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20104100" cy="11309350"/>
  <p:notesSz cx="20104100" cy="1130935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2" d="100"/>
          <a:sy n="62" d="100"/>
        </p:scale>
        <p:origin x="906" y="6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8712200" cy="5667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B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1387138" y="0"/>
            <a:ext cx="8712200" cy="5667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2B756E-FFCD-4BF5-8321-57D8A894F7E3}" type="datetimeFigureOut">
              <a:rPr lang="fr-BE" smtClean="0"/>
              <a:t>14-10-24</a:t>
            </a:fld>
            <a:endParaRPr lang="fr-B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659563" y="1414463"/>
            <a:ext cx="6784975" cy="38163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B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2009775" y="5441950"/>
            <a:ext cx="16084550" cy="44545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10742613"/>
            <a:ext cx="8712200" cy="5667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1387138" y="10742613"/>
            <a:ext cx="8712200" cy="5667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9C659A9-072D-45BD-8069-2F3C78EC3C75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9727032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507807" y="3505898"/>
            <a:ext cx="17088486" cy="237496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950" b="1" i="0">
                <a:solidFill>
                  <a:srgbClr val="00AEFF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3015615" y="6333236"/>
            <a:ext cx="14072870" cy="28273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450" b="0" i="0">
                <a:solidFill>
                  <a:srgbClr val="797979"/>
                </a:solidFill>
                <a:latin typeface="Tahoma"/>
                <a:cs typeface="Tahoma"/>
              </a:defRPr>
            </a:lvl1pPr>
          </a:lstStyle>
          <a:p>
            <a:pPr marL="27940">
              <a:lnSpc>
                <a:spcPct val="100000"/>
              </a:lnSpc>
              <a:spcBef>
                <a:spcPts val="135"/>
              </a:spcBef>
            </a:pPr>
            <a:r>
              <a:rPr lang="fr-BE"/>
              <a:t>Belnet / New corporate branding</a:t>
            </a:r>
            <a:endParaRPr spc="-10"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FF7AC4-8ADD-4E61-A8A6-3FF34AAC3799}" type="datetime1">
              <a:rPr lang="en-US" smtClean="0"/>
              <a:t>10/14/2024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450" b="0" i="0">
                <a:solidFill>
                  <a:srgbClr val="797979"/>
                </a:solidFill>
                <a:latin typeface="Tahoma"/>
                <a:cs typeface="Tahoma"/>
              </a:defRPr>
            </a:lvl1pPr>
          </a:lstStyle>
          <a:p>
            <a:pPr marL="38100">
              <a:lnSpc>
                <a:spcPct val="100000"/>
              </a:lnSpc>
              <a:spcBef>
                <a:spcPts val="135"/>
              </a:spcBef>
            </a:pP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950" b="1" i="0">
                <a:solidFill>
                  <a:srgbClr val="00AEFF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450" b="0" i="0">
                <a:solidFill>
                  <a:srgbClr val="797979"/>
                </a:solidFill>
                <a:latin typeface="Tahoma"/>
                <a:cs typeface="Tahoma"/>
              </a:defRPr>
            </a:lvl1pPr>
          </a:lstStyle>
          <a:p>
            <a:pPr marL="27940">
              <a:lnSpc>
                <a:spcPct val="100000"/>
              </a:lnSpc>
              <a:spcBef>
                <a:spcPts val="135"/>
              </a:spcBef>
            </a:pPr>
            <a:r>
              <a:rPr lang="fr-BE"/>
              <a:t>Belnet / New corporate branding</a:t>
            </a:r>
            <a:endParaRPr spc="-10"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57EEF6-D069-426C-872D-FC4294AB213D}" type="datetime1">
              <a:rPr lang="en-US" smtClean="0"/>
              <a:t>10/14/2024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450" b="0" i="0">
                <a:solidFill>
                  <a:srgbClr val="797979"/>
                </a:solidFill>
                <a:latin typeface="Tahoma"/>
                <a:cs typeface="Tahoma"/>
              </a:defRPr>
            </a:lvl1pPr>
          </a:lstStyle>
          <a:p>
            <a:pPr marL="38100">
              <a:lnSpc>
                <a:spcPct val="100000"/>
              </a:lnSpc>
              <a:spcBef>
                <a:spcPts val="135"/>
              </a:spcBef>
            </a:pP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950" b="1" i="0">
                <a:solidFill>
                  <a:srgbClr val="00AEFF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005205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0353611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450" b="0" i="0">
                <a:solidFill>
                  <a:srgbClr val="797979"/>
                </a:solidFill>
                <a:latin typeface="Tahoma"/>
                <a:cs typeface="Tahoma"/>
              </a:defRPr>
            </a:lvl1pPr>
          </a:lstStyle>
          <a:p>
            <a:pPr marL="27940">
              <a:lnSpc>
                <a:spcPct val="100000"/>
              </a:lnSpc>
              <a:spcBef>
                <a:spcPts val="135"/>
              </a:spcBef>
            </a:pPr>
            <a:r>
              <a:rPr lang="fr-BE"/>
              <a:t>Belnet / New corporate branding</a:t>
            </a:r>
            <a:endParaRPr spc="-10" dirty="0"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5C10DA-623C-4DE4-BC74-A44E15C1A5EF}" type="datetime1">
              <a:rPr lang="en-US" smtClean="0"/>
              <a:t>10/14/2024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450" b="0" i="0">
                <a:solidFill>
                  <a:srgbClr val="797979"/>
                </a:solidFill>
                <a:latin typeface="Tahoma"/>
                <a:cs typeface="Tahoma"/>
              </a:defRPr>
            </a:lvl1pPr>
          </a:lstStyle>
          <a:p>
            <a:pPr marL="38100">
              <a:lnSpc>
                <a:spcPct val="100000"/>
              </a:lnSpc>
              <a:spcBef>
                <a:spcPts val="135"/>
              </a:spcBef>
            </a:pP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950" b="1" i="0">
                <a:solidFill>
                  <a:srgbClr val="00AEFF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450" b="0" i="0">
                <a:solidFill>
                  <a:srgbClr val="797979"/>
                </a:solidFill>
                <a:latin typeface="Tahoma"/>
                <a:cs typeface="Tahoma"/>
              </a:defRPr>
            </a:lvl1pPr>
          </a:lstStyle>
          <a:p>
            <a:pPr marL="27940">
              <a:lnSpc>
                <a:spcPct val="100000"/>
              </a:lnSpc>
              <a:spcBef>
                <a:spcPts val="135"/>
              </a:spcBef>
            </a:pPr>
            <a:r>
              <a:rPr lang="fr-BE"/>
              <a:t>Belnet / New corporate branding</a:t>
            </a:r>
            <a:endParaRPr spc="-10" dirty="0"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5585F7-30C3-44A5-B4E0-9FB831F7962F}" type="datetime1">
              <a:rPr lang="en-US" smtClean="0"/>
              <a:t>10/14/2024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450" b="0" i="0">
                <a:solidFill>
                  <a:srgbClr val="797979"/>
                </a:solidFill>
                <a:latin typeface="Tahoma"/>
                <a:cs typeface="Tahoma"/>
              </a:defRPr>
            </a:lvl1pPr>
          </a:lstStyle>
          <a:p>
            <a:pPr marL="38100">
              <a:lnSpc>
                <a:spcPct val="100000"/>
              </a:lnSpc>
              <a:spcBef>
                <a:spcPts val="135"/>
              </a:spcBef>
            </a:pP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20104100" cy="11309350"/>
          </a:xfrm>
          <a:custGeom>
            <a:avLst/>
            <a:gdLst/>
            <a:ahLst/>
            <a:cxnLst/>
            <a:rect l="l" t="t" r="r" b="b"/>
            <a:pathLst>
              <a:path w="20104100" h="11309350">
                <a:moveTo>
                  <a:pt x="20104100" y="0"/>
                </a:moveTo>
                <a:lnTo>
                  <a:pt x="0" y="0"/>
                </a:lnTo>
                <a:lnTo>
                  <a:pt x="0" y="11309263"/>
                </a:lnTo>
                <a:lnTo>
                  <a:pt x="20104100" y="11309263"/>
                </a:lnTo>
                <a:lnTo>
                  <a:pt x="20104100" y="0"/>
                </a:lnTo>
                <a:close/>
              </a:path>
            </a:pathLst>
          </a:custGeom>
          <a:solidFill>
            <a:srgbClr val="00AE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450" b="0" i="0">
                <a:solidFill>
                  <a:srgbClr val="797979"/>
                </a:solidFill>
                <a:latin typeface="Tahoma"/>
                <a:cs typeface="Tahoma"/>
              </a:defRPr>
            </a:lvl1pPr>
          </a:lstStyle>
          <a:p>
            <a:pPr marL="27940">
              <a:lnSpc>
                <a:spcPct val="100000"/>
              </a:lnSpc>
              <a:spcBef>
                <a:spcPts val="135"/>
              </a:spcBef>
            </a:pPr>
            <a:r>
              <a:rPr lang="fr-BE"/>
              <a:t>Belnet / New corporate branding</a:t>
            </a:r>
            <a:endParaRPr spc="-10" dirty="0"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6273D6-92B1-4976-9AF2-24F681532F5D}" type="datetime1">
              <a:rPr lang="en-US" smtClean="0"/>
              <a:t>10/14/2024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450" b="0" i="0">
                <a:solidFill>
                  <a:srgbClr val="797979"/>
                </a:solidFill>
                <a:latin typeface="Tahoma"/>
                <a:cs typeface="Tahoma"/>
              </a:defRPr>
            </a:lvl1pPr>
          </a:lstStyle>
          <a:p>
            <a:pPr marL="38100">
              <a:lnSpc>
                <a:spcPct val="100000"/>
              </a:lnSpc>
              <a:spcBef>
                <a:spcPts val="135"/>
              </a:spcBef>
            </a:pP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125091" y="1289377"/>
            <a:ext cx="5847715" cy="6286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950" b="1" i="0">
                <a:solidFill>
                  <a:srgbClr val="00AEFF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005205" y="2601150"/>
            <a:ext cx="18093690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1369453" y="10846999"/>
            <a:ext cx="3249295" cy="2533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450" b="0" i="0">
                <a:solidFill>
                  <a:srgbClr val="797979"/>
                </a:solidFill>
                <a:latin typeface="Tahoma"/>
                <a:cs typeface="Tahoma"/>
              </a:defRPr>
            </a:lvl1pPr>
          </a:lstStyle>
          <a:p>
            <a:pPr marL="27940">
              <a:lnSpc>
                <a:spcPct val="100000"/>
              </a:lnSpc>
              <a:spcBef>
                <a:spcPts val="135"/>
              </a:spcBef>
            </a:pPr>
            <a:r>
              <a:rPr lang="fr-BE"/>
              <a:t>Belnet / New corporate branding</a:t>
            </a:r>
            <a:endParaRPr spc="-10"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005205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4F737A-D048-4CED-B3C6-3C1223C3A80A}" type="datetime1">
              <a:rPr lang="en-US" smtClean="0"/>
              <a:t>10/14/2024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484323" y="10846999"/>
            <a:ext cx="295312" cy="2533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450" b="0" i="0">
                <a:solidFill>
                  <a:srgbClr val="797979"/>
                </a:solidFill>
                <a:latin typeface="Tahoma"/>
                <a:cs typeface="Tahoma"/>
              </a:defRPr>
            </a:lvl1pPr>
          </a:lstStyle>
          <a:p>
            <a:pPr marL="38100">
              <a:lnSpc>
                <a:spcPct val="100000"/>
              </a:lnSpc>
              <a:spcBef>
                <a:spcPts val="135"/>
              </a:spcBef>
            </a:pP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hf hdr="0"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2.png"/><Relationship Id="rId11" Type="http://schemas.openxmlformats.org/officeDocument/2006/relationships/image" Target="../media/image17.png"/><Relationship Id="rId5" Type="http://schemas.openxmlformats.org/officeDocument/2006/relationships/image" Target="../media/image11.png"/><Relationship Id="rId10" Type="http://schemas.openxmlformats.org/officeDocument/2006/relationships/image" Target="../media/image16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2.jp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13" Type="http://schemas.openxmlformats.org/officeDocument/2006/relationships/image" Target="../media/image42.png"/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12" Type="http://schemas.openxmlformats.org/officeDocument/2006/relationships/image" Target="../media/image41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11" Type="http://schemas.openxmlformats.org/officeDocument/2006/relationships/image" Target="../media/image40.png"/><Relationship Id="rId5" Type="http://schemas.openxmlformats.org/officeDocument/2006/relationships/image" Target="../media/image34.png"/><Relationship Id="rId10" Type="http://schemas.openxmlformats.org/officeDocument/2006/relationships/image" Target="../media/image39.png"/><Relationship Id="rId4" Type="http://schemas.openxmlformats.org/officeDocument/2006/relationships/image" Target="../media/image33.png"/><Relationship Id="rId9" Type="http://schemas.openxmlformats.org/officeDocument/2006/relationships/image" Target="../media/image38.png"/><Relationship Id="rId14" Type="http://schemas.openxmlformats.org/officeDocument/2006/relationships/image" Target="../media/image43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20103465" cy="11309350"/>
            <a:chOff x="0" y="0"/>
            <a:chExt cx="20103465" cy="1130935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9621600" cy="11309261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522739" y="9068772"/>
              <a:ext cx="19058890" cy="1718310"/>
            </a:xfrm>
            <a:custGeom>
              <a:avLst/>
              <a:gdLst/>
              <a:ahLst/>
              <a:cxnLst/>
              <a:rect l="l" t="t" r="r" b="b"/>
              <a:pathLst>
                <a:path w="19058890" h="1718309">
                  <a:moveTo>
                    <a:pt x="19058621" y="0"/>
                  </a:moveTo>
                  <a:lnTo>
                    <a:pt x="0" y="0"/>
                  </a:lnTo>
                  <a:lnTo>
                    <a:pt x="0" y="1717751"/>
                  </a:lnTo>
                  <a:lnTo>
                    <a:pt x="19058621" y="1717751"/>
                  </a:lnTo>
                  <a:lnTo>
                    <a:pt x="19058621" y="0"/>
                  </a:lnTo>
                  <a:close/>
                </a:path>
              </a:pathLst>
            </a:custGeom>
            <a:solidFill>
              <a:srgbClr val="00AE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464" y="10462"/>
              <a:ext cx="20092551" cy="11296855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2029735" y="2200845"/>
            <a:ext cx="5480685" cy="3791585"/>
          </a:xfrm>
          <a:prstGeom prst="rect">
            <a:avLst/>
          </a:prstGeom>
        </p:spPr>
        <p:txBody>
          <a:bodyPr vert="horz" wrap="square" lIns="0" tIns="160655" rIns="0" bIns="0" rtlCol="0">
            <a:spAutoFit/>
          </a:bodyPr>
          <a:lstStyle/>
          <a:p>
            <a:pPr marL="12700" marR="5080">
              <a:lnSpc>
                <a:spcPts val="9530"/>
              </a:lnSpc>
              <a:spcBef>
                <a:spcPts val="1265"/>
              </a:spcBef>
            </a:pPr>
            <a:r>
              <a:rPr sz="8800" spc="-25" dirty="0">
                <a:solidFill>
                  <a:srgbClr val="FFFFFF"/>
                </a:solidFill>
              </a:rPr>
              <a:t>New </a:t>
            </a:r>
            <a:r>
              <a:rPr sz="8800" spc="-10" dirty="0">
                <a:solidFill>
                  <a:srgbClr val="FFFFFF"/>
                </a:solidFill>
              </a:rPr>
              <a:t>corporate branding</a:t>
            </a:r>
            <a:endParaRPr sz="8800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9010BF1-7AEC-873D-A423-80BBDA83E0D8}"/>
              </a:ext>
            </a:extLst>
          </p:cNvPr>
          <p:cNvSpPr>
            <a:spLocks noGrp="1"/>
          </p:cNvSpPr>
          <p:nvPr>
            <p:ph type="dt" sz="half" idx="6"/>
          </p:nvPr>
        </p:nvSpPr>
        <p:spPr/>
        <p:txBody>
          <a:bodyPr/>
          <a:lstStyle/>
          <a:p>
            <a:fld id="{591B1E92-07E5-43DE-875C-8DE1B6F5E6B6}" type="datetime1">
              <a:rPr lang="en-US" smtClean="0"/>
              <a:t>10/14/2024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58FA2A7-55F4-3EEA-3314-7CDAC82DE5D0}"/>
              </a:ext>
            </a:extLst>
          </p:cNvPr>
          <p:cNvSpPr>
            <a:spLocks noGrp="1"/>
          </p:cNvSpPr>
          <p:nvPr>
            <p:ph type="ftr" sz="quarter" idx="5"/>
          </p:nvPr>
        </p:nvSpPr>
        <p:spPr/>
        <p:txBody>
          <a:bodyPr/>
          <a:lstStyle/>
          <a:p>
            <a:pPr marL="27940">
              <a:lnSpc>
                <a:spcPct val="100000"/>
              </a:lnSpc>
              <a:spcBef>
                <a:spcPts val="135"/>
              </a:spcBef>
            </a:pPr>
            <a:r>
              <a:rPr lang="fr-BE"/>
              <a:t>Belnet / New corporate branding</a:t>
            </a:r>
            <a:endParaRPr lang="fr-BE" spc="-10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8F62AFD-7971-0F0A-B622-6C64DD8500C4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pPr marL="38100">
              <a:lnSpc>
                <a:spcPct val="100000"/>
              </a:lnSpc>
              <a:spcBef>
                <a:spcPts val="135"/>
              </a:spcBef>
            </a:pPr>
            <a:fld id="{81D60167-4931-47E6-BA6A-407CBD079E47}" type="slidenum">
              <a:rPr lang="fr-BE" spc="-50" smtClean="0"/>
              <a:t>1</a:t>
            </a:fld>
            <a:endParaRPr lang="fr-BE" spc="-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9209" y="0"/>
            <a:ext cx="20095210" cy="11309350"/>
            <a:chOff x="9209" y="0"/>
            <a:chExt cx="20095210" cy="1130935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192062" y="0"/>
              <a:ext cx="13912036" cy="11309261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9209" y="11718"/>
              <a:ext cx="20092670" cy="11297285"/>
            </a:xfrm>
            <a:custGeom>
              <a:avLst/>
              <a:gdLst/>
              <a:ahLst/>
              <a:cxnLst/>
              <a:rect l="l" t="t" r="r" b="b"/>
              <a:pathLst>
                <a:path w="20092670" h="11297285">
                  <a:moveTo>
                    <a:pt x="20092551" y="11296855"/>
                  </a:moveTo>
                  <a:lnTo>
                    <a:pt x="0" y="11296855"/>
                  </a:lnTo>
                  <a:lnTo>
                    <a:pt x="0" y="0"/>
                  </a:lnTo>
                  <a:lnTo>
                    <a:pt x="20092551" y="0"/>
                  </a:lnTo>
                  <a:lnTo>
                    <a:pt x="20092551" y="524048"/>
                  </a:lnTo>
                  <a:lnTo>
                    <a:pt x="11176481" y="524048"/>
                  </a:lnTo>
                  <a:lnTo>
                    <a:pt x="11176481" y="7793783"/>
                  </a:lnTo>
                  <a:lnTo>
                    <a:pt x="11176865" y="7842086"/>
                  </a:lnTo>
                  <a:lnTo>
                    <a:pt x="11178012" y="7890202"/>
                  </a:lnTo>
                  <a:lnTo>
                    <a:pt x="11179918" y="7938128"/>
                  </a:lnTo>
                  <a:lnTo>
                    <a:pt x="11182575" y="7985856"/>
                  </a:lnTo>
                  <a:lnTo>
                    <a:pt x="11185979" y="8033382"/>
                  </a:lnTo>
                  <a:lnTo>
                    <a:pt x="11190124" y="8080698"/>
                  </a:lnTo>
                  <a:lnTo>
                    <a:pt x="11195003" y="8127801"/>
                  </a:lnTo>
                  <a:lnTo>
                    <a:pt x="11200611" y="8174683"/>
                  </a:lnTo>
                  <a:lnTo>
                    <a:pt x="11206942" y="8221339"/>
                  </a:lnTo>
                  <a:lnTo>
                    <a:pt x="11213991" y="8267763"/>
                  </a:lnTo>
                  <a:lnTo>
                    <a:pt x="11221752" y="8313950"/>
                  </a:lnTo>
                  <a:lnTo>
                    <a:pt x="11230218" y="8359894"/>
                  </a:lnTo>
                  <a:lnTo>
                    <a:pt x="11239385" y="8405588"/>
                  </a:lnTo>
                  <a:lnTo>
                    <a:pt x="11249246" y="8451028"/>
                  </a:lnTo>
                  <a:lnTo>
                    <a:pt x="11259795" y="8496207"/>
                  </a:lnTo>
                  <a:lnTo>
                    <a:pt x="11271028" y="8541119"/>
                  </a:lnTo>
                  <a:lnTo>
                    <a:pt x="11282937" y="8585759"/>
                  </a:lnTo>
                  <a:lnTo>
                    <a:pt x="11295517" y="8630122"/>
                  </a:lnTo>
                  <a:lnTo>
                    <a:pt x="11308763" y="8674200"/>
                  </a:lnTo>
                  <a:lnTo>
                    <a:pt x="11322669" y="8717989"/>
                  </a:lnTo>
                  <a:lnTo>
                    <a:pt x="11337228" y="8761483"/>
                  </a:lnTo>
                  <a:lnTo>
                    <a:pt x="11352435" y="8804675"/>
                  </a:lnTo>
                  <a:lnTo>
                    <a:pt x="11368285" y="8847561"/>
                  </a:lnTo>
                  <a:lnTo>
                    <a:pt x="11384771" y="8890134"/>
                  </a:lnTo>
                  <a:lnTo>
                    <a:pt x="11401888" y="8932388"/>
                  </a:lnTo>
                  <a:lnTo>
                    <a:pt x="11419630" y="8974319"/>
                  </a:lnTo>
                  <a:lnTo>
                    <a:pt x="11437991" y="9015919"/>
                  </a:lnTo>
                  <a:lnTo>
                    <a:pt x="11456966" y="9057184"/>
                  </a:lnTo>
                  <a:lnTo>
                    <a:pt x="11476548" y="9098107"/>
                  </a:lnTo>
                  <a:lnTo>
                    <a:pt x="11496732" y="9138682"/>
                  </a:lnTo>
                  <a:lnTo>
                    <a:pt x="11517512" y="9178905"/>
                  </a:lnTo>
                  <a:lnTo>
                    <a:pt x="11538882" y="9218769"/>
                  </a:lnTo>
                  <a:lnTo>
                    <a:pt x="11560837" y="9258268"/>
                  </a:lnTo>
                  <a:lnTo>
                    <a:pt x="11583371" y="9297396"/>
                  </a:lnTo>
                  <a:lnTo>
                    <a:pt x="11606477" y="9336149"/>
                  </a:lnTo>
                  <a:lnTo>
                    <a:pt x="11630151" y="9374519"/>
                  </a:lnTo>
                  <a:lnTo>
                    <a:pt x="11654386" y="9412502"/>
                  </a:lnTo>
                  <a:lnTo>
                    <a:pt x="11679176" y="9450091"/>
                  </a:lnTo>
                  <a:lnTo>
                    <a:pt x="11704517" y="9487281"/>
                  </a:lnTo>
                  <a:lnTo>
                    <a:pt x="11730401" y="9524065"/>
                  </a:lnTo>
                  <a:lnTo>
                    <a:pt x="11756824" y="9560439"/>
                  </a:lnTo>
                  <a:lnTo>
                    <a:pt x="11783779" y="9596396"/>
                  </a:lnTo>
                  <a:lnTo>
                    <a:pt x="11811261" y="9631931"/>
                  </a:lnTo>
                  <a:lnTo>
                    <a:pt x="11839263" y="9667037"/>
                  </a:lnTo>
                  <a:lnTo>
                    <a:pt x="11867781" y="9701710"/>
                  </a:lnTo>
                  <a:lnTo>
                    <a:pt x="11896808" y="9735942"/>
                  </a:lnTo>
                  <a:lnTo>
                    <a:pt x="11926339" y="9769730"/>
                  </a:lnTo>
                  <a:lnTo>
                    <a:pt x="11956368" y="9803065"/>
                  </a:lnTo>
                  <a:lnTo>
                    <a:pt x="11986888" y="9835944"/>
                  </a:lnTo>
                  <a:lnTo>
                    <a:pt x="12017895" y="9868360"/>
                  </a:lnTo>
                  <a:lnTo>
                    <a:pt x="12049382" y="9900307"/>
                  </a:lnTo>
                  <a:lnTo>
                    <a:pt x="12081344" y="9931780"/>
                  </a:lnTo>
                  <a:lnTo>
                    <a:pt x="12113775" y="9962772"/>
                  </a:lnTo>
                  <a:lnTo>
                    <a:pt x="12146668" y="9993279"/>
                  </a:lnTo>
                  <a:lnTo>
                    <a:pt x="12180020" y="10023293"/>
                  </a:lnTo>
                  <a:lnTo>
                    <a:pt x="12213822" y="10052810"/>
                  </a:lnTo>
                  <a:lnTo>
                    <a:pt x="12248071" y="10081824"/>
                  </a:lnTo>
                  <a:lnTo>
                    <a:pt x="12282759" y="10110329"/>
                  </a:lnTo>
                  <a:lnTo>
                    <a:pt x="12317882" y="10138319"/>
                  </a:lnTo>
                  <a:lnTo>
                    <a:pt x="12353433" y="10165788"/>
                  </a:lnTo>
                  <a:lnTo>
                    <a:pt x="12389407" y="10192731"/>
                  </a:lnTo>
                  <a:lnTo>
                    <a:pt x="12425797" y="10219141"/>
                  </a:lnTo>
                  <a:lnTo>
                    <a:pt x="12462599" y="10245014"/>
                  </a:lnTo>
                  <a:lnTo>
                    <a:pt x="12499806" y="10270342"/>
                  </a:lnTo>
                  <a:lnTo>
                    <a:pt x="12537412" y="10295121"/>
                  </a:lnTo>
                  <a:lnTo>
                    <a:pt x="12575412" y="10319345"/>
                  </a:lnTo>
                  <a:lnTo>
                    <a:pt x="12613800" y="10343008"/>
                  </a:lnTo>
                  <a:lnTo>
                    <a:pt x="12652570" y="10366104"/>
                  </a:lnTo>
                  <a:lnTo>
                    <a:pt x="12691717" y="10388627"/>
                  </a:lnTo>
                  <a:lnTo>
                    <a:pt x="12731234" y="10410572"/>
                  </a:lnTo>
                  <a:lnTo>
                    <a:pt x="12771116" y="10431932"/>
                  </a:lnTo>
                  <a:lnTo>
                    <a:pt x="12811358" y="10452702"/>
                  </a:lnTo>
                  <a:lnTo>
                    <a:pt x="12851952" y="10472877"/>
                  </a:lnTo>
                  <a:lnTo>
                    <a:pt x="12892894" y="10492450"/>
                  </a:lnTo>
                  <a:lnTo>
                    <a:pt x="12934177" y="10511416"/>
                  </a:lnTo>
                  <a:lnTo>
                    <a:pt x="12975797" y="10529769"/>
                  </a:lnTo>
                  <a:lnTo>
                    <a:pt x="13017747" y="10547502"/>
                  </a:lnTo>
                  <a:lnTo>
                    <a:pt x="13060021" y="10564612"/>
                  </a:lnTo>
                  <a:lnTo>
                    <a:pt x="13102613" y="10581090"/>
                  </a:lnTo>
                  <a:lnTo>
                    <a:pt x="13145519" y="10596933"/>
                  </a:lnTo>
                  <a:lnTo>
                    <a:pt x="13188731" y="10612133"/>
                  </a:lnTo>
                  <a:lnTo>
                    <a:pt x="13232245" y="10626686"/>
                  </a:lnTo>
                  <a:lnTo>
                    <a:pt x="13276054" y="10640585"/>
                  </a:lnTo>
                  <a:lnTo>
                    <a:pt x="13320153" y="10653825"/>
                  </a:lnTo>
                  <a:lnTo>
                    <a:pt x="13364535" y="10666399"/>
                  </a:lnTo>
                  <a:lnTo>
                    <a:pt x="13409196" y="10678303"/>
                  </a:lnTo>
                  <a:lnTo>
                    <a:pt x="13454129" y="10689530"/>
                  </a:lnTo>
                  <a:lnTo>
                    <a:pt x="13499329" y="10700075"/>
                  </a:lnTo>
                  <a:lnTo>
                    <a:pt x="13544789" y="10709931"/>
                  </a:lnTo>
                  <a:lnTo>
                    <a:pt x="13590505" y="10719093"/>
                  </a:lnTo>
                  <a:lnTo>
                    <a:pt x="13636470" y="10727556"/>
                  </a:lnTo>
                  <a:lnTo>
                    <a:pt x="13682678" y="10735313"/>
                  </a:lnTo>
                  <a:lnTo>
                    <a:pt x="13729124" y="10742359"/>
                  </a:lnTo>
                  <a:lnTo>
                    <a:pt x="13775801" y="10748687"/>
                  </a:lnTo>
                  <a:lnTo>
                    <a:pt x="13822705" y="10754293"/>
                  </a:lnTo>
                  <a:lnTo>
                    <a:pt x="13869829" y="10759170"/>
                  </a:lnTo>
                  <a:lnTo>
                    <a:pt x="13917168" y="10763312"/>
                  </a:lnTo>
                  <a:lnTo>
                    <a:pt x="13964715" y="10766715"/>
                  </a:lnTo>
                  <a:lnTo>
                    <a:pt x="14012465" y="10769371"/>
                  </a:lnTo>
                  <a:lnTo>
                    <a:pt x="14060413" y="10771275"/>
                  </a:lnTo>
                  <a:lnTo>
                    <a:pt x="14108552" y="10772422"/>
                  </a:lnTo>
                  <a:lnTo>
                    <a:pt x="20092551" y="10772806"/>
                  </a:lnTo>
                  <a:lnTo>
                    <a:pt x="20092551" y="11296855"/>
                  </a:lnTo>
                  <a:close/>
                </a:path>
                <a:path w="20092670" h="11297285">
                  <a:moveTo>
                    <a:pt x="20092551" y="10772806"/>
                  </a:moveTo>
                  <a:lnTo>
                    <a:pt x="19569307" y="10772806"/>
                  </a:lnTo>
                  <a:lnTo>
                    <a:pt x="19569307" y="524048"/>
                  </a:lnTo>
                  <a:lnTo>
                    <a:pt x="20092551" y="524048"/>
                  </a:lnTo>
                  <a:lnTo>
                    <a:pt x="20092551" y="1077280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563793" y="1592410"/>
            <a:ext cx="7316470" cy="6286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Why</a:t>
            </a:r>
            <a:r>
              <a:rPr spc="5" dirty="0"/>
              <a:t> </a:t>
            </a:r>
            <a:r>
              <a:rPr dirty="0"/>
              <a:t>changing</a:t>
            </a:r>
            <a:r>
              <a:rPr spc="20" dirty="0"/>
              <a:t> </a:t>
            </a:r>
            <a:r>
              <a:rPr dirty="0"/>
              <a:t>our </a:t>
            </a:r>
            <a:r>
              <a:rPr spc="-10" dirty="0"/>
              <a:t>branding?</a:t>
            </a: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35"/>
              </a:spcBef>
            </a:pPr>
            <a:fld id="{81D60167-4931-47E6-BA6A-407CBD079E47}" type="slidenum">
              <a:rPr spc="-50" dirty="0"/>
              <a:t>2</a:t>
            </a:fld>
            <a:endParaRPr spc="-50" dirty="0"/>
          </a:p>
        </p:txBody>
      </p:sp>
      <p:sp>
        <p:nvSpPr>
          <p:cNvPr id="8" name="object 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27940">
              <a:lnSpc>
                <a:spcPct val="100000"/>
              </a:lnSpc>
              <a:spcBef>
                <a:spcPts val="135"/>
              </a:spcBef>
            </a:pPr>
            <a:r>
              <a:rPr lang="fr-BE" dirty="0"/>
              <a:t>Belnet / New </a:t>
            </a:r>
            <a:r>
              <a:rPr lang="fr-BE" dirty="0" err="1"/>
              <a:t>corporate</a:t>
            </a:r>
            <a:r>
              <a:rPr lang="fr-BE" dirty="0"/>
              <a:t> </a:t>
            </a:r>
            <a:r>
              <a:rPr lang="fr-BE" dirty="0" err="1"/>
              <a:t>branding</a:t>
            </a:r>
            <a:endParaRPr spc="-10" dirty="0"/>
          </a:p>
        </p:txBody>
      </p:sp>
      <p:sp>
        <p:nvSpPr>
          <p:cNvPr id="6" name="object 6"/>
          <p:cNvSpPr txBox="1"/>
          <p:nvPr/>
        </p:nvSpPr>
        <p:spPr>
          <a:xfrm>
            <a:off x="2563794" y="3185147"/>
            <a:ext cx="7223759" cy="270573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89255" marR="5080" indent="-377190">
              <a:lnSpc>
                <a:spcPct val="121200"/>
              </a:lnSpc>
              <a:spcBef>
                <a:spcPts val="90"/>
              </a:spcBef>
              <a:buFont typeface="Arial"/>
              <a:buChar char="•"/>
              <a:tabLst>
                <a:tab pos="389255" algn="l"/>
              </a:tabLst>
            </a:pPr>
            <a:r>
              <a:rPr sz="2450" dirty="0">
                <a:latin typeface="Tahoma"/>
                <a:cs typeface="Tahoma"/>
              </a:rPr>
              <a:t>A</a:t>
            </a:r>
            <a:r>
              <a:rPr sz="2450" spc="5" dirty="0">
                <a:latin typeface="Tahoma"/>
                <a:cs typeface="Tahoma"/>
              </a:rPr>
              <a:t> </a:t>
            </a:r>
            <a:r>
              <a:rPr sz="2450" dirty="0">
                <a:latin typeface="Tahoma"/>
                <a:cs typeface="Tahoma"/>
              </a:rPr>
              <a:t>shift</a:t>
            </a:r>
            <a:r>
              <a:rPr sz="2450" spc="20" dirty="0">
                <a:latin typeface="Tahoma"/>
                <a:cs typeface="Tahoma"/>
              </a:rPr>
              <a:t> </a:t>
            </a:r>
            <a:r>
              <a:rPr sz="2450" dirty="0">
                <a:latin typeface="Tahoma"/>
                <a:cs typeface="Tahoma"/>
              </a:rPr>
              <a:t>from</a:t>
            </a:r>
            <a:r>
              <a:rPr sz="2450" spc="-5" dirty="0">
                <a:latin typeface="Tahoma"/>
                <a:cs typeface="Tahoma"/>
              </a:rPr>
              <a:t> </a:t>
            </a:r>
            <a:r>
              <a:rPr sz="2450" dirty="0">
                <a:latin typeface="Tahoma"/>
                <a:cs typeface="Tahoma"/>
              </a:rPr>
              <a:t>connectivity</a:t>
            </a:r>
            <a:r>
              <a:rPr sz="2450" spc="15" dirty="0">
                <a:latin typeface="Tahoma"/>
                <a:cs typeface="Tahoma"/>
              </a:rPr>
              <a:t> </a:t>
            </a:r>
            <a:r>
              <a:rPr sz="2450" dirty="0">
                <a:latin typeface="Tahoma"/>
                <a:cs typeface="Tahoma"/>
              </a:rPr>
              <a:t>towards</a:t>
            </a:r>
            <a:r>
              <a:rPr sz="2450" spc="5" dirty="0">
                <a:latin typeface="Tahoma"/>
                <a:cs typeface="Tahoma"/>
              </a:rPr>
              <a:t> </a:t>
            </a:r>
            <a:r>
              <a:rPr sz="2450" dirty="0">
                <a:latin typeface="Tahoma"/>
                <a:cs typeface="Tahoma"/>
              </a:rPr>
              <a:t>“above</a:t>
            </a:r>
            <a:r>
              <a:rPr sz="2450" spc="10" dirty="0">
                <a:latin typeface="Tahoma"/>
                <a:cs typeface="Tahoma"/>
              </a:rPr>
              <a:t> </a:t>
            </a:r>
            <a:r>
              <a:rPr sz="2450" dirty="0">
                <a:latin typeface="Tahoma"/>
                <a:cs typeface="Tahoma"/>
              </a:rPr>
              <a:t>the</a:t>
            </a:r>
            <a:r>
              <a:rPr sz="2450" spc="25" dirty="0">
                <a:latin typeface="Tahoma"/>
                <a:cs typeface="Tahoma"/>
              </a:rPr>
              <a:t> </a:t>
            </a:r>
            <a:r>
              <a:rPr sz="2450" spc="-20" dirty="0">
                <a:latin typeface="Tahoma"/>
                <a:cs typeface="Tahoma"/>
              </a:rPr>
              <a:t>net” </a:t>
            </a:r>
            <a:r>
              <a:rPr sz="2450" dirty="0">
                <a:latin typeface="Tahoma"/>
                <a:cs typeface="Tahoma"/>
              </a:rPr>
              <a:t>&amp;</a:t>
            </a:r>
            <a:r>
              <a:rPr sz="2450" spc="15" dirty="0">
                <a:latin typeface="Tahoma"/>
                <a:cs typeface="Tahoma"/>
              </a:rPr>
              <a:t> </a:t>
            </a:r>
            <a:r>
              <a:rPr sz="2450" dirty="0">
                <a:latin typeface="Tahoma"/>
                <a:cs typeface="Tahoma"/>
              </a:rPr>
              <a:t>community</a:t>
            </a:r>
            <a:r>
              <a:rPr sz="2450" spc="45" dirty="0">
                <a:latin typeface="Tahoma"/>
                <a:cs typeface="Tahoma"/>
              </a:rPr>
              <a:t> </a:t>
            </a:r>
            <a:r>
              <a:rPr sz="2450" spc="-10" dirty="0">
                <a:latin typeface="Tahoma"/>
                <a:cs typeface="Tahoma"/>
              </a:rPr>
              <a:t>services</a:t>
            </a:r>
            <a:endParaRPr sz="2450">
              <a:latin typeface="Tahoma"/>
              <a:cs typeface="Tahoma"/>
            </a:endParaRPr>
          </a:p>
          <a:p>
            <a:pPr marL="389255" marR="13335" indent="-377190">
              <a:lnSpc>
                <a:spcPct val="121200"/>
              </a:lnSpc>
              <a:spcBef>
                <a:spcPts val="1655"/>
              </a:spcBef>
              <a:buFont typeface="Arial"/>
              <a:buChar char="•"/>
              <a:tabLst>
                <a:tab pos="389255" algn="l"/>
              </a:tabLst>
            </a:pPr>
            <a:r>
              <a:rPr sz="2450" dirty="0">
                <a:latin typeface="Tahoma"/>
                <a:cs typeface="Tahoma"/>
              </a:rPr>
              <a:t>A</a:t>
            </a:r>
            <a:r>
              <a:rPr sz="2450" spc="25" dirty="0">
                <a:latin typeface="Tahoma"/>
                <a:cs typeface="Tahoma"/>
              </a:rPr>
              <a:t> </a:t>
            </a:r>
            <a:r>
              <a:rPr sz="2450" dirty="0">
                <a:latin typeface="Tahoma"/>
                <a:cs typeface="Tahoma"/>
              </a:rPr>
              <a:t>more</a:t>
            </a:r>
            <a:r>
              <a:rPr sz="2450" spc="30" dirty="0">
                <a:latin typeface="Tahoma"/>
                <a:cs typeface="Tahoma"/>
              </a:rPr>
              <a:t> </a:t>
            </a:r>
            <a:r>
              <a:rPr sz="2450" dirty="0">
                <a:latin typeface="Tahoma"/>
                <a:cs typeface="Tahoma"/>
              </a:rPr>
              <a:t>segmented</a:t>
            </a:r>
            <a:r>
              <a:rPr sz="2450" spc="5" dirty="0">
                <a:latin typeface="Tahoma"/>
                <a:cs typeface="Tahoma"/>
              </a:rPr>
              <a:t> </a:t>
            </a:r>
            <a:r>
              <a:rPr sz="2450" dirty="0">
                <a:latin typeface="Tahoma"/>
                <a:cs typeface="Tahoma"/>
              </a:rPr>
              <a:t>approach:</a:t>
            </a:r>
            <a:r>
              <a:rPr sz="2450" spc="60" dirty="0">
                <a:latin typeface="Tahoma"/>
                <a:cs typeface="Tahoma"/>
              </a:rPr>
              <a:t> </a:t>
            </a:r>
            <a:r>
              <a:rPr sz="2450" dirty="0">
                <a:latin typeface="Tahoma"/>
                <a:cs typeface="Tahoma"/>
              </a:rPr>
              <a:t>tailored</a:t>
            </a:r>
            <a:r>
              <a:rPr sz="2450" spc="20" dirty="0">
                <a:latin typeface="Tahoma"/>
                <a:cs typeface="Tahoma"/>
              </a:rPr>
              <a:t> </a:t>
            </a:r>
            <a:r>
              <a:rPr sz="2450" spc="-10" dirty="0">
                <a:latin typeface="Tahoma"/>
                <a:cs typeface="Tahoma"/>
              </a:rPr>
              <a:t>messaging </a:t>
            </a:r>
            <a:r>
              <a:rPr sz="2450" dirty="0">
                <a:latin typeface="Tahoma"/>
                <a:cs typeface="Tahoma"/>
              </a:rPr>
              <a:t>for</a:t>
            </a:r>
            <a:r>
              <a:rPr sz="2450" spc="10" dirty="0">
                <a:latin typeface="Tahoma"/>
                <a:cs typeface="Tahoma"/>
              </a:rPr>
              <a:t> </a:t>
            </a:r>
            <a:r>
              <a:rPr sz="2450" dirty="0">
                <a:latin typeface="Tahoma"/>
                <a:cs typeface="Tahoma"/>
              </a:rPr>
              <a:t>each</a:t>
            </a:r>
            <a:r>
              <a:rPr sz="2450" spc="35" dirty="0">
                <a:latin typeface="Tahoma"/>
                <a:cs typeface="Tahoma"/>
              </a:rPr>
              <a:t> </a:t>
            </a:r>
            <a:r>
              <a:rPr sz="2450" dirty="0">
                <a:latin typeface="Tahoma"/>
                <a:cs typeface="Tahoma"/>
              </a:rPr>
              <a:t>business</a:t>
            </a:r>
            <a:r>
              <a:rPr sz="2450" spc="20" dirty="0">
                <a:latin typeface="Tahoma"/>
                <a:cs typeface="Tahoma"/>
              </a:rPr>
              <a:t> </a:t>
            </a:r>
            <a:r>
              <a:rPr sz="2450" dirty="0">
                <a:latin typeface="Tahoma"/>
                <a:cs typeface="Tahoma"/>
              </a:rPr>
              <a:t>model,</a:t>
            </a:r>
            <a:r>
              <a:rPr sz="2450" spc="40" dirty="0">
                <a:latin typeface="Tahoma"/>
                <a:cs typeface="Tahoma"/>
              </a:rPr>
              <a:t> </a:t>
            </a:r>
            <a:r>
              <a:rPr sz="2450" dirty="0">
                <a:latin typeface="Tahoma"/>
                <a:cs typeface="Tahoma"/>
              </a:rPr>
              <a:t>target</a:t>
            </a:r>
            <a:r>
              <a:rPr sz="2450" spc="15" dirty="0">
                <a:latin typeface="Tahoma"/>
                <a:cs typeface="Tahoma"/>
              </a:rPr>
              <a:t> </a:t>
            </a:r>
            <a:r>
              <a:rPr sz="2450" spc="-10" dirty="0">
                <a:latin typeface="Tahoma"/>
                <a:cs typeface="Tahoma"/>
              </a:rPr>
              <a:t>group</a:t>
            </a:r>
            <a:endParaRPr sz="2450">
              <a:latin typeface="Tahoma"/>
              <a:cs typeface="Tahoma"/>
            </a:endParaRPr>
          </a:p>
          <a:p>
            <a:pPr marL="389255" indent="-376555">
              <a:lnSpc>
                <a:spcPct val="100000"/>
              </a:lnSpc>
              <a:spcBef>
                <a:spcPts val="2265"/>
              </a:spcBef>
              <a:buFont typeface="Arial"/>
              <a:buChar char="•"/>
              <a:tabLst>
                <a:tab pos="389255" algn="l"/>
              </a:tabLst>
            </a:pPr>
            <a:r>
              <a:rPr sz="2450" dirty="0">
                <a:latin typeface="Tahoma"/>
                <a:cs typeface="Tahoma"/>
              </a:rPr>
              <a:t>More</a:t>
            </a:r>
            <a:r>
              <a:rPr sz="2450" spc="10" dirty="0">
                <a:latin typeface="Tahoma"/>
                <a:cs typeface="Tahoma"/>
              </a:rPr>
              <a:t> </a:t>
            </a:r>
            <a:r>
              <a:rPr sz="2450" dirty="0">
                <a:latin typeface="Tahoma"/>
                <a:cs typeface="Tahoma"/>
              </a:rPr>
              <a:t>focus</a:t>
            </a:r>
            <a:r>
              <a:rPr sz="2450" spc="20" dirty="0">
                <a:latin typeface="Tahoma"/>
                <a:cs typeface="Tahoma"/>
              </a:rPr>
              <a:t> </a:t>
            </a:r>
            <a:r>
              <a:rPr sz="2450" dirty="0">
                <a:latin typeface="Tahoma"/>
                <a:cs typeface="Tahoma"/>
              </a:rPr>
              <a:t>on</a:t>
            </a:r>
            <a:r>
              <a:rPr sz="2450" spc="15" dirty="0">
                <a:latin typeface="Tahoma"/>
                <a:cs typeface="Tahoma"/>
              </a:rPr>
              <a:t> </a:t>
            </a:r>
            <a:r>
              <a:rPr sz="2450" dirty="0">
                <a:latin typeface="Tahoma"/>
                <a:cs typeface="Tahoma"/>
              </a:rPr>
              <a:t>community</a:t>
            </a:r>
            <a:r>
              <a:rPr sz="2450" spc="50" dirty="0">
                <a:latin typeface="Tahoma"/>
                <a:cs typeface="Tahoma"/>
              </a:rPr>
              <a:t> </a:t>
            </a:r>
            <a:r>
              <a:rPr sz="2450" spc="-10" dirty="0">
                <a:latin typeface="Tahoma"/>
                <a:cs typeface="Tahoma"/>
              </a:rPr>
              <a:t>building</a:t>
            </a:r>
            <a:endParaRPr sz="2450">
              <a:latin typeface="Tahoma"/>
              <a:cs typeface="Tahoma"/>
            </a:endParaRPr>
          </a:p>
        </p:txBody>
      </p:sp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99E8599D-A172-8872-C82C-3F36EB8929E0}"/>
              </a:ext>
            </a:extLst>
          </p:cNvPr>
          <p:cNvSpPr>
            <a:spLocks noGrp="1"/>
          </p:cNvSpPr>
          <p:nvPr>
            <p:ph type="dt" sz="half" idx="6"/>
          </p:nvPr>
        </p:nvSpPr>
        <p:spPr/>
        <p:txBody>
          <a:bodyPr/>
          <a:lstStyle/>
          <a:p>
            <a:fld id="{DC2C9334-F7FF-480D-98F9-8FD112C429A3}" type="datetime1">
              <a:rPr lang="en-US" smtClean="0"/>
              <a:t>10/14/2024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Rebranding</a:t>
            </a:r>
            <a:r>
              <a:rPr spc="-5" dirty="0"/>
              <a:t> </a:t>
            </a:r>
            <a:r>
              <a:rPr spc="-10" dirty="0"/>
              <a:t>workshops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2168865" y="520226"/>
            <a:ext cx="17348835" cy="3229610"/>
            <a:chOff x="2168865" y="520226"/>
            <a:chExt cx="17348835" cy="322961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6416023" y="520226"/>
              <a:ext cx="3101240" cy="1950218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2168865" y="2248030"/>
              <a:ext cx="16750665" cy="1501775"/>
            </a:xfrm>
            <a:custGeom>
              <a:avLst/>
              <a:gdLst/>
              <a:ahLst/>
              <a:cxnLst/>
              <a:rect l="l" t="t" r="r" b="b"/>
              <a:pathLst>
                <a:path w="16750665" h="1501775">
                  <a:moveTo>
                    <a:pt x="8375137" y="0"/>
                  </a:moveTo>
                  <a:lnTo>
                    <a:pt x="0" y="1501618"/>
                  </a:lnTo>
                  <a:lnTo>
                    <a:pt x="16750275" y="1501618"/>
                  </a:lnTo>
                  <a:lnTo>
                    <a:pt x="8375137" y="0"/>
                  </a:lnTo>
                  <a:close/>
                </a:path>
              </a:pathLst>
            </a:custGeom>
            <a:solidFill>
              <a:srgbClr val="00AE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9542183" y="2313278"/>
            <a:ext cx="2124710" cy="1407160"/>
          </a:xfrm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12700" marR="5080" indent="-635" algn="ctr">
              <a:lnSpc>
                <a:spcPts val="3560"/>
              </a:lnSpc>
              <a:spcBef>
                <a:spcPts val="380"/>
              </a:spcBef>
            </a:pPr>
            <a:r>
              <a:rPr sz="3100" i="1" spc="-10" dirty="0">
                <a:solidFill>
                  <a:srgbClr val="FFFFFF"/>
                </a:solidFill>
                <a:latin typeface="Tahoma"/>
                <a:cs typeface="Tahoma"/>
              </a:rPr>
              <a:t>Belnet Connecting </a:t>
            </a:r>
            <a:r>
              <a:rPr sz="3100" i="1" spc="-75" dirty="0">
                <a:solidFill>
                  <a:srgbClr val="FFFFFF"/>
                </a:solidFill>
                <a:latin typeface="Tahoma"/>
                <a:cs typeface="Tahoma"/>
              </a:rPr>
              <a:t>communities</a:t>
            </a:r>
            <a:endParaRPr sz="3100">
              <a:latin typeface="Tahoma"/>
              <a:cs typeface="Tahoma"/>
            </a:endParaRPr>
          </a:p>
        </p:txBody>
      </p:sp>
      <p:sp>
        <p:nvSpPr>
          <p:cNvPr id="22" name="object 2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35"/>
              </a:spcBef>
            </a:pPr>
            <a:fld id="{81D60167-4931-47E6-BA6A-407CBD079E47}" type="slidenum">
              <a:rPr spc="-50" dirty="0"/>
              <a:t>3</a:t>
            </a:fld>
            <a:endParaRPr spc="-50" dirty="0"/>
          </a:p>
        </p:txBody>
      </p:sp>
      <p:sp>
        <p:nvSpPr>
          <p:cNvPr id="23" name="object 23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27940">
              <a:lnSpc>
                <a:spcPct val="100000"/>
              </a:lnSpc>
              <a:spcBef>
                <a:spcPts val="135"/>
              </a:spcBef>
            </a:pPr>
            <a:r>
              <a:rPr lang="fr-BE"/>
              <a:t>Belnet / New corporate branding</a:t>
            </a:r>
            <a:endParaRPr spc="-10" dirty="0"/>
          </a:p>
        </p:txBody>
      </p:sp>
      <p:sp>
        <p:nvSpPr>
          <p:cNvPr id="7" name="object 7"/>
          <p:cNvSpPr txBox="1"/>
          <p:nvPr/>
        </p:nvSpPr>
        <p:spPr>
          <a:xfrm>
            <a:off x="2168865" y="5889612"/>
            <a:ext cx="4027804" cy="4555490"/>
          </a:xfrm>
          <a:prstGeom prst="rect">
            <a:avLst/>
          </a:prstGeom>
          <a:solidFill>
            <a:srgbClr val="004374"/>
          </a:solidFill>
          <a:ln w="10471">
            <a:solidFill>
              <a:srgbClr val="0752B4"/>
            </a:solidFill>
          </a:ln>
        </p:spPr>
        <p:txBody>
          <a:bodyPr vert="horz" wrap="square" lIns="0" tIns="164465" rIns="0" bIns="0" rtlCol="0">
            <a:spAutoFit/>
          </a:bodyPr>
          <a:lstStyle/>
          <a:p>
            <a:pPr marL="576580" marR="570230" algn="ctr">
              <a:lnSpc>
                <a:spcPct val="101499"/>
              </a:lnSpc>
              <a:spcBef>
                <a:spcPts val="1295"/>
              </a:spcBef>
            </a:pPr>
            <a:r>
              <a:rPr sz="1950" dirty="0">
                <a:solidFill>
                  <a:srgbClr val="FFFFFF"/>
                </a:solidFill>
                <a:latin typeface="Tahoma"/>
                <a:cs typeface="Tahoma"/>
              </a:rPr>
              <a:t>We</a:t>
            </a:r>
            <a:r>
              <a:rPr sz="1950" spc="-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950" dirty="0">
                <a:solidFill>
                  <a:srgbClr val="FFFFFF"/>
                </a:solidFill>
                <a:latin typeface="Tahoma"/>
                <a:cs typeface="Tahoma"/>
              </a:rPr>
              <a:t>make</a:t>
            </a:r>
            <a:r>
              <a:rPr sz="1950" spc="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950" dirty="0">
                <a:solidFill>
                  <a:srgbClr val="FFFFFF"/>
                </a:solidFill>
                <a:latin typeface="Tahoma"/>
                <a:cs typeface="Tahoma"/>
              </a:rPr>
              <a:t>sure</a:t>
            </a:r>
            <a:r>
              <a:rPr sz="1950" spc="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950" spc="-10" dirty="0">
                <a:solidFill>
                  <a:srgbClr val="FFFFFF"/>
                </a:solidFill>
                <a:latin typeface="Tahoma"/>
                <a:cs typeface="Tahoma"/>
              </a:rPr>
              <a:t>professors, </a:t>
            </a:r>
            <a:r>
              <a:rPr sz="1950" dirty="0">
                <a:solidFill>
                  <a:srgbClr val="FFFFFF"/>
                </a:solidFill>
                <a:latin typeface="Tahoma"/>
                <a:cs typeface="Tahoma"/>
              </a:rPr>
              <a:t>researchers</a:t>
            </a:r>
            <a:r>
              <a:rPr sz="1950" spc="3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950" dirty="0">
                <a:solidFill>
                  <a:srgbClr val="FFFFFF"/>
                </a:solidFill>
                <a:latin typeface="Tahoma"/>
                <a:cs typeface="Tahoma"/>
              </a:rPr>
              <a:t>&amp;</a:t>
            </a:r>
            <a:r>
              <a:rPr sz="1950" spc="2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950" spc="-10" dirty="0">
                <a:solidFill>
                  <a:srgbClr val="FFFFFF"/>
                </a:solidFill>
                <a:latin typeface="Tahoma"/>
                <a:cs typeface="Tahoma"/>
              </a:rPr>
              <a:t>students</a:t>
            </a:r>
            <a:endParaRPr sz="1950">
              <a:latin typeface="Tahoma"/>
              <a:cs typeface="Tahoma"/>
            </a:endParaRPr>
          </a:p>
          <a:p>
            <a:pPr marL="664845" marR="310515" indent="-270510">
              <a:lnSpc>
                <a:spcPct val="101499"/>
              </a:lnSpc>
            </a:pPr>
            <a:r>
              <a:rPr sz="1950" dirty="0">
                <a:solidFill>
                  <a:srgbClr val="FFFFFF"/>
                </a:solidFill>
                <a:latin typeface="Tahoma"/>
                <a:cs typeface="Tahoma"/>
              </a:rPr>
              <a:t>have</a:t>
            </a:r>
            <a:r>
              <a:rPr sz="1950" spc="2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950" dirty="0">
                <a:solidFill>
                  <a:srgbClr val="FFFFFF"/>
                </a:solidFill>
                <a:latin typeface="Tahoma"/>
                <a:cs typeface="Tahoma"/>
              </a:rPr>
              <a:t>the</a:t>
            </a:r>
            <a:r>
              <a:rPr sz="1950" spc="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950" dirty="0">
                <a:solidFill>
                  <a:srgbClr val="FFFFFF"/>
                </a:solidFill>
                <a:latin typeface="Tahoma"/>
                <a:cs typeface="Tahoma"/>
              </a:rPr>
              <a:t>best</a:t>
            </a:r>
            <a:r>
              <a:rPr sz="1950" spc="2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950" dirty="0">
                <a:solidFill>
                  <a:srgbClr val="FFFFFF"/>
                </a:solidFill>
                <a:latin typeface="Tahoma"/>
                <a:cs typeface="Tahoma"/>
              </a:rPr>
              <a:t>-</a:t>
            </a:r>
            <a:r>
              <a:rPr sz="1950" spc="3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950" dirty="0">
                <a:solidFill>
                  <a:srgbClr val="FFFFFF"/>
                </a:solidFill>
                <a:latin typeface="Tahoma"/>
                <a:cs typeface="Tahoma"/>
              </a:rPr>
              <a:t>stable</a:t>
            </a:r>
            <a:r>
              <a:rPr sz="1950" spc="1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950" dirty="0">
                <a:solidFill>
                  <a:srgbClr val="FFFFFF"/>
                </a:solidFill>
                <a:latin typeface="Tahoma"/>
                <a:cs typeface="Tahoma"/>
              </a:rPr>
              <a:t>&amp;</a:t>
            </a:r>
            <a:r>
              <a:rPr sz="1950" spc="2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950" dirty="0">
                <a:solidFill>
                  <a:srgbClr val="FFFFFF"/>
                </a:solidFill>
                <a:latin typeface="Tahoma"/>
                <a:cs typeface="Tahoma"/>
              </a:rPr>
              <a:t>fast</a:t>
            </a:r>
            <a:r>
              <a:rPr sz="1950" spc="1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950" spc="-60" dirty="0">
                <a:solidFill>
                  <a:srgbClr val="FFFFFF"/>
                </a:solidFill>
                <a:latin typeface="Tahoma"/>
                <a:cs typeface="Tahoma"/>
              </a:rPr>
              <a:t>- </a:t>
            </a:r>
            <a:r>
              <a:rPr sz="1950" dirty="0">
                <a:solidFill>
                  <a:srgbClr val="FFFFFF"/>
                </a:solidFill>
                <a:latin typeface="Tahoma"/>
                <a:cs typeface="Tahoma"/>
              </a:rPr>
              <a:t>connectivity</a:t>
            </a:r>
            <a:r>
              <a:rPr sz="1950" spc="4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950" dirty="0">
                <a:solidFill>
                  <a:srgbClr val="FFFFFF"/>
                </a:solidFill>
                <a:latin typeface="Tahoma"/>
                <a:cs typeface="Tahoma"/>
              </a:rPr>
              <a:t>&amp;</a:t>
            </a:r>
            <a:r>
              <a:rPr sz="1950" spc="3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950" spc="-10" dirty="0">
                <a:solidFill>
                  <a:srgbClr val="FFFFFF"/>
                </a:solidFill>
                <a:latin typeface="Tahoma"/>
                <a:cs typeface="Tahoma"/>
              </a:rPr>
              <a:t>solutions.</a:t>
            </a:r>
            <a:endParaRPr sz="195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950">
              <a:latin typeface="Tahoma"/>
              <a:cs typeface="Tahoma"/>
            </a:endParaRPr>
          </a:p>
          <a:p>
            <a:pPr marL="445770" marR="440055" algn="ctr">
              <a:lnSpc>
                <a:spcPct val="101499"/>
              </a:lnSpc>
              <a:spcBef>
                <a:spcPts val="5"/>
              </a:spcBef>
            </a:pPr>
            <a:r>
              <a:rPr sz="1950" dirty="0">
                <a:solidFill>
                  <a:srgbClr val="FFFFFF"/>
                </a:solidFill>
                <a:latin typeface="Tahoma"/>
                <a:cs typeface="Tahoma"/>
              </a:rPr>
              <a:t>We</a:t>
            </a:r>
            <a:r>
              <a:rPr sz="1950" spc="-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950" dirty="0">
                <a:solidFill>
                  <a:srgbClr val="FFFFFF"/>
                </a:solidFill>
                <a:latin typeface="Tahoma"/>
                <a:cs typeface="Tahoma"/>
              </a:rPr>
              <a:t>facilitate</a:t>
            </a:r>
            <a:r>
              <a:rPr sz="1950" spc="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950" dirty="0">
                <a:solidFill>
                  <a:srgbClr val="FFFFFF"/>
                </a:solidFill>
                <a:latin typeface="Tahoma"/>
                <a:cs typeface="Tahoma"/>
              </a:rPr>
              <a:t>your</a:t>
            </a:r>
            <a:r>
              <a:rPr sz="1950" spc="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950" spc="-10" dirty="0">
                <a:solidFill>
                  <a:srgbClr val="FFFFFF"/>
                </a:solidFill>
                <a:latin typeface="Tahoma"/>
                <a:cs typeface="Tahoma"/>
              </a:rPr>
              <a:t>worldwide collaboration.</a:t>
            </a:r>
            <a:endParaRPr sz="195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950">
              <a:latin typeface="Tahoma"/>
              <a:cs typeface="Tahoma"/>
            </a:endParaRPr>
          </a:p>
          <a:p>
            <a:pPr marL="173355" marR="168275" algn="ctr">
              <a:lnSpc>
                <a:spcPct val="101499"/>
              </a:lnSpc>
            </a:pPr>
            <a:r>
              <a:rPr sz="1950" dirty="0">
                <a:solidFill>
                  <a:srgbClr val="FFFFFF"/>
                </a:solidFill>
                <a:latin typeface="Tahoma"/>
                <a:cs typeface="Tahoma"/>
              </a:rPr>
              <a:t>We transfer</a:t>
            </a:r>
            <a:r>
              <a:rPr sz="1950" spc="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950" dirty="0">
                <a:solidFill>
                  <a:srgbClr val="FFFFFF"/>
                </a:solidFill>
                <a:latin typeface="Tahoma"/>
                <a:cs typeface="Tahoma"/>
              </a:rPr>
              <a:t>your</a:t>
            </a:r>
            <a:r>
              <a:rPr sz="1950" spc="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950" dirty="0">
                <a:solidFill>
                  <a:srgbClr val="FFFFFF"/>
                </a:solidFill>
                <a:latin typeface="Tahoma"/>
                <a:cs typeface="Tahoma"/>
              </a:rPr>
              <a:t>data</a:t>
            </a:r>
            <a:r>
              <a:rPr sz="1950" spc="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950" dirty="0">
                <a:solidFill>
                  <a:srgbClr val="FFFFFF"/>
                </a:solidFill>
                <a:latin typeface="Tahoma"/>
                <a:cs typeface="Tahoma"/>
              </a:rPr>
              <a:t>in an</a:t>
            </a:r>
            <a:r>
              <a:rPr sz="1950" spc="2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950" spc="-10" dirty="0">
                <a:solidFill>
                  <a:srgbClr val="FFFFFF"/>
                </a:solidFill>
                <a:latin typeface="Tahoma"/>
                <a:cs typeface="Tahoma"/>
              </a:rPr>
              <a:t>easy, </a:t>
            </a:r>
            <a:r>
              <a:rPr sz="1950" dirty="0">
                <a:solidFill>
                  <a:srgbClr val="FFFFFF"/>
                </a:solidFill>
                <a:latin typeface="Tahoma"/>
                <a:cs typeface="Tahoma"/>
              </a:rPr>
              <a:t>accessible,</a:t>
            </a:r>
            <a:r>
              <a:rPr sz="1950" spc="6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950" dirty="0">
                <a:solidFill>
                  <a:srgbClr val="FFFFFF"/>
                </a:solidFill>
                <a:latin typeface="Tahoma"/>
                <a:cs typeface="Tahoma"/>
              </a:rPr>
              <a:t>safe</a:t>
            </a:r>
            <a:r>
              <a:rPr sz="1950" spc="3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950" dirty="0">
                <a:solidFill>
                  <a:srgbClr val="FFFFFF"/>
                </a:solidFill>
                <a:latin typeface="Tahoma"/>
                <a:cs typeface="Tahoma"/>
              </a:rPr>
              <a:t>&amp;</a:t>
            </a:r>
            <a:r>
              <a:rPr sz="1950" spc="2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950" dirty="0">
                <a:solidFill>
                  <a:srgbClr val="FFFFFF"/>
                </a:solidFill>
                <a:latin typeface="Tahoma"/>
                <a:cs typeface="Tahoma"/>
              </a:rPr>
              <a:t>quick</a:t>
            </a:r>
            <a:r>
              <a:rPr sz="1950" spc="3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950" spc="-20" dirty="0">
                <a:solidFill>
                  <a:srgbClr val="FFFFFF"/>
                </a:solidFill>
                <a:latin typeface="Tahoma"/>
                <a:cs typeface="Tahoma"/>
              </a:rPr>
              <a:t>way.</a:t>
            </a:r>
            <a:endParaRPr sz="195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950">
              <a:latin typeface="Tahoma"/>
              <a:cs typeface="Tahoma"/>
            </a:endParaRPr>
          </a:p>
          <a:p>
            <a:pPr marL="641985" marR="635635" algn="ctr">
              <a:lnSpc>
                <a:spcPct val="101499"/>
              </a:lnSpc>
            </a:pPr>
            <a:r>
              <a:rPr sz="1950" dirty="0">
                <a:solidFill>
                  <a:srgbClr val="FFFFFF"/>
                </a:solidFill>
                <a:latin typeface="Tahoma"/>
                <a:cs typeface="Tahoma"/>
              </a:rPr>
              <a:t>We</a:t>
            </a:r>
            <a:r>
              <a:rPr sz="1950" spc="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950" dirty="0">
                <a:solidFill>
                  <a:srgbClr val="FFFFFF"/>
                </a:solidFill>
                <a:latin typeface="Tahoma"/>
                <a:cs typeface="Tahoma"/>
              </a:rPr>
              <a:t>collaborate with</a:t>
            </a:r>
            <a:r>
              <a:rPr sz="1950" spc="2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950" spc="-20" dirty="0">
                <a:solidFill>
                  <a:srgbClr val="FFFFFF"/>
                </a:solidFill>
                <a:latin typeface="Tahoma"/>
                <a:cs typeface="Tahoma"/>
              </a:rPr>
              <a:t>you, </a:t>
            </a:r>
            <a:r>
              <a:rPr sz="1950" dirty="0">
                <a:solidFill>
                  <a:srgbClr val="FFFFFF"/>
                </a:solidFill>
                <a:latin typeface="Tahoma"/>
                <a:cs typeface="Tahoma"/>
              </a:rPr>
              <a:t>in</a:t>
            </a:r>
            <a:r>
              <a:rPr sz="1950" spc="2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950" dirty="0">
                <a:solidFill>
                  <a:srgbClr val="FFFFFF"/>
                </a:solidFill>
                <a:latin typeface="Tahoma"/>
                <a:cs typeface="Tahoma"/>
              </a:rPr>
              <a:t>order</a:t>
            </a:r>
            <a:r>
              <a:rPr sz="1950" spc="1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950" dirty="0">
                <a:solidFill>
                  <a:srgbClr val="FFFFFF"/>
                </a:solidFill>
                <a:latin typeface="Tahoma"/>
                <a:cs typeface="Tahoma"/>
              </a:rPr>
              <a:t>to</a:t>
            </a:r>
            <a:r>
              <a:rPr sz="1950" spc="2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950" spc="-10" dirty="0">
                <a:solidFill>
                  <a:srgbClr val="FFFFFF"/>
                </a:solidFill>
                <a:latin typeface="Tahoma"/>
                <a:cs typeface="Tahoma"/>
              </a:rPr>
              <a:t>create</a:t>
            </a:r>
            <a:endParaRPr sz="1950">
              <a:latin typeface="Tahoma"/>
              <a:cs typeface="Tahoma"/>
            </a:endParaRPr>
          </a:p>
          <a:p>
            <a:pPr algn="ctr">
              <a:lnSpc>
                <a:spcPct val="100000"/>
              </a:lnSpc>
              <a:spcBef>
                <a:spcPts val="35"/>
              </a:spcBef>
            </a:pPr>
            <a:r>
              <a:rPr sz="1950" dirty="0">
                <a:solidFill>
                  <a:srgbClr val="FFFFFF"/>
                </a:solidFill>
                <a:latin typeface="Tahoma"/>
                <a:cs typeface="Tahoma"/>
              </a:rPr>
              <a:t>new</a:t>
            </a:r>
            <a:r>
              <a:rPr sz="1950" spc="3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950" spc="-10" dirty="0">
                <a:solidFill>
                  <a:srgbClr val="FFFFFF"/>
                </a:solidFill>
                <a:latin typeface="Tahoma"/>
                <a:cs typeface="Tahoma"/>
              </a:rPr>
              <a:t>solutions.</a:t>
            </a:r>
            <a:endParaRPr sz="1950">
              <a:latin typeface="Tahoma"/>
              <a:cs typeface="Tahom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168865" y="3909235"/>
            <a:ext cx="4027804" cy="559435"/>
          </a:xfrm>
          <a:prstGeom prst="rect">
            <a:avLst/>
          </a:prstGeom>
          <a:solidFill>
            <a:srgbClr val="D64163"/>
          </a:solidFill>
          <a:ln w="10471">
            <a:solidFill>
              <a:srgbClr val="0752B4"/>
            </a:solidFill>
          </a:ln>
        </p:spPr>
        <p:txBody>
          <a:bodyPr vert="horz" wrap="square" lIns="0" tIns="7429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585"/>
              </a:spcBef>
            </a:pPr>
            <a:r>
              <a:rPr sz="2650" b="1" spc="-25" dirty="0">
                <a:solidFill>
                  <a:srgbClr val="FFFFFF"/>
                </a:solidFill>
                <a:latin typeface="Tahoma"/>
                <a:cs typeface="Tahoma"/>
              </a:rPr>
              <a:t>R&amp;E</a:t>
            </a:r>
            <a:endParaRPr sz="2650">
              <a:latin typeface="Tahoma"/>
              <a:cs typeface="Tahom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409838" y="4615435"/>
            <a:ext cx="4027804" cy="1152525"/>
          </a:xfrm>
          <a:prstGeom prst="rect">
            <a:avLst/>
          </a:prstGeom>
          <a:solidFill>
            <a:srgbClr val="6DCDAE"/>
          </a:solidFill>
          <a:ln w="10471">
            <a:solidFill>
              <a:srgbClr val="0752B4"/>
            </a:solidFill>
          </a:ln>
        </p:spPr>
        <p:txBody>
          <a:bodyPr vert="horz" wrap="square" lIns="0" tIns="234315" rIns="0" bIns="0" rtlCol="0">
            <a:spAutoFit/>
          </a:bodyPr>
          <a:lstStyle/>
          <a:p>
            <a:pPr marL="631825" marR="107314" indent="-549275">
              <a:lnSpc>
                <a:spcPts val="2770"/>
              </a:lnSpc>
              <a:spcBef>
                <a:spcPts val="1845"/>
              </a:spcBef>
            </a:pPr>
            <a:r>
              <a:rPr sz="2400" i="1" spc="-20" dirty="0">
                <a:solidFill>
                  <a:srgbClr val="FFFFFF"/>
                </a:solidFill>
                <a:latin typeface="Tahoma"/>
                <a:cs typeface="Tahoma"/>
              </a:rPr>
              <a:t>BNIX</a:t>
            </a:r>
            <a:r>
              <a:rPr sz="2400" i="1" spc="-17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400" i="1" dirty="0">
                <a:solidFill>
                  <a:srgbClr val="FFFFFF"/>
                </a:solidFill>
                <a:latin typeface="Tahoma"/>
                <a:cs typeface="Tahoma"/>
              </a:rPr>
              <a:t>is</a:t>
            </a:r>
            <a:r>
              <a:rPr sz="2400" i="1" spc="-18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400" i="1" spc="-25" dirty="0">
                <a:solidFill>
                  <a:srgbClr val="FFFFFF"/>
                </a:solidFill>
                <a:latin typeface="Tahoma"/>
                <a:cs typeface="Tahoma"/>
              </a:rPr>
              <a:t>your</a:t>
            </a:r>
            <a:r>
              <a:rPr sz="2400" i="1" spc="-16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400" b="1" i="1" spc="-35" dirty="0">
                <a:solidFill>
                  <a:srgbClr val="FFFFFF"/>
                </a:solidFill>
                <a:latin typeface="Tahoma"/>
                <a:cs typeface="Tahoma"/>
              </a:rPr>
              <a:t>stable</a:t>
            </a:r>
            <a:r>
              <a:rPr sz="2400" b="1" i="1" spc="-3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400" b="1" i="1" dirty="0">
                <a:solidFill>
                  <a:srgbClr val="FFFFFF"/>
                </a:solidFill>
                <a:latin typeface="Tahoma"/>
                <a:cs typeface="Tahoma"/>
              </a:rPr>
              <a:t>,</a:t>
            </a:r>
            <a:r>
              <a:rPr sz="2400" b="1" i="1" spc="-15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400" b="1" i="1" spc="-30" dirty="0">
                <a:solidFill>
                  <a:srgbClr val="FFFFFF"/>
                </a:solidFill>
                <a:latin typeface="Tahoma"/>
                <a:cs typeface="Tahoma"/>
              </a:rPr>
              <a:t>local</a:t>
            </a:r>
            <a:r>
              <a:rPr sz="2400" b="1" i="1" spc="-2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400" b="1" i="1" spc="-390" dirty="0">
                <a:solidFill>
                  <a:srgbClr val="FFFFFF"/>
                </a:solidFill>
                <a:latin typeface="Tahoma"/>
                <a:cs typeface="Tahoma"/>
              </a:rPr>
              <a:t>&amp; </a:t>
            </a:r>
            <a:r>
              <a:rPr sz="2400" b="1" i="1" spc="-45" dirty="0">
                <a:solidFill>
                  <a:srgbClr val="FFFFFF"/>
                </a:solidFill>
                <a:latin typeface="Tahoma"/>
                <a:cs typeface="Tahoma"/>
              </a:rPr>
              <a:t>established</a:t>
            </a:r>
            <a:r>
              <a:rPr sz="2400" b="1" i="1" spc="-12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400" i="1" spc="-10" dirty="0">
                <a:solidFill>
                  <a:srgbClr val="FFFFFF"/>
                </a:solidFill>
                <a:latin typeface="Tahoma"/>
                <a:cs typeface="Tahoma"/>
              </a:rPr>
              <a:t>partner.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409838" y="3909235"/>
            <a:ext cx="4027804" cy="559435"/>
          </a:xfrm>
          <a:prstGeom prst="rect">
            <a:avLst/>
          </a:prstGeom>
          <a:solidFill>
            <a:srgbClr val="6DCDAE"/>
          </a:solidFill>
          <a:ln w="10471">
            <a:solidFill>
              <a:srgbClr val="0752B4"/>
            </a:solidFill>
          </a:ln>
        </p:spPr>
        <p:txBody>
          <a:bodyPr vert="horz" wrap="square" lIns="0" tIns="7429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585"/>
              </a:spcBef>
            </a:pPr>
            <a:r>
              <a:rPr sz="2650" b="1" spc="-20" dirty="0">
                <a:solidFill>
                  <a:srgbClr val="FFFFFF"/>
                </a:solidFill>
                <a:latin typeface="Tahoma"/>
                <a:cs typeface="Tahoma"/>
              </a:rPr>
              <a:t>BNIX</a:t>
            </a:r>
            <a:endParaRPr sz="2650">
              <a:latin typeface="Tahoma"/>
              <a:cs typeface="Tahom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0650812" y="4615435"/>
            <a:ext cx="4027804" cy="1152525"/>
          </a:xfrm>
          <a:prstGeom prst="rect">
            <a:avLst/>
          </a:prstGeom>
          <a:solidFill>
            <a:srgbClr val="9173F5"/>
          </a:solidFill>
          <a:ln w="10471">
            <a:solidFill>
              <a:srgbClr val="0752B4"/>
            </a:solidFill>
          </a:ln>
        </p:spPr>
        <p:txBody>
          <a:bodyPr vert="horz" wrap="square" lIns="0" tIns="234315" rIns="0" bIns="0" rtlCol="0">
            <a:spAutoFit/>
          </a:bodyPr>
          <a:lstStyle/>
          <a:p>
            <a:pPr marL="939800" marR="420370" indent="-544195">
              <a:lnSpc>
                <a:spcPts val="2770"/>
              </a:lnSpc>
              <a:spcBef>
                <a:spcPts val="1845"/>
              </a:spcBef>
            </a:pPr>
            <a:r>
              <a:rPr sz="2400" i="1" spc="-25" dirty="0">
                <a:solidFill>
                  <a:srgbClr val="FFFFFF"/>
                </a:solidFill>
                <a:latin typeface="Tahoma"/>
                <a:cs typeface="Tahoma"/>
              </a:rPr>
              <a:t>Belnet</a:t>
            </a:r>
            <a:r>
              <a:rPr sz="2400" i="1" spc="-16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400" i="1" dirty="0">
                <a:solidFill>
                  <a:srgbClr val="FFFFFF"/>
                </a:solidFill>
                <a:latin typeface="Tahoma"/>
                <a:cs typeface="Tahoma"/>
              </a:rPr>
              <a:t>is</a:t>
            </a:r>
            <a:r>
              <a:rPr sz="2400" i="1" spc="-17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400" i="1" spc="-25" dirty="0">
                <a:solidFill>
                  <a:srgbClr val="FFFFFF"/>
                </a:solidFill>
                <a:latin typeface="Tahoma"/>
                <a:cs typeface="Tahoma"/>
              </a:rPr>
              <a:t>your</a:t>
            </a:r>
            <a:r>
              <a:rPr sz="2400" i="1" spc="-16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400" b="1" i="1" spc="-50" dirty="0">
                <a:solidFill>
                  <a:srgbClr val="FFFFFF"/>
                </a:solidFill>
                <a:latin typeface="Tahoma"/>
                <a:cs typeface="Tahoma"/>
              </a:rPr>
              <a:t>neutral</a:t>
            </a:r>
            <a:r>
              <a:rPr sz="2400" b="1" i="1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400" b="1" i="1" spc="-390" dirty="0">
                <a:solidFill>
                  <a:srgbClr val="FFFFFF"/>
                </a:solidFill>
                <a:latin typeface="Tahoma"/>
                <a:cs typeface="Tahoma"/>
              </a:rPr>
              <a:t>&amp; </a:t>
            </a:r>
            <a:r>
              <a:rPr sz="2400" b="1" i="1" spc="-50" dirty="0">
                <a:solidFill>
                  <a:srgbClr val="FFFFFF"/>
                </a:solidFill>
                <a:latin typeface="Tahoma"/>
                <a:cs typeface="Tahoma"/>
              </a:rPr>
              <a:t>trusted</a:t>
            </a:r>
            <a:r>
              <a:rPr sz="2400" b="1" i="1" spc="-9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400" i="1" spc="-10" dirty="0">
                <a:solidFill>
                  <a:srgbClr val="FFFFFF"/>
                </a:solidFill>
                <a:latin typeface="Tahoma"/>
                <a:cs typeface="Tahoma"/>
              </a:rPr>
              <a:t>partner.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0650812" y="5889612"/>
            <a:ext cx="4027804" cy="4555490"/>
          </a:xfrm>
          <a:prstGeom prst="rect">
            <a:avLst/>
          </a:prstGeom>
          <a:solidFill>
            <a:srgbClr val="004374"/>
          </a:solidFill>
          <a:ln w="10471">
            <a:solidFill>
              <a:srgbClr val="0752B4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9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9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9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820"/>
              </a:spcBef>
            </a:pPr>
            <a:endParaRPr sz="1950">
              <a:latin typeface="Times New Roman"/>
              <a:cs typeface="Times New Roman"/>
            </a:endParaRPr>
          </a:p>
          <a:p>
            <a:pPr marL="777875" marR="771525" indent="-1905" algn="ctr">
              <a:lnSpc>
                <a:spcPct val="101499"/>
              </a:lnSpc>
            </a:pPr>
            <a:r>
              <a:rPr sz="1950" dirty="0">
                <a:solidFill>
                  <a:srgbClr val="FFFFFF"/>
                </a:solidFill>
                <a:latin typeface="Tahoma"/>
                <a:cs typeface="Tahoma"/>
              </a:rPr>
              <a:t>Not</a:t>
            </a:r>
            <a:r>
              <a:rPr sz="1950" spc="3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950" dirty="0">
                <a:solidFill>
                  <a:srgbClr val="FFFFFF"/>
                </a:solidFill>
                <a:latin typeface="Tahoma"/>
                <a:cs typeface="Tahoma"/>
              </a:rPr>
              <a:t>just</a:t>
            </a:r>
            <a:r>
              <a:rPr sz="1950" spc="3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950" dirty="0">
                <a:solidFill>
                  <a:srgbClr val="FFFFFF"/>
                </a:solidFill>
                <a:latin typeface="Tahoma"/>
                <a:cs typeface="Tahoma"/>
              </a:rPr>
              <a:t>another</a:t>
            </a:r>
            <a:r>
              <a:rPr sz="1950" spc="2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950" spc="-20" dirty="0">
                <a:solidFill>
                  <a:srgbClr val="FFFFFF"/>
                </a:solidFill>
                <a:latin typeface="Tahoma"/>
                <a:cs typeface="Tahoma"/>
              </a:rPr>
              <a:t>ISP, </a:t>
            </a:r>
            <a:r>
              <a:rPr sz="1950" dirty="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sz="1950" spc="6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950" dirty="0">
                <a:solidFill>
                  <a:srgbClr val="FFFFFF"/>
                </a:solidFill>
                <a:latin typeface="Tahoma"/>
                <a:cs typeface="Tahoma"/>
              </a:rPr>
              <a:t>non-commercial</a:t>
            </a:r>
            <a:r>
              <a:rPr sz="1950" spc="4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950" spc="-45" dirty="0">
                <a:solidFill>
                  <a:srgbClr val="FFFFFF"/>
                </a:solidFill>
                <a:latin typeface="Tahoma"/>
                <a:cs typeface="Tahoma"/>
              </a:rPr>
              <a:t>ISP.</a:t>
            </a:r>
            <a:endParaRPr sz="195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950">
              <a:latin typeface="Tahoma"/>
              <a:cs typeface="Tahoma"/>
            </a:endParaRPr>
          </a:p>
          <a:p>
            <a:pPr marL="737235" marR="732155" algn="ctr">
              <a:lnSpc>
                <a:spcPct val="101499"/>
              </a:lnSpc>
              <a:spcBef>
                <a:spcPts val="5"/>
              </a:spcBef>
            </a:pPr>
            <a:r>
              <a:rPr sz="1950" spc="-10" dirty="0">
                <a:solidFill>
                  <a:srgbClr val="FFFFFF"/>
                </a:solidFill>
                <a:latin typeface="Tahoma"/>
                <a:cs typeface="Tahoma"/>
              </a:rPr>
              <a:t>Cost-effective</a:t>
            </a:r>
            <a:r>
              <a:rPr sz="1950" spc="50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950" dirty="0">
                <a:solidFill>
                  <a:srgbClr val="FFFFFF"/>
                </a:solidFill>
                <a:latin typeface="Tahoma"/>
                <a:cs typeface="Tahoma"/>
              </a:rPr>
              <a:t>solutions</a:t>
            </a:r>
            <a:r>
              <a:rPr sz="1950" spc="3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950" spc="-25" dirty="0">
                <a:solidFill>
                  <a:srgbClr val="FFFFFF"/>
                </a:solidFill>
                <a:latin typeface="Tahoma"/>
                <a:cs typeface="Tahoma"/>
              </a:rPr>
              <a:t>in </a:t>
            </a:r>
            <a:r>
              <a:rPr sz="1950" dirty="0">
                <a:solidFill>
                  <a:srgbClr val="FFFFFF"/>
                </a:solidFill>
                <a:latin typeface="Tahoma"/>
                <a:cs typeface="Tahoma"/>
              </a:rPr>
              <a:t>connectivity</a:t>
            </a:r>
            <a:r>
              <a:rPr sz="1950" spc="4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950" dirty="0">
                <a:solidFill>
                  <a:srgbClr val="FFFFFF"/>
                </a:solidFill>
                <a:latin typeface="Tahoma"/>
                <a:cs typeface="Tahoma"/>
              </a:rPr>
              <a:t>&amp;</a:t>
            </a:r>
            <a:r>
              <a:rPr sz="1950" spc="3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950" spc="-10" dirty="0">
                <a:solidFill>
                  <a:srgbClr val="FFFFFF"/>
                </a:solidFill>
                <a:latin typeface="Tahoma"/>
                <a:cs typeface="Tahoma"/>
              </a:rPr>
              <a:t>security.</a:t>
            </a:r>
            <a:endParaRPr sz="1950"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0650812" y="3909235"/>
            <a:ext cx="4027804" cy="559435"/>
          </a:xfrm>
          <a:prstGeom prst="rect">
            <a:avLst/>
          </a:prstGeom>
          <a:solidFill>
            <a:srgbClr val="9173F5"/>
          </a:solidFill>
          <a:ln w="10471">
            <a:solidFill>
              <a:srgbClr val="0752B4"/>
            </a:solidFill>
          </a:ln>
        </p:spPr>
        <p:txBody>
          <a:bodyPr vert="horz" wrap="square" lIns="0" tIns="7429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585"/>
              </a:spcBef>
            </a:pPr>
            <a:r>
              <a:rPr sz="2650" b="1" spc="-10" dirty="0">
                <a:solidFill>
                  <a:srgbClr val="FFFFFF"/>
                </a:solidFill>
                <a:latin typeface="Tahoma"/>
                <a:cs typeface="Tahoma"/>
              </a:rPr>
              <a:t>Public</a:t>
            </a:r>
            <a:endParaRPr sz="2650"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4891787" y="4615435"/>
            <a:ext cx="4027804" cy="1152525"/>
          </a:xfrm>
          <a:prstGeom prst="rect">
            <a:avLst/>
          </a:prstGeom>
          <a:solidFill>
            <a:srgbClr val="0F73F5"/>
          </a:solidFill>
          <a:ln w="10471">
            <a:solidFill>
              <a:srgbClr val="0752B4"/>
            </a:solidFill>
          </a:ln>
        </p:spPr>
        <p:txBody>
          <a:bodyPr vert="horz" wrap="square" lIns="0" tIns="234315" rIns="0" bIns="0" rtlCol="0">
            <a:spAutoFit/>
          </a:bodyPr>
          <a:lstStyle/>
          <a:p>
            <a:pPr marL="831850" marR="826135" indent="298450">
              <a:lnSpc>
                <a:spcPts val="2770"/>
              </a:lnSpc>
              <a:spcBef>
                <a:spcPts val="1845"/>
              </a:spcBef>
            </a:pPr>
            <a:r>
              <a:rPr sz="2400" i="1" spc="-25" dirty="0">
                <a:solidFill>
                  <a:srgbClr val="FFFFFF"/>
                </a:solidFill>
                <a:latin typeface="Tahoma"/>
                <a:cs typeface="Tahoma"/>
              </a:rPr>
              <a:t>Belnet</a:t>
            </a:r>
            <a:r>
              <a:rPr sz="2400" i="1" spc="-13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400" i="1" dirty="0">
                <a:solidFill>
                  <a:srgbClr val="FFFFFF"/>
                </a:solidFill>
                <a:latin typeface="Tahoma"/>
                <a:cs typeface="Tahoma"/>
              </a:rPr>
              <a:t>is</a:t>
            </a:r>
            <a:r>
              <a:rPr sz="2400" i="1" spc="-13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400" i="1" spc="-20" dirty="0">
                <a:solidFill>
                  <a:srgbClr val="FFFFFF"/>
                </a:solidFill>
                <a:latin typeface="Tahoma"/>
                <a:cs typeface="Tahoma"/>
              </a:rPr>
              <a:t>your </a:t>
            </a:r>
            <a:r>
              <a:rPr sz="2400" b="1" i="1" spc="-65" dirty="0">
                <a:solidFill>
                  <a:srgbClr val="FFFFFF"/>
                </a:solidFill>
                <a:latin typeface="Tahoma"/>
                <a:cs typeface="Tahoma"/>
              </a:rPr>
              <a:t>in-</a:t>
            </a:r>
            <a:r>
              <a:rPr sz="2400" b="1" i="1" spc="-45" dirty="0">
                <a:solidFill>
                  <a:srgbClr val="FFFFFF"/>
                </a:solidFill>
                <a:latin typeface="Tahoma"/>
                <a:cs typeface="Tahoma"/>
              </a:rPr>
              <a:t>house</a:t>
            </a:r>
            <a:r>
              <a:rPr sz="2400" b="1" i="1" spc="-9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400" i="1" spc="-80" dirty="0">
                <a:solidFill>
                  <a:srgbClr val="FFFFFF"/>
                </a:solidFill>
                <a:latin typeface="Tahoma"/>
                <a:cs typeface="Tahoma"/>
              </a:rPr>
              <a:t>partner.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4891787" y="5889612"/>
            <a:ext cx="4027804" cy="4555490"/>
          </a:xfrm>
          <a:prstGeom prst="rect">
            <a:avLst/>
          </a:prstGeom>
          <a:solidFill>
            <a:srgbClr val="004374"/>
          </a:solidFill>
          <a:ln w="10471">
            <a:solidFill>
              <a:srgbClr val="0752B4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9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9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9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9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65"/>
              </a:spcBef>
            </a:pPr>
            <a:endParaRPr sz="1950">
              <a:latin typeface="Times New Roman"/>
              <a:cs typeface="Times New Roman"/>
            </a:endParaRPr>
          </a:p>
          <a:p>
            <a:pPr marL="1272540" marR="1266825" algn="ctr">
              <a:lnSpc>
                <a:spcPct val="101499"/>
              </a:lnSpc>
            </a:pPr>
            <a:r>
              <a:rPr sz="1950" dirty="0">
                <a:solidFill>
                  <a:srgbClr val="FFFFFF"/>
                </a:solidFill>
                <a:latin typeface="Tahoma"/>
                <a:cs typeface="Tahoma"/>
              </a:rPr>
              <a:t>From</a:t>
            </a:r>
            <a:r>
              <a:rPr sz="1950" spc="2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950" spc="-10" dirty="0">
                <a:solidFill>
                  <a:srgbClr val="FFFFFF"/>
                </a:solidFill>
                <a:latin typeface="Tahoma"/>
                <a:cs typeface="Tahoma"/>
              </a:rPr>
              <a:t>federal, </a:t>
            </a:r>
            <a:r>
              <a:rPr sz="1950" dirty="0">
                <a:solidFill>
                  <a:srgbClr val="FFFFFF"/>
                </a:solidFill>
                <a:latin typeface="Tahoma"/>
                <a:cs typeface="Tahoma"/>
              </a:rPr>
              <a:t>to</a:t>
            </a:r>
            <a:r>
              <a:rPr sz="1950" spc="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950" spc="-10" dirty="0">
                <a:solidFill>
                  <a:srgbClr val="FFFFFF"/>
                </a:solidFill>
                <a:latin typeface="Tahoma"/>
                <a:cs typeface="Tahoma"/>
              </a:rPr>
              <a:t>federal.</a:t>
            </a:r>
            <a:endParaRPr sz="195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950">
              <a:latin typeface="Tahoma"/>
              <a:cs typeface="Tahoma"/>
            </a:endParaRPr>
          </a:p>
          <a:p>
            <a:pPr marL="706120" marR="699770" algn="ctr">
              <a:lnSpc>
                <a:spcPct val="101499"/>
              </a:lnSpc>
              <a:spcBef>
                <a:spcPts val="5"/>
              </a:spcBef>
            </a:pPr>
            <a:r>
              <a:rPr sz="1950" dirty="0">
                <a:solidFill>
                  <a:srgbClr val="FFFFFF"/>
                </a:solidFill>
                <a:latin typeface="Tahoma"/>
                <a:cs typeface="Tahoma"/>
              </a:rPr>
              <a:t>Specialised</a:t>
            </a:r>
            <a:r>
              <a:rPr sz="1950" spc="-2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950" dirty="0">
                <a:solidFill>
                  <a:srgbClr val="FFFFFF"/>
                </a:solidFill>
                <a:latin typeface="Tahoma"/>
                <a:cs typeface="Tahoma"/>
              </a:rPr>
              <a:t>in</a:t>
            </a:r>
            <a:r>
              <a:rPr sz="1950" spc="-2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950" spc="-45" dirty="0">
                <a:solidFill>
                  <a:srgbClr val="FFFFFF"/>
                </a:solidFill>
                <a:latin typeface="Tahoma"/>
                <a:cs typeface="Tahoma"/>
              </a:rPr>
              <a:t>IT,</a:t>
            </a:r>
            <a:r>
              <a:rPr sz="1950" spc="-2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950" spc="-40" dirty="0">
                <a:solidFill>
                  <a:srgbClr val="FFFFFF"/>
                </a:solidFill>
                <a:latin typeface="Tahoma"/>
                <a:cs typeface="Tahoma"/>
              </a:rPr>
              <a:t>ICT,</a:t>
            </a:r>
            <a:r>
              <a:rPr sz="1950" spc="-3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950" spc="-50" dirty="0">
                <a:solidFill>
                  <a:srgbClr val="FFFFFF"/>
                </a:solidFill>
                <a:latin typeface="Tahoma"/>
                <a:cs typeface="Tahoma"/>
              </a:rPr>
              <a:t>&amp; </a:t>
            </a:r>
            <a:r>
              <a:rPr sz="1950" dirty="0">
                <a:solidFill>
                  <a:srgbClr val="FFFFFF"/>
                </a:solidFill>
                <a:latin typeface="Tahoma"/>
                <a:cs typeface="Tahoma"/>
              </a:rPr>
              <a:t>connectivity</a:t>
            </a:r>
            <a:r>
              <a:rPr sz="1950" spc="5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950" spc="-10" dirty="0">
                <a:solidFill>
                  <a:srgbClr val="FFFFFF"/>
                </a:solidFill>
                <a:latin typeface="Tahoma"/>
                <a:cs typeface="Tahoma"/>
              </a:rPr>
              <a:t>solutions.</a:t>
            </a:r>
            <a:endParaRPr sz="1950"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4891787" y="3909235"/>
            <a:ext cx="4027804" cy="559435"/>
          </a:xfrm>
          <a:prstGeom prst="rect">
            <a:avLst/>
          </a:prstGeom>
          <a:solidFill>
            <a:srgbClr val="0F73F5"/>
          </a:solidFill>
          <a:ln w="10471">
            <a:solidFill>
              <a:srgbClr val="0752B4"/>
            </a:solidFill>
          </a:ln>
        </p:spPr>
        <p:txBody>
          <a:bodyPr vert="horz" wrap="square" lIns="0" tIns="7429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585"/>
              </a:spcBef>
            </a:pPr>
            <a:r>
              <a:rPr sz="2650" b="1" spc="-10" dirty="0">
                <a:solidFill>
                  <a:srgbClr val="FFFFFF"/>
                </a:solidFill>
                <a:latin typeface="Tahoma"/>
                <a:cs typeface="Tahoma"/>
              </a:rPr>
              <a:t>Federal</a:t>
            </a:r>
            <a:endParaRPr sz="2650">
              <a:latin typeface="Tahom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389840" y="2327293"/>
            <a:ext cx="487045" cy="134493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739"/>
              </a:lnSpc>
            </a:pPr>
            <a:r>
              <a:rPr sz="1650" spc="-65" dirty="0">
                <a:solidFill>
                  <a:srgbClr val="004374"/>
                </a:solidFill>
                <a:latin typeface="Lucida Sans"/>
                <a:cs typeface="Lucida Sans"/>
              </a:rPr>
              <a:t>CLAIM </a:t>
            </a:r>
            <a:r>
              <a:rPr sz="1650" spc="-285" dirty="0">
                <a:solidFill>
                  <a:srgbClr val="004374"/>
                </a:solidFill>
                <a:latin typeface="Lucida Sans"/>
                <a:cs typeface="Lucida Sans"/>
              </a:rPr>
              <a:t>=</a:t>
            </a:r>
            <a:r>
              <a:rPr sz="1650" spc="-70" dirty="0">
                <a:solidFill>
                  <a:srgbClr val="004374"/>
                </a:solidFill>
                <a:latin typeface="Lucida Sans"/>
                <a:cs typeface="Lucida Sans"/>
              </a:rPr>
              <a:t> </a:t>
            </a:r>
            <a:r>
              <a:rPr sz="1650" spc="-60" dirty="0">
                <a:solidFill>
                  <a:srgbClr val="004374"/>
                </a:solidFill>
                <a:latin typeface="Lucida Sans"/>
                <a:cs typeface="Lucida Sans"/>
              </a:rPr>
              <a:t>MAIN</a:t>
            </a:r>
            <a:endParaRPr sz="1650">
              <a:latin typeface="Lucida Sans"/>
              <a:cs typeface="Lucida Sans"/>
            </a:endParaRPr>
          </a:p>
          <a:p>
            <a:pPr marL="12700">
              <a:lnSpc>
                <a:spcPct val="100000"/>
              </a:lnSpc>
            </a:pPr>
            <a:r>
              <a:rPr sz="1650" spc="-10" dirty="0">
                <a:solidFill>
                  <a:srgbClr val="004374"/>
                </a:solidFill>
                <a:latin typeface="Lucida Sans"/>
                <a:cs typeface="Lucida Sans"/>
              </a:rPr>
              <a:t>MESSAGE</a:t>
            </a:r>
            <a:endParaRPr sz="1650">
              <a:latin typeface="Lucida Sans"/>
              <a:cs typeface="Lucida Sans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390889" y="7803251"/>
            <a:ext cx="487045" cy="119507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739"/>
              </a:lnSpc>
            </a:pPr>
            <a:r>
              <a:rPr sz="1650" spc="55" dirty="0">
                <a:solidFill>
                  <a:srgbClr val="004374"/>
                </a:solidFill>
                <a:latin typeface="Lucida Sans"/>
                <a:cs typeface="Lucida Sans"/>
              </a:rPr>
              <a:t>SUB</a:t>
            </a:r>
            <a:r>
              <a:rPr sz="1650" spc="-265" dirty="0">
                <a:solidFill>
                  <a:srgbClr val="004374"/>
                </a:solidFill>
                <a:latin typeface="Lucida Sans"/>
                <a:cs typeface="Lucida Sans"/>
              </a:rPr>
              <a:t> </a:t>
            </a:r>
            <a:r>
              <a:rPr sz="1650" spc="-85" dirty="0">
                <a:solidFill>
                  <a:srgbClr val="004374"/>
                </a:solidFill>
                <a:latin typeface="Lucida Sans"/>
                <a:cs typeface="Lucida Sans"/>
              </a:rPr>
              <a:t>TARGET</a:t>
            </a:r>
            <a:endParaRPr sz="1650">
              <a:latin typeface="Lucida Sans"/>
              <a:cs typeface="Lucida Sans"/>
            </a:endParaRPr>
          </a:p>
          <a:p>
            <a:pPr marL="12700">
              <a:lnSpc>
                <a:spcPct val="100000"/>
              </a:lnSpc>
            </a:pPr>
            <a:r>
              <a:rPr sz="1650" spc="-10" dirty="0">
                <a:solidFill>
                  <a:srgbClr val="004374"/>
                </a:solidFill>
                <a:latin typeface="Lucida Sans"/>
                <a:cs typeface="Lucida Sans"/>
              </a:rPr>
              <a:t>MESSAGES</a:t>
            </a:r>
            <a:endParaRPr sz="1650">
              <a:latin typeface="Lucida Sans"/>
              <a:cs typeface="Lucida Sans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390050" y="4421895"/>
            <a:ext cx="487045" cy="141351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739"/>
              </a:lnSpc>
            </a:pPr>
            <a:r>
              <a:rPr sz="1650" spc="-55" dirty="0">
                <a:solidFill>
                  <a:srgbClr val="004374"/>
                </a:solidFill>
                <a:latin typeface="Lucida Sans"/>
                <a:cs typeface="Lucida Sans"/>
              </a:rPr>
              <a:t>TARGET</a:t>
            </a:r>
            <a:r>
              <a:rPr sz="1650" spc="80" dirty="0">
                <a:solidFill>
                  <a:srgbClr val="004374"/>
                </a:solidFill>
                <a:latin typeface="Lucida Sans"/>
                <a:cs typeface="Lucida Sans"/>
              </a:rPr>
              <a:t> </a:t>
            </a:r>
            <a:r>
              <a:rPr sz="1650" spc="-40" dirty="0">
                <a:solidFill>
                  <a:srgbClr val="004374"/>
                </a:solidFill>
                <a:latin typeface="Lucida Sans"/>
                <a:cs typeface="Lucida Sans"/>
              </a:rPr>
              <a:t>HEAD</a:t>
            </a:r>
            <a:endParaRPr sz="1650">
              <a:latin typeface="Lucida Sans"/>
              <a:cs typeface="Lucida Sans"/>
            </a:endParaRPr>
          </a:p>
          <a:p>
            <a:pPr marL="12700">
              <a:lnSpc>
                <a:spcPct val="100000"/>
              </a:lnSpc>
            </a:pPr>
            <a:r>
              <a:rPr sz="1650" spc="-10" dirty="0">
                <a:solidFill>
                  <a:srgbClr val="004374"/>
                </a:solidFill>
                <a:latin typeface="Lucida Sans"/>
                <a:cs typeface="Lucida Sans"/>
              </a:rPr>
              <a:t>MESSAGES</a:t>
            </a:r>
            <a:endParaRPr sz="1650">
              <a:latin typeface="Lucida Sans"/>
              <a:cs typeface="Lucida Sans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6409838" y="5889612"/>
            <a:ext cx="4027804" cy="4555490"/>
          </a:xfrm>
          <a:prstGeom prst="rect">
            <a:avLst/>
          </a:prstGeom>
          <a:solidFill>
            <a:srgbClr val="004374"/>
          </a:solidFill>
          <a:ln w="10471">
            <a:solidFill>
              <a:srgbClr val="0752B4"/>
            </a:solidFill>
          </a:ln>
        </p:spPr>
        <p:txBody>
          <a:bodyPr vert="horz" wrap="square" lIns="0" tIns="27241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2145"/>
              </a:spcBef>
            </a:pPr>
            <a:endParaRPr sz="1950">
              <a:latin typeface="Times New Roman"/>
              <a:cs typeface="Times New Roman"/>
            </a:endParaRPr>
          </a:p>
          <a:p>
            <a:pPr marL="757555">
              <a:lnSpc>
                <a:spcPct val="100000"/>
              </a:lnSpc>
            </a:pPr>
            <a:r>
              <a:rPr sz="1950" dirty="0">
                <a:solidFill>
                  <a:srgbClr val="FFFFFF"/>
                </a:solidFill>
                <a:latin typeface="Tahoma"/>
                <a:cs typeface="Tahoma"/>
              </a:rPr>
              <a:t>The</a:t>
            </a:r>
            <a:r>
              <a:rPr sz="1950" spc="2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950" dirty="0">
                <a:solidFill>
                  <a:srgbClr val="FFFFFF"/>
                </a:solidFill>
                <a:latin typeface="Tahoma"/>
                <a:cs typeface="Tahoma"/>
              </a:rPr>
              <a:t>fastest</a:t>
            </a:r>
            <a:r>
              <a:rPr sz="1950" spc="3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950" spc="-10" dirty="0">
                <a:solidFill>
                  <a:srgbClr val="FFFFFF"/>
                </a:solidFill>
                <a:latin typeface="Tahoma"/>
                <a:cs typeface="Tahoma"/>
              </a:rPr>
              <a:t>connection</a:t>
            </a:r>
            <a:endParaRPr sz="1950">
              <a:latin typeface="Tahoma"/>
              <a:cs typeface="Tahoma"/>
            </a:endParaRPr>
          </a:p>
          <a:p>
            <a:pPr marL="408305" marR="402590" algn="ctr">
              <a:lnSpc>
                <a:spcPts val="2140"/>
              </a:lnSpc>
              <a:spcBef>
                <a:spcPts val="2190"/>
              </a:spcBef>
            </a:pPr>
            <a:r>
              <a:rPr sz="1950" dirty="0">
                <a:solidFill>
                  <a:srgbClr val="FFFFFF"/>
                </a:solidFill>
                <a:latin typeface="Tahoma"/>
                <a:cs typeface="Tahoma"/>
              </a:rPr>
              <a:t>The</a:t>
            </a:r>
            <a:r>
              <a:rPr sz="1950" spc="3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950" dirty="0">
                <a:solidFill>
                  <a:srgbClr val="FFFFFF"/>
                </a:solidFill>
                <a:latin typeface="Tahoma"/>
                <a:cs typeface="Tahoma"/>
              </a:rPr>
              <a:t>best</a:t>
            </a:r>
            <a:r>
              <a:rPr sz="1950" spc="4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950" dirty="0">
                <a:solidFill>
                  <a:srgbClr val="FFFFFF"/>
                </a:solidFill>
                <a:latin typeface="Tahoma"/>
                <a:cs typeface="Tahoma"/>
              </a:rPr>
              <a:t>peering</a:t>
            </a:r>
            <a:r>
              <a:rPr sz="1950" spc="3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950" spc="-10" dirty="0">
                <a:solidFill>
                  <a:srgbClr val="FFFFFF"/>
                </a:solidFill>
                <a:latin typeface="Tahoma"/>
                <a:cs typeface="Tahoma"/>
              </a:rPr>
              <a:t>possibilities </a:t>
            </a:r>
            <a:r>
              <a:rPr sz="1950" dirty="0">
                <a:solidFill>
                  <a:srgbClr val="FFFFFF"/>
                </a:solidFill>
                <a:latin typeface="Tahoma"/>
                <a:cs typeface="Tahoma"/>
              </a:rPr>
              <a:t>in</a:t>
            </a:r>
            <a:r>
              <a:rPr sz="1950" spc="5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950" dirty="0">
                <a:solidFill>
                  <a:srgbClr val="FFFFFF"/>
                </a:solidFill>
                <a:latin typeface="Tahoma"/>
                <a:cs typeface="Tahoma"/>
              </a:rPr>
              <a:t>Belgium</a:t>
            </a:r>
            <a:r>
              <a:rPr sz="1950" spc="2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950" dirty="0">
                <a:solidFill>
                  <a:srgbClr val="FFFFFF"/>
                </a:solidFill>
                <a:latin typeface="Tahoma"/>
                <a:cs typeface="Tahoma"/>
              </a:rPr>
              <a:t>thanks</a:t>
            </a:r>
            <a:r>
              <a:rPr sz="1950" spc="4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950" spc="-25" dirty="0">
                <a:solidFill>
                  <a:srgbClr val="FFFFFF"/>
                </a:solidFill>
                <a:latin typeface="Tahoma"/>
                <a:cs typeface="Tahoma"/>
              </a:rPr>
              <a:t>to</a:t>
            </a:r>
            <a:endParaRPr sz="1950">
              <a:latin typeface="Tahoma"/>
              <a:cs typeface="Tahoma"/>
            </a:endParaRPr>
          </a:p>
          <a:p>
            <a:pPr algn="ctr">
              <a:lnSpc>
                <a:spcPts val="2105"/>
              </a:lnSpc>
            </a:pPr>
            <a:r>
              <a:rPr sz="1950" dirty="0">
                <a:solidFill>
                  <a:srgbClr val="FFFFFF"/>
                </a:solidFill>
                <a:latin typeface="Tahoma"/>
                <a:cs typeface="Tahoma"/>
              </a:rPr>
              <a:t>short</a:t>
            </a:r>
            <a:r>
              <a:rPr sz="1950" spc="2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950" spc="-10" dirty="0">
                <a:solidFill>
                  <a:srgbClr val="FFFFFF"/>
                </a:solidFill>
                <a:latin typeface="Tahoma"/>
                <a:cs typeface="Tahoma"/>
              </a:rPr>
              <a:t>routes.</a:t>
            </a:r>
            <a:endParaRPr sz="1950">
              <a:latin typeface="Tahoma"/>
              <a:cs typeface="Tahoma"/>
            </a:endParaRPr>
          </a:p>
          <a:p>
            <a:pPr algn="ctr">
              <a:lnSpc>
                <a:spcPct val="100000"/>
              </a:lnSpc>
              <a:spcBef>
                <a:spcPts val="880"/>
              </a:spcBef>
            </a:pPr>
            <a:r>
              <a:rPr sz="1950" dirty="0">
                <a:solidFill>
                  <a:srgbClr val="FFFFFF"/>
                </a:solidFill>
                <a:latin typeface="Tahoma"/>
                <a:cs typeface="Tahoma"/>
              </a:rPr>
              <a:t>High</a:t>
            </a:r>
            <a:r>
              <a:rPr sz="1950" spc="5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950" dirty="0">
                <a:solidFill>
                  <a:srgbClr val="FFFFFF"/>
                </a:solidFill>
                <a:latin typeface="Tahoma"/>
                <a:cs typeface="Tahoma"/>
              </a:rPr>
              <a:t>performance:</a:t>
            </a:r>
            <a:r>
              <a:rPr sz="1950" spc="4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950" dirty="0">
                <a:solidFill>
                  <a:srgbClr val="FFFFFF"/>
                </a:solidFill>
                <a:latin typeface="Tahoma"/>
                <a:cs typeface="Tahoma"/>
              </a:rPr>
              <a:t>99,9%</a:t>
            </a:r>
            <a:r>
              <a:rPr sz="1950" spc="5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950" spc="-10" dirty="0">
                <a:solidFill>
                  <a:srgbClr val="FFFFFF"/>
                </a:solidFill>
                <a:latin typeface="Tahoma"/>
                <a:cs typeface="Tahoma"/>
              </a:rPr>
              <a:t>stability.</a:t>
            </a:r>
            <a:endParaRPr sz="1950">
              <a:latin typeface="Tahoma"/>
              <a:cs typeface="Tahoma"/>
            </a:endParaRPr>
          </a:p>
          <a:p>
            <a:pPr algn="ctr">
              <a:lnSpc>
                <a:spcPct val="100000"/>
              </a:lnSpc>
              <a:spcBef>
                <a:spcPts val="1939"/>
              </a:spcBef>
            </a:pPr>
            <a:r>
              <a:rPr sz="1950" dirty="0">
                <a:solidFill>
                  <a:srgbClr val="FFFFFF"/>
                </a:solidFill>
                <a:latin typeface="Tahoma"/>
                <a:cs typeface="Tahoma"/>
              </a:rPr>
              <a:t>Scalability,</a:t>
            </a:r>
            <a:r>
              <a:rPr sz="1950" spc="-4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950" dirty="0">
                <a:solidFill>
                  <a:srgbClr val="FFFFFF"/>
                </a:solidFill>
                <a:latin typeface="Tahoma"/>
                <a:cs typeface="Tahoma"/>
              </a:rPr>
              <a:t>future</a:t>
            </a:r>
            <a:r>
              <a:rPr sz="1950" spc="-7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950" spc="-20" dirty="0">
                <a:solidFill>
                  <a:srgbClr val="FFFFFF"/>
                </a:solidFill>
                <a:latin typeface="Tahoma"/>
                <a:cs typeface="Tahoma"/>
              </a:rPr>
              <a:t>proof</a:t>
            </a:r>
            <a:endParaRPr sz="195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900"/>
              </a:spcBef>
            </a:pPr>
            <a:endParaRPr sz="1950">
              <a:latin typeface="Tahoma"/>
              <a:cs typeface="Tahoma"/>
            </a:endParaRPr>
          </a:p>
          <a:p>
            <a:pPr marL="282575" marR="275590" algn="ctr">
              <a:lnSpc>
                <a:spcPts val="2150"/>
              </a:lnSpc>
            </a:pPr>
            <a:r>
              <a:rPr sz="1950" dirty="0">
                <a:solidFill>
                  <a:srgbClr val="FFFFFF"/>
                </a:solidFill>
                <a:latin typeface="Tahoma"/>
                <a:cs typeface="Tahoma"/>
              </a:rPr>
              <a:t>Facebook,</a:t>
            </a:r>
            <a:r>
              <a:rPr sz="1950" spc="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950" dirty="0">
                <a:solidFill>
                  <a:srgbClr val="FFFFFF"/>
                </a:solidFill>
                <a:latin typeface="Tahoma"/>
                <a:cs typeface="Tahoma"/>
              </a:rPr>
              <a:t>Microsoft</a:t>
            </a:r>
            <a:r>
              <a:rPr sz="1950" spc="2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950" dirty="0">
                <a:solidFill>
                  <a:srgbClr val="FFFFFF"/>
                </a:solidFill>
                <a:latin typeface="Tahoma"/>
                <a:cs typeface="Tahoma"/>
              </a:rPr>
              <a:t>and</a:t>
            </a:r>
            <a:r>
              <a:rPr sz="1950" spc="1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950" spc="-10" dirty="0">
                <a:solidFill>
                  <a:srgbClr val="FFFFFF"/>
                </a:solidFill>
                <a:latin typeface="Tahoma"/>
                <a:cs typeface="Tahoma"/>
              </a:rPr>
              <a:t>others </a:t>
            </a:r>
            <a:r>
              <a:rPr sz="1950" dirty="0">
                <a:solidFill>
                  <a:srgbClr val="FFFFFF"/>
                </a:solidFill>
                <a:latin typeface="Tahoma"/>
                <a:cs typeface="Tahoma"/>
              </a:rPr>
              <a:t>know</a:t>
            </a:r>
            <a:r>
              <a:rPr sz="1950" spc="3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950" dirty="0">
                <a:solidFill>
                  <a:srgbClr val="FFFFFF"/>
                </a:solidFill>
                <a:latin typeface="Tahoma"/>
                <a:cs typeface="Tahoma"/>
              </a:rPr>
              <a:t>us.</a:t>
            </a:r>
            <a:r>
              <a:rPr sz="1950" spc="3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950" dirty="0">
                <a:solidFill>
                  <a:srgbClr val="FFFFFF"/>
                </a:solidFill>
                <a:latin typeface="Tahoma"/>
                <a:cs typeface="Tahoma"/>
              </a:rPr>
              <a:t>Do</a:t>
            </a:r>
            <a:r>
              <a:rPr sz="1950" spc="2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950" spc="-20" dirty="0">
                <a:solidFill>
                  <a:srgbClr val="FFFFFF"/>
                </a:solidFill>
                <a:latin typeface="Tahoma"/>
                <a:cs typeface="Tahoma"/>
              </a:rPr>
              <a:t>you?</a:t>
            </a:r>
            <a:endParaRPr sz="1950">
              <a:latin typeface="Tahoma"/>
              <a:cs typeface="Tahom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2168865" y="4615435"/>
            <a:ext cx="4027804" cy="1152525"/>
          </a:xfrm>
          <a:prstGeom prst="rect">
            <a:avLst/>
          </a:prstGeom>
          <a:solidFill>
            <a:srgbClr val="D64163"/>
          </a:solidFill>
          <a:ln w="10471">
            <a:solidFill>
              <a:srgbClr val="0752B4"/>
            </a:solidFill>
          </a:ln>
        </p:spPr>
        <p:txBody>
          <a:bodyPr vert="horz" wrap="square" lIns="0" tIns="234315" rIns="0" bIns="0" rtlCol="0">
            <a:spAutoFit/>
          </a:bodyPr>
          <a:lstStyle/>
          <a:p>
            <a:pPr marL="648335" marR="450215" indent="-196215">
              <a:lnSpc>
                <a:spcPts val="2770"/>
              </a:lnSpc>
              <a:spcBef>
                <a:spcPts val="1845"/>
              </a:spcBef>
            </a:pPr>
            <a:r>
              <a:rPr sz="2400" i="1" spc="-25" dirty="0">
                <a:solidFill>
                  <a:srgbClr val="FFFFFF"/>
                </a:solidFill>
                <a:latin typeface="Tahoma"/>
                <a:cs typeface="Tahoma"/>
              </a:rPr>
              <a:t>Belnet</a:t>
            </a:r>
            <a:r>
              <a:rPr sz="2400" i="1" spc="-14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400" i="1" dirty="0">
                <a:solidFill>
                  <a:srgbClr val="FFFFFF"/>
                </a:solidFill>
                <a:latin typeface="Tahoma"/>
                <a:cs typeface="Tahoma"/>
              </a:rPr>
              <a:t>is</a:t>
            </a:r>
            <a:r>
              <a:rPr sz="2400" i="1" spc="-14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400" i="1" spc="-25" dirty="0">
                <a:solidFill>
                  <a:srgbClr val="FFFFFF"/>
                </a:solidFill>
                <a:latin typeface="Tahoma"/>
                <a:cs typeface="Tahoma"/>
              </a:rPr>
              <a:t>your</a:t>
            </a:r>
            <a:r>
              <a:rPr sz="2400" i="1" spc="-13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400" b="1" i="1" spc="-60" dirty="0">
                <a:solidFill>
                  <a:srgbClr val="FFFFFF"/>
                </a:solidFill>
                <a:latin typeface="Tahoma"/>
                <a:cs typeface="Tahoma"/>
              </a:rPr>
              <a:t>engaged </a:t>
            </a:r>
            <a:r>
              <a:rPr sz="2400" b="1" i="1" spc="-65" dirty="0">
                <a:solidFill>
                  <a:srgbClr val="FFFFFF"/>
                </a:solidFill>
                <a:latin typeface="Tahoma"/>
                <a:cs typeface="Tahoma"/>
              </a:rPr>
              <a:t>community</a:t>
            </a:r>
            <a:r>
              <a:rPr sz="2400" b="1" i="1" spc="-6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400" i="1" spc="-10" dirty="0">
                <a:solidFill>
                  <a:srgbClr val="FFFFFF"/>
                </a:solidFill>
                <a:latin typeface="Tahoma"/>
                <a:cs typeface="Tahoma"/>
              </a:rPr>
              <a:t>partner.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24" name="Date Placeholder 23">
            <a:extLst>
              <a:ext uri="{FF2B5EF4-FFF2-40B4-BE49-F238E27FC236}">
                <a16:creationId xmlns:a16="http://schemas.microsoft.com/office/drawing/2014/main" id="{A6E68437-BC4F-DECE-A2A8-5F1F97274F76}"/>
              </a:ext>
            </a:extLst>
          </p:cNvPr>
          <p:cNvSpPr>
            <a:spLocks noGrp="1"/>
          </p:cNvSpPr>
          <p:nvPr>
            <p:ph type="dt" sz="half" idx="6"/>
          </p:nvPr>
        </p:nvSpPr>
        <p:spPr/>
        <p:txBody>
          <a:bodyPr/>
          <a:lstStyle/>
          <a:p>
            <a:fld id="{99AD48CA-E3EE-4A98-8B3C-0FB4B622A5F5}" type="datetime1">
              <a:rPr lang="en-US" smtClean="0"/>
              <a:t>10/14/2024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9" y="692"/>
            <a:ext cx="20092551" cy="11296855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564435" y="4479171"/>
            <a:ext cx="946785" cy="3905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400" b="1" dirty="0">
                <a:solidFill>
                  <a:srgbClr val="FFFFFF"/>
                </a:solidFill>
                <a:latin typeface="Tahoma"/>
                <a:cs typeface="Tahoma"/>
              </a:rPr>
              <a:t>Part</a:t>
            </a:r>
            <a:r>
              <a:rPr sz="2400" b="1" spc="-7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400" b="1" spc="-50" dirty="0">
                <a:solidFill>
                  <a:srgbClr val="FFFFFF"/>
                </a:solidFill>
                <a:latin typeface="Tahoma"/>
                <a:cs typeface="Tahoma"/>
              </a:rPr>
              <a:t>1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3F718B-6173-D870-6EE5-0E3FD1CEB63C}"/>
              </a:ext>
            </a:extLst>
          </p:cNvPr>
          <p:cNvSpPr>
            <a:spLocks noGrp="1"/>
          </p:cNvSpPr>
          <p:nvPr>
            <p:ph type="dt" sz="half" idx="6"/>
          </p:nvPr>
        </p:nvSpPr>
        <p:spPr/>
        <p:txBody>
          <a:bodyPr/>
          <a:lstStyle/>
          <a:p>
            <a:fld id="{8F4BAA19-5B10-4D04-9CDD-0DE06C6661F0}" type="datetime1">
              <a:rPr lang="en-US" smtClean="0"/>
              <a:t>10/14/2024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2C4D3B-B924-605F-5C99-047DEF664C3F}"/>
              </a:ext>
            </a:extLst>
          </p:cNvPr>
          <p:cNvSpPr>
            <a:spLocks noGrp="1"/>
          </p:cNvSpPr>
          <p:nvPr>
            <p:ph type="ftr" sz="quarter" idx="5"/>
          </p:nvPr>
        </p:nvSpPr>
        <p:spPr/>
        <p:txBody>
          <a:bodyPr/>
          <a:lstStyle/>
          <a:p>
            <a:pPr marL="27940">
              <a:lnSpc>
                <a:spcPct val="100000"/>
              </a:lnSpc>
              <a:spcBef>
                <a:spcPts val="135"/>
              </a:spcBef>
            </a:pPr>
            <a:r>
              <a:rPr lang="fr-BE"/>
              <a:t>Belnet / New corporate branding</a:t>
            </a:r>
            <a:endParaRPr lang="fr-BE" spc="-1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D2FAF7-731C-55B1-9D01-FAE6960B87FE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pPr marL="38100">
              <a:lnSpc>
                <a:spcPct val="100000"/>
              </a:lnSpc>
              <a:spcBef>
                <a:spcPts val="135"/>
              </a:spcBef>
            </a:pPr>
            <a:fld id="{81D60167-4931-47E6-BA6A-407CBD079E47}" type="slidenum">
              <a:rPr lang="fr-BE" spc="-50" smtClean="0"/>
              <a:t>4</a:t>
            </a:fld>
            <a:endParaRPr lang="fr-BE" spc="-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88454" y="4008504"/>
            <a:ext cx="4501076" cy="2211579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051422" y="3956985"/>
            <a:ext cx="7964232" cy="2975709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7551865" y="4738372"/>
            <a:ext cx="1939925" cy="752475"/>
            <a:chOff x="7551865" y="4738372"/>
            <a:chExt cx="1939925" cy="752475"/>
          </a:xfrm>
        </p:grpSpPr>
        <p:sp>
          <p:nvSpPr>
            <p:cNvPr id="5" name="object 5"/>
            <p:cNvSpPr/>
            <p:nvPr/>
          </p:nvSpPr>
          <p:spPr>
            <a:xfrm>
              <a:off x="7557101" y="4743608"/>
              <a:ext cx="1929130" cy="741680"/>
            </a:xfrm>
            <a:custGeom>
              <a:avLst/>
              <a:gdLst/>
              <a:ahLst/>
              <a:cxnLst/>
              <a:rect l="l" t="t" r="r" b="b"/>
              <a:pathLst>
                <a:path w="1929129" h="741679">
                  <a:moveTo>
                    <a:pt x="1558165" y="0"/>
                  </a:moveTo>
                  <a:lnTo>
                    <a:pt x="1558165" y="185346"/>
                  </a:lnTo>
                  <a:lnTo>
                    <a:pt x="0" y="185346"/>
                  </a:lnTo>
                  <a:lnTo>
                    <a:pt x="0" y="556038"/>
                  </a:lnTo>
                  <a:lnTo>
                    <a:pt x="1558165" y="556038"/>
                  </a:lnTo>
                  <a:lnTo>
                    <a:pt x="1558165" y="741385"/>
                  </a:lnTo>
                  <a:lnTo>
                    <a:pt x="1928857" y="370692"/>
                  </a:lnTo>
                  <a:lnTo>
                    <a:pt x="1558165" y="0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557101" y="4743608"/>
              <a:ext cx="1929130" cy="741680"/>
            </a:xfrm>
            <a:custGeom>
              <a:avLst/>
              <a:gdLst/>
              <a:ahLst/>
              <a:cxnLst/>
              <a:rect l="l" t="t" r="r" b="b"/>
              <a:pathLst>
                <a:path w="1929129" h="741679">
                  <a:moveTo>
                    <a:pt x="0" y="185346"/>
                  </a:moveTo>
                  <a:lnTo>
                    <a:pt x="1558165" y="185346"/>
                  </a:lnTo>
                  <a:lnTo>
                    <a:pt x="1558165" y="0"/>
                  </a:lnTo>
                  <a:lnTo>
                    <a:pt x="1928857" y="370692"/>
                  </a:lnTo>
                  <a:lnTo>
                    <a:pt x="1558165" y="741385"/>
                  </a:lnTo>
                  <a:lnTo>
                    <a:pt x="1558165" y="556038"/>
                  </a:lnTo>
                  <a:lnTo>
                    <a:pt x="0" y="556038"/>
                  </a:lnTo>
                  <a:lnTo>
                    <a:pt x="0" y="185346"/>
                  </a:lnTo>
                  <a:close/>
                </a:path>
              </a:pathLst>
            </a:custGeom>
            <a:ln w="10471">
              <a:solidFill>
                <a:srgbClr val="7E7E7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Corporate</a:t>
            </a:r>
            <a:r>
              <a:rPr spc="-25" dirty="0"/>
              <a:t> </a:t>
            </a:r>
            <a:r>
              <a:rPr spc="-20" dirty="0"/>
              <a:t>logo</a:t>
            </a:r>
          </a:p>
        </p:txBody>
      </p:sp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35"/>
              </a:spcBef>
            </a:pPr>
            <a:fld id="{81D60167-4931-47E6-BA6A-407CBD079E47}" type="slidenum">
              <a:rPr spc="-50" dirty="0"/>
              <a:t>5</a:t>
            </a:fld>
            <a:endParaRPr spc="-50" dirty="0"/>
          </a:p>
        </p:txBody>
      </p:sp>
      <p:sp>
        <p:nvSpPr>
          <p:cNvPr id="10" name="object 10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lang="fr-BE"/>
              <a:t>Belnet / New corporate branding</a:t>
            </a:r>
            <a:endParaRPr spc="-10" dirty="0"/>
          </a:p>
        </p:txBody>
      </p:sp>
      <p:sp>
        <p:nvSpPr>
          <p:cNvPr id="8" name="object 8"/>
          <p:cNvSpPr txBox="1"/>
          <p:nvPr/>
        </p:nvSpPr>
        <p:spPr>
          <a:xfrm>
            <a:off x="2200487" y="7878856"/>
            <a:ext cx="14796135" cy="1910714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450" dirty="0">
                <a:latin typeface="Tahoma"/>
                <a:cs typeface="Tahoma"/>
              </a:rPr>
              <a:t>New </a:t>
            </a:r>
            <a:r>
              <a:rPr sz="2450" spc="-20" dirty="0">
                <a:latin typeface="Tahoma"/>
                <a:cs typeface="Tahoma"/>
              </a:rPr>
              <a:t>logo</a:t>
            </a:r>
            <a:endParaRPr sz="2450">
              <a:latin typeface="Tahoma"/>
              <a:cs typeface="Tahoma"/>
            </a:endParaRPr>
          </a:p>
          <a:p>
            <a:pPr marL="389255" indent="-376555">
              <a:lnSpc>
                <a:spcPct val="100000"/>
              </a:lnSpc>
              <a:spcBef>
                <a:spcPts val="30"/>
              </a:spcBef>
              <a:buFont typeface="Arial"/>
              <a:buChar char="•"/>
              <a:tabLst>
                <a:tab pos="389255" algn="l"/>
              </a:tabLst>
            </a:pPr>
            <a:r>
              <a:rPr sz="2450" dirty="0">
                <a:latin typeface="Tahoma"/>
                <a:cs typeface="Tahoma"/>
              </a:rPr>
              <a:t>Maintain</a:t>
            </a:r>
            <a:r>
              <a:rPr sz="2450" spc="-15" dirty="0">
                <a:latin typeface="Tahoma"/>
                <a:cs typeface="Tahoma"/>
              </a:rPr>
              <a:t> </a:t>
            </a:r>
            <a:r>
              <a:rPr sz="2450" spc="-10" dirty="0">
                <a:latin typeface="Tahoma"/>
                <a:cs typeface="Tahoma"/>
              </a:rPr>
              <a:t>recognisability</a:t>
            </a:r>
            <a:endParaRPr sz="2450">
              <a:latin typeface="Tahoma"/>
              <a:cs typeface="Tahoma"/>
            </a:endParaRPr>
          </a:p>
          <a:p>
            <a:pPr marL="389255" indent="-376555">
              <a:lnSpc>
                <a:spcPct val="100000"/>
              </a:lnSpc>
              <a:spcBef>
                <a:spcPts val="30"/>
              </a:spcBef>
              <a:buFont typeface="Arial"/>
              <a:buChar char="•"/>
              <a:tabLst>
                <a:tab pos="389255" algn="l"/>
              </a:tabLst>
            </a:pPr>
            <a:r>
              <a:rPr sz="2450" dirty="0">
                <a:latin typeface="Tahoma"/>
                <a:cs typeface="Tahoma"/>
              </a:rPr>
              <a:t>New</a:t>
            </a:r>
            <a:r>
              <a:rPr sz="2450" spc="5" dirty="0">
                <a:latin typeface="Tahoma"/>
                <a:cs typeface="Tahoma"/>
              </a:rPr>
              <a:t> </a:t>
            </a:r>
            <a:r>
              <a:rPr sz="2450" dirty="0">
                <a:latin typeface="Tahoma"/>
                <a:cs typeface="Tahoma"/>
              </a:rPr>
              <a:t>baseline:</a:t>
            </a:r>
            <a:r>
              <a:rPr sz="2450" spc="25" dirty="0">
                <a:latin typeface="Tahoma"/>
                <a:cs typeface="Tahoma"/>
              </a:rPr>
              <a:t> </a:t>
            </a:r>
            <a:r>
              <a:rPr sz="2450" dirty="0">
                <a:latin typeface="Tahoma"/>
                <a:cs typeface="Tahoma"/>
              </a:rPr>
              <a:t>connectivity</a:t>
            </a:r>
            <a:r>
              <a:rPr sz="2450" spc="30" dirty="0">
                <a:latin typeface="Tahoma"/>
                <a:cs typeface="Tahoma"/>
              </a:rPr>
              <a:t> </a:t>
            </a:r>
            <a:r>
              <a:rPr sz="2450" dirty="0">
                <a:latin typeface="Tahoma"/>
                <a:cs typeface="Tahoma"/>
              </a:rPr>
              <a:t>is</a:t>
            </a:r>
            <a:r>
              <a:rPr sz="2450" spc="20" dirty="0">
                <a:latin typeface="Tahoma"/>
                <a:cs typeface="Tahoma"/>
              </a:rPr>
              <a:t> </a:t>
            </a:r>
            <a:r>
              <a:rPr sz="2450" dirty="0">
                <a:latin typeface="Tahoma"/>
                <a:cs typeface="Tahoma"/>
              </a:rPr>
              <a:t>no</a:t>
            </a:r>
            <a:r>
              <a:rPr sz="2450" spc="20" dirty="0">
                <a:latin typeface="Tahoma"/>
                <a:cs typeface="Tahoma"/>
              </a:rPr>
              <a:t> </a:t>
            </a:r>
            <a:r>
              <a:rPr sz="2450" dirty="0">
                <a:latin typeface="Tahoma"/>
                <a:cs typeface="Tahoma"/>
              </a:rPr>
              <a:t>longer</a:t>
            </a:r>
            <a:r>
              <a:rPr sz="2450" spc="20" dirty="0">
                <a:latin typeface="Tahoma"/>
                <a:cs typeface="Tahoma"/>
              </a:rPr>
              <a:t> </a:t>
            </a:r>
            <a:r>
              <a:rPr sz="2450" dirty="0">
                <a:latin typeface="Tahoma"/>
                <a:cs typeface="Tahoma"/>
              </a:rPr>
              <a:t>our</a:t>
            </a:r>
            <a:r>
              <a:rPr sz="2450" spc="10" dirty="0">
                <a:latin typeface="Tahoma"/>
                <a:cs typeface="Tahoma"/>
              </a:rPr>
              <a:t> </a:t>
            </a:r>
            <a:r>
              <a:rPr sz="2450" spc="-40" dirty="0">
                <a:latin typeface="Tahoma"/>
                <a:cs typeface="Tahoma"/>
              </a:rPr>
              <a:t>USP,</a:t>
            </a:r>
            <a:r>
              <a:rPr sz="2450" spc="20" dirty="0">
                <a:latin typeface="Tahoma"/>
                <a:cs typeface="Tahoma"/>
              </a:rPr>
              <a:t> </a:t>
            </a:r>
            <a:r>
              <a:rPr sz="2450" dirty="0">
                <a:latin typeface="Tahoma"/>
                <a:cs typeface="Tahoma"/>
              </a:rPr>
              <a:t>put</a:t>
            </a:r>
            <a:r>
              <a:rPr sz="2450" spc="30" dirty="0">
                <a:latin typeface="Tahoma"/>
                <a:cs typeface="Tahoma"/>
              </a:rPr>
              <a:t> </a:t>
            </a:r>
            <a:r>
              <a:rPr sz="2450" dirty="0">
                <a:latin typeface="Tahoma"/>
                <a:cs typeface="Tahoma"/>
              </a:rPr>
              <a:t>more</a:t>
            </a:r>
            <a:r>
              <a:rPr sz="2450" spc="5" dirty="0">
                <a:latin typeface="Tahoma"/>
                <a:cs typeface="Tahoma"/>
              </a:rPr>
              <a:t> </a:t>
            </a:r>
            <a:r>
              <a:rPr sz="2450" dirty="0">
                <a:latin typeface="Tahoma"/>
                <a:cs typeface="Tahoma"/>
              </a:rPr>
              <a:t>emphasis</a:t>
            </a:r>
            <a:r>
              <a:rPr sz="2450" spc="35" dirty="0">
                <a:latin typeface="Tahoma"/>
                <a:cs typeface="Tahoma"/>
              </a:rPr>
              <a:t> </a:t>
            </a:r>
            <a:r>
              <a:rPr sz="2450" dirty="0">
                <a:latin typeface="Tahoma"/>
                <a:cs typeface="Tahoma"/>
              </a:rPr>
              <a:t>on</a:t>
            </a:r>
            <a:r>
              <a:rPr sz="2450" spc="10" dirty="0">
                <a:latin typeface="Tahoma"/>
                <a:cs typeface="Tahoma"/>
              </a:rPr>
              <a:t> </a:t>
            </a:r>
            <a:r>
              <a:rPr sz="2450" dirty="0">
                <a:latin typeface="Tahoma"/>
                <a:cs typeface="Tahoma"/>
              </a:rPr>
              <a:t>our</a:t>
            </a:r>
            <a:r>
              <a:rPr sz="2450" spc="20" dirty="0">
                <a:latin typeface="Tahoma"/>
                <a:cs typeface="Tahoma"/>
              </a:rPr>
              <a:t> </a:t>
            </a:r>
            <a:r>
              <a:rPr sz="2450" dirty="0">
                <a:latin typeface="Tahoma"/>
                <a:cs typeface="Tahoma"/>
              </a:rPr>
              <a:t>community</a:t>
            </a:r>
            <a:r>
              <a:rPr sz="2450" spc="45" dirty="0">
                <a:latin typeface="Tahoma"/>
                <a:cs typeface="Tahoma"/>
              </a:rPr>
              <a:t> </a:t>
            </a:r>
            <a:r>
              <a:rPr sz="2450" dirty="0">
                <a:latin typeface="Tahoma"/>
                <a:cs typeface="Tahoma"/>
              </a:rPr>
              <a:t>support</a:t>
            </a:r>
            <a:r>
              <a:rPr sz="2450" spc="15" dirty="0">
                <a:latin typeface="Tahoma"/>
                <a:cs typeface="Tahoma"/>
              </a:rPr>
              <a:t> </a:t>
            </a:r>
            <a:r>
              <a:rPr sz="2450" spc="-10" dirty="0">
                <a:latin typeface="Tahoma"/>
                <a:cs typeface="Tahoma"/>
              </a:rPr>
              <a:t>services</a:t>
            </a:r>
            <a:endParaRPr sz="2450">
              <a:latin typeface="Tahoma"/>
              <a:cs typeface="Tahoma"/>
            </a:endParaRPr>
          </a:p>
          <a:p>
            <a:pPr marL="389255" indent="-376555">
              <a:lnSpc>
                <a:spcPct val="100000"/>
              </a:lnSpc>
              <a:spcBef>
                <a:spcPts val="25"/>
              </a:spcBef>
              <a:buFont typeface="Arial"/>
              <a:buChar char="•"/>
              <a:tabLst>
                <a:tab pos="389255" algn="l"/>
              </a:tabLst>
            </a:pPr>
            <a:r>
              <a:rPr sz="2450" dirty="0">
                <a:latin typeface="Tahoma"/>
                <a:cs typeface="Tahoma"/>
              </a:rPr>
              <a:t>A</a:t>
            </a:r>
            <a:r>
              <a:rPr sz="2450" spc="25" dirty="0">
                <a:latin typeface="Tahoma"/>
                <a:cs typeface="Tahoma"/>
              </a:rPr>
              <a:t> </a:t>
            </a:r>
            <a:r>
              <a:rPr sz="2450" dirty="0">
                <a:latin typeface="Tahoma"/>
                <a:cs typeface="Tahoma"/>
              </a:rPr>
              <a:t>different</a:t>
            </a:r>
            <a:r>
              <a:rPr sz="2450" spc="10" dirty="0">
                <a:latin typeface="Tahoma"/>
                <a:cs typeface="Tahoma"/>
              </a:rPr>
              <a:t> </a:t>
            </a:r>
            <a:r>
              <a:rPr sz="2450" dirty="0">
                <a:latin typeface="Tahoma"/>
                <a:cs typeface="Tahoma"/>
              </a:rPr>
              <a:t>shape</a:t>
            </a:r>
            <a:r>
              <a:rPr sz="2450" spc="30" dirty="0">
                <a:latin typeface="Tahoma"/>
                <a:cs typeface="Tahoma"/>
              </a:rPr>
              <a:t> </a:t>
            </a:r>
            <a:r>
              <a:rPr sz="2450" dirty="0">
                <a:latin typeface="Tahoma"/>
                <a:cs typeface="Tahoma"/>
              </a:rPr>
              <a:t>that</a:t>
            </a:r>
            <a:r>
              <a:rPr sz="2450" spc="25" dirty="0">
                <a:latin typeface="Tahoma"/>
                <a:cs typeface="Tahoma"/>
              </a:rPr>
              <a:t> </a:t>
            </a:r>
            <a:r>
              <a:rPr sz="2450" dirty="0">
                <a:latin typeface="Tahoma"/>
                <a:cs typeface="Tahoma"/>
              </a:rPr>
              <a:t>evokes</a:t>
            </a:r>
            <a:r>
              <a:rPr sz="2450" spc="10" dirty="0">
                <a:latin typeface="Tahoma"/>
                <a:cs typeface="Tahoma"/>
              </a:rPr>
              <a:t> </a:t>
            </a:r>
            <a:r>
              <a:rPr sz="2450" dirty="0">
                <a:latin typeface="Tahoma"/>
                <a:cs typeface="Tahoma"/>
              </a:rPr>
              <a:t>the</a:t>
            </a:r>
            <a:r>
              <a:rPr sz="2450" spc="15" dirty="0">
                <a:latin typeface="Tahoma"/>
                <a:cs typeface="Tahoma"/>
              </a:rPr>
              <a:t> </a:t>
            </a:r>
            <a:r>
              <a:rPr sz="2450" dirty="0">
                <a:latin typeface="Tahoma"/>
                <a:cs typeface="Tahoma"/>
              </a:rPr>
              <a:t>idea</a:t>
            </a:r>
            <a:r>
              <a:rPr sz="2450" spc="25" dirty="0">
                <a:latin typeface="Tahoma"/>
                <a:cs typeface="Tahoma"/>
              </a:rPr>
              <a:t> </a:t>
            </a:r>
            <a:r>
              <a:rPr sz="2450" dirty="0">
                <a:latin typeface="Tahoma"/>
                <a:cs typeface="Tahoma"/>
              </a:rPr>
              <a:t>of</a:t>
            </a:r>
            <a:r>
              <a:rPr sz="2450" spc="20" dirty="0">
                <a:latin typeface="Tahoma"/>
                <a:cs typeface="Tahoma"/>
              </a:rPr>
              <a:t> </a:t>
            </a:r>
            <a:r>
              <a:rPr sz="2450" dirty="0">
                <a:latin typeface="Tahoma"/>
                <a:cs typeface="Tahoma"/>
              </a:rPr>
              <a:t>a</a:t>
            </a:r>
            <a:r>
              <a:rPr sz="2450" spc="30" dirty="0">
                <a:latin typeface="Tahoma"/>
                <a:cs typeface="Tahoma"/>
              </a:rPr>
              <a:t> </a:t>
            </a:r>
            <a:r>
              <a:rPr sz="2450" dirty="0">
                <a:latin typeface="Tahoma"/>
                <a:cs typeface="Tahoma"/>
              </a:rPr>
              <a:t>conversation (~speech</a:t>
            </a:r>
            <a:r>
              <a:rPr sz="2450" spc="15" dirty="0">
                <a:latin typeface="Tahoma"/>
                <a:cs typeface="Tahoma"/>
              </a:rPr>
              <a:t> </a:t>
            </a:r>
            <a:r>
              <a:rPr sz="2450" spc="-10" dirty="0">
                <a:latin typeface="Tahoma"/>
                <a:cs typeface="Tahoma"/>
              </a:rPr>
              <a:t>bubbles)</a:t>
            </a:r>
            <a:endParaRPr sz="2450">
              <a:latin typeface="Tahoma"/>
              <a:cs typeface="Tahoma"/>
            </a:endParaRPr>
          </a:p>
          <a:p>
            <a:pPr marL="389255" indent="-376555">
              <a:lnSpc>
                <a:spcPct val="100000"/>
              </a:lnSpc>
              <a:spcBef>
                <a:spcPts val="30"/>
              </a:spcBef>
              <a:buFont typeface="Arial"/>
              <a:buChar char="•"/>
              <a:tabLst>
                <a:tab pos="389255" algn="l"/>
              </a:tabLst>
            </a:pPr>
            <a:r>
              <a:rPr sz="2450" dirty="0">
                <a:latin typeface="Tahoma"/>
                <a:cs typeface="Tahoma"/>
              </a:rPr>
              <a:t>Different</a:t>
            </a:r>
            <a:r>
              <a:rPr sz="2450" spc="-10" dirty="0">
                <a:latin typeface="Tahoma"/>
                <a:cs typeface="Tahoma"/>
              </a:rPr>
              <a:t> </a:t>
            </a:r>
            <a:r>
              <a:rPr sz="2450" dirty="0">
                <a:latin typeface="Tahoma"/>
                <a:cs typeface="Tahoma"/>
              </a:rPr>
              <a:t>hue</a:t>
            </a:r>
            <a:r>
              <a:rPr sz="2450" spc="35" dirty="0">
                <a:latin typeface="Tahoma"/>
                <a:cs typeface="Tahoma"/>
              </a:rPr>
              <a:t> </a:t>
            </a:r>
            <a:r>
              <a:rPr sz="2450" dirty="0">
                <a:latin typeface="Tahoma"/>
                <a:cs typeface="Tahoma"/>
              </a:rPr>
              <a:t>of</a:t>
            </a:r>
            <a:r>
              <a:rPr sz="2450" spc="20" dirty="0">
                <a:latin typeface="Tahoma"/>
                <a:cs typeface="Tahoma"/>
              </a:rPr>
              <a:t> </a:t>
            </a:r>
            <a:r>
              <a:rPr sz="2450" dirty="0">
                <a:latin typeface="Tahoma"/>
                <a:cs typeface="Tahoma"/>
              </a:rPr>
              <a:t>blue:</a:t>
            </a:r>
            <a:r>
              <a:rPr sz="2450" spc="30" dirty="0">
                <a:latin typeface="Tahoma"/>
                <a:cs typeface="Tahoma"/>
              </a:rPr>
              <a:t> </a:t>
            </a:r>
            <a:r>
              <a:rPr sz="2450" dirty="0">
                <a:latin typeface="Tahoma"/>
                <a:cs typeface="Tahoma"/>
              </a:rPr>
              <a:t>less</a:t>
            </a:r>
            <a:r>
              <a:rPr sz="2450" spc="20" dirty="0">
                <a:latin typeface="Tahoma"/>
                <a:cs typeface="Tahoma"/>
              </a:rPr>
              <a:t> </a:t>
            </a:r>
            <a:r>
              <a:rPr sz="2450" dirty="0">
                <a:latin typeface="Tahoma"/>
                <a:cs typeface="Tahoma"/>
              </a:rPr>
              <a:t>formal,</a:t>
            </a:r>
            <a:r>
              <a:rPr sz="2450" spc="15" dirty="0">
                <a:latin typeface="Tahoma"/>
                <a:cs typeface="Tahoma"/>
              </a:rPr>
              <a:t> </a:t>
            </a:r>
            <a:r>
              <a:rPr sz="2450" dirty="0">
                <a:latin typeface="Tahoma"/>
                <a:cs typeface="Tahoma"/>
              </a:rPr>
              <a:t>more</a:t>
            </a:r>
            <a:r>
              <a:rPr sz="2450" spc="5" dirty="0">
                <a:latin typeface="Tahoma"/>
                <a:cs typeface="Tahoma"/>
              </a:rPr>
              <a:t> </a:t>
            </a:r>
            <a:r>
              <a:rPr sz="2450" dirty="0">
                <a:latin typeface="Tahoma"/>
                <a:cs typeface="Tahoma"/>
              </a:rPr>
              <a:t>extroverted/connecting</a:t>
            </a:r>
            <a:r>
              <a:rPr sz="2450" spc="15" dirty="0">
                <a:latin typeface="Tahoma"/>
                <a:cs typeface="Tahoma"/>
              </a:rPr>
              <a:t> </a:t>
            </a:r>
            <a:r>
              <a:rPr sz="2450" dirty="0">
                <a:latin typeface="Tahoma"/>
                <a:cs typeface="Tahoma"/>
              </a:rPr>
              <a:t>to</a:t>
            </a:r>
            <a:r>
              <a:rPr sz="2450" spc="15" dirty="0">
                <a:latin typeface="Tahoma"/>
                <a:cs typeface="Tahoma"/>
              </a:rPr>
              <a:t> </a:t>
            </a:r>
            <a:r>
              <a:rPr sz="2450" spc="-10" dirty="0">
                <a:latin typeface="Tahoma"/>
                <a:cs typeface="Tahoma"/>
              </a:rPr>
              <a:t>others</a:t>
            </a:r>
            <a:endParaRPr sz="2450">
              <a:latin typeface="Tahoma"/>
              <a:cs typeface="Tahoma"/>
            </a:endParaRP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B0468B55-EC21-AE85-D607-1B86E9FC9F2C}"/>
              </a:ext>
            </a:extLst>
          </p:cNvPr>
          <p:cNvSpPr>
            <a:spLocks noGrp="1"/>
          </p:cNvSpPr>
          <p:nvPr>
            <p:ph type="dt" sz="half" idx="6"/>
          </p:nvPr>
        </p:nvSpPr>
        <p:spPr/>
        <p:txBody>
          <a:bodyPr/>
          <a:lstStyle/>
          <a:p>
            <a:fld id="{268ECBD1-919C-4AA0-87ED-C44DC41B9EE2}" type="datetime1">
              <a:rPr lang="en-US" smtClean="0"/>
              <a:t>10/14/2024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0052678" y="0"/>
            <a:ext cx="10052050" cy="11309350"/>
            <a:chOff x="10052678" y="0"/>
            <a:chExt cx="10052050" cy="11309350"/>
          </a:xfrm>
        </p:grpSpPr>
        <p:sp>
          <p:nvSpPr>
            <p:cNvPr id="3" name="object 3"/>
            <p:cNvSpPr/>
            <p:nvPr/>
          </p:nvSpPr>
          <p:spPr>
            <a:xfrm>
              <a:off x="10052678" y="0"/>
              <a:ext cx="10052050" cy="11309350"/>
            </a:xfrm>
            <a:custGeom>
              <a:avLst/>
              <a:gdLst/>
              <a:ahLst/>
              <a:cxnLst/>
              <a:rect l="l" t="t" r="r" b="b"/>
              <a:pathLst>
                <a:path w="10052050" h="11309350">
                  <a:moveTo>
                    <a:pt x="10051421" y="0"/>
                  </a:moveTo>
                  <a:lnTo>
                    <a:pt x="0" y="0"/>
                  </a:lnTo>
                  <a:lnTo>
                    <a:pt x="0" y="11309263"/>
                  </a:lnTo>
                  <a:lnTo>
                    <a:pt x="10051421" y="11309263"/>
                  </a:lnTo>
                  <a:lnTo>
                    <a:pt x="10051421" y="0"/>
                  </a:lnTo>
                  <a:close/>
                </a:path>
              </a:pathLst>
            </a:custGeom>
            <a:solidFill>
              <a:srgbClr val="00AD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5046346" y="4666955"/>
              <a:ext cx="2990215" cy="1551305"/>
            </a:xfrm>
            <a:custGeom>
              <a:avLst/>
              <a:gdLst/>
              <a:ahLst/>
              <a:cxnLst/>
              <a:rect l="l" t="t" r="r" b="b"/>
              <a:pathLst>
                <a:path w="2990215" h="1551304">
                  <a:moveTo>
                    <a:pt x="2664944" y="0"/>
                  </a:moveTo>
                  <a:lnTo>
                    <a:pt x="324952" y="0"/>
                  </a:lnTo>
                  <a:lnTo>
                    <a:pt x="250447" y="8586"/>
                  </a:lnTo>
                  <a:lnTo>
                    <a:pt x="182047" y="33027"/>
                  </a:lnTo>
                  <a:lnTo>
                    <a:pt x="121710" y="71394"/>
                  </a:lnTo>
                  <a:lnTo>
                    <a:pt x="71384" y="121710"/>
                  </a:lnTo>
                  <a:lnTo>
                    <a:pt x="33027" y="182047"/>
                  </a:lnTo>
                  <a:lnTo>
                    <a:pt x="8586" y="250447"/>
                  </a:lnTo>
                  <a:lnTo>
                    <a:pt x="0" y="324952"/>
                  </a:lnTo>
                  <a:lnTo>
                    <a:pt x="0" y="1551253"/>
                  </a:lnTo>
                  <a:lnTo>
                    <a:pt x="2664944" y="1551253"/>
                  </a:lnTo>
                  <a:lnTo>
                    <a:pt x="2739449" y="1542667"/>
                  </a:lnTo>
                  <a:lnTo>
                    <a:pt x="2807849" y="1518226"/>
                  </a:lnTo>
                  <a:lnTo>
                    <a:pt x="2868186" y="1479869"/>
                  </a:lnTo>
                  <a:lnTo>
                    <a:pt x="2918502" y="1429553"/>
                  </a:lnTo>
                  <a:lnTo>
                    <a:pt x="2956869" y="1369216"/>
                  </a:lnTo>
                  <a:lnTo>
                    <a:pt x="2981310" y="1300827"/>
                  </a:lnTo>
                  <a:lnTo>
                    <a:pt x="2989896" y="1226322"/>
                  </a:lnTo>
                  <a:lnTo>
                    <a:pt x="2989896" y="324952"/>
                  </a:lnTo>
                  <a:lnTo>
                    <a:pt x="2981310" y="250447"/>
                  </a:lnTo>
                  <a:lnTo>
                    <a:pt x="2956869" y="182047"/>
                  </a:lnTo>
                  <a:lnTo>
                    <a:pt x="2918502" y="121710"/>
                  </a:lnTo>
                  <a:lnTo>
                    <a:pt x="2868186" y="71394"/>
                  </a:lnTo>
                  <a:lnTo>
                    <a:pt x="2807849" y="33027"/>
                  </a:lnTo>
                  <a:lnTo>
                    <a:pt x="2739449" y="8586"/>
                  </a:lnTo>
                  <a:lnTo>
                    <a:pt x="266494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5459757" y="5177129"/>
              <a:ext cx="376555" cy="538480"/>
            </a:xfrm>
            <a:custGeom>
              <a:avLst/>
              <a:gdLst/>
              <a:ahLst/>
              <a:cxnLst/>
              <a:rect l="l" t="t" r="r" b="b"/>
              <a:pathLst>
                <a:path w="376555" h="538479">
                  <a:moveTo>
                    <a:pt x="163554" y="0"/>
                  </a:moveTo>
                  <a:lnTo>
                    <a:pt x="92537" y="2555"/>
                  </a:lnTo>
                  <a:lnTo>
                    <a:pt x="19927" y="12283"/>
                  </a:lnTo>
                  <a:lnTo>
                    <a:pt x="0" y="53781"/>
                  </a:lnTo>
                  <a:lnTo>
                    <a:pt x="0" y="483973"/>
                  </a:lnTo>
                  <a:lnTo>
                    <a:pt x="63991" y="533367"/>
                  </a:lnTo>
                  <a:lnTo>
                    <a:pt x="131857" y="537818"/>
                  </a:lnTo>
                  <a:lnTo>
                    <a:pt x="167775" y="538446"/>
                  </a:lnTo>
                  <a:lnTo>
                    <a:pt x="253924" y="531189"/>
                  </a:lnTo>
                  <a:lnTo>
                    <a:pt x="324544" y="505901"/>
                  </a:lnTo>
                  <a:lnTo>
                    <a:pt x="372294" y="457260"/>
                  </a:lnTo>
                  <a:lnTo>
                    <a:pt x="376347" y="439375"/>
                  </a:lnTo>
                  <a:lnTo>
                    <a:pt x="176948" y="439375"/>
                  </a:lnTo>
                  <a:lnTo>
                    <a:pt x="119145" y="438684"/>
                  </a:lnTo>
                  <a:lnTo>
                    <a:pt x="119145" y="306376"/>
                  </a:lnTo>
                  <a:lnTo>
                    <a:pt x="372818" y="306376"/>
                  </a:lnTo>
                  <a:lnTo>
                    <a:pt x="372472" y="305580"/>
                  </a:lnTo>
                  <a:lnTo>
                    <a:pt x="352650" y="281883"/>
                  </a:lnTo>
                  <a:lnTo>
                    <a:pt x="327078" y="264626"/>
                  </a:lnTo>
                  <a:lnTo>
                    <a:pt x="352105" y="247086"/>
                  </a:lnTo>
                  <a:lnTo>
                    <a:pt x="370702" y="222970"/>
                  </a:lnTo>
                  <a:lnTo>
                    <a:pt x="371027" y="222174"/>
                  </a:lnTo>
                  <a:lnTo>
                    <a:pt x="119145" y="222174"/>
                  </a:lnTo>
                  <a:lnTo>
                    <a:pt x="119145" y="99762"/>
                  </a:lnTo>
                  <a:lnTo>
                    <a:pt x="130087" y="99353"/>
                  </a:lnTo>
                  <a:lnTo>
                    <a:pt x="375195" y="99071"/>
                  </a:lnTo>
                  <a:lnTo>
                    <a:pt x="370242" y="77311"/>
                  </a:lnTo>
                  <a:lnTo>
                    <a:pt x="324890" y="31749"/>
                  </a:lnTo>
                  <a:lnTo>
                    <a:pt x="254563" y="7288"/>
                  </a:lnTo>
                  <a:lnTo>
                    <a:pt x="163554" y="0"/>
                  </a:lnTo>
                  <a:close/>
                </a:path>
              </a:pathLst>
            </a:custGeom>
            <a:solidFill>
              <a:srgbClr val="00AD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636705" y="5483500"/>
              <a:ext cx="212886" cy="133009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5632462" y="5276197"/>
              <a:ext cx="213608" cy="123103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5918416" y="5297761"/>
              <a:ext cx="353089" cy="417186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16353197" y="5167076"/>
              <a:ext cx="113664" cy="541020"/>
            </a:xfrm>
            <a:custGeom>
              <a:avLst/>
              <a:gdLst/>
              <a:ahLst/>
              <a:cxnLst/>
              <a:rect l="l" t="t" r="r" b="b"/>
              <a:pathLst>
                <a:path w="113665" h="541020">
                  <a:moveTo>
                    <a:pt x="108003" y="0"/>
                  </a:moveTo>
                  <a:lnTo>
                    <a:pt x="7026" y="0"/>
                  </a:lnTo>
                  <a:lnTo>
                    <a:pt x="0" y="6335"/>
                  </a:lnTo>
                  <a:lnTo>
                    <a:pt x="0" y="533954"/>
                  </a:lnTo>
                  <a:lnTo>
                    <a:pt x="7026" y="541001"/>
                  </a:lnTo>
                  <a:lnTo>
                    <a:pt x="108003" y="541001"/>
                  </a:lnTo>
                  <a:lnTo>
                    <a:pt x="113616" y="533954"/>
                  </a:lnTo>
                  <a:lnTo>
                    <a:pt x="113616" y="6335"/>
                  </a:lnTo>
                  <a:lnTo>
                    <a:pt x="108003" y="0"/>
                  </a:lnTo>
                  <a:close/>
                </a:path>
              </a:pathLst>
            </a:custGeom>
            <a:solidFill>
              <a:srgbClr val="00AD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6565557" y="5297761"/>
              <a:ext cx="346815" cy="410903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6987770" y="5297761"/>
              <a:ext cx="353097" cy="417186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17378565" y="5217340"/>
              <a:ext cx="259715" cy="497205"/>
            </a:xfrm>
            <a:custGeom>
              <a:avLst/>
              <a:gdLst/>
              <a:ahLst/>
              <a:cxnLst/>
              <a:rect l="l" t="t" r="r" b="b"/>
              <a:pathLst>
                <a:path w="259715" h="497204">
                  <a:moveTo>
                    <a:pt x="181136" y="0"/>
                  </a:moveTo>
                  <a:lnTo>
                    <a:pt x="171953" y="0"/>
                  </a:lnTo>
                  <a:lnTo>
                    <a:pt x="77824" y="16220"/>
                  </a:lnTo>
                  <a:lnTo>
                    <a:pt x="71447" y="21162"/>
                  </a:lnTo>
                  <a:lnTo>
                    <a:pt x="71447" y="86746"/>
                  </a:lnTo>
                  <a:lnTo>
                    <a:pt x="7068" y="86746"/>
                  </a:lnTo>
                  <a:lnTo>
                    <a:pt x="0" y="93793"/>
                  </a:lnTo>
                  <a:lnTo>
                    <a:pt x="0" y="155868"/>
                  </a:lnTo>
                  <a:lnTo>
                    <a:pt x="7068" y="161513"/>
                  </a:lnTo>
                  <a:lnTo>
                    <a:pt x="71447" y="172089"/>
                  </a:lnTo>
                  <a:lnTo>
                    <a:pt x="71447" y="376608"/>
                  </a:lnTo>
                  <a:lnTo>
                    <a:pt x="79081" y="437710"/>
                  </a:lnTo>
                  <a:lnTo>
                    <a:pt x="101699" y="474465"/>
                  </a:lnTo>
                  <a:lnTo>
                    <a:pt x="138915" y="492445"/>
                  </a:lnTo>
                  <a:lnTo>
                    <a:pt x="190330" y="497209"/>
                  </a:lnTo>
                  <a:lnTo>
                    <a:pt x="204739" y="496822"/>
                  </a:lnTo>
                  <a:lnTo>
                    <a:pt x="218017" y="495712"/>
                  </a:lnTo>
                  <a:lnTo>
                    <a:pt x="246227" y="491565"/>
                  </a:lnTo>
                  <a:lnTo>
                    <a:pt x="254720" y="490141"/>
                  </a:lnTo>
                  <a:lnTo>
                    <a:pt x="259673" y="484518"/>
                  </a:lnTo>
                  <a:lnTo>
                    <a:pt x="259673" y="414683"/>
                  </a:lnTo>
                  <a:lnTo>
                    <a:pt x="254008" y="410463"/>
                  </a:lnTo>
                  <a:lnTo>
                    <a:pt x="188917" y="410463"/>
                  </a:lnTo>
                  <a:lnTo>
                    <a:pt x="186780" y="405531"/>
                  </a:lnTo>
                  <a:lnTo>
                    <a:pt x="186780" y="172089"/>
                  </a:lnTo>
                  <a:lnTo>
                    <a:pt x="252604" y="172089"/>
                  </a:lnTo>
                  <a:lnTo>
                    <a:pt x="258961" y="165733"/>
                  </a:lnTo>
                  <a:lnTo>
                    <a:pt x="258961" y="93102"/>
                  </a:lnTo>
                  <a:lnTo>
                    <a:pt x="252604" y="86746"/>
                  </a:lnTo>
                  <a:lnTo>
                    <a:pt x="186780" y="86746"/>
                  </a:lnTo>
                  <a:lnTo>
                    <a:pt x="186780" y="4932"/>
                  </a:lnTo>
                  <a:lnTo>
                    <a:pt x="181136" y="0"/>
                  </a:lnTo>
                  <a:close/>
                </a:path>
              </a:pathLst>
            </a:custGeom>
            <a:solidFill>
              <a:srgbClr val="00AD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2123522" y="6217591"/>
              <a:ext cx="2922270" cy="654685"/>
            </a:xfrm>
            <a:custGeom>
              <a:avLst/>
              <a:gdLst/>
              <a:ahLst/>
              <a:cxnLst/>
              <a:rect l="l" t="t" r="r" b="b"/>
              <a:pathLst>
                <a:path w="2922269" h="654684">
                  <a:moveTo>
                    <a:pt x="2922041" y="0"/>
                  </a:moveTo>
                  <a:lnTo>
                    <a:pt x="216573" y="0"/>
                  </a:lnTo>
                  <a:lnTo>
                    <a:pt x="132270" y="17018"/>
                  </a:lnTo>
                  <a:lnTo>
                    <a:pt x="63423" y="63461"/>
                  </a:lnTo>
                  <a:lnTo>
                    <a:pt x="17018" y="132346"/>
                  </a:lnTo>
                  <a:lnTo>
                    <a:pt x="0" y="216700"/>
                  </a:lnTo>
                  <a:lnTo>
                    <a:pt x="0" y="437464"/>
                  </a:lnTo>
                  <a:lnTo>
                    <a:pt x="17018" y="521830"/>
                  </a:lnTo>
                  <a:lnTo>
                    <a:pt x="63423" y="590702"/>
                  </a:lnTo>
                  <a:lnTo>
                    <a:pt x="132270" y="637146"/>
                  </a:lnTo>
                  <a:lnTo>
                    <a:pt x="216573" y="654177"/>
                  </a:lnTo>
                  <a:lnTo>
                    <a:pt x="2705468" y="654177"/>
                  </a:lnTo>
                  <a:lnTo>
                    <a:pt x="2787332" y="637628"/>
                  </a:lnTo>
                  <a:lnTo>
                    <a:pt x="2789771" y="637146"/>
                  </a:lnTo>
                  <a:lnTo>
                    <a:pt x="2858605" y="590702"/>
                  </a:lnTo>
                  <a:lnTo>
                    <a:pt x="2905023" y="521817"/>
                  </a:lnTo>
                  <a:lnTo>
                    <a:pt x="2922041" y="437464"/>
                  </a:lnTo>
                  <a:lnTo>
                    <a:pt x="2922041" y="16548"/>
                  </a:lnTo>
                  <a:lnTo>
                    <a:pt x="2905493" y="16548"/>
                  </a:lnTo>
                  <a:lnTo>
                    <a:pt x="2905493" y="437464"/>
                  </a:lnTo>
                  <a:lnTo>
                    <a:pt x="2889758" y="515302"/>
                  </a:lnTo>
                  <a:lnTo>
                    <a:pt x="2846844" y="578929"/>
                  </a:lnTo>
                  <a:lnTo>
                    <a:pt x="2783255" y="621868"/>
                  </a:lnTo>
                  <a:lnTo>
                    <a:pt x="2705519" y="637616"/>
                  </a:lnTo>
                  <a:lnTo>
                    <a:pt x="216573" y="637616"/>
                  </a:lnTo>
                  <a:lnTo>
                    <a:pt x="138785" y="621868"/>
                  </a:lnTo>
                  <a:lnTo>
                    <a:pt x="75196" y="578942"/>
                  </a:lnTo>
                  <a:lnTo>
                    <a:pt x="32283" y="515302"/>
                  </a:lnTo>
                  <a:lnTo>
                    <a:pt x="16535" y="437464"/>
                  </a:lnTo>
                  <a:lnTo>
                    <a:pt x="16535" y="216700"/>
                  </a:lnTo>
                  <a:lnTo>
                    <a:pt x="32283" y="138874"/>
                  </a:lnTo>
                  <a:lnTo>
                    <a:pt x="75196" y="75234"/>
                  </a:lnTo>
                  <a:lnTo>
                    <a:pt x="138785" y="32296"/>
                  </a:lnTo>
                  <a:lnTo>
                    <a:pt x="216573" y="16535"/>
                  </a:lnTo>
                  <a:lnTo>
                    <a:pt x="2922041" y="16535"/>
                  </a:lnTo>
                  <a:lnTo>
                    <a:pt x="292204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4" name="object 14"/>
          <p:cNvGrpSpPr/>
          <p:nvPr/>
        </p:nvGrpSpPr>
        <p:grpSpPr>
          <a:xfrm>
            <a:off x="1780579" y="4666955"/>
            <a:ext cx="5913120" cy="2205355"/>
            <a:chOff x="1780579" y="4666955"/>
            <a:chExt cx="5913120" cy="2205355"/>
          </a:xfrm>
        </p:grpSpPr>
        <p:sp>
          <p:nvSpPr>
            <p:cNvPr id="15" name="object 15"/>
            <p:cNvSpPr/>
            <p:nvPr/>
          </p:nvSpPr>
          <p:spPr>
            <a:xfrm>
              <a:off x="4703395" y="4666955"/>
              <a:ext cx="2990215" cy="1551305"/>
            </a:xfrm>
            <a:custGeom>
              <a:avLst/>
              <a:gdLst/>
              <a:ahLst/>
              <a:cxnLst/>
              <a:rect l="l" t="t" r="r" b="b"/>
              <a:pathLst>
                <a:path w="2990215" h="1551304">
                  <a:moveTo>
                    <a:pt x="2664944" y="0"/>
                  </a:moveTo>
                  <a:lnTo>
                    <a:pt x="324952" y="0"/>
                  </a:lnTo>
                  <a:lnTo>
                    <a:pt x="250447" y="8586"/>
                  </a:lnTo>
                  <a:lnTo>
                    <a:pt x="182047" y="33027"/>
                  </a:lnTo>
                  <a:lnTo>
                    <a:pt x="121710" y="71394"/>
                  </a:lnTo>
                  <a:lnTo>
                    <a:pt x="71394" y="121710"/>
                  </a:lnTo>
                  <a:lnTo>
                    <a:pt x="33027" y="182047"/>
                  </a:lnTo>
                  <a:lnTo>
                    <a:pt x="8586" y="250447"/>
                  </a:lnTo>
                  <a:lnTo>
                    <a:pt x="0" y="324952"/>
                  </a:lnTo>
                  <a:lnTo>
                    <a:pt x="0" y="1551253"/>
                  </a:lnTo>
                  <a:lnTo>
                    <a:pt x="2664944" y="1551253"/>
                  </a:lnTo>
                  <a:lnTo>
                    <a:pt x="2739449" y="1542667"/>
                  </a:lnTo>
                  <a:lnTo>
                    <a:pt x="2807849" y="1518226"/>
                  </a:lnTo>
                  <a:lnTo>
                    <a:pt x="2868186" y="1479869"/>
                  </a:lnTo>
                  <a:lnTo>
                    <a:pt x="2918502" y="1429553"/>
                  </a:lnTo>
                  <a:lnTo>
                    <a:pt x="2956869" y="1369216"/>
                  </a:lnTo>
                  <a:lnTo>
                    <a:pt x="2981310" y="1300827"/>
                  </a:lnTo>
                  <a:lnTo>
                    <a:pt x="2989896" y="1226322"/>
                  </a:lnTo>
                  <a:lnTo>
                    <a:pt x="2989896" y="324952"/>
                  </a:lnTo>
                  <a:lnTo>
                    <a:pt x="2981310" y="250447"/>
                  </a:lnTo>
                  <a:lnTo>
                    <a:pt x="2956869" y="182047"/>
                  </a:lnTo>
                  <a:lnTo>
                    <a:pt x="2918502" y="121710"/>
                  </a:lnTo>
                  <a:lnTo>
                    <a:pt x="2868186" y="71394"/>
                  </a:lnTo>
                  <a:lnTo>
                    <a:pt x="2807849" y="33027"/>
                  </a:lnTo>
                  <a:lnTo>
                    <a:pt x="2739449" y="8586"/>
                  </a:lnTo>
                  <a:lnTo>
                    <a:pt x="2664944" y="0"/>
                  </a:lnTo>
                  <a:close/>
                </a:path>
              </a:pathLst>
            </a:custGeom>
            <a:solidFill>
              <a:srgbClr val="00AD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5116809" y="5177129"/>
              <a:ext cx="377825" cy="538480"/>
            </a:xfrm>
            <a:custGeom>
              <a:avLst/>
              <a:gdLst/>
              <a:ahLst/>
              <a:cxnLst/>
              <a:rect l="l" t="t" r="r" b="b"/>
              <a:pathLst>
                <a:path w="377825" h="538479">
                  <a:moveTo>
                    <a:pt x="164078" y="0"/>
                  </a:moveTo>
                  <a:lnTo>
                    <a:pt x="92830" y="2555"/>
                  </a:lnTo>
                  <a:lnTo>
                    <a:pt x="19990" y="12283"/>
                  </a:lnTo>
                  <a:lnTo>
                    <a:pt x="0" y="53781"/>
                  </a:lnTo>
                  <a:lnTo>
                    <a:pt x="0" y="483973"/>
                  </a:lnTo>
                  <a:lnTo>
                    <a:pt x="64190" y="533367"/>
                  </a:lnTo>
                  <a:lnTo>
                    <a:pt x="132286" y="537818"/>
                  </a:lnTo>
                  <a:lnTo>
                    <a:pt x="168309" y="538446"/>
                  </a:lnTo>
                  <a:lnTo>
                    <a:pt x="254741" y="531189"/>
                  </a:lnTo>
                  <a:lnTo>
                    <a:pt x="325581" y="505901"/>
                  </a:lnTo>
                  <a:lnTo>
                    <a:pt x="373488" y="457260"/>
                  </a:lnTo>
                  <a:lnTo>
                    <a:pt x="377561" y="439375"/>
                  </a:lnTo>
                  <a:lnTo>
                    <a:pt x="177513" y="439375"/>
                  </a:lnTo>
                  <a:lnTo>
                    <a:pt x="119522" y="438684"/>
                  </a:lnTo>
                  <a:lnTo>
                    <a:pt x="119522" y="306376"/>
                  </a:lnTo>
                  <a:lnTo>
                    <a:pt x="374011" y="306376"/>
                  </a:lnTo>
                  <a:lnTo>
                    <a:pt x="373666" y="305580"/>
                  </a:lnTo>
                  <a:lnTo>
                    <a:pt x="353780" y="281883"/>
                  </a:lnTo>
                  <a:lnTo>
                    <a:pt x="328136" y="264626"/>
                  </a:lnTo>
                  <a:lnTo>
                    <a:pt x="353236" y="247086"/>
                  </a:lnTo>
                  <a:lnTo>
                    <a:pt x="371896" y="222970"/>
                  </a:lnTo>
                  <a:lnTo>
                    <a:pt x="372210" y="222174"/>
                  </a:lnTo>
                  <a:lnTo>
                    <a:pt x="119522" y="222174"/>
                  </a:lnTo>
                  <a:lnTo>
                    <a:pt x="119522" y="99762"/>
                  </a:lnTo>
                  <a:lnTo>
                    <a:pt x="130506" y="99353"/>
                  </a:lnTo>
                  <a:lnTo>
                    <a:pt x="376399" y="99071"/>
                  </a:lnTo>
                  <a:lnTo>
                    <a:pt x="371425" y="77311"/>
                  </a:lnTo>
                  <a:lnTo>
                    <a:pt x="325937" y="31749"/>
                  </a:lnTo>
                  <a:lnTo>
                    <a:pt x="255379" y="7288"/>
                  </a:lnTo>
                  <a:lnTo>
                    <a:pt x="16407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294328" y="5483500"/>
              <a:ext cx="213577" cy="133009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290072" y="5276197"/>
              <a:ext cx="214289" cy="123103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575466" y="5297761"/>
              <a:ext cx="353100" cy="417186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6010240" y="5167076"/>
              <a:ext cx="114935" cy="541020"/>
            </a:xfrm>
            <a:custGeom>
              <a:avLst/>
              <a:gdLst/>
              <a:ahLst/>
              <a:cxnLst/>
              <a:rect l="l" t="t" r="r" b="b"/>
              <a:pathLst>
                <a:path w="114935" h="541020">
                  <a:moveTo>
                    <a:pt x="109197" y="0"/>
                  </a:moveTo>
                  <a:lnTo>
                    <a:pt x="7110" y="0"/>
                  </a:lnTo>
                  <a:lnTo>
                    <a:pt x="0" y="6335"/>
                  </a:lnTo>
                  <a:lnTo>
                    <a:pt x="0" y="533954"/>
                  </a:lnTo>
                  <a:lnTo>
                    <a:pt x="7110" y="541001"/>
                  </a:lnTo>
                  <a:lnTo>
                    <a:pt x="109197" y="541001"/>
                  </a:lnTo>
                  <a:lnTo>
                    <a:pt x="114872" y="533954"/>
                  </a:lnTo>
                  <a:lnTo>
                    <a:pt x="114872" y="6335"/>
                  </a:lnTo>
                  <a:lnTo>
                    <a:pt x="10919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222607" y="5297761"/>
              <a:ext cx="348073" cy="410903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6644820" y="5297761"/>
              <a:ext cx="353089" cy="417186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7036878" y="5217339"/>
              <a:ext cx="258445" cy="497205"/>
            </a:xfrm>
            <a:custGeom>
              <a:avLst/>
              <a:gdLst/>
              <a:ahLst/>
              <a:cxnLst/>
              <a:rect l="l" t="t" r="r" b="b"/>
              <a:pathLst>
                <a:path w="258445" h="497204">
                  <a:moveTo>
                    <a:pt x="180257" y="0"/>
                  </a:moveTo>
                  <a:lnTo>
                    <a:pt x="171115" y="0"/>
                  </a:lnTo>
                  <a:lnTo>
                    <a:pt x="77447" y="16220"/>
                  </a:lnTo>
                  <a:lnTo>
                    <a:pt x="71101" y="21162"/>
                  </a:lnTo>
                  <a:lnTo>
                    <a:pt x="71101" y="86746"/>
                  </a:lnTo>
                  <a:lnTo>
                    <a:pt x="7026" y="86746"/>
                  </a:lnTo>
                  <a:lnTo>
                    <a:pt x="0" y="93793"/>
                  </a:lnTo>
                  <a:lnTo>
                    <a:pt x="0" y="155868"/>
                  </a:lnTo>
                  <a:lnTo>
                    <a:pt x="7026" y="161513"/>
                  </a:lnTo>
                  <a:lnTo>
                    <a:pt x="71101" y="172089"/>
                  </a:lnTo>
                  <a:lnTo>
                    <a:pt x="71101" y="376608"/>
                  </a:lnTo>
                  <a:lnTo>
                    <a:pt x="78693" y="437710"/>
                  </a:lnTo>
                  <a:lnTo>
                    <a:pt x="101207" y="474465"/>
                  </a:lnTo>
                  <a:lnTo>
                    <a:pt x="138245" y="492445"/>
                  </a:lnTo>
                  <a:lnTo>
                    <a:pt x="189398" y="497209"/>
                  </a:lnTo>
                  <a:lnTo>
                    <a:pt x="203744" y="496822"/>
                  </a:lnTo>
                  <a:lnTo>
                    <a:pt x="216959" y="495712"/>
                  </a:lnTo>
                  <a:lnTo>
                    <a:pt x="245034" y="491565"/>
                  </a:lnTo>
                  <a:lnTo>
                    <a:pt x="253495" y="490141"/>
                  </a:lnTo>
                  <a:lnTo>
                    <a:pt x="258416" y="484518"/>
                  </a:lnTo>
                  <a:lnTo>
                    <a:pt x="258416" y="414683"/>
                  </a:lnTo>
                  <a:lnTo>
                    <a:pt x="252782" y="410463"/>
                  </a:lnTo>
                  <a:lnTo>
                    <a:pt x="188006" y="410463"/>
                  </a:lnTo>
                  <a:lnTo>
                    <a:pt x="185869" y="405531"/>
                  </a:lnTo>
                  <a:lnTo>
                    <a:pt x="185869" y="172089"/>
                  </a:lnTo>
                  <a:lnTo>
                    <a:pt x="251379" y="172089"/>
                  </a:lnTo>
                  <a:lnTo>
                    <a:pt x="257704" y="165733"/>
                  </a:lnTo>
                  <a:lnTo>
                    <a:pt x="257704" y="93102"/>
                  </a:lnTo>
                  <a:lnTo>
                    <a:pt x="251379" y="86746"/>
                  </a:lnTo>
                  <a:lnTo>
                    <a:pt x="185869" y="86746"/>
                  </a:lnTo>
                  <a:lnTo>
                    <a:pt x="185869" y="4932"/>
                  </a:lnTo>
                  <a:lnTo>
                    <a:pt x="18025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1780578" y="6217591"/>
              <a:ext cx="2923540" cy="654685"/>
            </a:xfrm>
            <a:custGeom>
              <a:avLst/>
              <a:gdLst/>
              <a:ahLst/>
              <a:cxnLst/>
              <a:rect l="l" t="t" r="r" b="b"/>
              <a:pathLst>
                <a:path w="2923540" h="654684">
                  <a:moveTo>
                    <a:pt x="2923298" y="0"/>
                  </a:moveTo>
                  <a:lnTo>
                    <a:pt x="216662" y="0"/>
                  </a:lnTo>
                  <a:lnTo>
                    <a:pt x="132321" y="17018"/>
                  </a:lnTo>
                  <a:lnTo>
                    <a:pt x="63449" y="63461"/>
                  </a:lnTo>
                  <a:lnTo>
                    <a:pt x="17018" y="132346"/>
                  </a:lnTo>
                  <a:lnTo>
                    <a:pt x="0" y="216700"/>
                  </a:lnTo>
                  <a:lnTo>
                    <a:pt x="0" y="437464"/>
                  </a:lnTo>
                  <a:lnTo>
                    <a:pt x="17018" y="521830"/>
                  </a:lnTo>
                  <a:lnTo>
                    <a:pt x="63449" y="590702"/>
                  </a:lnTo>
                  <a:lnTo>
                    <a:pt x="132321" y="637146"/>
                  </a:lnTo>
                  <a:lnTo>
                    <a:pt x="216662" y="654177"/>
                  </a:lnTo>
                  <a:lnTo>
                    <a:pt x="2706624" y="654177"/>
                  </a:lnTo>
                  <a:lnTo>
                    <a:pt x="2788526" y="637628"/>
                  </a:lnTo>
                  <a:lnTo>
                    <a:pt x="2790964" y="637146"/>
                  </a:lnTo>
                  <a:lnTo>
                    <a:pt x="2859836" y="590702"/>
                  </a:lnTo>
                  <a:lnTo>
                    <a:pt x="2906268" y="521817"/>
                  </a:lnTo>
                  <a:lnTo>
                    <a:pt x="2923298" y="437464"/>
                  </a:lnTo>
                  <a:lnTo>
                    <a:pt x="2923298" y="16548"/>
                  </a:lnTo>
                  <a:lnTo>
                    <a:pt x="2906750" y="16548"/>
                  </a:lnTo>
                  <a:lnTo>
                    <a:pt x="2906750" y="437464"/>
                  </a:lnTo>
                  <a:lnTo>
                    <a:pt x="2890990" y="515302"/>
                  </a:lnTo>
                  <a:lnTo>
                    <a:pt x="2848064" y="578929"/>
                  </a:lnTo>
                  <a:lnTo>
                    <a:pt x="2784437" y="621868"/>
                  </a:lnTo>
                  <a:lnTo>
                    <a:pt x="2706674" y="637616"/>
                  </a:lnTo>
                  <a:lnTo>
                    <a:pt x="216662" y="637616"/>
                  </a:lnTo>
                  <a:lnTo>
                    <a:pt x="138836" y="621868"/>
                  </a:lnTo>
                  <a:lnTo>
                    <a:pt x="75222" y="578942"/>
                  </a:lnTo>
                  <a:lnTo>
                    <a:pt x="32283" y="515302"/>
                  </a:lnTo>
                  <a:lnTo>
                    <a:pt x="16535" y="437464"/>
                  </a:lnTo>
                  <a:lnTo>
                    <a:pt x="16535" y="216700"/>
                  </a:lnTo>
                  <a:lnTo>
                    <a:pt x="32283" y="138874"/>
                  </a:lnTo>
                  <a:lnTo>
                    <a:pt x="75222" y="75234"/>
                  </a:lnTo>
                  <a:lnTo>
                    <a:pt x="138836" y="32296"/>
                  </a:lnTo>
                  <a:lnTo>
                    <a:pt x="216662" y="16548"/>
                  </a:lnTo>
                  <a:lnTo>
                    <a:pt x="2906750" y="16548"/>
                  </a:lnTo>
                  <a:lnTo>
                    <a:pt x="2923298" y="16535"/>
                  </a:lnTo>
                  <a:lnTo>
                    <a:pt x="2923298" y="0"/>
                  </a:lnTo>
                  <a:close/>
                </a:path>
              </a:pathLst>
            </a:custGeom>
            <a:solidFill>
              <a:srgbClr val="00AD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5" name="object 25"/>
          <p:cNvSpPr txBox="1"/>
          <p:nvPr/>
        </p:nvSpPr>
        <p:spPr>
          <a:xfrm>
            <a:off x="2003091" y="6375245"/>
            <a:ext cx="2459355" cy="3016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800" spc="-10" dirty="0">
                <a:solidFill>
                  <a:srgbClr val="00ADFF"/>
                </a:solidFill>
                <a:latin typeface="Tahoma"/>
                <a:cs typeface="Tahoma"/>
              </a:rPr>
              <a:t>Connecting</a:t>
            </a:r>
            <a:r>
              <a:rPr sz="1800" spc="-90" dirty="0">
                <a:solidFill>
                  <a:srgbClr val="00ADFF"/>
                </a:solidFill>
                <a:latin typeface="Tahoma"/>
                <a:cs typeface="Tahoma"/>
              </a:rPr>
              <a:t> </a:t>
            </a:r>
            <a:r>
              <a:rPr sz="1800" spc="-10" dirty="0">
                <a:solidFill>
                  <a:srgbClr val="00ADFF"/>
                </a:solidFill>
                <a:latin typeface="Tahoma"/>
                <a:cs typeface="Tahoma"/>
              </a:rPr>
              <a:t>communities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27" name="object 2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35"/>
              </a:spcBef>
            </a:pPr>
            <a:fld id="{81D60167-4931-47E6-BA6A-407CBD079E47}" type="slidenum">
              <a:rPr spc="-50" dirty="0"/>
              <a:t>6</a:t>
            </a:fld>
            <a:endParaRPr spc="-50" dirty="0"/>
          </a:p>
        </p:txBody>
      </p:sp>
      <p:sp>
        <p:nvSpPr>
          <p:cNvPr id="28" name="object 2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lang="fr-BE"/>
              <a:t>Belnet / New corporate branding</a:t>
            </a:r>
            <a:endParaRPr spc="-10" dirty="0"/>
          </a:p>
        </p:txBody>
      </p:sp>
      <p:sp>
        <p:nvSpPr>
          <p:cNvPr id="26" name="object 26"/>
          <p:cNvSpPr txBox="1"/>
          <p:nvPr/>
        </p:nvSpPr>
        <p:spPr>
          <a:xfrm>
            <a:off x="12345547" y="6375245"/>
            <a:ext cx="2459355" cy="3016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800" spc="-10" dirty="0">
                <a:solidFill>
                  <a:srgbClr val="FFFFFF"/>
                </a:solidFill>
                <a:latin typeface="Tahoma"/>
                <a:cs typeface="Tahoma"/>
              </a:rPr>
              <a:t>Connecting</a:t>
            </a:r>
            <a:r>
              <a:rPr sz="1800" spc="-9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Tahoma"/>
                <a:cs typeface="Tahoma"/>
              </a:rPr>
              <a:t>communities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29" name="Date Placeholder 28">
            <a:extLst>
              <a:ext uri="{FF2B5EF4-FFF2-40B4-BE49-F238E27FC236}">
                <a16:creationId xmlns:a16="http://schemas.microsoft.com/office/drawing/2014/main" id="{2CA89636-A8B1-D677-57E0-F7CA423498DA}"/>
              </a:ext>
            </a:extLst>
          </p:cNvPr>
          <p:cNvSpPr>
            <a:spLocks noGrp="1"/>
          </p:cNvSpPr>
          <p:nvPr>
            <p:ph type="dt" sz="half" idx="6"/>
          </p:nvPr>
        </p:nvSpPr>
        <p:spPr/>
        <p:txBody>
          <a:bodyPr/>
          <a:lstStyle/>
          <a:p>
            <a:fld id="{A130FAFA-95B9-47E7-8269-284FF2F7569A}" type="datetime1">
              <a:rPr lang="en-US" smtClean="0"/>
              <a:t>10/14/2024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551865" y="4738372"/>
            <a:ext cx="1939925" cy="752475"/>
            <a:chOff x="7551865" y="4738372"/>
            <a:chExt cx="1939925" cy="752475"/>
          </a:xfrm>
        </p:grpSpPr>
        <p:sp>
          <p:nvSpPr>
            <p:cNvPr id="3" name="object 3"/>
            <p:cNvSpPr/>
            <p:nvPr/>
          </p:nvSpPr>
          <p:spPr>
            <a:xfrm>
              <a:off x="7557101" y="4743608"/>
              <a:ext cx="1929130" cy="741680"/>
            </a:xfrm>
            <a:custGeom>
              <a:avLst/>
              <a:gdLst/>
              <a:ahLst/>
              <a:cxnLst/>
              <a:rect l="l" t="t" r="r" b="b"/>
              <a:pathLst>
                <a:path w="1929129" h="741679">
                  <a:moveTo>
                    <a:pt x="1558165" y="0"/>
                  </a:moveTo>
                  <a:lnTo>
                    <a:pt x="1558165" y="185346"/>
                  </a:lnTo>
                  <a:lnTo>
                    <a:pt x="0" y="185346"/>
                  </a:lnTo>
                  <a:lnTo>
                    <a:pt x="0" y="556038"/>
                  </a:lnTo>
                  <a:lnTo>
                    <a:pt x="1558165" y="556038"/>
                  </a:lnTo>
                  <a:lnTo>
                    <a:pt x="1558165" y="741385"/>
                  </a:lnTo>
                  <a:lnTo>
                    <a:pt x="1928857" y="370692"/>
                  </a:lnTo>
                  <a:lnTo>
                    <a:pt x="1558165" y="0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7557101" y="4743608"/>
              <a:ext cx="1929130" cy="741680"/>
            </a:xfrm>
            <a:custGeom>
              <a:avLst/>
              <a:gdLst/>
              <a:ahLst/>
              <a:cxnLst/>
              <a:rect l="l" t="t" r="r" b="b"/>
              <a:pathLst>
                <a:path w="1929129" h="741679">
                  <a:moveTo>
                    <a:pt x="0" y="185346"/>
                  </a:moveTo>
                  <a:lnTo>
                    <a:pt x="1558165" y="185346"/>
                  </a:lnTo>
                  <a:lnTo>
                    <a:pt x="1558165" y="0"/>
                  </a:lnTo>
                  <a:lnTo>
                    <a:pt x="1928857" y="370692"/>
                  </a:lnTo>
                  <a:lnTo>
                    <a:pt x="1558165" y="741385"/>
                  </a:lnTo>
                  <a:lnTo>
                    <a:pt x="1558165" y="556038"/>
                  </a:lnTo>
                  <a:lnTo>
                    <a:pt x="0" y="556038"/>
                  </a:lnTo>
                  <a:lnTo>
                    <a:pt x="0" y="185346"/>
                  </a:lnTo>
                  <a:close/>
                </a:path>
              </a:pathLst>
            </a:custGeom>
            <a:ln w="10471">
              <a:solidFill>
                <a:srgbClr val="7E7E7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Subbrand</a:t>
            </a:r>
            <a:r>
              <a:rPr spc="5" dirty="0"/>
              <a:t> </a:t>
            </a:r>
            <a:r>
              <a:rPr spc="-10" dirty="0"/>
              <a:t>logos</a:t>
            </a: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460054" y="1438790"/>
            <a:ext cx="6201244" cy="2123627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432408" y="3739596"/>
            <a:ext cx="6201245" cy="2312105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1595765" y="6216324"/>
            <a:ext cx="6037889" cy="2250542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1595765" y="9056206"/>
            <a:ext cx="3171619" cy="2062055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479376" y="3901750"/>
            <a:ext cx="3659022" cy="2231130"/>
          </a:xfrm>
          <a:prstGeom prst="rect">
            <a:avLst/>
          </a:prstGeom>
        </p:spPr>
      </p:pic>
      <p:sp>
        <p:nvSpPr>
          <p:cNvPr id="11" name="object 1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35"/>
              </a:spcBef>
            </a:pPr>
            <a:fld id="{81D60167-4931-47E6-BA6A-407CBD079E47}" type="slidenum">
              <a:rPr spc="-50" dirty="0"/>
              <a:t>7</a:t>
            </a:fld>
            <a:endParaRPr spc="-50" dirty="0"/>
          </a:p>
        </p:txBody>
      </p:sp>
      <p:sp>
        <p:nvSpPr>
          <p:cNvPr id="12" name="object 12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lang="fr-BE"/>
              <a:t>Belnet / New corporate branding</a:t>
            </a:r>
            <a:endParaRPr spc="-10" dirty="0"/>
          </a:p>
        </p:txBody>
      </p:sp>
      <p:sp>
        <p:nvSpPr>
          <p:cNvPr id="13" name="Date Placeholder 12">
            <a:extLst>
              <a:ext uri="{FF2B5EF4-FFF2-40B4-BE49-F238E27FC236}">
                <a16:creationId xmlns:a16="http://schemas.microsoft.com/office/drawing/2014/main" id="{7972A63A-28B5-37E8-CC56-DFBBEB59802E}"/>
              </a:ext>
            </a:extLst>
          </p:cNvPr>
          <p:cNvSpPr>
            <a:spLocks noGrp="1"/>
          </p:cNvSpPr>
          <p:nvPr>
            <p:ph type="dt" sz="half" idx="6"/>
          </p:nvPr>
        </p:nvSpPr>
        <p:spPr/>
        <p:txBody>
          <a:bodyPr/>
          <a:lstStyle/>
          <a:p>
            <a:fld id="{7437D1B2-C8F6-4499-B79A-0E33DCFBA3E9}" type="datetime1">
              <a:rPr lang="en-US" smtClean="0"/>
              <a:t>10/14/2024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570922" y="2848677"/>
            <a:ext cx="1655445" cy="1169035"/>
          </a:xfrm>
          <a:custGeom>
            <a:avLst/>
            <a:gdLst/>
            <a:ahLst/>
            <a:cxnLst/>
            <a:rect l="l" t="t" r="r" b="b"/>
            <a:pathLst>
              <a:path w="1655445" h="1169035">
                <a:moveTo>
                  <a:pt x="1655173" y="0"/>
                </a:moveTo>
                <a:lnTo>
                  <a:pt x="415730" y="0"/>
                </a:lnTo>
                <a:lnTo>
                  <a:pt x="341005" y="6691"/>
                </a:lnTo>
                <a:lnTo>
                  <a:pt x="270668" y="26000"/>
                </a:lnTo>
                <a:lnTo>
                  <a:pt x="205901" y="56745"/>
                </a:lnTo>
                <a:lnTo>
                  <a:pt x="147879" y="97751"/>
                </a:lnTo>
                <a:lnTo>
                  <a:pt x="97772" y="147847"/>
                </a:lnTo>
                <a:lnTo>
                  <a:pt x="56755" y="205860"/>
                </a:lnTo>
                <a:lnTo>
                  <a:pt x="26011" y="270616"/>
                </a:lnTo>
                <a:lnTo>
                  <a:pt x="6701" y="340932"/>
                </a:lnTo>
                <a:lnTo>
                  <a:pt x="0" y="415646"/>
                </a:lnTo>
                <a:lnTo>
                  <a:pt x="0" y="753374"/>
                </a:lnTo>
                <a:lnTo>
                  <a:pt x="6701" y="828078"/>
                </a:lnTo>
                <a:lnTo>
                  <a:pt x="26011" y="898395"/>
                </a:lnTo>
                <a:lnTo>
                  <a:pt x="56755" y="963140"/>
                </a:lnTo>
                <a:lnTo>
                  <a:pt x="97772" y="1021153"/>
                </a:lnTo>
                <a:lnTo>
                  <a:pt x="147879" y="1071249"/>
                </a:lnTo>
                <a:lnTo>
                  <a:pt x="205901" y="1112255"/>
                </a:lnTo>
                <a:lnTo>
                  <a:pt x="270668" y="1143000"/>
                </a:lnTo>
                <a:lnTo>
                  <a:pt x="341005" y="1162309"/>
                </a:lnTo>
                <a:lnTo>
                  <a:pt x="415730" y="1169000"/>
                </a:lnTo>
                <a:lnTo>
                  <a:pt x="1239463" y="1169000"/>
                </a:lnTo>
                <a:lnTo>
                  <a:pt x="1314188" y="1162309"/>
                </a:lnTo>
                <a:lnTo>
                  <a:pt x="1384515" y="1143000"/>
                </a:lnTo>
                <a:lnTo>
                  <a:pt x="1449271" y="1112255"/>
                </a:lnTo>
                <a:lnTo>
                  <a:pt x="1507294" y="1071249"/>
                </a:lnTo>
                <a:lnTo>
                  <a:pt x="1557400" y="1021153"/>
                </a:lnTo>
                <a:lnTo>
                  <a:pt x="1598417" y="963140"/>
                </a:lnTo>
                <a:lnTo>
                  <a:pt x="1629162" y="898395"/>
                </a:lnTo>
                <a:lnTo>
                  <a:pt x="1648471" y="828078"/>
                </a:lnTo>
                <a:lnTo>
                  <a:pt x="1655173" y="753374"/>
                </a:lnTo>
                <a:lnTo>
                  <a:pt x="1655173" y="0"/>
                </a:lnTo>
                <a:close/>
              </a:path>
            </a:pathLst>
          </a:custGeom>
          <a:solidFill>
            <a:srgbClr val="221F1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1811995" y="4188197"/>
            <a:ext cx="3554095" cy="2846070"/>
            <a:chOff x="1811995" y="4188197"/>
            <a:chExt cx="3554095" cy="2846070"/>
          </a:xfrm>
        </p:grpSpPr>
        <p:sp>
          <p:nvSpPr>
            <p:cNvPr id="4" name="object 4"/>
            <p:cNvSpPr/>
            <p:nvPr/>
          </p:nvSpPr>
          <p:spPr>
            <a:xfrm>
              <a:off x="1811995" y="5189695"/>
              <a:ext cx="3554095" cy="1844675"/>
            </a:xfrm>
            <a:custGeom>
              <a:avLst/>
              <a:gdLst/>
              <a:ahLst/>
              <a:cxnLst/>
              <a:rect l="l" t="t" r="r" b="b"/>
              <a:pathLst>
                <a:path w="3554095" h="1844675">
                  <a:moveTo>
                    <a:pt x="3553894" y="0"/>
                  </a:moveTo>
                  <a:lnTo>
                    <a:pt x="386242" y="0"/>
                  </a:lnTo>
                  <a:lnTo>
                    <a:pt x="308397" y="7843"/>
                  </a:lnTo>
                  <a:lnTo>
                    <a:pt x="235902" y="30356"/>
                  </a:lnTo>
                  <a:lnTo>
                    <a:pt x="170288" y="65970"/>
                  </a:lnTo>
                  <a:lnTo>
                    <a:pt x="113124" y="113134"/>
                  </a:lnTo>
                  <a:lnTo>
                    <a:pt x="65960" y="170309"/>
                  </a:lnTo>
                  <a:lnTo>
                    <a:pt x="30356" y="235923"/>
                  </a:lnTo>
                  <a:lnTo>
                    <a:pt x="7843" y="308428"/>
                  </a:lnTo>
                  <a:lnTo>
                    <a:pt x="0" y="386274"/>
                  </a:lnTo>
                  <a:lnTo>
                    <a:pt x="0" y="1457795"/>
                  </a:lnTo>
                  <a:lnTo>
                    <a:pt x="7843" y="1535651"/>
                  </a:lnTo>
                  <a:lnTo>
                    <a:pt x="30356" y="1608156"/>
                  </a:lnTo>
                  <a:lnTo>
                    <a:pt x="65960" y="1673770"/>
                  </a:lnTo>
                  <a:lnTo>
                    <a:pt x="113124" y="1730935"/>
                  </a:lnTo>
                  <a:lnTo>
                    <a:pt x="170288" y="1778109"/>
                  </a:lnTo>
                  <a:lnTo>
                    <a:pt x="235902" y="1813723"/>
                  </a:lnTo>
                  <a:lnTo>
                    <a:pt x="308397" y="1836236"/>
                  </a:lnTo>
                  <a:lnTo>
                    <a:pt x="386242" y="1844080"/>
                  </a:lnTo>
                  <a:lnTo>
                    <a:pt x="3167651" y="1844080"/>
                  </a:lnTo>
                  <a:lnTo>
                    <a:pt x="3245496" y="1836236"/>
                  </a:lnTo>
                  <a:lnTo>
                    <a:pt x="3317991" y="1813723"/>
                  </a:lnTo>
                  <a:lnTo>
                    <a:pt x="3383605" y="1778109"/>
                  </a:lnTo>
                  <a:lnTo>
                    <a:pt x="3440770" y="1730935"/>
                  </a:lnTo>
                  <a:lnTo>
                    <a:pt x="3487933" y="1673770"/>
                  </a:lnTo>
                  <a:lnTo>
                    <a:pt x="3523537" y="1608156"/>
                  </a:lnTo>
                  <a:lnTo>
                    <a:pt x="3546050" y="1535651"/>
                  </a:lnTo>
                  <a:lnTo>
                    <a:pt x="3553894" y="1457795"/>
                  </a:lnTo>
                  <a:lnTo>
                    <a:pt x="3553894" y="0"/>
                  </a:lnTo>
                  <a:close/>
                </a:path>
              </a:pathLst>
            </a:custGeom>
            <a:solidFill>
              <a:srgbClr val="85B8F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811995" y="4689574"/>
              <a:ext cx="3554095" cy="1843405"/>
            </a:xfrm>
            <a:custGeom>
              <a:avLst/>
              <a:gdLst/>
              <a:ahLst/>
              <a:cxnLst/>
              <a:rect l="l" t="t" r="r" b="b"/>
              <a:pathLst>
                <a:path w="3554095" h="1843404">
                  <a:moveTo>
                    <a:pt x="3553894" y="0"/>
                  </a:moveTo>
                  <a:lnTo>
                    <a:pt x="386242" y="0"/>
                  </a:lnTo>
                  <a:lnTo>
                    <a:pt x="308397" y="7843"/>
                  </a:lnTo>
                  <a:lnTo>
                    <a:pt x="235902" y="30336"/>
                  </a:lnTo>
                  <a:lnTo>
                    <a:pt x="170288" y="65928"/>
                  </a:lnTo>
                  <a:lnTo>
                    <a:pt x="113124" y="113061"/>
                  </a:lnTo>
                  <a:lnTo>
                    <a:pt x="65960" y="170193"/>
                  </a:lnTo>
                  <a:lnTo>
                    <a:pt x="30356" y="235766"/>
                  </a:lnTo>
                  <a:lnTo>
                    <a:pt x="7843" y="308219"/>
                  </a:lnTo>
                  <a:lnTo>
                    <a:pt x="0" y="386012"/>
                  </a:lnTo>
                  <a:lnTo>
                    <a:pt x="0" y="1456800"/>
                  </a:lnTo>
                  <a:lnTo>
                    <a:pt x="7843" y="1534604"/>
                  </a:lnTo>
                  <a:lnTo>
                    <a:pt x="30356" y="1607056"/>
                  </a:lnTo>
                  <a:lnTo>
                    <a:pt x="65960" y="1672629"/>
                  </a:lnTo>
                  <a:lnTo>
                    <a:pt x="113124" y="1729762"/>
                  </a:lnTo>
                  <a:lnTo>
                    <a:pt x="170288" y="1776894"/>
                  </a:lnTo>
                  <a:lnTo>
                    <a:pt x="235902" y="1812487"/>
                  </a:lnTo>
                  <a:lnTo>
                    <a:pt x="308397" y="1834980"/>
                  </a:lnTo>
                  <a:lnTo>
                    <a:pt x="386242" y="1842823"/>
                  </a:lnTo>
                  <a:lnTo>
                    <a:pt x="3167651" y="1842823"/>
                  </a:lnTo>
                  <a:lnTo>
                    <a:pt x="3245496" y="1834980"/>
                  </a:lnTo>
                  <a:lnTo>
                    <a:pt x="3317991" y="1812487"/>
                  </a:lnTo>
                  <a:lnTo>
                    <a:pt x="3383605" y="1776894"/>
                  </a:lnTo>
                  <a:lnTo>
                    <a:pt x="3440770" y="1729762"/>
                  </a:lnTo>
                  <a:lnTo>
                    <a:pt x="3487933" y="1672629"/>
                  </a:lnTo>
                  <a:lnTo>
                    <a:pt x="3523537" y="1607056"/>
                  </a:lnTo>
                  <a:lnTo>
                    <a:pt x="3546050" y="1534604"/>
                  </a:lnTo>
                  <a:lnTo>
                    <a:pt x="3553894" y="1456800"/>
                  </a:lnTo>
                  <a:lnTo>
                    <a:pt x="3553894" y="0"/>
                  </a:lnTo>
                  <a:close/>
                </a:path>
              </a:pathLst>
            </a:custGeom>
            <a:solidFill>
              <a:srgbClr val="4994F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811995" y="4188197"/>
              <a:ext cx="3554095" cy="1844675"/>
            </a:xfrm>
            <a:custGeom>
              <a:avLst/>
              <a:gdLst/>
              <a:ahLst/>
              <a:cxnLst/>
              <a:rect l="l" t="t" r="r" b="b"/>
              <a:pathLst>
                <a:path w="3554095" h="1844675">
                  <a:moveTo>
                    <a:pt x="3553894" y="0"/>
                  </a:moveTo>
                  <a:lnTo>
                    <a:pt x="386242" y="0"/>
                  </a:lnTo>
                  <a:lnTo>
                    <a:pt x="308397" y="7843"/>
                  </a:lnTo>
                  <a:lnTo>
                    <a:pt x="235902" y="30356"/>
                  </a:lnTo>
                  <a:lnTo>
                    <a:pt x="170288" y="65970"/>
                  </a:lnTo>
                  <a:lnTo>
                    <a:pt x="113124" y="113134"/>
                  </a:lnTo>
                  <a:lnTo>
                    <a:pt x="65960" y="170309"/>
                  </a:lnTo>
                  <a:lnTo>
                    <a:pt x="30356" y="235923"/>
                  </a:lnTo>
                  <a:lnTo>
                    <a:pt x="7843" y="308428"/>
                  </a:lnTo>
                  <a:lnTo>
                    <a:pt x="0" y="386274"/>
                  </a:lnTo>
                  <a:lnTo>
                    <a:pt x="0" y="1457795"/>
                  </a:lnTo>
                  <a:lnTo>
                    <a:pt x="7843" y="1535651"/>
                  </a:lnTo>
                  <a:lnTo>
                    <a:pt x="30356" y="1608156"/>
                  </a:lnTo>
                  <a:lnTo>
                    <a:pt x="65960" y="1673770"/>
                  </a:lnTo>
                  <a:lnTo>
                    <a:pt x="113124" y="1730935"/>
                  </a:lnTo>
                  <a:lnTo>
                    <a:pt x="170288" y="1778109"/>
                  </a:lnTo>
                  <a:lnTo>
                    <a:pt x="235902" y="1813723"/>
                  </a:lnTo>
                  <a:lnTo>
                    <a:pt x="308397" y="1836236"/>
                  </a:lnTo>
                  <a:lnTo>
                    <a:pt x="386242" y="1844080"/>
                  </a:lnTo>
                  <a:lnTo>
                    <a:pt x="3167651" y="1844080"/>
                  </a:lnTo>
                  <a:lnTo>
                    <a:pt x="3245496" y="1836236"/>
                  </a:lnTo>
                  <a:lnTo>
                    <a:pt x="3317991" y="1813723"/>
                  </a:lnTo>
                  <a:lnTo>
                    <a:pt x="3383605" y="1778109"/>
                  </a:lnTo>
                  <a:lnTo>
                    <a:pt x="3440770" y="1730935"/>
                  </a:lnTo>
                  <a:lnTo>
                    <a:pt x="3487933" y="1673770"/>
                  </a:lnTo>
                  <a:lnTo>
                    <a:pt x="3523537" y="1608156"/>
                  </a:lnTo>
                  <a:lnTo>
                    <a:pt x="3546050" y="1535651"/>
                  </a:lnTo>
                  <a:lnTo>
                    <a:pt x="3553894" y="1457795"/>
                  </a:lnTo>
                  <a:lnTo>
                    <a:pt x="3553894" y="0"/>
                  </a:lnTo>
                  <a:close/>
                </a:path>
              </a:pathLst>
            </a:custGeom>
            <a:solidFill>
              <a:srgbClr val="0F73F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" name="object 7"/>
          <p:cNvGrpSpPr/>
          <p:nvPr/>
        </p:nvGrpSpPr>
        <p:grpSpPr>
          <a:xfrm>
            <a:off x="5673480" y="4188197"/>
            <a:ext cx="3552825" cy="2846070"/>
            <a:chOff x="5673480" y="4188197"/>
            <a:chExt cx="3552825" cy="2846070"/>
          </a:xfrm>
        </p:grpSpPr>
        <p:sp>
          <p:nvSpPr>
            <p:cNvPr id="8" name="object 8"/>
            <p:cNvSpPr/>
            <p:nvPr/>
          </p:nvSpPr>
          <p:spPr>
            <a:xfrm>
              <a:off x="5673480" y="5189695"/>
              <a:ext cx="3552825" cy="1844675"/>
            </a:xfrm>
            <a:custGeom>
              <a:avLst/>
              <a:gdLst/>
              <a:ahLst/>
              <a:cxnLst/>
              <a:rect l="l" t="t" r="r" b="b"/>
              <a:pathLst>
                <a:path w="3552825" h="1844675">
                  <a:moveTo>
                    <a:pt x="3552637" y="0"/>
                  </a:moveTo>
                  <a:lnTo>
                    <a:pt x="386106" y="0"/>
                  </a:lnTo>
                  <a:lnTo>
                    <a:pt x="308292" y="7843"/>
                  </a:lnTo>
                  <a:lnTo>
                    <a:pt x="235819" y="30356"/>
                  </a:lnTo>
                  <a:lnTo>
                    <a:pt x="170225" y="65970"/>
                  </a:lnTo>
                  <a:lnTo>
                    <a:pt x="113082" y="113134"/>
                  </a:lnTo>
                  <a:lnTo>
                    <a:pt x="65939" y="170309"/>
                  </a:lnTo>
                  <a:lnTo>
                    <a:pt x="30336" y="235923"/>
                  </a:lnTo>
                  <a:lnTo>
                    <a:pt x="7843" y="308428"/>
                  </a:lnTo>
                  <a:lnTo>
                    <a:pt x="0" y="386274"/>
                  </a:lnTo>
                  <a:lnTo>
                    <a:pt x="0" y="1457795"/>
                  </a:lnTo>
                  <a:lnTo>
                    <a:pt x="7843" y="1535651"/>
                  </a:lnTo>
                  <a:lnTo>
                    <a:pt x="30336" y="1608156"/>
                  </a:lnTo>
                  <a:lnTo>
                    <a:pt x="65939" y="1673770"/>
                  </a:lnTo>
                  <a:lnTo>
                    <a:pt x="113082" y="1730935"/>
                  </a:lnTo>
                  <a:lnTo>
                    <a:pt x="170225" y="1778109"/>
                  </a:lnTo>
                  <a:lnTo>
                    <a:pt x="235819" y="1813723"/>
                  </a:lnTo>
                  <a:lnTo>
                    <a:pt x="308292" y="1836236"/>
                  </a:lnTo>
                  <a:lnTo>
                    <a:pt x="386106" y="1844080"/>
                  </a:lnTo>
                  <a:lnTo>
                    <a:pt x="3166530" y="1844080"/>
                  </a:lnTo>
                  <a:lnTo>
                    <a:pt x="3244344" y="1836236"/>
                  </a:lnTo>
                  <a:lnTo>
                    <a:pt x="3316818" y="1813723"/>
                  </a:lnTo>
                  <a:lnTo>
                    <a:pt x="3382401" y="1778109"/>
                  </a:lnTo>
                  <a:lnTo>
                    <a:pt x="3439555" y="1730935"/>
                  </a:lnTo>
                  <a:lnTo>
                    <a:pt x="3486698" y="1673770"/>
                  </a:lnTo>
                  <a:lnTo>
                    <a:pt x="3522291" y="1608156"/>
                  </a:lnTo>
                  <a:lnTo>
                    <a:pt x="3544794" y="1535651"/>
                  </a:lnTo>
                  <a:lnTo>
                    <a:pt x="3552637" y="1457795"/>
                  </a:lnTo>
                  <a:lnTo>
                    <a:pt x="3552637" y="0"/>
                  </a:lnTo>
                  <a:close/>
                </a:path>
              </a:pathLst>
            </a:custGeom>
            <a:solidFill>
              <a:srgbClr val="C6B8F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5673480" y="4689574"/>
              <a:ext cx="3552825" cy="1843405"/>
            </a:xfrm>
            <a:custGeom>
              <a:avLst/>
              <a:gdLst/>
              <a:ahLst/>
              <a:cxnLst/>
              <a:rect l="l" t="t" r="r" b="b"/>
              <a:pathLst>
                <a:path w="3552825" h="1843404">
                  <a:moveTo>
                    <a:pt x="3552637" y="0"/>
                  </a:moveTo>
                  <a:lnTo>
                    <a:pt x="386106" y="0"/>
                  </a:lnTo>
                  <a:lnTo>
                    <a:pt x="308292" y="7843"/>
                  </a:lnTo>
                  <a:lnTo>
                    <a:pt x="235819" y="30336"/>
                  </a:lnTo>
                  <a:lnTo>
                    <a:pt x="170225" y="65928"/>
                  </a:lnTo>
                  <a:lnTo>
                    <a:pt x="113082" y="113061"/>
                  </a:lnTo>
                  <a:lnTo>
                    <a:pt x="65939" y="170193"/>
                  </a:lnTo>
                  <a:lnTo>
                    <a:pt x="30336" y="235766"/>
                  </a:lnTo>
                  <a:lnTo>
                    <a:pt x="7843" y="308219"/>
                  </a:lnTo>
                  <a:lnTo>
                    <a:pt x="0" y="386012"/>
                  </a:lnTo>
                  <a:lnTo>
                    <a:pt x="0" y="1456800"/>
                  </a:lnTo>
                  <a:lnTo>
                    <a:pt x="7843" y="1534604"/>
                  </a:lnTo>
                  <a:lnTo>
                    <a:pt x="30336" y="1607056"/>
                  </a:lnTo>
                  <a:lnTo>
                    <a:pt x="65939" y="1672629"/>
                  </a:lnTo>
                  <a:lnTo>
                    <a:pt x="113082" y="1729762"/>
                  </a:lnTo>
                  <a:lnTo>
                    <a:pt x="170225" y="1776894"/>
                  </a:lnTo>
                  <a:lnTo>
                    <a:pt x="235819" y="1812487"/>
                  </a:lnTo>
                  <a:lnTo>
                    <a:pt x="308292" y="1834980"/>
                  </a:lnTo>
                  <a:lnTo>
                    <a:pt x="386106" y="1842823"/>
                  </a:lnTo>
                  <a:lnTo>
                    <a:pt x="3166530" y="1842823"/>
                  </a:lnTo>
                  <a:lnTo>
                    <a:pt x="3244344" y="1834980"/>
                  </a:lnTo>
                  <a:lnTo>
                    <a:pt x="3316818" y="1812487"/>
                  </a:lnTo>
                  <a:lnTo>
                    <a:pt x="3382401" y="1776894"/>
                  </a:lnTo>
                  <a:lnTo>
                    <a:pt x="3439555" y="1729762"/>
                  </a:lnTo>
                  <a:lnTo>
                    <a:pt x="3486698" y="1672629"/>
                  </a:lnTo>
                  <a:lnTo>
                    <a:pt x="3522291" y="1607056"/>
                  </a:lnTo>
                  <a:lnTo>
                    <a:pt x="3544794" y="1534604"/>
                  </a:lnTo>
                  <a:lnTo>
                    <a:pt x="3552637" y="1456800"/>
                  </a:lnTo>
                  <a:lnTo>
                    <a:pt x="3552637" y="0"/>
                  </a:lnTo>
                  <a:close/>
                </a:path>
              </a:pathLst>
            </a:custGeom>
            <a:solidFill>
              <a:srgbClr val="AC94F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5673480" y="4188197"/>
              <a:ext cx="3552825" cy="1844675"/>
            </a:xfrm>
            <a:custGeom>
              <a:avLst/>
              <a:gdLst/>
              <a:ahLst/>
              <a:cxnLst/>
              <a:rect l="l" t="t" r="r" b="b"/>
              <a:pathLst>
                <a:path w="3552825" h="1844675">
                  <a:moveTo>
                    <a:pt x="3552637" y="0"/>
                  </a:moveTo>
                  <a:lnTo>
                    <a:pt x="386106" y="0"/>
                  </a:lnTo>
                  <a:lnTo>
                    <a:pt x="308292" y="7843"/>
                  </a:lnTo>
                  <a:lnTo>
                    <a:pt x="235819" y="30356"/>
                  </a:lnTo>
                  <a:lnTo>
                    <a:pt x="170225" y="65970"/>
                  </a:lnTo>
                  <a:lnTo>
                    <a:pt x="113082" y="113134"/>
                  </a:lnTo>
                  <a:lnTo>
                    <a:pt x="65939" y="170309"/>
                  </a:lnTo>
                  <a:lnTo>
                    <a:pt x="30336" y="235923"/>
                  </a:lnTo>
                  <a:lnTo>
                    <a:pt x="7843" y="308428"/>
                  </a:lnTo>
                  <a:lnTo>
                    <a:pt x="0" y="386274"/>
                  </a:lnTo>
                  <a:lnTo>
                    <a:pt x="0" y="1457795"/>
                  </a:lnTo>
                  <a:lnTo>
                    <a:pt x="7843" y="1535651"/>
                  </a:lnTo>
                  <a:lnTo>
                    <a:pt x="30336" y="1608156"/>
                  </a:lnTo>
                  <a:lnTo>
                    <a:pt x="65939" y="1673770"/>
                  </a:lnTo>
                  <a:lnTo>
                    <a:pt x="113082" y="1730935"/>
                  </a:lnTo>
                  <a:lnTo>
                    <a:pt x="170225" y="1778109"/>
                  </a:lnTo>
                  <a:lnTo>
                    <a:pt x="235819" y="1813723"/>
                  </a:lnTo>
                  <a:lnTo>
                    <a:pt x="308292" y="1836236"/>
                  </a:lnTo>
                  <a:lnTo>
                    <a:pt x="386106" y="1844080"/>
                  </a:lnTo>
                  <a:lnTo>
                    <a:pt x="3166530" y="1844080"/>
                  </a:lnTo>
                  <a:lnTo>
                    <a:pt x="3244344" y="1836236"/>
                  </a:lnTo>
                  <a:lnTo>
                    <a:pt x="3316818" y="1813723"/>
                  </a:lnTo>
                  <a:lnTo>
                    <a:pt x="3382401" y="1778109"/>
                  </a:lnTo>
                  <a:lnTo>
                    <a:pt x="3439555" y="1730935"/>
                  </a:lnTo>
                  <a:lnTo>
                    <a:pt x="3486698" y="1673770"/>
                  </a:lnTo>
                  <a:lnTo>
                    <a:pt x="3522291" y="1608156"/>
                  </a:lnTo>
                  <a:lnTo>
                    <a:pt x="3544794" y="1535651"/>
                  </a:lnTo>
                  <a:lnTo>
                    <a:pt x="3552637" y="1457795"/>
                  </a:lnTo>
                  <a:lnTo>
                    <a:pt x="3552637" y="0"/>
                  </a:lnTo>
                  <a:close/>
                </a:path>
              </a:pathLst>
            </a:custGeom>
            <a:solidFill>
              <a:srgbClr val="9173F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5919958" y="6158167"/>
            <a:ext cx="350520" cy="22606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300" spc="-30" dirty="0">
                <a:solidFill>
                  <a:srgbClr val="FFFFFF"/>
                </a:solidFill>
                <a:latin typeface="Tahoma"/>
                <a:cs typeface="Tahoma"/>
              </a:rPr>
              <a:t>75%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096956" y="6158167"/>
            <a:ext cx="350520" cy="22606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300" spc="-30" dirty="0">
                <a:solidFill>
                  <a:srgbClr val="FFFFFF"/>
                </a:solidFill>
                <a:latin typeface="Tahoma"/>
                <a:cs typeface="Tahoma"/>
              </a:rPr>
              <a:t>75%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919958" y="6658708"/>
            <a:ext cx="358140" cy="22606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300" spc="-25" dirty="0">
                <a:solidFill>
                  <a:srgbClr val="FFFFFF"/>
                </a:solidFill>
                <a:latin typeface="Tahoma"/>
                <a:cs typeface="Tahoma"/>
              </a:rPr>
              <a:t>50%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096956" y="6658708"/>
            <a:ext cx="358140" cy="22606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300" spc="-25" dirty="0">
                <a:solidFill>
                  <a:srgbClr val="FFFFFF"/>
                </a:solidFill>
                <a:latin typeface="Tahoma"/>
                <a:cs typeface="Tahoma"/>
              </a:rPr>
              <a:t>50%</a:t>
            </a:r>
            <a:endParaRPr sz="1300">
              <a:latin typeface="Tahoma"/>
              <a:cs typeface="Tahoma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9548786" y="2112318"/>
            <a:ext cx="8776970" cy="7999095"/>
            <a:chOff x="9548786" y="2112318"/>
            <a:chExt cx="8776970" cy="7999095"/>
          </a:xfrm>
        </p:grpSpPr>
        <p:sp>
          <p:nvSpPr>
            <p:cNvPr id="16" name="object 16"/>
            <p:cNvSpPr/>
            <p:nvPr/>
          </p:nvSpPr>
          <p:spPr>
            <a:xfrm>
              <a:off x="9548786" y="5777776"/>
              <a:ext cx="8776970" cy="4333875"/>
            </a:xfrm>
            <a:custGeom>
              <a:avLst/>
              <a:gdLst/>
              <a:ahLst/>
              <a:cxnLst/>
              <a:rect l="l" t="t" r="r" b="b"/>
              <a:pathLst>
                <a:path w="8776969" h="4333875">
                  <a:moveTo>
                    <a:pt x="8776449" y="0"/>
                  </a:moveTo>
                  <a:lnTo>
                    <a:pt x="953842" y="0"/>
                  </a:lnTo>
                  <a:lnTo>
                    <a:pt x="871546" y="3329"/>
                  </a:lnTo>
                  <a:lnTo>
                    <a:pt x="791187" y="13141"/>
                  </a:lnTo>
                  <a:lnTo>
                    <a:pt x="713059" y="29173"/>
                  </a:lnTo>
                  <a:lnTo>
                    <a:pt x="637444" y="51132"/>
                  </a:lnTo>
                  <a:lnTo>
                    <a:pt x="564635" y="78756"/>
                  </a:lnTo>
                  <a:lnTo>
                    <a:pt x="494916" y="111773"/>
                  </a:lnTo>
                  <a:lnTo>
                    <a:pt x="428579" y="149910"/>
                  </a:lnTo>
                  <a:lnTo>
                    <a:pt x="365896" y="192906"/>
                  </a:lnTo>
                  <a:lnTo>
                    <a:pt x="307161" y="240468"/>
                  </a:lnTo>
                  <a:lnTo>
                    <a:pt x="252667" y="292333"/>
                  </a:lnTo>
                  <a:lnTo>
                    <a:pt x="202697" y="348220"/>
                  </a:lnTo>
                  <a:lnTo>
                    <a:pt x="157523" y="407876"/>
                  </a:lnTo>
                  <a:lnTo>
                    <a:pt x="117448" y="471009"/>
                  </a:lnTo>
                  <a:lnTo>
                    <a:pt x="82756" y="537357"/>
                  </a:lnTo>
                  <a:lnTo>
                    <a:pt x="53729" y="606647"/>
                  </a:lnTo>
                  <a:lnTo>
                    <a:pt x="30650" y="678608"/>
                  </a:lnTo>
                  <a:lnTo>
                    <a:pt x="13811" y="752966"/>
                  </a:lnTo>
                  <a:lnTo>
                    <a:pt x="3497" y="829440"/>
                  </a:lnTo>
                  <a:lnTo>
                    <a:pt x="0" y="907767"/>
                  </a:lnTo>
                  <a:lnTo>
                    <a:pt x="0" y="3425774"/>
                  </a:lnTo>
                  <a:lnTo>
                    <a:pt x="3497" y="3504101"/>
                  </a:lnTo>
                  <a:lnTo>
                    <a:pt x="13811" y="3580575"/>
                  </a:lnTo>
                  <a:lnTo>
                    <a:pt x="30650" y="3654934"/>
                  </a:lnTo>
                  <a:lnTo>
                    <a:pt x="53729" y="3726894"/>
                  </a:lnTo>
                  <a:lnTo>
                    <a:pt x="82756" y="3796184"/>
                  </a:lnTo>
                  <a:lnTo>
                    <a:pt x="117448" y="3862532"/>
                  </a:lnTo>
                  <a:lnTo>
                    <a:pt x="157523" y="3925665"/>
                  </a:lnTo>
                  <a:lnTo>
                    <a:pt x="202697" y="3985321"/>
                  </a:lnTo>
                  <a:lnTo>
                    <a:pt x="252667" y="4041208"/>
                  </a:lnTo>
                  <a:lnTo>
                    <a:pt x="307161" y="4093073"/>
                  </a:lnTo>
                  <a:lnTo>
                    <a:pt x="365896" y="4140635"/>
                  </a:lnTo>
                  <a:lnTo>
                    <a:pt x="428579" y="4183621"/>
                  </a:lnTo>
                  <a:lnTo>
                    <a:pt x="494916" y="4221768"/>
                  </a:lnTo>
                  <a:lnTo>
                    <a:pt x="564635" y="4254785"/>
                  </a:lnTo>
                  <a:lnTo>
                    <a:pt x="637444" y="4282409"/>
                  </a:lnTo>
                  <a:lnTo>
                    <a:pt x="713059" y="4304368"/>
                  </a:lnTo>
                  <a:lnTo>
                    <a:pt x="791187" y="4320400"/>
                  </a:lnTo>
                  <a:lnTo>
                    <a:pt x="871546" y="4330212"/>
                  </a:lnTo>
                  <a:lnTo>
                    <a:pt x="953842" y="4333542"/>
                  </a:lnTo>
                  <a:lnTo>
                    <a:pt x="7822606" y="4333542"/>
                  </a:lnTo>
                  <a:lnTo>
                    <a:pt x="7904902" y="4330212"/>
                  </a:lnTo>
                  <a:lnTo>
                    <a:pt x="7985261" y="4320400"/>
                  </a:lnTo>
                  <a:lnTo>
                    <a:pt x="8063389" y="4304368"/>
                  </a:lnTo>
                  <a:lnTo>
                    <a:pt x="8138994" y="4282409"/>
                  </a:lnTo>
                  <a:lnTo>
                    <a:pt x="8211802" y="4254785"/>
                  </a:lnTo>
                  <a:lnTo>
                    <a:pt x="8281522" y="4221768"/>
                  </a:lnTo>
                  <a:lnTo>
                    <a:pt x="8347859" y="4183621"/>
                  </a:lnTo>
                  <a:lnTo>
                    <a:pt x="8410542" y="4140635"/>
                  </a:lnTo>
                  <a:lnTo>
                    <a:pt x="8469276" y="4093073"/>
                  </a:lnTo>
                  <a:lnTo>
                    <a:pt x="8523770" y="4041208"/>
                  </a:lnTo>
                  <a:lnTo>
                    <a:pt x="8573751" y="3985321"/>
                  </a:lnTo>
                  <a:lnTo>
                    <a:pt x="8618915" y="3925665"/>
                  </a:lnTo>
                  <a:lnTo>
                    <a:pt x="8658989" y="3862532"/>
                  </a:lnTo>
                  <a:lnTo>
                    <a:pt x="8693692" y="3796184"/>
                  </a:lnTo>
                  <a:lnTo>
                    <a:pt x="8722719" y="3726894"/>
                  </a:lnTo>
                  <a:lnTo>
                    <a:pt x="8745798" y="3654934"/>
                  </a:lnTo>
                  <a:lnTo>
                    <a:pt x="8762637" y="3580575"/>
                  </a:lnTo>
                  <a:lnTo>
                    <a:pt x="8772951" y="3504101"/>
                  </a:lnTo>
                  <a:lnTo>
                    <a:pt x="8776449" y="3425774"/>
                  </a:lnTo>
                  <a:lnTo>
                    <a:pt x="8776449" y="0"/>
                  </a:lnTo>
                  <a:close/>
                </a:path>
              </a:pathLst>
            </a:custGeom>
            <a:solidFill>
              <a:srgbClr val="7ED5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9548786" y="3970807"/>
              <a:ext cx="8776970" cy="4332605"/>
            </a:xfrm>
            <a:custGeom>
              <a:avLst/>
              <a:gdLst/>
              <a:ahLst/>
              <a:cxnLst/>
              <a:rect l="l" t="t" r="r" b="b"/>
              <a:pathLst>
                <a:path w="8776969" h="4332605">
                  <a:moveTo>
                    <a:pt x="8776449" y="0"/>
                  </a:moveTo>
                  <a:lnTo>
                    <a:pt x="953842" y="0"/>
                  </a:lnTo>
                  <a:lnTo>
                    <a:pt x="871546" y="3329"/>
                  </a:lnTo>
                  <a:lnTo>
                    <a:pt x="791187" y="13141"/>
                  </a:lnTo>
                  <a:lnTo>
                    <a:pt x="713059" y="29163"/>
                  </a:lnTo>
                  <a:lnTo>
                    <a:pt x="637444" y="51111"/>
                  </a:lnTo>
                  <a:lnTo>
                    <a:pt x="564635" y="78735"/>
                  </a:lnTo>
                  <a:lnTo>
                    <a:pt x="494916" y="111741"/>
                  </a:lnTo>
                  <a:lnTo>
                    <a:pt x="428579" y="149868"/>
                  </a:lnTo>
                  <a:lnTo>
                    <a:pt x="365896" y="192843"/>
                  </a:lnTo>
                  <a:lnTo>
                    <a:pt x="307161" y="240395"/>
                  </a:lnTo>
                  <a:lnTo>
                    <a:pt x="252667" y="292250"/>
                  </a:lnTo>
                  <a:lnTo>
                    <a:pt x="202697" y="348126"/>
                  </a:lnTo>
                  <a:lnTo>
                    <a:pt x="157523" y="407761"/>
                  </a:lnTo>
                  <a:lnTo>
                    <a:pt x="117448" y="470873"/>
                  </a:lnTo>
                  <a:lnTo>
                    <a:pt x="82756" y="537210"/>
                  </a:lnTo>
                  <a:lnTo>
                    <a:pt x="53729" y="606480"/>
                  </a:lnTo>
                  <a:lnTo>
                    <a:pt x="30650" y="678409"/>
                  </a:lnTo>
                  <a:lnTo>
                    <a:pt x="13811" y="752746"/>
                  </a:lnTo>
                  <a:lnTo>
                    <a:pt x="3497" y="829199"/>
                  </a:lnTo>
                  <a:lnTo>
                    <a:pt x="0" y="907505"/>
                  </a:lnTo>
                  <a:lnTo>
                    <a:pt x="0" y="3424780"/>
                  </a:lnTo>
                  <a:lnTo>
                    <a:pt x="3497" y="3503086"/>
                  </a:lnTo>
                  <a:lnTo>
                    <a:pt x="13811" y="3579538"/>
                  </a:lnTo>
                  <a:lnTo>
                    <a:pt x="30650" y="3653876"/>
                  </a:lnTo>
                  <a:lnTo>
                    <a:pt x="53729" y="3725805"/>
                  </a:lnTo>
                  <a:lnTo>
                    <a:pt x="82756" y="3795085"/>
                  </a:lnTo>
                  <a:lnTo>
                    <a:pt x="117448" y="3861411"/>
                  </a:lnTo>
                  <a:lnTo>
                    <a:pt x="157523" y="3924523"/>
                  </a:lnTo>
                  <a:lnTo>
                    <a:pt x="202697" y="3984159"/>
                  </a:lnTo>
                  <a:lnTo>
                    <a:pt x="252667" y="4040035"/>
                  </a:lnTo>
                  <a:lnTo>
                    <a:pt x="307161" y="4091890"/>
                  </a:lnTo>
                  <a:lnTo>
                    <a:pt x="365896" y="4139441"/>
                  </a:lnTo>
                  <a:lnTo>
                    <a:pt x="428579" y="4182416"/>
                  </a:lnTo>
                  <a:lnTo>
                    <a:pt x="494916" y="4220543"/>
                  </a:lnTo>
                  <a:lnTo>
                    <a:pt x="564635" y="4253550"/>
                  </a:lnTo>
                  <a:lnTo>
                    <a:pt x="637444" y="4281174"/>
                  </a:lnTo>
                  <a:lnTo>
                    <a:pt x="713059" y="4303122"/>
                  </a:lnTo>
                  <a:lnTo>
                    <a:pt x="791187" y="4319143"/>
                  </a:lnTo>
                  <a:lnTo>
                    <a:pt x="871546" y="4328955"/>
                  </a:lnTo>
                  <a:lnTo>
                    <a:pt x="953842" y="4332285"/>
                  </a:lnTo>
                  <a:lnTo>
                    <a:pt x="7822606" y="4332285"/>
                  </a:lnTo>
                  <a:lnTo>
                    <a:pt x="7904902" y="4328955"/>
                  </a:lnTo>
                  <a:lnTo>
                    <a:pt x="7985261" y="4319143"/>
                  </a:lnTo>
                  <a:lnTo>
                    <a:pt x="8063389" y="4303122"/>
                  </a:lnTo>
                  <a:lnTo>
                    <a:pt x="8138994" y="4281174"/>
                  </a:lnTo>
                  <a:lnTo>
                    <a:pt x="8211802" y="4253550"/>
                  </a:lnTo>
                  <a:lnTo>
                    <a:pt x="8281522" y="4220543"/>
                  </a:lnTo>
                  <a:lnTo>
                    <a:pt x="8347859" y="4182416"/>
                  </a:lnTo>
                  <a:lnTo>
                    <a:pt x="8410542" y="4139441"/>
                  </a:lnTo>
                  <a:lnTo>
                    <a:pt x="8469276" y="4091890"/>
                  </a:lnTo>
                  <a:lnTo>
                    <a:pt x="8523770" y="4040035"/>
                  </a:lnTo>
                  <a:lnTo>
                    <a:pt x="8573751" y="3984159"/>
                  </a:lnTo>
                  <a:lnTo>
                    <a:pt x="8618915" y="3924523"/>
                  </a:lnTo>
                  <a:lnTo>
                    <a:pt x="8658989" y="3861411"/>
                  </a:lnTo>
                  <a:lnTo>
                    <a:pt x="8693692" y="3795085"/>
                  </a:lnTo>
                  <a:lnTo>
                    <a:pt x="8722719" y="3725805"/>
                  </a:lnTo>
                  <a:lnTo>
                    <a:pt x="8745798" y="3653876"/>
                  </a:lnTo>
                  <a:lnTo>
                    <a:pt x="8762637" y="3579538"/>
                  </a:lnTo>
                  <a:lnTo>
                    <a:pt x="8772951" y="3503086"/>
                  </a:lnTo>
                  <a:lnTo>
                    <a:pt x="8776449" y="3424780"/>
                  </a:lnTo>
                  <a:lnTo>
                    <a:pt x="8776449" y="0"/>
                  </a:lnTo>
                  <a:close/>
                </a:path>
              </a:pathLst>
            </a:custGeom>
            <a:solidFill>
              <a:srgbClr val="3EC3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9548786" y="2112318"/>
              <a:ext cx="8776970" cy="4420235"/>
            </a:xfrm>
            <a:custGeom>
              <a:avLst/>
              <a:gdLst/>
              <a:ahLst/>
              <a:cxnLst/>
              <a:rect l="l" t="t" r="r" b="b"/>
              <a:pathLst>
                <a:path w="8776969" h="4420234">
                  <a:moveTo>
                    <a:pt x="8776449" y="0"/>
                  </a:moveTo>
                  <a:lnTo>
                    <a:pt x="953842" y="0"/>
                  </a:lnTo>
                  <a:lnTo>
                    <a:pt x="871546" y="3403"/>
                  </a:lnTo>
                  <a:lnTo>
                    <a:pt x="791187" y="13403"/>
                  </a:lnTo>
                  <a:lnTo>
                    <a:pt x="713059" y="29749"/>
                  </a:lnTo>
                  <a:lnTo>
                    <a:pt x="637444" y="52148"/>
                  </a:lnTo>
                  <a:lnTo>
                    <a:pt x="564635" y="80327"/>
                  </a:lnTo>
                  <a:lnTo>
                    <a:pt x="494916" y="114003"/>
                  </a:lnTo>
                  <a:lnTo>
                    <a:pt x="428579" y="152905"/>
                  </a:lnTo>
                  <a:lnTo>
                    <a:pt x="365896" y="196749"/>
                  </a:lnTo>
                  <a:lnTo>
                    <a:pt x="307161" y="245264"/>
                  </a:lnTo>
                  <a:lnTo>
                    <a:pt x="252667" y="298156"/>
                  </a:lnTo>
                  <a:lnTo>
                    <a:pt x="202697" y="355163"/>
                  </a:lnTo>
                  <a:lnTo>
                    <a:pt x="157523" y="416002"/>
                  </a:lnTo>
                  <a:lnTo>
                    <a:pt x="117448" y="480402"/>
                  </a:lnTo>
                  <a:lnTo>
                    <a:pt x="82756" y="548069"/>
                  </a:lnTo>
                  <a:lnTo>
                    <a:pt x="53729" y="618742"/>
                  </a:lnTo>
                  <a:lnTo>
                    <a:pt x="30650" y="692137"/>
                  </a:lnTo>
                  <a:lnTo>
                    <a:pt x="13811" y="767961"/>
                  </a:lnTo>
                  <a:lnTo>
                    <a:pt x="3497" y="845964"/>
                  </a:lnTo>
                  <a:lnTo>
                    <a:pt x="0" y="925851"/>
                  </a:lnTo>
                  <a:lnTo>
                    <a:pt x="0" y="3494038"/>
                  </a:lnTo>
                  <a:lnTo>
                    <a:pt x="3497" y="3573926"/>
                  </a:lnTo>
                  <a:lnTo>
                    <a:pt x="13811" y="3651928"/>
                  </a:lnTo>
                  <a:lnTo>
                    <a:pt x="30650" y="3727763"/>
                  </a:lnTo>
                  <a:lnTo>
                    <a:pt x="53729" y="3801158"/>
                  </a:lnTo>
                  <a:lnTo>
                    <a:pt x="82756" y="3871831"/>
                  </a:lnTo>
                  <a:lnTo>
                    <a:pt x="117448" y="3939498"/>
                  </a:lnTo>
                  <a:lnTo>
                    <a:pt x="157523" y="4003898"/>
                  </a:lnTo>
                  <a:lnTo>
                    <a:pt x="202697" y="4064737"/>
                  </a:lnTo>
                  <a:lnTo>
                    <a:pt x="252667" y="4121744"/>
                  </a:lnTo>
                  <a:lnTo>
                    <a:pt x="307161" y="4174647"/>
                  </a:lnTo>
                  <a:lnTo>
                    <a:pt x="365896" y="4223161"/>
                  </a:lnTo>
                  <a:lnTo>
                    <a:pt x="428579" y="4267006"/>
                  </a:lnTo>
                  <a:lnTo>
                    <a:pt x="494916" y="4305897"/>
                  </a:lnTo>
                  <a:lnTo>
                    <a:pt x="564635" y="4339584"/>
                  </a:lnTo>
                  <a:lnTo>
                    <a:pt x="637444" y="4367763"/>
                  </a:lnTo>
                  <a:lnTo>
                    <a:pt x="713059" y="4390161"/>
                  </a:lnTo>
                  <a:lnTo>
                    <a:pt x="791187" y="4406497"/>
                  </a:lnTo>
                  <a:lnTo>
                    <a:pt x="871546" y="4416508"/>
                  </a:lnTo>
                  <a:lnTo>
                    <a:pt x="953842" y="4419911"/>
                  </a:lnTo>
                  <a:lnTo>
                    <a:pt x="7822606" y="4419911"/>
                  </a:lnTo>
                  <a:lnTo>
                    <a:pt x="7904902" y="4416508"/>
                  </a:lnTo>
                  <a:lnTo>
                    <a:pt x="7985261" y="4406497"/>
                  </a:lnTo>
                  <a:lnTo>
                    <a:pt x="8063389" y="4390161"/>
                  </a:lnTo>
                  <a:lnTo>
                    <a:pt x="8138994" y="4367763"/>
                  </a:lnTo>
                  <a:lnTo>
                    <a:pt x="8211802" y="4339584"/>
                  </a:lnTo>
                  <a:lnTo>
                    <a:pt x="8281522" y="4305897"/>
                  </a:lnTo>
                  <a:lnTo>
                    <a:pt x="8347859" y="4267006"/>
                  </a:lnTo>
                  <a:lnTo>
                    <a:pt x="8410542" y="4223161"/>
                  </a:lnTo>
                  <a:lnTo>
                    <a:pt x="8469276" y="4174647"/>
                  </a:lnTo>
                  <a:lnTo>
                    <a:pt x="8523770" y="4121744"/>
                  </a:lnTo>
                  <a:lnTo>
                    <a:pt x="8573751" y="4064737"/>
                  </a:lnTo>
                  <a:lnTo>
                    <a:pt x="8618915" y="4003898"/>
                  </a:lnTo>
                  <a:lnTo>
                    <a:pt x="8658989" y="3939498"/>
                  </a:lnTo>
                  <a:lnTo>
                    <a:pt x="8693692" y="3871831"/>
                  </a:lnTo>
                  <a:lnTo>
                    <a:pt x="8722719" y="3801158"/>
                  </a:lnTo>
                  <a:lnTo>
                    <a:pt x="8745798" y="3727763"/>
                  </a:lnTo>
                  <a:lnTo>
                    <a:pt x="8762637" y="3651928"/>
                  </a:lnTo>
                  <a:lnTo>
                    <a:pt x="8772951" y="3573926"/>
                  </a:lnTo>
                  <a:lnTo>
                    <a:pt x="8776449" y="3494038"/>
                  </a:lnTo>
                  <a:lnTo>
                    <a:pt x="8776449" y="0"/>
                  </a:lnTo>
                  <a:close/>
                </a:path>
              </a:pathLst>
            </a:custGeom>
            <a:solidFill>
              <a:srgbClr val="00AD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10338724" y="2418408"/>
            <a:ext cx="1744980" cy="3771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300" spc="-65" dirty="0">
                <a:solidFill>
                  <a:srgbClr val="FFFFFF"/>
                </a:solidFill>
                <a:latin typeface="Tahoma"/>
                <a:cs typeface="Tahoma"/>
              </a:rPr>
              <a:t>Belnet</a:t>
            </a:r>
            <a:r>
              <a:rPr sz="2300" spc="-19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300" dirty="0">
                <a:solidFill>
                  <a:srgbClr val="FFFFFF"/>
                </a:solidFill>
                <a:latin typeface="Tahoma"/>
                <a:cs typeface="Tahoma"/>
              </a:rPr>
              <a:t>|</a:t>
            </a:r>
            <a:r>
              <a:rPr sz="2300" spc="-55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300" spc="-20" dirty="0">
                <a:solidFill>
                  <a:srgbClr val="FFFFFF"/>
                </a:solidFill>
                <a:latin typeface="Tahoma"/>
                <a:cs typeface="Tahoma"/>
              </a:rPr>
              <a:t>Blauw</a:t>
            </a:r>
            <a:endParaRPr sz="2300">
              <a:latin typeface="Tahoma"/>
              <a:cs typeface="Tahom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0338724" y="2866347"/>
            <a:ext cx="647065" cy="10687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48600"/>
              </a:lnSpc>
              <a:spcBef>
                <a:spcPts val="105"/>
              </a:spcBef>
            </a:pPr>
            <a:r>
              <a:rPr sz="1150" spc="-25" dirty="0">
                <a:solidFill>
                  <a:srgbClr val="FFFFFF"/>
                </a:solidFill>
                <a:latin typeface="Tahoma"/>
                <a:cs typeface="Tahoma"/>
              </a:rPr>
              <a:t>RGB </a:t>
            </a:r>
            <a:r>
              <a:rPr sz="1150" spc="-20" dirty="0">
                <a:solidFill>
                  <a:srgbClr val="FFFFFF"/>
                </a:solidFill>
                <a:latin typeface="Tahoma"/>
                <a:cs typeface="Tahoma"/>
              </a:rPr>
              <a:t>CMYK </a:t>
            </a:r>
            <a:r>
              <a:rPr sz="1150" spc="-25" dirty="0">
                <a:solidFill>
                  <a:srgbClr val="FFFFFF"/>
                </a:solidFill>
                <a:latin typeface="Tahoma"/>
                <a:cs typeface="Tahoma"/>
              </a:rPr>
              <a:t>HEX PANTONE</a:t>
            </a:r>
            <a:endParaRPr sz="1150">
              <a:latin typeface="Tahoma"/>
              <a:cs typeface="Tahom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1268629" y="2937359"/>
            <a:ext cx="817244" cy="996950"/>
          </a:xfrm>
          <a:prstGeom prst="rect">
            <a:avLst/>
          </a:prstGeom>
        </p:spPr>
        <p:txBody>
          <a:bodyPr vert="horz" wrap="square" lIns="0" tIns="6222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89"/>
              </a:spcBef>
            </a:pPr>
            <a:r>
              <a:rPr sz="1150" dirty="0">
                <a:solidFill>
                  <a:srgbClr val="FFFFFF"/>
                </a:solidFill>
                <a:latin typeface="Tahoma"/>
                <a:cs typeface="Tahoma"/>
              </a:rPr>
              <a:t>0</a:t>
            </a:r>
            <a:r>
              <a:rPr sz="1150" spc="-2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150" dirty="0">
                <a:solidFill>
                  <a:srgbClr val="FFFFFF"/>
                </a:solidFill>
                <a:latin typeface="Tahoma"/>
                <a:cs typeface="Tahoma"/>
              </a:rPr>
              <a:t>|</a:t>
            </a:r>
            <a:r>
              <a:rPr sz="1150" spc="-16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150" dirty="0">
                <a:solidFill>
                  <a:srgbClr val="FFFFFF"/>
                </a:solidFill>
                <a:latin typeface="Tahoma"/>
                <a:cs typeface="Tahoma"/>
              </a:rPr>
              <a:t>153</a:t>
            </a:r>
            <a:r>
              <a:rPr sz="1150" spc="-2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150" dirty="0">
                <a:solidFill>
                  <a:srgbClr val="FFFFFF"/>
                </a:solidFill>
                <a:latin typeface="Tahoma"/>
                <a:cs typeface="Tahoma"/>
              </a:rPr>
              <a:t>|</a:t>
            </a:r>
            <a:r>
              <a:rPr sz="1150" spc="-16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150" spc="-25" dirty="0">
                <a:solidFill>
                  <a:srgbClr val="FFFFFF"/>
                </a:solidFill>
                <a:latin typeface="Tahoma"/>
                <a:cs typeface="Tahoma"/>
              </a:rPr>
              <a:t>230</a:t>
            </a:r>
            <a:endParaRPr sz="115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390"/>
              </a:spcBef>
            </a:pPr>
            <a:r>
              <a:rPr sz="1150" dirty="0">
                <a:solidFill>
                  <a:srgbClr val="FFFFFF"/>
                </a:solidFill>
                <a:latin typeface="Tahoma"/>
                <a:cs typeface="Tahoma"/>
              </a:rPr>
              <a:t>83</a:t>
            </a:r>
            <a:r>
              <a:rPr sz="1150" spc="-5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150" dirty="0">
                <a:solidFill>
                  <a:srgbClr val="FFFFFF"/>
                </a:solidFill>
                <a:latin typeface="Tahoma"/>
                <a:cs typeface="Tahoma"/>
              </a:rPr>
              <a:t>|</a:t>
            </a:r>
            <a:r>
              <a:rPr sz="1150" spc="-18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150" dirty="0">
                <a:solidFill>
                  <a:srgbClr val="FFFFFF"/>
                </a:solidFill>
                <a:latin typeface="Tahoma"/>
                <a:cs typeface="Tahoma"/>
              </a:rPr>
              <a:t>0</a:t>
            </a:r>
            <a:r>
              <a:rPr sz="1150" spc="-4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150" dirty="0">
                <a:solidFill>
                  <a:srgbClr val="FFFFFF"/>
                </a:solidFill>
                <a:latin typeface="Tahoma"/>
                <a:cs typeface="Tahoma"/>
              </a:rPr>
              <a:t>|</a:t>
            </a:r>
            <a:r>
              <a:rPr sz="1150" spc="-18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150" dirty="0">
                <a:solidFill>
                  <a:srgbClr val="FFFFFF"/>
                </a:solidFill>
                <a:latin typeface="Tahoma"/>
                <a:cs typeface="Tahoma"/>
              </a:rPr>
              <a:t>0</a:t>
            </a:r>
            <a:r>
              <a:rPr sz="1150" spc="-4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150" dirty="0">
                <a:solidFill>
                  <a:srgbClr val="FFFFFF"/>
                </a:solidFill>
                <a:latin typeface="Tahoma"/>
                <a:cs typeface="Tahoma"/>
              </a:rPr>
              <a:t>|</a:t>
            </a:r>
            <a:r>
              <a:rPr sz="1150" spc="-18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150" spc="-50" dirty="0">
                <a:solidFill>
                  <a:srgbClr val="FFFFFF"/>
                </a:solidFill>
                <a:latin typeface="Tahoma"/>
                <a:cs typeface="Tahoma"/>
              </a:rPr>
              <a:t>0</a:t>
            </a:r>
            <a:endParaRPr sz="1150">
              <a:latin typeface="Tahoma"/>
              <a:cs typeface="Tahoma"/>
            </a:endParaRPr>
          </a:p>
          <a:p>
            <a:pPr marL="12700" marR="219710">
              <a:lnSpc>
                <a:spcPct val="148400"/>
              </a:lnSpc>
              <a:spcBef>
                <a:spcPts val="10"/>
              </a:spcBef>
            </a:pPr>
            <a:r>
              <a:rPr sz="1150" spc="-25" dirty="0">
                <a:solidFill>
                  <a:srgbClr val="FFFFFF"/>
                </a:solidFill>
                <a:latin typeface="Tahoma"/>
                <a:cs typeface="Tahoma"/>
              </a:rPr>
              <a:t>#0099E6 </a:t>
            </a:r>
            <a:r>
              <a:rPr sz="1150" dirty="0">
                <a:solidFill>
                  <a:srgbClr val="FFFFFF"/>
                </a:solidFill>
                <a:latin typeface="Tahoma"/>
                <a:cs typeface="Tahoma"/>
              </a:rPr>
              <a:t>306</a:t>
            </a:r>
            <a:r>
              <a:rPr sz="1150" spc="14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150" spc="-50" dirty="0">
                <a:solidFill>
                  <a:srgbClr val="FFFFFF"/>
                </a:solidFill>
                <a:latin typeface="Tahoma"/>
                <a:cs typeface="Tahoma"/>
              </a:rPr>
              <a:t>U</a:t>
            </a:r>
            <a:endParaRPr sz="1150">
              <a:latin typeface="Tahoma"/>
              <a:cs typeface="Tahom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0338723" y="6647716"/>
            <a:ext cx="421640" cy="2774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50" spc="-90" dirty="0">
                <a:solidFill>
                  <a:srgbClr val="FFFFFF"/>
                </a:solidFill>
                <a:latin typeface="Tahoma"/>
                <a:cs typeface="Tahoma"/>
              </a:rPr>
              <a:t>75%</a:t>
            </a:r>
            <a:endParaRPr sz="1650">
              <a:latin typeface="Tahoma"/>
              <a:cs typeface="Tahoma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0338723" y="8411922"/>
            <a:ext cx="436880" cy="2774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50" spc="-50" dirty="0">
                <a:solidFill>
                  <a:srgbClr val="FFFFFF"/>
                </a:solidFill>
                <a:latin typeface="Tahoma"/>
                <a:cs typeface="Tahoma"/>
              </a:rPr>
              <a:t>50%</a:t>
            </a:r>
            <a:endParaRPr sz="1650">
              <a:latin typeface="Tahoma"/>
              <a:cs typeface="Tahoma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096995" y="4412608"/>
            <a:ext cx="2310765" cy="32702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950" spc="-40" dirty="0">
                <a:solidFill>
                  <a:srgbClr val="FFFFFF"/>
                </a:solidFill>
                <a:latin typeface="Tahoma"/>
                <a:cs typeface="Tahoma"/>
              </a:rPr>
              <a:t>Belnet</a:t>
            </a:r>
            <a:r>
              <a:rPr sz="1950" spc="-15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950" spc="-70" dirty="0">
                <a:solidFill>
                  <a:srgbClr val="FFFFFF"/>
                </a:solidFill>
                <a:latin typeface="Tahoma"/>
                <a:cs typeface="Tahoma"/>
              </a:rPr>
              <a:t>Federal</a:t>
            </a:r>
            <a:r>
              <a:rPr sz="1950" spc="-13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950" spc="-10" dirty="0">
                <a:solidFill>
                  <a:srgbClr val="FFFFFF"/>
                </a:solidFill>
                <a:latin typeface="Tahoma"/>
                <a:cs typeface="Tahoma"/>
              </a:rPr>
              <a:t>|Blauw</a:t>
            </a:r>
            <a:endParaRPr sz="1950">
              <a:latin typeface="Tahoma"/>
              <a:cs typeface="Tahoma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2096995" y="3072587"/>
            <a:ext cx="381000" cy="32702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950" spc="-25" dirty="0">
                <a:solidFill>
                  <a:srgbClr val="221F1F"/>
                </a:solidFill>
                <a:latin typeface="Tahoma"/>
                <a:cs typeface="Tahoma"/>
              </a:rPr>
              <a:t>Wit</a:t>
            </a:r>
            <a:endParaRPr sz="1950">
              <a:latin typeface="Tahoma"/>
              <a:cs typeface="Tahoma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5957475" y="4412608"/>
            <a:ext cx="2087880" cy="32702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950" spc="-40" dirty="0">
                <a:solidFill>
                  <a:srgbClr val="FFFFFF"/>
                </a:solidFill>
                <a:latin typeface="Tahoma"/>
                <a:cs typeface="Tahoma"/>
              </a:rPr>
              <a:t>Belnet</a:t>
            </a:r>
            <a:r>
              <a:rPr sz="1950" spc="-15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950" spc="-65" dirty="0">
                <a:solidFill>
                  <a:srgbClr val="FFFFFF"/>
                </a:solidFill>
                <a:latin typeface="Tahoma"/>
                <a:cs typeface="Tahoma"/>
              </a:rPr>
              <a:t>Public</a:t>
            </a:r>
            <a:r>
              <a:rPr sz="1950" spc="-21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950" spc="-10" dirty="0">
                <a:solidFill>
                  <a:srgbClr val="FFFFFF"/>
                </a:solidFill>
                <a:latin typeface="Tahoma"/>
                <a:cs typeface="Tahoma"/>
              </a:rPr>
              <a:t>|Paars</a:t>
            </a:r>
            <a:endParaRPr sz="1950">
              <a:latin typeface="Tahoma"/>
              <a:cs typeface="Tahoma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7882311" y="3072587"/>
            <a:ext cx="645795" cy="32702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950" spc="-10" dirty="0">
                <a:solidFill>
                  <a:srgbClr val="FFFFFF"/>
                </a:solidFill>
                <a:latin typeface="Tahoma"/>
                <a:cs typeface="Tahoma"/>
              </a:rPr>
              <a:t>Zwart</a:t>
            </a:r>
            <a:endParaRPr sz="1950">
              <a:latin typeface="Tahoma"/>
              <a:cs typeface="Tahoma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2096995" y="4767443"/>
            <a:ext cx="554355" cy="98679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225425">
              <a:lnSpc>
                <a:spcPct val="152800"/>
              </a:lnSpc>
              <a:spcBef>
                <a:spcPts val="90"/>
              </a:spcBef>
            </a:pPr>
            <a:r>
              <a:rPr sz="950" spc="-25" dirty="0">
                <a:solidFill>
                  <a:srgbClr val="FFFFFF"/>
                </a:solidFill>
                <a:latin typeface="Tahoma"/>
                <a:cs typeface="Tahoma"/>
              </a:rPr>
              <a:t>RGB </a:t>
            </a:r>
            <a:r>
              <a:rPr sz="950" spc="-20" dirty="0">
                <a:solidFill>
                  <a:srgbClr val="FFFFFF"/>
                </a:solidFill>
                <a:latin typeface="Tahoma"/>
                <a:cs typeface="Tahoma"/>
              </a:rPr>
              <a:t>CMYK</a:t>
            </a:r>
            <a:endParaRPr sz="950">
              <a:latin typeface="Tahoma"/>
              <a:cs typeface="Tahoma"/>
            </a:endParaRPr>
          </a:p>
          <a:p>
            <a:pPr marL="12700" marR="5080">
              <a:lnSpc>
                <a:spcPts val="2050"/>
              </a:lnSpc>
              <a:spcBef>
                <a:spcPts val="95"/>
              </a:spcBef>
            </a:pPr>
            <a:r>
              <a:rPr sz="950" spc="-25" dirty="0">
                <a:solidFill>
                  <a:srgbClr val="FFFFFF"/>
                </a:solidFill>
                <a:latin typeface="Tahoma"/>
                <a:cs typeface="Tahoma"/>
              </a:rPr>
              <a:t>HEX </a:t>
            </a:r>
            <a:r>
              <a:rPr sz="950" spc="-10" dirty="0">
                <a:solidFill>
                  <a:srgbClr val="FFFFFF"/>
                </a:solidFill>
                <a:latin typeface="Tahoma"/>
                <a:cs typeface="Tahoma"/>
              </a:rPr>
              <a:t>PANTONE</a:t>
            </a:r>
            <a:endParaRPr sz="950">
              <a:latin typeface="Tahoma"/>
              <a:cs typeface="Tahoma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5957475" y="4767569"/>
            <a:ext cx="554355" cy="98679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225425">
              <a:lnSpc>
                <a:spcPct val="152800"/>
              </a:lnSpc>
              <a:spcBef>
                <a:spcPts val="90"/>
              </a:spcBef>
            </a:pPr>
            <a:r>
              <a:rPr sz="950" spc="-25" dirty="0">
                <a:solidFill>
                  <a:srgbClr val="FFFFFF"/>
                </a:solidFill>
                <a:latin typeface="Tahoma"/>
                <a:cs typeface="Tahoma"/>
              </a:rPr>
              <a:t>RGB </a:t>
            </a:r>
            <a:r>
              <a:rPr sz="950" spc="-20" dirty="0">
                <a:solidFill>
                  <a:srgbClr val="FFFFFF"/>
                </a:solidFill>
                <a:latin typeface="Tahoma"/>
                <a:cs typeface="Tahoma"/>
              </a:rPr>
              <a:t>CMYK</a:t>
            </a:r>
            <a:endParaRPr sz="950">
              <a:latin typeface="Tahoma"/>
              <a:cs typeface="Tahoma"/>
            </a:endParaRPr>
          </a:p>
          <a:p>
            <a:pPr marL="12700" marR="5715">
              <a:lnSpc>
                <a:spcPts val="2050"/>
              </a:lnSpc>
              <a:spcBef>
                <a:spcPts val="95"/>
              </a:spcBef>
            </a:pPr>
            <a:r>
              <a:rPr sz="950" spc="-25" dirty="0">
                <a:solidFill>
                  <a:srgbClr val="FFFFFF"/>
                </a:solidFill>
                <a:latin typeface="Tahoma"/>
                <a:cs typeface="Tahoma"/>
              </a:rPr>
              <a:t>HEX </a:t>
            </a:r>
            <a:r>
              <a:rPr sz="950" spc="-10" dirty="0">
                <a:solidFill>
                  <a:srgbClr val="FFFFFF"/>
                </a:solidFill>
                <a:latin typeface="Tahoma"/>
                <a:cs typeface="Tahoma"/>
              </a:rPr>
              <a:t>PANTONE</a:t>
            </a:r>
            <a:endParaRPr sz="950">
              <a:latin typeface="Tahoma"/>
              <a:cs typeface="Tahoma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2955838" y="4784438"/>
            <a:ext cx="906780" cy="996950"/>
          </a:xfrm>
          <a:prstGeom prst="rect">
            <a:avLst/>
          </a:prstGeom>
        </p:spPr>
        <p:txBody>
          <a:bodyPr vert="horz" wrap="square" lIns="0" tIns="6222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89"/>
              </a:spcBef>
            </a:pPr>
            <a:r>
              <a:rPr sz="1150" dirty="0">
                <a:solidFill>
                  <a:srgbClr val="FFFFFF"/>
                </a:solidFill>
                <a:latin typeface="Tahoma"/>
                <a:cs typeface="Tahoma"/>
              </a:rPr>
              <a:t>15</a:t>
            </a:r>
            <a:r>
              <a:rPr sz="1150" spc="-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150" dirty="0">
                <a:solidFill>
                  <a:srgbClr val="FFFFFF"/>
                </a:solidFill>
                <a:latin typeface="Tahoma"/>
                <a:cs typeface="Tahoma"/>
              </a:rPr>
              <a:t>|</a:t>
            </a:r>
            <a:r>
              <a:rPr sz="1150" spc="-15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150" dirty="0">
                <a:solidFill>
                  <a:srgbClr val="FFFFFF"/>
                </a:solidFill>
                <a:latin typeface="Tahoma"/>
                <a:cs typeface="Tahoma"/>
              </a:rPr>
              <a:t>115 |</a:t>
            </a:r>
            <a:r>
              <a:rPr sz="1150" spc="-14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150" spc="-25" dirty="0">
                <a:solidFill>
                  <a:srgbClr val="FFFFFF"/>
                </a:solidFill>
                <a:latin typeface="Tahoma"/>
                <a:cs typeface="Tahoma"/>
              </a:rPr>
              <a:t>245</a:t>
            </a:r>
            <a:endParaRPr sz="115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390"/>
              </a:spcBef>
            </a:pPr>
            <a:r>
              <a:rPr sz="1150" dirty="0">
                <a:solidFill>
                  <a:srgbClr val="FFFFFF"/>
                </a:solidFill>
                <a:latin typeface="Tahoma"/>
                <a:cs typeface="Tahoma"/>
              </a:rPr>
              <a:t>86</a:t>
            </a:r>
            <a:r>
              <a:rPr sz="1150" spc="-4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150" dirty="0">
                <a:solidFill>
                  <a:srgbClr val="FFFFFF"/>
                </a:solidFill>
                <a:latin typeface="Tahoma"/>
                <a:cs typeface="Tahoma"/>
              </a:rPr>
              <a:t>|</a:t>
            </a:r>
            <a:r>
              <a:rPr sz="1150" spc="-17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150" dirty="0">
                <a:solidFill>
                  <a:srgbClr val="FFFFFF"/>
                </a:solidFill>
                <a:latin typeface="Tahoma"/>
                <a:cs typeface="Tahoma"/>
              </a:rPr>
              <a:t>45</a:t>
            </a:r>
            <a:r>
              <a:rPr sz="1150" spc="-3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150" dirty="0">
                <a:solidFill>
                  <a:srgbClr val="FFFFFF"/>
                </a:solidFill>
                <a:latin typeface="Tahoma"/>
                <a:cs typeface="Tahoma"/>
              </a:rPr>
              <a:t>|</a:t>
            </a:r>
            <a:r>
              <a:rPr sz="1150" spc="-17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150" dirty="0">
                <a:solidFill>
                  <a:srgbClr val="FFFFFF"/>
                </a:solidFill>
                <a:latin typeface="Tahoma"/>
                <a:cs typeface="Tahoma"/>
              </a:rPr>
              <a:t>0</a:t>
            </a:r>
            <a:r>
              <a:rPr sz="1150" spc="-2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150" dirty="0">
                <a:solidFill>
                  <a:srgbClr val="FFFFFF"/>
                </a:solidFill>
                <a:latin typeface="Tahoma"/>
                <a:cs typeface="Tahoma"/>
              </a:rPr>
              <a:t>|</a:t>
            </a:r>
            <a:r>
              <a:rPr sz="1150" spc="-17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150" spc="-50" dirty="0">
                <a:solidFill>
                  <a:srgbClr val="FFFFFF"/>
                </a:solidFill>
                <a:latin typeface="Tahoma"/>
                <a:cs typeface="Tahoma"/>
              </a:rPr>
              <a:t>0</a:t>
            </a:r>
            <a:endParaRPr sz="1150">
              <a:latin typeface="Tahoma"/>
              <a:cs typeface="Tahoma"/>
            </a:endParaRPr>
          </a:p>
          <a:p>
            <a:pPr marL="12700" marR="379095">
              <a:lnSpc>
                <a:spcPct val="148400"/>
              </a:lnSpc>
              <a:spcBef>
                <a:spcPts val="10"/>
              </a:spcBef>
            </a:pPr>
            <a:r>
              <a:rPr sz="1150" spc="-25" dirty="0">
                <a:solidFill>
                  <a:srgbClr val="FFFFFF"/>
                </a:solidFill>
                <a:latin typeface="Tahoma"/>
                <a:cs typeface="Tahoma"/>
              </a:rPr>
              <a:t>#0f73f5 </a:t>
            </a:r>
            <a:r>
              <a:rPr sz="1150" dirty="0">
                <a:solidFill>
                  <a:srgbClr val="FFFFFF"/>
                </a:solidFill>
                <a:latin typeface="Tahoma"/>
                <a:cs typeface="Tahoma"/>
              </a:rPr>
              <a:t>300</a:t>
            </a:r>
            <a:r>
              <a:rPr sz="1150" spc="14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150" spc="-50" dirty="0">
                <a:solidFill>
                  <a:srgbClr val="FFFFFF"/>
                </a:solidFill>
                <a:latin typeface="Tahoma"/>
                <a:cs typeface="Tahoma"/>
              </a:rPr>
              <a:t>U</a:t>
            </a:r>
            <a:endParaRPr sz="1150">
              <a:latin typeface="Tahoma"/>
              <a:cs typeface="Tahoma"/>
            </a:endParaRPr>
          </a:p>
        </p:txBody>
      </p:sp>
      <p:grpSp>
        <p:nvGrpSpPr>
          <p:cNvPr id="31" name="object 31"/>
          <p:cNvGrpSpPr/>
          <p:nvPr/>
        </p:nvGrpSpPr>
        <p:grpSpPr>
          <a:xfrm>
            <a:off x="5673480" y="7276882"/>
            <a:ext cx="3552825" cy="2844800"/>
            <a:chOff x="5673480" y="7276882"/>
            <a:chExt cx="3552825" cy="2844800"/>
          </a:xfrm>
        </p:grpSpPr>
        <p:sp>
          <p:nvSpPr>
            <p:cNvPr id="32" name="object 32"/>
            <p:cNvSpPr/>
            <p:nvPr/>
          </p:nvSpPr>
          <p:spPr>
            <a:xfrm>
              <a:off x="5673480" y="8278380"/>
              <a:ext cx="3552825" cy="1843405"/>
            </a:xfrm>
            <a:custGeom>
              <a:avLst/>
              <a:gdLst/>
              <a:ahLst/>
              <a:cxnLst/>
              <a:rect l="l" t="t" r="r" b="b"/>
              <a:pathLst>
                <a:path w="3552825" h="1843404">
                  <a:moveTo>
                    <a:pt x="3552637" y="0"/>
                  </a:moveTo>
                  <a:lnTo>
                    <a:pt x="386106" y="0"/>
                  </a:lnTo>
                  <a:lnTo>
                    <a:pt x="308292" y="7843"/>
                  </a:lnTo>
                  <a:lnTo>
                    <a:pt x="235819" y="30336"/>
                  </a:lnTo>
                  <a:lnTo>
                    <a:pt x="170225" y="65928"/>
                  </a:lnTo>
                  <a:lnTo>
                    <a:pt x="113082" y="113061"/>
                  </a:lnTo>
                  <a:lnTo>
                    <a:pt x="65939" y="170193"/>
                  </a:lnTo>
                  <a:lnTo>
                    <a:pt x="30336" y="235766"/>
                  </a:lnTo>
                  <a:lnTo>
                    <a:pt x="7843" y="308219"/>
                  </a:lnTo>
                  <a:lnTo>
                    <a:pt x="0" y="386012"/>
                  </a:lnTo>
                  <a:lnTo>
                    <a:pt x="0" y="1456800"/>
                  </a:lnTo>
                  <a:lnTo>
                    <a:pt x="7843" y="1534604"/>
                  </a:lnTo>
                  <a:lnTo>
                    <a:pt x="30336" y="1607056"/>
                  </a:lnTo>
                  <a:lnTo>
                    <a:pt x="65939" y="1672629"/>
                  </a:lnTo>
                  <a:lnTo>
                    <a:pt x="113082" y="1729762"/>
                  </a:lnTo>
                  <a:lnTo>
                    <a:pt x="170225" y="1776894"/>
                  </a:lnTo>
                  <a:lnTo>
                    <a:pt x="235819" y="1812487"/>
                  </a:lnTo>
                  <a:lnTo>
                    <a:pt x="308292" y="1834980"/>
                  </a:lnTo>
                  <a:lnTo>
                    <a:pt x="386106" y="1842823"/>
                  </a:lnTo>
                  <a:lnTo>
                    <a:pt x="3166530" y="1842823"/>
                  </a:lnTo>
                  <a:lnTo>
                    <a:pt x="3244344" y="1834980"/>
                  </a:lnTo>
                  <a:lnTo>
                    <a:pt x="3316818" y="1812487"/>
                  </a:lnTo>
                  <a:lnTo>
                    <a:pt x="3382401" y="1776894"/>
                  </a:lnTo>
                  <a:lnTo>
                    <a:pt x="3439555" y="1729762"/>
                  </a:lnTo>
                  <a:lnTo>
                    <a:pt x="3486698" y="1672629"/>
                  </a:lnTo>
                  <a:lnTo>
                    <a:pt x="3522291" y="1607056"/>
                  </a:lnTo>
                  <a:lnTo>
                    <a:pt x="3544794" y="1534604"/>
                  </a:lnTo>
                  <a:lnTo>
                    <a:pt x="3552637" y="1456800"/>
                  </a:lnTo>
                  <a:lnTo>
                    <a:pt x="3552637" y="0"/>
                  </a:lnTo>
                  <a:close/>
                </a:path>
              </a:pathLst>
            </a:custGeom>
            <a:solidFill>
              <a:srgbClr val="B6E6D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5673480" y="7778259"/>
              <a:ext cx="3552825" cy="1843405"/>
            </a:xfrm>
            <a:custGeom>
              <a:avLst/>
              <a:gdLst/>
              <a:ahLst/>
              <a:cxnLst/>
              <a:rect l="l" t="t" r="r" b="b"/>
              <a:pathLst>
                <a:path w="3552825" h="1843404">
                  <a:moveTo>
                    <a:pt x="3552637" y="0"/>
                  </a:moveTo>
                  <a:lnTo>
                    <a:pt x="386106" y="0"/>
                  </a:lnTo>
                  <a:lnTo>
                    <a:pt x="308292" y="7843"/>
                  </a:lnTo>
                  <a:lnTo>
                    <a:pt x="235819" y="30336"/>
                  </a:lnTo>
                  <a:lnTo>
                    <a:pt x="170225" y="65928"/>
                  </a:lnTo>
                  <a:lnTo>
                    <a:pt x="113082" y="113061"/>
                  </a:lnTo>
                  <a:lnTo>
                    <a:pt x="65939" y="170193"/>
                  </a:lnTo>
                  <a:lnTo>
                    <a:pt x="30336" y="235766"/>
                  </a:lnTo>
                  <a:lnTo>
                    <a:pt x="7843" y="308219"/>
                  </a:lnTo>
                  <a:lnTo>
                    <a:pt x="0" y="386012"/>
                  </a:lnTo>
                  <a:lnTo>
                    <a:pt x="0" y="1456800"/>
                  </a:lnTo>
                  <a:lnTo>
                    <a:pt x="7843" y="1534604"/>
                  </a:lnTo>
                  <a:lnTo>
                    <a:pt x="30336" y="1607056"/>
                  </a:lnTo>
                  <a:lnTo>
                    <a:pt x="65939" y="1672629"/>
                  </a:lnTo>
                  <a:lnTo>
                    <a:pt x="113082" y="1729762"/>
                  </a:lnTo>
                  <a:lnTo>
                    <a:pt x="170225" y="1776894"/>
                  </a:lnTo>
                  <a:lnTo>
                    <a:pt x="235819" y="1812487"/>
                  </a:lnTo>
                  <a:lnTo>
                    <a:pt x="308292" y="1834980"/>
                  </a:lnTo>
                  <a:lnTo>
                    <a:pt x="386106" y="1842823"/>
                  </a:lnTo>
                  <a:lnTo>
                    <a:pt x="3166530" y="1842823"/>
                  </a:lnTo>
                  <a:lnTo>
                    <a:pt x="3244344" y="1834980"/>
                  </a:lnTo>
                  <a:lnTo>
                    <a:pt x="3316818" y="1812487"/>
                  </a:lnTo>
                  <a:lnTo>
                    <a:pt x="3382401" y="1776894"/>
                  </a:lnTo>
                  <a:lnTo>
                    <a:pt x="3439555" y="1729762"/>
                  </a:lnTo>
                  <a:lnTo>
                    <a:pt x="3486698" y="1672629"/>
                  </a:lnTo>
                  <a:lnTo>
                    <a:pt x="3522291" y="1607056"/>
                  </a:lnTo>
                  <a:lnTo>
                    <a:pt x="3544794" y="1534604"/>
                  </a:lnTo>
                  <a:lnTo>
                    <a:pt x="3552637" y="1456800"/>
                  </a:lnTo>
                  <a:lnTo>
                    <a:pt x="3552637" y="0"/>
                  </a:lnTo>
                  <a:close/>
                </a:path>
              </a:pathLst>
            </a:custGeom>
            <a:solidFill>
              <a:srgbClr val="92D9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5673480" y="7276882"/>
              <a:ext cx="3552825" cy="1844675"/>
            </a:xfrm>
            <a:custGeom>
              <a:avLst/>
              <a:gdLst/>
              <a:ahLst/>
              <a:cxnLst/>
              <a:rect l="l" t="t" r="r" b="b"/>
              <a:pathLst>
                <a:path w="3552825" h="1844675">
                  <a:moveTo>
                    <a:pt x="3552637" y="0"/>
                  </a:moveTo>
                  <a:lnTo>
                    <a:pt x="386106" y="0"/>
                  </a:lnTo>
                  <a:lnTo>
                    <a:pt x="308292" y="7843"/>
                  </a:lnTo>
                  <a:lnTo>
                    <a:pt x="235819" y="30356"/>
                  </a:lnTo>
                  <a:lnTo>
                    <a:pt x="170225" y="65970"/>
                  </a:lnTo>
                  <a:lnTo>
                    <a:pt x="113082" y="113134"/>
                  </a:lnTo>
                  <a:lnTo>
                    <a:pt x="65939" y="170309"/>
                  </a:lnTo>
                  <a:lnTo>
                    <a:pt x="30336" y="235923"/>
                  </a:lnTo>
                  <a:lnTo>
                    <a:pt x="7843" y="308428"/>
                  </a:lnTo>
                  <a:lnTo>
                    <a:pt x="0" y="386274"/>
                  </a:lnTo>
                  <a:lnTo>
                    <a:pt x="0" y="1457795"/>
                  </a:lnTo>
                  <a:lnTo>
                    <a:pt x="7843" y="1535651"/>
                  </a:lnTo>
                  <a:lnTo>
                    <a:pt x="30336" y="1608156"/>
                  </a:lnTo>
                  <a:lnTo>
                    <a:pt x="65939" y="1673770"/>
                  </a:lnTo>
                  <a:lnTo>
                    <a:pt x="113082" y="1730935"/>
                  </a:lnTo>
                  <a:lnTo>
                    <a:pt x="170225" y="1778109"/>
                  </a:lnTo>
                  <a:lnTo>
                    <a:pt x="235819" y="1813723"/>
                  </a:lnTo>
                  <a:lnTo>
                    <a:pt x="308292" y="1836236"/>
                  </a:lnTo>
                  <a:lnTo>
                    <a:pt x="386106" y="1844080"/>
                  </a:lnTo>
                  <a:lnTo>
                    <a:pt x="3166530" y="1844080"/>
                  </a:lnTo>
                  <a:lnTo>
                    <a:pt x="3244344" y="1836236"/>
                  </a:lnTo>
                  <a:lnTo>
                    <a:pt x="3316818" y="1813723"/>
                  </a:lnTo>
                  <a:lnTo>
                    <a:pt x="3382401" y="1778109"/>
                  </a:lnTo>
                  <a:lnTo>
                    <a:pt x="3439555" y="1730935"/>
                  </a:lnTo>
                  <a:lnTo>
                    <a:pt x="3486698" y="1673770"/>
                  </a:lnTo>
                  <a:lnTo>
                    <a:pt x="3522291" y="1608156"/>
                  </a:lnTo>
                  <a:lnTo>
                    <a:pt x="3544794" y="1535651"/>
                  </a:lnTo>
                  <a:lnTo>
                    <a:pt x="3552637" y="1457795"/>
                  </a:lnTo>
                  <a:lnTo>
                    <a:pt x="3552637" y="0"/>
                  </a:lnTo>
                  <a:close/>
                </a:path>
              </a:pathLst>
            </a:custGeom>
            <a:solidFill>
              <a:srgbClr val="6CCDA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5" name="object 35"/>
          <p:cNvSpPr txBox="1"/>
          <p:nvPr/>
        </p:nvSpPr>
        <p:spPr>
          <a:xfrm>
            <a:off x="5957494" y="9246363"/>
            <a:ext cx="350520" cy="22606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300" spc="-30" dirty="0">
                <a:solidFill>
                  <a:srgbClr val="FFFFFF"/>
                </a:solidFill>
                <a:latin typeface="Tahoma"/>
                <a:cs typeface="Tahoma"/>
              </a:rPr>
              <a:t>75%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5957494" y="9747072"/>
            <a:ext cx="358140" cy="22606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300" spc="-25" dirty="0">
                <a:solidFill>
                  <a:srgbClr val="FFFFFF"/>
                </a:solidFill>
                <a:latin typeface="Tahoma"/>
                <a:cs typeface="Tahoma"/>
              </a:rPr>
              <a:t>50%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5957494" y="7500806"/>
            <a:ext cx="2275840" cy="32702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950" spc="-40" dirty="0">
                <a:solidFill>
                  <a:srgbClr val="FFFFFF"/>
                </a:solidFill>
                <a:latin typeface="Tahoma"/>
                <a:cs typeface="Tahoma"/>
              </a:rPr>
              <a:t>Bnix</a:t>
            </a:r>
            <a:r>
              <a:rPr sz="1950" spc="-204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950" spc="-40" dirty="0">
                <a:solidFill>
                  <a:srgbClr val="FFFFFF"/>
                </a:solidFill>
                <a:latin typeface="Tahoma"/>
                <a:cs typeface="Tahoma"/>
              </a:rPr>
              <a:t>by</a:t>
            </a:r>
            <a:r>
              <a:rPr sz="1950" spc="-229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950" spc="-40" dirty="0">
                <a:solidFill>
                  <a:srgbClr val="FFFFFF"/>
                </a:solidFill>
                <a:latin typeface="Tahoma"/>
                <a:cs typeface="Tahoma"/>
              </a:rPr>
              <a:t>Belnet</a:t>
            </a:r>
            <a:r>
              <a:rPr sz="1950" spc="-19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950" dirty="0">
                <a:solidFill>
                  <a:srgbClr val="FFFFFF"/>
                </a:solidFill>
                <a:latin typeface="Tahoma"/>
                <a:cs typeface="Tahoma"/>
              </a:rPr>
              <a:t>|</a:t>
            </a:r>
            <a:r>
              <a:rPr sz="1950" spc="-47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950" spc="-30" dirty="0">
                <a:solidFill>
                  <a:srgbClr val="FFFFFF"/>
                </a:solidFill>
                <a:latin typeface="Tahoma"/>
                <a:cs typeface="Tahoma"/>
              </a:rPr>
              <a:t>Groen</a:t>
            </a:r>
            <a:endParaRPr sz="1950">
              <a:latin typeface="Tahoma"/>
              <a:cs typeface="Tahoma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5957494" y="7830297"/>
            <a:ext cx="554355" cy="98679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225425">
              <a:lnSpc>
                <a:spcPct val="152800"/>
              </a:lnSpc>
              <a:spcBef>
                <a:spcPts val="90"/>
              </a:spcBef>
            </a:pPr>
            <a:r>
              <a:rPr sz="950" spc="-25" dirty="0">
                <a:solidFill>
                  <a:srgbClr val="FFFFFF"/>
                </a:solidFill>
                <a:latin typeface="Tahoma"/>
                <a:cs typeface="Tahoma"/>
              </a:rPr>
              <a:t>RGB </a:t>
            </a:r>
            <a:r>
              <a:rPr sz="950" spc="-20" dirty="0">
                <a:solidFill>
                  <a:srgbClr val="FFFFFF"/>
                </a:solidFill>
                <a:latin typeface="Tahoma"/>
                <a:cs typeface="Tahoma"/>
              </a:rPr>
              <a:t>CMYK</a:t>
            </a:r>
            <a:endParaRPr sz="950">
              <a:latin typeface="Tahoma"/>
              <a:cs typeface="Tahoma"/>
            </a:endParaRPr>
          </a:p>
          <a:p>
            <a:pPr marL="12700" marR="5080">
              <a:lnSpc>
                <a:spcPts val="2050"/>
              </a:lnSpc>
              <a:spcBef>
                <a:spcPts val="95"/>
              </a:spcBef>
            </a:pPr>
            <a:r>
              <a:rPr sz="950" spc="-25" dirty="0">
                <a:solidFill>
                  <a:srgbClr val="FFFFFF"/>
                </a:solidFill>
                <a:latin typeface="Tahoma"/>
                <a:cs typeface="Tahoma"/>
              </a:rPr>
              <a:t>HEX </a:t>
            </a:r>
            <a:r>
              <a:rPr sz="950" spc="-10" dirty="0">
                <a:solidFill>
                  <a:srgbClr val="FFFFFF"/>
                </a:solidFill>
                <a:latin typeface="Tahoma"/>
                <a:cs typeface="Tahoma"/>
              </a:rPr>
              <a:t>PANTONE</a:t>
            </a:r>
            <a:endParaRPr sz="950">
              <a:latin typeface="Tahoma"/>
              <a:cs typeface="Tahoma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6816336" y="7847290"/>
            <a:ext cx="994410" cy="996950"/>
          </a:xfrm>
          <a:prstGeom prst="rect">
            <a:avLst/>
          </a:prstGeom>
        </p:spPr>
        <p:txBody>
          <a:bodyPr vert="horz" wrap="square" lIns="0" tIns="6222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89"/>
              </a:spcBef>
            </a:pPr>
            <a:r>
              <a:rPr sz="1150" dirty="0">
                <a:solidFill>
                  <a:srgbClr val="FFFFFF"/>
                </a:solidFill>
                <a:latin typeface="Tahoma"/>
                <a:cs typeface="Tahoma"/>
              </a:rPr>
              <a:t>110</a:t>
            </a:r>
            <a:r>
              <a:rPr sz="1150" spc="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150" dirty="0">
                <a:solidFill>
                  <a:srgbClr val="FFFFFF"/>
                </a:solidFill>
                <a:latin typeface="Tahoma"/>
                <a:cs typeface="Tahoma"/>
              </a:rPr>
              <a:t>|</a:t>
            </a:r>
            <a:r>
              <a:rPr sz="1150" spc="-13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150" dirty="0">
                <a:solidFill>
                  <a:srgbClr val="FFFFFF"/>
                </a:solidFill>
                <a:latin typeface="Tahoma"/>
                <a:cs typeface="Tahoma"/>
              </a:rPr>
              <a:t>205</a:t>
            </a:r>
            <a:r>
              <a:rPr sz="1150" spc="2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150" dirty="0">
                <a:solidFill>
                  <a:srgbClr val="FFFFFF"/>
                </a:solidFill>
                <a:latin typeface="Tahoma"/>
                <a:cs typeface="Tahoma"/>
              </a:rPr>
              <a:t>|</a:t>
            </a:r>
            <a:r>
              <a:rPr sz="1150" spc="-13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150" spc="-25" dirty="0">
                <a:solidFill>
                  <a:srgbClr val="FFFFFF"/>
                </a:solidFill>
                <a:latin typeface="Tahoma"/>
                <a:cs typeface="Tahoma"/>
              </a:rPr>
              <a:t>175</a:t>
            </a:r>
            <a:endParaRPr sz="115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390"/>
              </a:spcBef>
            </a:pPr>
            <a:r>
              <a:rPr sz="1150" dirty="0">
                <a:solidFill>
                  <a:srgbClr val="FFFFFF"/>
                </a:solidFill>
                <a:latin typeface="Tahoma"/>
                <a:cs typeface="Tahoma"/>
              </a:rPr>
              <a:t>68</a:t>
            </a:r>
            <a:r>
              <a:rPr sz="1150" spc="-3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150" dirty="0">
                <a:solidFill>
                  <a:srgbClr val="FFFFFF"/>
                </a:solidFill>
                <a:latin typeface="Tahoma"/>
                <a:cs typeface="Tahoma"/>
              </a:rPr>
              <a:t>|</a:t>
            </a:r>
            <a:r>
              <a:rPr sz="1150" spc="-16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150" dirty="0">
                <a:solidFill>
                  <a:srgbClr val="FFFFFF"/>
                </a:solidFill>
                <a:latin typeface="Tahoma"/>
                <a:cs typeface="Tahoma"/>
              </a:rPr>
              <a:t>0</a:t>
            </a:r>
            <a:r>
              <a:rPr sz="1150" spc="-2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150" dirty="0">
                <a:solidFill>
                  <a:srgbClr val="FFFFFF"/>
                </a:solidFill>
                <a:latin typeface="Tahoma"/>
                <a:cs typeface="Tahoma"/>
              </a:rPr>
              <a:t>|</a:t>
            </a:r>
            <a:r>
              <a:rPr sz="1150" spc="-16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150" dirty="0">
                <a:solidFill>
                  <a:srgbClr val="FFFFFF"/>
                </a:solidFill>
                <a:latin typeface="Tahoma"/>
                <a:cs typeface="Tahoma"/>
              </a:rPr>
              <a:t>54</a:t>
            </a:r>
            <a:r>
              <a:rPr sz="1150" spc="-2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150" dirty="0">
                <a:solidFill>
                  <a:srgbClr val="FFFFFF"/>
                </a:solidFill>
                <a:latin typeface="Tahoma"/>
                <a:cs typeface="Tahoma"/>
              </a:rPr>
              <a:t>|</a:t>
            </a:r>
            <a:r>
              <a:rPr sz="1150" spc="-16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150" spc="-60" dirty="0">
                <a:solidFill>
                  <a:srgbClr val="FFFFFF"/>
                </a:solidFill>
                <a:latin typeface="Tahoma"/>
                <a:cs typeface="Tahoma"/>
              </a:rPr>
              <a:t>0</a:t>
            </a:r>
            <a:endParaRPr sz="1150">
              <a:latin typeface="Tahoma"/>
              <a:cs typeface="Tahoma"/>
            </a:endParaRPr>
          </a:p>
          <a:p>
            <a:pPr marL="12700" marR="391795">
              <a:lnSpc>
                <a:spcPct val="148400"/>
              </a:lnSpc>
              <a:spcBef>
                <a:spcPts val="10"/>
              </a:spcBef>
            </a:pPr>
            <a:r>
              <a:rPr sz="1150" spc="-25" dirty="0">
                <a:solidFill>
                  <a:srgbClr val="FFFFFF"/>
                </a:solidFill>
                <a:latin typeface="Tahoma"/>
                <a:cs typeface="Tahoma"/>
              </a:rPr>
              <a:t>#37A07E </a:t>
            </a:r>
            <a:r>
              <a:rPr sz="1150" dirty="0">
                <a:solidFill>
                  <a:srgbClr val="FFFFFF"/>
                </a:solidFill>
                <a:latin typeface="Tahoma"/>
                <a:cs typeface="Tahoma"/>
              </a:rPr>
              <a:t>332</a:t>
            </a:r>
            <a:r>
              <a:rPr sz="1150" spc="9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150" spc="-50" dirty="0">
                <a:solidFill>
                  <a:srgbClr val="FFFFFF"/>
                </a:solidFill>
                <a:latin typeface="Tahoma"/>
                <a:cs typeface="Tahoma"/>
              </a:rPr>
              <a:t>U</a:t>
            </a:r>
            <a:endParaRPr sz="1150">
              <a:latin typeface="Tahoma"/>
              <a:cs typeface="Tahoma"/>
            </a:endParaRPr>
          </a:p>
        </p:txBody>
      </p:sp>
      <p:grpSp>
        <p:nvGrpSpPr>
          <p:cNvPr id="40" name="object 40"/>
          <p:cNvGrpSpPr/>
          <p:nvPr/>
        </p:nvGrpSpPr>
        <p:grpSpPr>
          <a:xfrm>
            <a:off x="1811995" y="7276882"/>
            <a:ext cx="3554095" cy="2844800"/>
            <a:chOff x="1811995" y="7276882"/>
            <a:chExt cx="3554095" cy="2844800"/>
          </a:xfrm>
        </p:grpSpPr>
        <p:sp>
          <p:nvSpPr>
            <p:cNvPr id="41" name="object 41"/>
            <p:cNvSpPr/>
            <p:nvPr/>
          </p:nvSpPr>
          <p:spPr>
            <a:xfrm>
              <a:off x="1811995" y="8278380"/>
              <a:ext cx="3554095" cy="1843405"/>
            </a:xfrm>
            <a:custGeom>
              <a:avLst/>
              <a:gdLst/>
              <a:ahLst/>
              <a:cxnLst/>
              <a:rect l="l" t="t" r="r" b="b"/>
              <a:pathLst>
                <a:path w="3554095" h="1843404">
                  <a:moveTo>
                    <a:pt x="3553894" y="0"/>
                  </a:moveTo>
                  <a:lnTo>
                    <a:pt x="386242" y="0"/>
                  </a:lnTo>
                  <a:lnTo>
                    <a:pt x="308397" y="7843"/>
                  </a:lnTo>
                  <a:lnTo>
                    <a:pt x="235902" y="30336"/>
                  </a:lnTo>
                  <a:lnTo>
                    <a:pt x="170288" y="65928"/>
                  </a:lnTo>
                  <a:lnTo>
                    <a:pt x="113124" y="113061"/>
                  </a:lnTo>
                  <a:lnTo>
                    <a:pt x="65960" y="170193"/>
                  </a:lnTo>
                  <a:lnTo>
                    <a:pt x="30356" y="235766"/>
                  </a:lnTo>
                  <a:lnTo>
                    <a:pt x="7843" y="308219"/>
                  </a:lnTo>
                  <a:lnTo>
                    <a:pt x="0" y="386012"/>
                  </a:lnTo>
                  <a:lnTo>
                    <a:pt x="0" y="1456800"/>
                  </a:lnTo>
                  <a:lnTo>
                    <a:pt x="7843" y="1534604"/>
                  </a:lnTo>
                  <a:lnTo>
                    <a:pt x="30356" y="1607056"/>
                  </a:lnTo>
                  <a:lnTo>
                    <a:pt x="65960" y="1672629"/>
                  </a:lnTo>
                  <a:lnTo>
                    <a:pt x="113124" y="1729762"/>
                  </a:lnTo>
                  <a:lnTo>
                    <a:pt x="170288" y="1776894"/>
                  </a:lnTo>
                  <a:lnTo>
                    <a:pt x="235902" y="1812487"/>
                  </a:lnTo>
                  <a:lnTo>
                    <a:pt x="308397" y="1834980"/>
                  </a:lnTo>
                  <a:lnTo>
                    <a:pt x="386242" y="1842823"/>
                  </a:lnTo>
                  <a:lnTo>
                    <a:pt x="3167651" y="1842823"/>
                  </a:lnTo>
                  <a:lnTo>
                    <a:pt x="3245496" y="1834980"/>
                  </a:lnTo>
                  <a:lnTo>
                    <a:pt x="3317991" y="1812487"/>
                  </a:lnTo>
                  <a:lnTo>
                    <a:pt x="3383605" y="1776894"/>
                  </a:lnTo>
                  <a:lnTo>
                    <a:pt x="3440770" y="1729762"/>
                  </a:lnTo>
                  <a:lnTo>
                    <a:pt x="3487933" y="1672629"/>
                  </a:lnTo>
                  <a:lnTo>
                    <a:pt x="3523537" y="1607056"/>
                  </a:lnTo>
                  <a:lnTo>
                    <a:pt x="3546050" y="1534604"/>
                  </a:lnTo>
                  <a:lnTo>
                    <a:pt x="3553894" y="1456800"/>
                  </a:lnTo>
                  <a:lnTo>
                    <a:pt x="3553894" y="0"/>
                  </a:lnTo>
                  <a:close/>
                </a:path>
              </a:pathLst>
            </a:custGeom>
            <a:solidFill>
              <a:srgbClr val="EB9FB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1811995" y="7778259"/>
              <a:ext cx="3554095" cy="1843405"/>
            </a:xfrm>
            <a:custGeom>
              <a:avLst/>
              <a:gdLst/>
              <a:ahLst/>
              <a:cxnLst/>
              <a:rect l="l" t="t" r="r" b="b"/>
              <a:pathLst>
                <a:path w="3554095" h="1843404">
                  <a:moveTo>
                    <a:pt x="3553894" y="0"/>
                  </a:moveTo>
                  <a:lnTo>
                    <a:pt x="386242" y="0"/>
                  </a:lnTo>
                  <a:lnTo>
                    <a:pt x="308397" y="7843"/>
                  </a:lnTo>
                  <a:lnTo>
                    <a:pt x="235902" y="30336"/>
                  </a:lnTo>
                  <a:lnTo>
                    <a:pt x="170288" y="65928"/>
                  </a:lnTo>
                  <a:lnTo>
                    <a:pt x="113124" y="113061"/>
                  </a:lnTo>
                  <a:lnTo>
                    <a:pt x="65960" y="170193"/>
                  </a:lnTo>
                  <a:lnTo>
                    <a:pt x="30356" y="235766"/>
                  </a:lnTo>
                  <a:lnTo>
                    <a:pt x="7843" y="308219"/>
                  </a:lnTo>
                  <a:lnTo>
                    <a:pt x="0" y="386012"/>
                  </a:lnTo>
                  <a:lnTo>
                    <a:pt x="0" y="1456800"/>
                  </a:lnTo>
                  <a:lnTo>
                    <a:pt x="7843" y="1534604"/>
                  </a:lnTo>
                  <a:lnTo>
                    <a:pt x="30356" y="1607056"/>
                  </a:lnTo>
                  <a:lnTo>
                    <a:pt x="65960" y="1672629"/>
                  </a:lnTo>
                  <a:lnTo>
                    <a:pt x="113124" y="1729762"/>
                  </a:lnTo>
                  <a:lnTo>
                    <a:pt x="170288" y="1776894"/>
                  </a:lnTo>
                  <a:lnTo>
                    <a:pt x="235902" y="1812487"/>
                  </a:lnTo>
                  <a:lnTo>
                    <a:pt x="308397" y="1834980"/>
                  </a:lnTo>
                  <a:lnTo>
                    <a:pt x="386242" y="1842823"/>
                  </a:lnTo>
                  <a:lnTo>
                    <a:pt x="3167651" y="1842823"/>
                  </a:lnTo>
                  <a:lnTo>
                    <a:pt x="3245496" y="1834980"/>
                  </a:lnTo>
                  <a:lnTo>
                    <a:pt x="3317991" y="1812487"/>
                  </a:lnTo>
                  <a:lnTo>
                    <a:pt x="3383605" y="1776894"/>
                  </a:lnTo>
                  <a:lnTo>
                    <a:pt x="3440770" y="1729762"/>
                  </a:lnTo>
                  <a:lnTo>
                    <a:pt x="3487933" y="1672629"/>
                  </a:lnTo>
                  <a:lnTo>
                    <a:pt x="3523537" y="1607056"/>
                  </a:lnTo>
                  <a:lnTo>
                    <a:pt x="3546050" y="1534604"/>
                  </a:lnTo>
                  <a:lnTo>
                    <a:pt x="3553894" y="1456800"/>
                  </a:lnTo>
                  <a:lnTo>
                    <a:pt x="3553894" y="0"/>
                  </a:lnTo>
                  <a:close/>
                </a:path>
              </a:pathLst>
            </a:custGeom>
            <a:solidFill>
              <a:srgbClr val="DF6F8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1811995" y="7276882"/>
              <a:ext cx="3554095" cy="1844675"/>
            </a:xfrm>
            <a:custGeom>
              <a:avLst/>
              <a:gdLst/>
              <a:ahLst/>
              <a:cxnLst/>
              <a:rect l="l" t="t" r="r" b="b"/>
              <a:pathLst>
                <a:path w="3554095" h="1844675">
                  <a:moveTo>
                    <a:pt x="3553894" y="0"/>
                  </a:moveTo>
                  <a:lnTo>
                    <a:pt x="386242" y="0"/>
                  </a:lnTo>
                  <a:lnTo>
                    <a:pt x="308397" y="7843"/>
                  </a:lnTo>
                  <a:lnTo>
                    <a:pt x="235902" y="30356"/>
                  </a:lnTo>
                  <a:lnTo>
                    <a:pt x="170288" y="65970"/>
                  </a:lnTo>
                  <a:lnTo>
                    <a:pt x="113124" y="113134"/>
                  </a:lnTo>
                  <a:lnTo>
                    <a:pt x="65960" y="170309"/>
                  </a:lnTo>
                  <a:lnTo>
                    <a:pt x="30356" y="235923"/>
                  </a:lnTo>
                  <a:lnTo>
                    <a:pt x="7843" y="308428"/>
                  </a:lnTo>
                  <a:lnTo>
                    <a:pt x="0" y="386274"/>
                  </a:lnTo>
                  <a:lnTo>
                    <a:pt x="0" y="1457795"/>
                  </a:lnTo>
                  <a:lnTo>
                    <a:pt x="7843" y="1535651"/>
                  </a:lnTo>
                  <a:lnTo>
                    <a:pt x="30356" y="1608156"/>
                  </a:lnTo>
                  <a:lnTo>
                    <a:pt x="65960" y="1673770"/>
                  </a:lnTo>
                  <a:lnTo>
                    <a:pt x="113124" y="1730935"/>
                  </a:lnTo>
                  <a:lnTo>
                    <a:pt x="170288" y="1778109"/>
                  </a:lnTo>
                  <a:lnTo>
                    <a:pt x="235902" y="1813723"/>
                  </a:lnTo>
                  <a:lnTo>
                    <a:pt x="308397" y="1836236"/>
                  </a:lnTo>
                  <a:lnTo>
                    <a:pt x="386242" y="1844080"/>
                  </a:lnTo>
                  <a:lnTo>
                    <a:pt x="3167651" y="1844080"/>
                  </a:lnTo>
                  <a:lnTo>
                    <a:pt x="3245496" y="1836236"/>
                  </a:lnTo>
                  <a:lnTo>
                    <a:pt x="3317991" y="1813723"/>
                  </a:lnTo>
                  <a:lnTo>
                    <a:pt x="3383605" y="1778109"/>
                  </a:lnTo>
                  <a:lnTo>
                    <a:pt x="3440770" y="1730935"/>
                  </a:lnTo>
                  <a:lnTo>
                    <a:pt x="3487933" y="1673770"/>
                  </a:lnTo>
                  <a:lnTo>
                    <a:pt x="3523537" y="1608156"/>
                  </a:lnTo>
                  <a:lnTo>
                    <a:pt x="3546050" y="1535651"/>
                  </a:lnTo>
                  <a:lnTo>
                    <a:pt x="3553894" y="1457795"/>
                  </a:lnTo>
                  <a:lnTo>
                    <a:pt x="3553894" y="0"/>
                  </a:lnTo>
                  <a:close/>
                </a:path>
              </a:pathLst>
            </a:custGeom>
            <a:solidFill>
              <a:srgbClr val="D5416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4" name="object 44"/>
          <p:cNvSpPr txBox="1"/>
          <p:nvPr/>
        </p:nvSpPr>
        <p:spPr>
          <a:xfrm>
            <a:off x="2059456" y="9246363"/>
            <a:ext cx="350520" cy="22606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300" spc="-30" dirty="0">
                <a:solidFill>
                  <a:srgbClr val="FFFFFF"/>
                </a:solidFill>
                <a:latin typeface="Tahoma"/>
                <a:cs typeface="Tahoma"/>
              </a:rPr>
              <a:t>75%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2059456" y="9747072"/>
            <a:ext cx="358140" cy="22606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300" spc="-25" dirty="0">
                <a:solidFill>
                  <a:srgbClr val="FFFFFF"/>
                </a:solidFill>
                <a:latin typeface="Tahoma"/>
                <a:cs typeface="Tahoma"/>
              </a:rPr>
              <a:t>50%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2096994" y="7500806"/>
            <a:ext cx="1890395" cy="32702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950" spc="-40" dirty="0">
                <a:solidFill>
                  <a:srgbClr val="FFFFFF"/>
                </a:solidFill>
                <a:latin typeface="Tahoma"/>
                <a:cs typeface="Tahoma"/>
              </a:rPr>
              <a:t>Belnet</a:t>
            </a:r>
            <a:r>
              <a:rPr sz="1950" spc="-18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950" spc="-60" dirty="0">
                <a:solidFill>
                  <a:srgbClr val="FFFFFF"/>
                </a:solidFill>
                <a:latin typeface="Tahoma"/>
                <a:cs typeface="Tahoma"/>
              </a:rPr>
              <a:t>R&amp;E</a:t>
            </a:r>
            <a:r>
              <a:rPr sz="1950" spc="-22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950" spc="-20" dirty="0">
                <a:solidFill>
                  <a:srgbClr val="FFFFFF"/>
                </a:solidFill>
                <a:latin typeface="Tahoma"/>
                <a:cs typeface="Tahoma"/>
              </a:rPr>
              <a:t>|Rood</a:t>
            </a:r>
            <a:endParaRPr sz="1950">
              <a:latin typeface="Tahoma"/>
              <a:cs typeface="Tahoma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2096995" y="7830297"/>
            <a:ext cx="554355" cy="98679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225425">
              <a:lnSpc>
                <a:spcPct val="152800"/>
              </a:lnSpc>
              <a:spcBef>
                <a:spcPts val="90"/>
              </a:spcBef>
            </a:pPr>
            <a:r>
              <a:rPr sz="950" spc="-25" dirty="0">
                <a:solidFill>
                  <a:srgbClr val="FFFFFF"/>
                </a:solidFill>
                <a:latin typeface="Tahoma"/>
                <a:cs typeface="Tahoma"/>
              </a:rPr>
              <a:t>RGB </a:t>
            </a:r>
            <a:r>
              <a:rPr sz="950" spc="-20" dirty="0">
                <a:solidFill>
                  <a:srgbClr val="FFFFFF"/>
                </a:solidFill>
                <a:latin typeface="Tahoma"/>
                <a:cs typeface="Tahoma"/>
              </a:rPr>
              <a:t>CMYK</a:t>
            </a:r>
            <a:endParaRPr sz="950">
              <a:latin typeface="Tahoma"/>
              <a:cs typeface="Tahoma"/>
            </a:endParaRPr>
          </a:p>
          <a:p>
            <a:pPr marL="12700" marR="5080">
              <a:lnSpc>
                <a:spcPts val="2050"/>
              </a:lnSpc>
              <a:spcBef>
                <a:spcPts val="95"/>
              </a:spcBef>
            </a:pPr>
            <a:r>
              <a:rPr sz="950" spc="-25" dirty="0">
                <a:solidFill>
                  <a:srgbClr val="FFFFFF"/>
                </a:solidFill>
                <a:latin typeface="Tahoma"/>
                <a:cs typeface="Tahoma"/>
              </a:rPr>
              <a:t>HEX </a:t>
            </a:r>
            <a:r>
              <a:rPr sz="950" spc="-10" dirty="0">
                <a:solidFill>
                  <a:srgbClr val="FFFFFF"/>
                </a:solidFill>
                <a:latin typeface="Tahoma"/>
                <a:cs typeface="Tahoma"/>
              </a:rPr>
              <a:t>PANTONE</a:t>
            </a:r>
            <a:endParaRPr sz="950">
              <a:latin typeface="Tahoma"/>
              <a:cs typeface="Tahoma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2955838" y="7847290"/>
            <a:ext cx="906780" cy="996950"/>
          </a:xfrm>
          <a:prstGeom prst="rect">
            <a:avLst/>
          </a:prstGeom>
        </p:spPr>
        <p:txBody>
          <a:bodyPr vert="horz" wrap="square" lIns="0" tIns="6222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89"/>
              </a:spcBef>
            </a:pPr>
            <a:r>
              <a:rPr sz="1150" dirty="0">
                <a:solidFill>
                  <a:srgbClr val="FFFFFF"/>
                </a:solidFill>
                <a:latin typeface="Tahoma"/>
                <a:cs typeface="Tahoma"/>
              </a:rPr>
              <a:t>215</a:t>
            </a:r>
            <a:r>
              <a:rPr sz="1150" spc="-1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150" dirty="0">
                <a:solidFill>
                  <a:srgbClr val="FFFFFF"/>
                </a:solidFill>
                <a:latin typeface="Tahoma"/>
                <a:cs typeface="Tahoma"/>
              </a:rPr>
              <a:t>|</a:t>
            </a:r>
            <a:r>
              <a:rPr sz="1150" spc="-14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150" dirty="0">
                <a:solidFill>
                  <a:srgbClr val="FFFFFF"/>
                </a:solidFill>
                <a:latin typeface="Tahoma"/>
                <a:cs typeface="Tahoma"/>
              </a:rPr>
              <a:t>65 |</a:t>
            </a:r>
            <a:r>
              <a:rPr sz="1150" spc="-14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150" spc="-25" dirty="0">
                <a:solidFill>
                  <a:srgbClr val="FFFFFF"/>
                </a:solidFill>
                <a:latin typeface="Tahoma"/>
                <a:cs typeface="Tahoma"/>
              </a:rPr>
              <a:t>100</a:t>
            </a:r>
            <a:endParaRPr sz="115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390"/>
              </a:spcBef>
            </a:pPr>
            <a:r>
              <a:rPr sz="1150" dirty="0">
                <a:solidFill>
                  <a:srgbClr val="FFFFFF"/>
                </a:solidFill>
                <a:latin typeface="Tahoma"/>
                <a:cs typeface="Tahoma"/>
              </a:rPr>
              <a:t>0</a:t>
            </a:r>
            <a:r>
              <a:rPr sz="1150" spc="-3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150" dirty="0">
                <a:solidFill>
                  <a:srgbClr val="FFFFFF"/>
                </a:solidFill>
                <a:latin typeface="Tahoma"/>
                <a:cs typeface="Tahoma"/>
              </a:rPr>
              <a:t>|</a:t>
            </a:r>
            <a:r>
              <a:rPr sz="1150" spc="-17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150" dirty="0">
                <a:solidFill>
                  <a:srgbClr val="FFFFFF"/>
                </a:solidFill>
                <a:latin typeface="Tahoma"/>
                <a:cs typeface="Tahoma"/>
              </a:rPr>
              <a:t>89</a:t>
            </a:r>
            <a:r>
              <a:rPr sz="1150" spc="-2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150" dirty="0">
                <a:solidFill>
                  <a:srgbClr val="FFFFFF"/>
                </a:solidFill>
                <a:latin typeface="Tahoma"/>
                <a:cs typeface="Tahoma"/>
              </a:rPr>
              <a:t>|</a:t>
            </a:r>
            <a:r>
              <a:rPr sz="1150" spc="-17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150" dirty="0">
                <a:solidFill>
                  <a:srgbClr val="FFFFFF"/>
                </a:solidFill>
                <a:latin typeface="Tahoma"/>
                <a:cs typeface="Tahoma"/>
              </a:rPr>
              <a:t>53</a:t>
            </a:r>
            <a:r>
              <a:rPr sz="1150" spc="-2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150" dirty="0">
                <a:solidFill>
                  <a:srgbClr val="FFFFFF"/>
                </a:solidFill>
                <a:latin typeface="Tahoma"/>
                <a:cs typeface="Tahoma"/>
              </a:rPr>
              <a:t>|</a:t>
            </a:r>
            <a:r>
              <a:rPr sz="1150" spc="-17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150" spc="-50" dirty="0">
                <a:solidFill>
                  <a:srgbClr val="FFFFFF"/>
                </a:solidFill>
                <a:latin typeface="Tahoma"/>
                <a:cs typeface="Tahoma"/>
              </a:rPr>
              <a:t>0</a:t>
            </a:r>
            <a:endParaRPr sz="1150">
              <a:latin typeface="Tahoma"/>
              <a:cs typeface="Tahoma"/>
            </a:endParaRPr>
          </a:p>
          <a:p>
            <a:pPr marL="12700" marR="312420">
              <a:lnSpc>
                <a:spcPct val="148400"/>
              </a:lnSpc>
              <a:spcBef>
                <a:spcPts val="10"/>
              </a:spcBef>
            </a:pPr>
            <a:r>
              <a:rPr sz="1150" spc="-25" dirty="0">
                <a:solidFill>
                  <a:srgbClr val="FFFFFF"/>
                </a:solidFill>
                <a:latin typeface="Tahoma"/>
                <a:cs typeface="Tahoma"/>
              </a:rPr>
              <a:t>#d74164 </a:t>
            </a:r>
            <a:r>
              <a:rPr sz="1150" dirty="0">
                <a:solidFill>
                  <a:srgbClr val="FFFFFF"/>
                </a:solidFill>
                <a:latin typeface="Tahoma"/>
                <a:cs typeface="Tahoma"/>
              </a:rPr>
              <a:t>192</a:t>
            </a:r>
            <a:r>
              <a:rPr sz="1150" spc="10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150" spc="-50" dirty="0">
                <a:solidFill>
                  <a:srgbClr val="FFFFFF"/>
                </a:solidFill>
                <a:latin typeface="Tahoma"/>
                <a:cs typeface="Tahoma"/>
              </a:rPr>
              <a:t>U</a:t>
            </a:r>
            <a:endParaRPr sz="1150">
              <a:latin typeface="Tahoma"/>
              <a:cs typeface="Tahoma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6816741" y="4784267"/>
            <a:ext cx="984885" cy="996950"/>
          </a:xfrm>
          <a:prstGeom prst="rect">
            <a:avLst/>
          </a:prstGeom>
        </p:spPr>
        <p:txBody>
          <a:bodyPr vert="horz" wrap="square" lIns="0" tIns="6222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89"/>
              </a:spcBef>
            </a:pPr>
            <a:r>
              <a:rPr sz="1150" dirty="0">
                <a:solidFill>
                  <a:srgbClr val="FFFFFF"/>
                </a:solidFill>
                <a:latin typeface="Tahoma"/>
                <a:cs typeface="Tahoma"/>
              </a:rPr>
              <a:t>145</a:t>
            </a:r>
            <a:r>
              <a:rPr sz="1150" spc="-1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150" dirty="0">
                <a:solidFill>
                  <a:srgbClr val="FFFFFF"/>
                </a:solidFill>
                <a:latin typeface="Tahoma"/>
                <a:cs typeface="Tahoma"/>
              </a:rPr>
              <a:t>|</a:t>
            </a:r>
            <a:r>
              <a:rPr sz="1150" spc="-14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150" dirty="0">
                <a:solidFill>
                  <a:srgbClr val="FFFFFF"/>
                </a:solidFill>
                <a:latin typeface="Tahoma"/>
                <a:cs typeface="Tahoma"/>
              </a:rPr>
              <a:t>115</a:t>
            </a:r>
            <a:r>
              <a:rPr sz="1150" spc="-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150" dirty="0">
                <a:solidFill>
                  <a:srgbClr val="FFFFFF"/>
                </a:solidFill>
                <a:latin typeface="Tahoma"/>
                <a:cs typeface="Tahoma"/>
              </a:rPr>
              <a:t>|</a:t>
            </a:r>
            <a:r>
              <a:rPr sz="1150" spc="-15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150" spc="-25" dirty="0">
                <a:solidFill>
                  <a:srgbClr val="FFFFFF"/>
                </a:solidFill>
                <a:latin typeface="Tahoma"/>
                <a:cs typeface="Tahoma"/>
              </a:rPr>
              <a:t>245</a:t>
            </a:r>
            <a:endParaRPr sz="115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390"/>
              </a:spcBef>
            </a:pPr>
            <a:r>
              <a:rPr sz="1150" spc="-10" dirty="0">
                <a:solidFill>
                  <a:srgbClr val="FFFFFF"/>
                </a:solidFill>
                <a:latin typeface="Tahoma"/>
                <a:cs typeface="Tahoma"/>
              </a:rPr>
              <a:t>61|</a:t>
            </a:r>
            <a:r>
              <a:rPr sz="1150" spc="-7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150" dirty="0">
                <a:solidFill>
                  <a:srgbClr val="FFFFFF"/>
                </a:solidFill>
                <a:latin typeface="Tahoma"/>
                <a:cs typeface="Tahoma"/>
              </a:rPr>
              <a:t>58|</a:t>
            </a:r>
            <a:r>
              <a:rPr sz="1150" spc="-5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150" dirty="0">
                <a:solidFill>
                  <a:srgbClr val="FFFFFF"/>
                </a:solidFill>
                <a:latin typeface="Tahoma"/>
                <a:cs typeface="Tahoma"/>
              </a:rPr>
              <a:t>0</a:t>
            </a:r>
            <a:r>
              <a:rPr sz="1150" spc="-5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150" dirty="0">
                <a:solidFill>
                  <a:srgbClr val="FFFFFF"/>
                </a:solidFill>
                <a:latin typeface="Tahoma"/>
                <a:cs typeface="Tahoma"/>
              </a:rPr>
              <a:t>|</a:t>
            </a:r>
            <a:r>
              <a:rPr sz="1150" spc="-204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150" spc="-50" dirty="0">
                <a:solidFill>
                  <a:srgbClr val="FFFFFF"/>
                </a:solidFill>
                <a:latin typeface="Tahoma"/>
                <a:cs typeface="Tahoma"/>
              </a:rPr>
              <a:t>0</a:t>
            </a:r>
            <a:endParaRPr sz="1150">
              <a:latin typeface="Tahoma"/>
              <a:cs typeface="Tahoma"/>
            </a:endParaRPr>
          </a:p>
          <a:p>
            <a:pPr marL="12700" marR="423545">
              <a:lnSpc>
                <a:spcPct val="148400"/>
              </a:lnSpc>
              <a:spcBef>
                <a:spcPts val="10"/>
              </a:spcBef>
            </a:pPr>
            <a:r>
              <a:rPr sz="1150" spc="-25" dirty="0">
                <a:solidFill>
                  <a:srgbClr val="FFFFFF"/>
                </a:solidFill>
                <a:latin typeface="Tahoma"/>
                <a:cs typeface="Tahoma"/>
              </a:rPr>
              <a:t>#9173f5 </a:t>
            </a:r>
            <a:r>
              <a:rPr sz="1150" dirty="0">
                <a:solidFill>
                  <a:srgbClr val="FFFFFF"/>
                </a:solidFill>
                <a:latin typeface="Tahoma"/>
                <a:cs typeface="Tahoma"/>
              </a:rPr>
              <a:t>2715</a:t>
            </a:r>
            <a:r>
              <a:rPr sz="1150" spc="18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150" spc="-50" dirty="0">
                <a:solidFill>
                  <a:srgbClr val="FFFFFF"/>
                </a:solidFill>
                <a:latin typeface="Tahoma"/>
                <a:cs typeface="Tahoma"/>
              </a:rPr>
              <a:t>U</a:t>
            </a:r>
            <a:endParaRPr sz="1150">
              <a:latin typeface="Tahoma"/>
              <a:cs typeface="Tahoma"/>
            </a:endParaRPr>
          </a:p>
        </p:txBody>
      </p:sp>
      <p:sp>
        <p:nvSpPr>
          <p:cNvPr id="50" name="object 50"/>
          <p:cNvSpPr/>
          <p:nvPr/>
        </p:nvSpPr>
        <p:spPr>
          <a:xfrm>
            <a:off x="1780583" y="2848677"/>
            <a:ext cx="3552825" cy="1169035"/>
          </a:xfrm>
          <a:custGeom>
            <a:avLst/>
            <a:gdLst/>
            <a:ahLst/>
            <a:cxnLst/>
            <a:rect l="l" t="t" r="r" b="b"/>
            <a:pathLst>
              <a:path w="3552825" h="1169035">
                <a:moveTo>
                  <a:pt x="415521" y="0"/>
                </a:moveTo>
                <a:lnTo>
                  <a:pt x="340827" y="6691"/>
                </a:lnTo>
                <a:lnTo>
                  <a:pt x="270532" y="26000"/>
                </a:lnTo>
                <a:lnTo>
                  <a:pt x="205797" y="56745"/>
                </a:lnTo>
                <a:lnTo>
                  <a:pt x="147805" y="97751"/>
                </a:lnTo>
                <a:lnTo>
                  <a:pt x="97720" y="147847"/>
                </a:lnTo>
                <a:lnTo>
                  <a:pt x="56724" y="205860"/>
                </a:lnTo>
                <a:lnTo>
                  <a:pt x="25990" y="270616"/>
                </a:lnTo>
                <a:lnTo>
                  <a:pt x="6691" y="340932"/>
                </a:lnTo>
                <a:lnTo>
                  <a:pt x="0" y="415646"/>
                </a:lnTo>
                <a:lnTo>
                  <a:pt x="0" y="753374"/>
                </a:lnTo>
                <a:lnTo>
                  <a:pt x="6691" y="828078"/>
                </a:lnTo>
                <a:lnTo>
                  <a:pt x="25990" y="898395"/>
                </a:lnTo>
                <a:lnTo>
                  <a:pt x="56724" y="963140"/>
                </a:lnTo>
                <a:lnTo>
                  <a:pt x="97720" y="1021153"/>
                </a:lnTo>
                <a:lnTo>
                  <a:pt x="147805" y="1071249"/>
                </a:lnTo>
                <a:lnTo>
                  <a:pt x="205797" y="1112255"/>
                </a:lnTo>
                <a:lnTo>
                  <a:pt x="270532" y="1143000"/>
                </a:lnTo>
                <a:lnTo>
                  <a:pt x="340827" y="1162309"/>
                </a:lnTo>
                <a:lnTo>
                  <a:pt x="415521" y="1169000"/>
                </a:lnTo>
                <a:lnTo>
                  <a:pt x="3137147" y="1169000"/>
                </a:lnTo>
                <a:lnTo>
                  <a:pt x="3211841" y="1162309"/>
                </a:lnTo>
                <a:lnTo>
                  <a:pt x="3282126" y="1143000"/>
                </a:lnTo>
                <a:lnTo>
                  <a:pt x="3346861" y="1112255"/>
                </a:lnTo>
                <a:lnTo>
                  <a:pt x="3404852" y="1071249"/>
                </a:lnTo>
                <a:lnTo>
                  <a:pt x="3454927" y="1021153"/>
                </a:lnTo>
                <a:lnTo>
                  <a:pt x="3495923" y="963140"/>
                </a:lnTo>
                <a:lnTo>
                  <a:pt x="3526657" y="898395"/>
                </a:lnTo>
                <a:lnTo>
                  <a:pt x="3545956" y="828078"/>
                </a:lnTo>
                <a:lnTo>
                  <a:pt x="3552658" y="753374"/>
                </a:lnTo>
                <a:lnTo>
                  <a:pt x="3552658" y="0"/>
                </a:lnTo>
                <a:lnTo>
                  <a:pt x="415521" y="0"/>
                </a:lnTo>
                <a:close/>
              </a:path>
            </a:pathLst>
          </a:custGeom>
          <a:ln w="3175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Brand</a:t>
            </a:r>
            <a:r>
              <a:rPr spc="10" dirty="0"/>
              <a:t> </a:t>
            </a:r>
            <a:r>
              <a:rPr spc="-10" dirty="0"/>
              <a:t>colours</a:t>
            </a:r>
          </a:p>
        </p:txBody>
      </p:sp>
      <p:sp>
        <p:nvSpPr>
          <p:cNvPr id="52" name="object 5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35"/>
              </a:spcBef>
            </a:pPr>
            <a:fld id="{81D60167-4931-47E6-BA6A-407CBD079E47}" type="slidenum">
              <a:rPr spc="-50" dirty="0"/>
              <a:t>8</a:t>
            </a:fld>
            <a:endParaRPr spc="-50" dirty="0"/>
          </a:p>
        </p:txBody>
      </p:sp>
      <p:sp>
        <p:nvSpPr>
          <p:cNvPr id="53" name="object 53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lang="fr-BE"/>
              <a:t>Belnet / New corporate branding</a:t>
            </a:r>
            <a:endParaRPr spc="-10" dirty="0"/>
          </a:p>
        </p:txBody>
      </p:sp>
      <p:sp>
        <p:nvSpPr>
          <p:cNvPr id="54" name="Date Placeholder 53">
            <a:extLst>
              <a:ext uri="{FF2B5EF4-FFF2-40B4-BE49-F238E27FC236}">
                <a16:creationId xmlns:a16="http://schemas.microsoft.com/office/drawing/2014/main" id="{51735630-6665-85B9-30E2-B51257778D6B}"/>
              </a:ext>
            </a:extLst>
          </p:cNvPr>
          <p:cNvSpPr>
            <a:spLocks noGrp="1"/>
          </p:cNvSpPr>
          <p:nvPr>
            <p:ph type="dt" sz="half" idx="6"/>
          </p:nvPr>
        </p:nvSpPr>
        <p:spPr/>
        <p:txBody>
          <a:bodyPr/>
          <a:lstStyle/>
          <a:p>
            <a:fld id="{F2611999-1631-4860-B0DC-E65C7A8B2EE2}" type="datetime1">
              <a:rPr lang="en-US" smtClean="0"/>
              <a:t>10/14/2024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079" y="692"/>
            <a:ext cx="20092670" cy="11297285"/>
            <a:chOff x="1079" y="692"/>
            <a:chExt cx="20092670" cy="11297285"/>
          </a:xfrm>
        </p:grpSpPr>
        <p:sp>
          <p:nvSpPr>
            <p:cNvPr id="3" name="object 3"/>
            <p:cNvSpPr/>
            <p:nvPr/>
          </p:nvSpPr>
          <p:spPr>
            <a:xfrm>
              <a:off x="1079" y="692"/>
              <a:ext cx="20092670" cy="11297285"/>
            </a:xfrm>
            <a:custGeom>
              <a:avLst/>
              <a:gdLst/>
              <a:ahLst/>
              <a:cxnLst/>
              <a:rect l="l" t="t" r="r" b="b"/>
              <a:pathLst>
                <a:path w="20092670" h="11297285">
                  <a:moveTo>
                    <a:pt x="0" y="0"/>
                  </a:moveTo>
                  <a:lnTo>
                    <a:pt x="20092551" y="0"/>
                  </a:lnTo>
                  <a:lnTo>
                    <a:pt x="20092551" y="11296855"/>
                  </a:lnTo>
                  <a:lnTo>
                    <a:pt x="0" y="11296855"/>
                  </a:lnTo>
                  <a:lnTo>
                    <a:pt x="0" y="10773852"/>
                  </a:lnTo>
                  <a:lnTo>
                    <a:pt x="16283338" y="10773852"/>
                  </a:lnTo>
                  <a:lnTo>
                    <a:pt x="16331861" y="10773501"/>
                  </a:lnTo>
                  <a:lnTo>
                    <a:pt x="16380214" y="10772451"/>
                  </a:lnTo>
                  <a:lnTo>
                    <a:pt x="16428394" y="10770708"/>
                  </a:lnTo>
                  <a:lnTo>
                    <a:pt x="16476395" y="10768276"/>
                  </a:lnTo>
                  <a:lnTo>
                    <a:pt x="16524213" y="10765159"/>
                  </a:lnTo>
                  <a:lnTo>
                    <a:pt x="16571843" y="10761363"/>
                  </a:lnTo>
                  <a:lnTo>
                    <a:pt x="16619279" y="10756893"/>
                  </a:lnTo>
                  <a:lnTo>
                    <a:pt x="16666518" y="10751752"/>
                  </a:lnTo>
                  <a:lnTo>
                    <a:pt x="16713553" y="10745947"/>
                  </a:lnTo>
                  <a:lnTo>
                    <a:pt x="16760382" y="10739482"/>
                  </a:lnTo>
                  <a:lnTo>
                    <a:pt x="16806998" y="10732361"/>
                  </a:lnTo>
                  <a:lnTo>
                    <a:pt x="16853396" y="10724590"/>
                  </a:lnTo>
                  <a:lnTo>
                    <a:pt x="16899573" y="10716174"/>
                  </a:lnTo>
                  <a:lnTo>
                    <a:pt x="16945523" y="10707116"/>
                  </a:lnTo>
                  <a:lnTo>
                    <a:pt x="16991241" y="10697422"/>
                  </a:lnTo>
                  <a:lnTo>
                    <a:pt x="17036723" y="10687098"/>
                  </a:lnTo>
                  <a:lnTo>
                    <a:pt x="17081964" y="10676146"/>
                  </a:lnTo>
                  <a:lnTo>
                    <a:pt x="17126958" y="10664574"/>
                  </a:lnTo>
                  <a:lnTo>
                    <a:pt x="17171702" y="10652384"/>
                  </a:lnTo>
                  <a:lnTo>
                    <a:pt x="17216190" y="10639582"/>
                  </a:lnTo>
                  <a:lnTo>
                    <a:pt x="17260417" y="10626174"/>
                  </a:lnTo>
                  <a:lnTo>
                    <a:pt x="17304379" y="10612163"/>
                  </a:lnTo>
                  <a:lnTo>
                    <a:pt x="17348071" y="10597554"/>
                  </a:lnTo>
                  <a:lnTo>
                    <a:pt x="17391488" y="10582353"/>
                  </a:lnTo>
                  <a:lnTo>
                    <a:pt x="17434625" y="10566564"/>
                  </a:lnTo>
                  <a:lnTo>
                    <a:pt x="17477477" y="10550192"/>
                  </a:lnTo>
                  <a:lnTo>
                    <a:pt x="17520040" y="10533241"/>
                  </a:lnTo>
                  <a:lnTo>
                    <a:pt x="17562309" y="10515718"/>
                  </a:lnTo>
                  <a:lnTo>
                    <a:pt x="17604278" y="10497625"/>
                  </a:lnTo>
                  <a:lnTo>
                    <a:pt x="17645944" y="10478969"/>
                  </a:lnTo>
                  <a:lnTo>
                    <a:pt x="17687301" y="10459754"/>
                  </a:lnTo>
                  <a:lnTo>
                    <a:pt x="17728344" y="10439984"/>
                  </a:lnTo>
                  <a:lnTo>
                    <a:pt x="17769069" y="10419665"/>
                  </a:lnTo>
                  <a:lnTo>
                    <a:pt x="17809471" y="10398802"/>
                  </a:lnTo>
                  <a:lnTo>
                    <a:pt x="17849545" y="10377399"/>
                  </a:lnTo>
                  <a:lnTo>
                    <a:pt x="17889286" y="10355461"/>
                  </a:lnTo>
                  <a:lnTo>
                    <a:pt x="17928690" y="10332993"/>
                  </a:lnTo>
                  <a:lnTo>
                    <a:pt x="17967751" y="10310000"/>
                  </a:lnTo>
                  <a:lnTo>
                    <a:pt x="18006465" y="10286486"/>
                  </a:lnTo>
                  <a:lnTo>
                    <a:pt x="18044826" y="10262457"/>
                  </a:lnTo>
                  <a:lnTo>
                    <a:pt x="18082831" y="10237917"/>
                  </a:lnTo>
                  <a:lnTo>
                    <a:pt x="18120474" y="10212870"/>
                  </a:lnTo>
                  <a:lnTo>
                    <a:pt x="18157751" y="10187323"/>
                  </a:lnTo>
                  <a:lnTo>
                    <a:pt x="18194656" y="10161279"/>
                  </a:lnTo>
                  <a:lnTo>
                    <a:pt x="18231185" y="10134744"/>
                  </a:lnTo>
                  <a:lnTo>
                    <a:pt x="18267334" y="10107722"/>
                  </a:lnTo>
                  <a:lnTo>
                    <a:pt x="18303096" y="10080218"/>
                  </a:lnTo>
                  <a:lnTo>
                    <a:pt x="18338468" y="10052237"/>
                  </a:lnTo>
                  <a:lnTo>
                    <a:pt x="18373444" y="10023783"/>
                  </a:lnTo>
                  <a:lnTo>
                    <a:pt x="18408020" y="9994862"/>
                  </a:lnTo>
                  <a:lnTo>
                    <a:pt x="18442191" y="9965478"/>
                  </a:lnTo>
                  <a:lnTo>
                    <a:pt x="18475952" y="9935637"/>
                  </a:lnTo>
                  <a:lnTo>
                    <a:pt x="18509298" y="9905342"/>
                  </a:lnTo>
                  <a:lnTo>
                    <a:pt x="18542225" y="9874600"/>
                  </a:lnTo>
                  <a:lnTo>
                    <a:pt x="18574727" y="9843414"/>
                  </a:lnTo>
                  <a:lnTo>
                    <a:pt x="18606801" y="9811789"/>
                  </a:lnTo>
                  <a:lnTo>
                    <a:pt x="18638440" y="9779730"/>
                  </a:lnTo>
                  <a:lnTo>
                    <a:pt x="18669641" y="9747243"/>
                  </a:lnTo>
                  <a:lnTo>
                    <a:pt x="18700397" y="9714331"/>
                  </a:lnTo>
                  <a:lnTo>
                    <a:pt x="18730706" y="9681000"/>
                  </a:lnTo>
                  <a:lnTo>
                    <a:pt x="18760561" y="9647255"/>
                  </a:lnTo>
                  <a:lnTo>
                    <a:pt x="18789958" y="9613099"/>
                  </a:lnTo>
                  <a:lnTo>
                    <a:pt x="18818893" y="9578539"/>
                  </a:lnTo>
                  <a:lnTo>
                    <a:pt x="18847359" y="9543579"/>
                  </a:lnTo>
                  <a:lnTo>
                    <a:pt x="18875353" y="9508224"/>
                  </a:lnTo>
                  <a:lnTo>
                    <a:pt x="18902870" y="9472478"/>
                  </a:lnTo>
                  <a:lnTo>
                    <a:pt x="18929905" y="9436346"/>
                  </a:lnTo>
                  <a:lnTo>
                    <a:pt x="18956452" y="9399834"/>
                  </a:lnTo>
                  <a:lnTo>
                    <a:pt x="18982508" y="9362946"/>
                  </a:lnTo>
                  <a:lnTo>
                    <a:pt x="19008067" y="9325687"/>
                  </a:lnTo>
                  <a:lnTo>
                    <a:pt x="19033125" y="9288061"/>
                  </a:lnTo>
                  <a:lnTo>
                    <a:pt x="19057676" y="9250073"/>
                  </a:lnTo>
                  <a:lnTo>
                    <a:pt x="19081717" y="9211729"/>
                  </a:lnTo>
                  <a:lnTo>
                    <a:pt x="19105241" y="9173033"/>
                  </a:lnTo>
                  <a:lnTo>
                    <a:pt x="19128245" y="9133990"/>
                  </a:lnTo>
                  <a:lnTo>
                    <a:pt x="19150724" y="9094605"/>
                  </a:lnTo>
                  <a:lnTo>
                    <a:pt x="19172672" y="9054882"/>
                  </a:lnTo>
                  <a:lnTo>
                    <a:pt x="19194085" y="9014827"/>
                  </a:lnTo>
                  <a:lnTo>
                    <a:pt x="19214957" y="8974443"/>
                  </a:lnTo>
                  <a:lnTo>
                    <a:pt x="19235286" y="8933737"/>
                  </a:lnTo>
                  <a:lnTo>
                    <a:pt x="19255064" y="8892712"/>
                  </a:lnTo>
                  <a:lnTo>
                    <a:pt x="19274288" y="8851374"/>
                  </a:lnTo>
                  <a:lnTo>
                    <a:pt x="19292953" y="8809728"/>
                  </a:lnTo>
                  <a:lnTo>
                    <a:pt x="19311054" y="8767778"/>
                  </a:lnTo>
                  <a:lnTo>
                    <a:pt x="19328586" y="8725528"/>
                  </a:lnTo>
                  <a:lnTo>
                    <a:pt x="19345544" y="8682985"/>
                  </a:lnTo>
                  <a:lnTo>
                    <a:pt x="19361924" y="8640152"/>
                  </a:lnTo>
                  <a:lnTo>
                    <a:pt x="19377720" y="8597035"/>
                  </a:lnTo>
                  <a:lnTo>
                    <a:pt x="19392928" y="8553638"/>
                  </a:lnTo>
                  <a:lnTo>
                    <a:pt x="19407543" y="8509967"/>
                  </a:lnTo>
                  <a:lnTo>
                    <a:pt x="19421561" y="8466025"/>
                  </a:lnTo>
                  <a:lnTo>
                    <a:pt x="19434976" y="8421818"/>
                  </a:lnTo>
                  <a:lnTo>
                    <a:pt x="19447783" y="8377351"/>
                  </a:lnTo>
                  <a:lnTo>
                    <a:pt x="19459978" y="8332628"/>
                  </a:lnTo>
                  <a:lnTo>
                    <a:pt x="19471557" y="8287654"/>
                  </a:lnTo>
                  <a:lnTo>
                    <a:pt x="19482513" y="8242434"/>
                  </a:lnTo>
                  <a:lnTo>
                    <a:pt x="19492842" y="8196973"/>
                  </a:lnTo>
                  <a:lnTo>
                    <a:pt x="19502540" y="8151276"/>
                  </a:lnTo>
                  <a:lnTo>
                    <a:pt x="19511602" y="8105347"/>
                  </a:lnTo>
                  <a:lnTo>
                    <a:pt x="19520023" y="8059192"/>
                  </a:lnTo>
                  <a:lnTo>
                    <a:pt x="19527797" y="8012815"/>
                  </a:lnTo>
                  <a:lnTo>
                    <a:pt x="19534921" y="7966220"/>
                  </a:lnTo>
                  <a:lnTo>
                    <a:pt x="19541390" y="7919413"/>
                  </a:lnTo>
                  <a:lnTo>
                    <a:pt x="19547197" y="7872399"/>
                  </a:lnTo>
                  <a:lnTo>
                    <a:pt x="19552340" y="7825183"/>
                  </a:lnTo>
                  <a:lnTo>
                    <a:pt x="19556813" y="7777768"/>
                  </a:lnTo>
                  <a:lnTo>
                    <a:pt x="19560610" y="7730160"/>
                  </a:lnTo>
                  <a:lnTo>
                    <a:pt x="19563728" y="7682365"/>
                  </a:lnTo>
                  <a:lnTo>
                    <a:pt x="19566162" y="7634385"/>
                  </a:lnTo>
                  <a:lnTo>
                    <a:pt x="19567906" y="7586228"/>
                  </a:lnTo>
                  <a:lnTo>
                    <a:pt x="19568956" y="7537896"/>
                  </a:lnTo>
                  <a:lnTo>
                    <a:pt x="19569307" y="7489396"/>
                  </a:lnTo>
                  <a:lnTo>
                    <a:pt x="19569307" y="523002"/>
                  </a:lnTo>
                  <a:lnTo>
                    <a:pt x="0" y="523002"/>
                  </a:lnTo>
                  <a:lnTo>
                    <a:pt x="0" y="0"/>
                  </a:lnTo>
                  <a:close/>
                </a:path>
                <a:path w="20092670" h="11297285">
                  <a:moveTo>
                    <a:pt x="0" y="523002"/>
                  </a:moveTo>
                  <a:lnTo>
                    <a:pt x="523243" y="523002"/>
                  </a:lnTo>
                  <a:lnTo>
                    <a:pt x="523243" y="10773852"/>
                  </a:lnTo>
                  <a:lnTo>
                    <a:pt x="0" y="10773852"/>
                  </a:lnTo>
                  <a:lnTo>
                    <a:pt x="0" y="52300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674743" y="5454026"/>
              <a:ext cx="3475354" cy="966469"/>
            </a:xfrm>
            <a:custGeom>
              <a:avLst/>
              <a:gdLst/>
              <a:ahLst/>
              <a:cxnLst/>
              <a:rect l="l" t="t" r="r" b="b"/>
              <a:pathLst>
                <a:path w="3475354" h="966470">
                  <a:moveTo>
                    <a:pt x="1056913" y="368880"/>
                  </a:moveTo>
                  <a:lnTo>
                    <a:pt x="1015434" y="374054"/>
                  </a:lnTo>
                  <a:lnTo>
                    <a:pt x="979903" y="391464"/>
                  </a:lnTo>
                  <a:lnTo>
                    <a:pt x="949640" y="426757"/>
                  </a:lnTo>
                  <a:lnTo>
                    <a:pt x="928249" y="481062"/>
                  </a:lnTo>
                  <a:lnTo>
                    <a:pt x="919691" y="529709"/>
                  </a:lnTo>
                  <a:lnTo>
                    <a:pt x="916835" y="589453"/>
                  </a:lnTo>
                  <a:lnTo>
                    <a:pt x="917509" y="620528"/>
                  </a:lnTo>
                  <a:lnTo>
                    <a:pt x="922896" y="673289"/>
                  </a:lnTo>
                  <a:lnTo>
                    <a:pt x="933395" y="714091"/>
                  </a:lnTo>
                  <a:lnTo>
                    <a:pt x="955507" y="759312"/>
                  </a:lnTo>
                  <a:lnTo>
                    <a:pt x="987117" y="788904"/>
                  </a:lnTo>
                  <a:lnTo>
                    <a:pt x="1027917" y="803991"/>
                  </a:lnTo>
                  <a:lnTo>
                    <a:pt x="1058819" y="806842"/>
                  </a:lnTo>
                  <a:lnTo>
                    <a:pt x="1072184" y="806129"/>
                  </a:lnTo>
                  <a:lnTo>
                    <a:pt x="1113009" y="795439"/>
                  </a:lnTo>
                  <a:lnTo>
                    <a:pt x="1148121" y="771906"/>
                  </a:lnTo>
                  <a:lnTo>
                    <a:pt x="1174324" y="731183"/>
                  </a:lnTo>
                  <a:lnTo>
                    <a:pt x="1191283" y="674599"/>
                  </a:lnTo>
                  <a:lnTo>
                    <a:pt x="1196357" y="621517"/>
                  </a:lnTo>
                  <a:lnTo>
                    <a:pt x="1196991" y="589453"/>
                  </a:lnTo>
                  <a:lnTo>
                    <a:pt x="1196337" y="559085"/>
                  </a:lnTo>
                  <a:lnTo>
                    <a:pt x="1191106" y="506320"/>
                  </a:lnTo>
                  <a:lnTo>
                    <a:pt x="1180804" y="463894"/>
                  </a:lnTo>
                  <a:lnTo>
                    <a:pt x="1157691" y="416421"/>
                  </a:lnTo>
                  <a:lnTo>
                    <a:pt x="1125367" y="385577"/>
                  </a:lnTo>
                  <a:lnTo>
                    <a:pt x="1086862" y="371496"/>
                  </a:lnTo>
                  <a:lnTo>
                    <a:pt x="1056913" y="368880"/>
                  </a:lnTo>
                  <a:close/>
                </a:path>
                <a:path w="3475354" h="966470">
                  <a:moveTo>
                    <a:pt x="3200406" y="212331"/>
                  </a:moveTo>
                  <a:lnTo>
                    <a:pt x="3272180" y="216054"/>
                  </a:lnTo>
                  <a:lnTo>
                    <a:pt x="3337939" y="227221"/>
                  </a:lnTo>
                  <a:lnTo>
                    <a:pt x="3395775" y="243620"/>
                  </a:lnTo>
                  <a:lnTo>
                    <a:pt x="3443785" y="263034"/>
                  </a:lnTo>
                  <a:lnTo>
                    <a:pt x="3443785" y="443040"/>
                  </a:lnTo>
                  <a:lnTo>
                    <a:pt x="3426047" y="443040"/>
                  </a:lnTo>
                  <a:lnTo>
                    <a:pt x="3419506" y="438226"/>
                  </a:lnTo>
                  <a:lnTo>
                    <a:pt x="3411304" y="432659"/>
                  </a:lnTo>
                  <a:lnTo>
                    <a:pt x="3377632" y="412081"/>
                  </a:lnTo>
                  <a:lnTo>
                    <a:pt x="3341740" y="393604"/>
                  </a:lnTo>
                  <a:lnTo>
                    <a:pt x="3296169" y="377082"/>
                  </a:lnTo>
                  <a:lnTo>
                    <a:pt x="3244375" y="366503"/>
                  </a:lnTo>
                  <a:lnTo>
                    <a:pt x="3208647" y="364441"/>
                  </a:lnTo>
                  <a:lnTo>
                    <a:pt x="3185491" y="365471"/>
                  </a:lnTo>
                  <a:lnTo>
                    <a:pt x="3144766" y="373713"/>
                  </a:lnTo>
                  <a:lnTo>
                    <a:pt x="3102239" y="400093"/>
                  </a:lnTo>
                  <a:lnTo>
                    <a:pt x="3093921" y="424652"/>
                  </a:lnTo>
                  <a:lnTo>
                    <a:pt x="3094951" y="436064"/>
                  </a:lnTo>
                  <a:lnTo>
                    <a:pt x="3121058" y="469618"/>
                  </a:lnTo>
                  <a:lnTo>
                    <a:pt x="3156867" y="483244"/>
                  </a:lnTo>
                  <a:lnTo>
                    <a:pt x="3196816" y="493408"/>
                  </a:lnTo>
                  <a:lnTo>
                    <a:pt x="3247622" y="503565"/>
                  </a:lnTo>
                  <a:lnTo>
                    <a:pt x="3265984" y="507192"/>
                  </a:lnTo>
                  <a:lnTo>
                    <a:pt x="3318923" y="521629"/>
                  </a:lnTo>
                  <a:lnTo>
                    <a:pt x="3354954" y="535436"/>
                  </a:lnTo>
                  <a:lnTo>
                    <a:pt x="3413106" y="571719"/>
                  </a:lnTo>
                  <a:lnTo>
                    <a:pt x="3452561" y="620086"/>
                  </a:lnTo>
                  <a:lnTo>
                    <a:pt x="3472368" y="683627"/>
                  </a:lnTo>
                  <a:lnTo>
                    <a:pt x="3474844" y="721279"/>
                  </a:lnTo>
                  <a:lnTo>
                    <a:pt x="3473379" y="746019"/>
                  </a:lnTo>
                  <a:lnTo>
                    <a:pt x="3461657" y="793714"/>
                  </a:lnTo>
                  <a:lnTo>
                    <a:pt x="3438444" y="838441"/>
                  </a:lnTo>
                  <a:lnTo>
                    <a:pt x="3405164" y="876626"/>
                  </a:lnTo>
                  <a:lnTo>
                    <a:pt x="3361015" y="908891"/>
                  </a:lnTo>
                  <a:lnTo>
                    <a:pt x="3307300" y="934875"/>
                  </a:lnTo>
                  <a:lnTo>
                    <a:pt x="3244992" y="953060"/>
                  </a:lnTo>
                  <a:lnTo>
                    <a:pt x="3170995" y="962253"/>
                  </a:lnTo>
                  <a:lnTo>
                    <a:pt x="3129419" y="963402"/>
                  </a:lnTo>
                  <a:lnTo>
                    <a:pt x="3090655" y="962332"/>
                  </a:lnTo>
                  <a:lnTo>
                    <a:pt x="3016340" y="953772"/>
                  </a:lnTo>
                  <a:lnTo>
                    <a:pt x="2947292" y="937371"/>
                  </a:lnTo>
                  <a:lnTo>
                    <a:pt x="2889458" y="917407"/>
                  </a:lnTo>
                  <a:lnTo>
                    <a:pt x="2865118" y="906353"/>
                  </a:lnTo>
                  <a:lnTo>
                    <a:pt x="2865118" y="718745"/>
                  </a:lnTo>
                  <a:lnTo>
                    <a:pt x="2883495" y="718745"/>
                  </a:lnTo>
                  <a:lnTo>
                    <a:pt x="2891696" y="724926"/>
                  </a:lnTo>
                  <a:lnTo>
                    <a:pt x="2900451" y="731422"/>
                  </a:lnTo>
                  <a:lnTo>
                    <a:pt x="2943865" y="760261"/>
                  </a:lnTo>
                  <a:lnTo>
                    <a:pt x="2992055" y="782825"/>
                  </a:lnTo>
                  <a:lnTo>
                    <a:pt x="3046066" y="800821"/>
                  </a:lnTo>
                  <a:lnTo>
                    <a:pt x="3086711" y="808667"/>
                  </a:lnTo>
                  <a:lnTo>
                    <a:pt x="3130686" y="811282"/>
                  </a:lnTo>
                  <a:lnTo>
                    <a:pt x="3153444" y="810371"/>
                  </a:lnTo>
                  <a:lnTo>
                    <a:pt x="3194802" y="803083"/>
                  </a:lnTo>
                  <a:lnTo>
                    <a:pt x="3240251" y="777849"/>
                  </a:lnTo>
                  <a:lnTo>
                    <a:pt x="3249203" y="750432"/>
                  </a:lnTo>
                  <a:lnTo>
                    <a:pt x="3248174" y="738829"/>
                  </a:lnTo>
                  <a:lnTo>
                    <a:pt x="3222551" y="706780"/>
                  </a:lnTo>
                  <a:lnTo>
                    <a:pt x="3168708" y="688954"/>
                  </a:lnTo>
                  <a:lnTo>
                    <a:pt x="3123198" y="678915"/>
                  </a:lnTo>
                  <a:lnTo>
                    <a:pt x="3104696" y="675330"/>
                  </a:lnTo>
                  <a:lnTo>
                    <a:pt x="3085922" y="671547"/>
                  </a:lnTo>
                  <a:lnTo>
                    <a:pt x="3036244" y="658534"/>
                  </a:lnTo>
                  <a:lnTo>
                    <a:pt x="2997009" y="643977"/>
                  </a:lnTo>
                  <a:lnTo>
                    <a:pt x="2962962" y="626289"/>
                  </a:lnTo>
                  <a:lnTo>
                    <a:pt x="2910438" y="581526"/>
                  </a:lnTo>
                  <a:lnTo>
                    <a:pt x="2878820" y="522501"/>
                  </a:lnTo>
                  <a:lnTo>
                    <a:pt x="2868280" y="447469"/>
                  </a:lnTo>
                  <a:lnTo>
                    <a:pt x="2869648" y="424040"/>
                  </a:lnTo>
                  <a:lnTo>
                    <a:pt x="2880588" y="379200"/>
                  </a:lnTo>
                  <a:lnTo>
                    <a:pt x="2902375" y="337289"/>
                  </a:lnTo>
                  <a:lnTo>
                    <a:pt x="2934539" y="299735"/>
                  </a:lnTo>
                  <a:lnTo>
                    <a:pt x="2976965" y="267348"/>
                  </a:lnTo>
                  <a:lnTo>
                    <a:pt x="3029411" y="241683"/>
                  </a:lnTo>
                  <a:lnTo>
                    <a:pt x="3091603" y="223026"/>
                  </a:lnTo>
                  <a:lnTo>
                    <a:pt x="3162117" y="213519"/>
                  </a:lnTo>
                  <a:lnTo>
                    <a:pt x="3200406" y="212331"/>
                  </a:lnTo>
                  <a:close/>
                </a:path>
                <a:path w="3475354" h="966470">
                  <a:moveTo>
                    <a:pt x="1985372" y="212331"/>
                  </a:moveTo>
                  <a:lnTo>
                    <a:pt x="2036674" y="216629"/>
                  </a:lnTo>
                  <a:lnTo>
                    <a:pt x="2081557" y="229523"/>
                  </a:lnTo>
                  <a:lnTo>
                    <a:pt x="2120022" y="251012"/>
                  </a:lnTo>
                  <a:lnTo>
                    <a:pt x="2152069" y="281098"/>
                  </a:lnTo>
                  <a:lnTo>
                    <a:pt x="2177302" y="319343"/>
                  </a:lnTo>
                  <a:lnTo>
                    <a:pt x="2195326" y="365314"/>
                  </a:lnTo>
                  <a:lnTo>
                    <a:pt x="2206141" y="419010"/>
                  </a:lnTo>
                  <a:lnTo>
                    <a:pt x="2209746" y="480434"/>
                  </a:lnTo>
                  <a:lnTo>
                    <a:pt x="2209746" y="943747"/>
                  </a:lnTo>
                  <a:lnTo>
                    <a:pt x="1986639" y="943747"/>
                  </a:lnTo>
                  <a:lnTo>
                    <a:pt x="1986639" y="590720"/>
                  </a:lnTo>
                  <a:lnTo>
                    <a:pt x="1986423" y="569189"/>
                  </a:lnTo>
                  <a:lnTo>
                    <a:pt x="1984687" y="526245"/>
                  </a:lnTo>
                  <a:lnTo>
                    <a:pt x="1981042" y="484847"/>
                  </a:lnTo>
                  <a:lnTo>
                    <a:pt x="1970167" y="441773"/>
                  </a:lnTo>
                  <a:lnTo>
                    <a:pt x="1937203" y="407227"/>
                  </a:lnTo>
                  <a:lnTo>
                    <a:pt x="1896678" y="397420"/>
                  </a:lnTo>
                  <a:lnTo>
                    <a:pt x="1879526" y="396766"/>
                  </a:lnTo>
                  <a:lnTo>
                    <a:pt x="1865860" y="397400"/>
                  </a:lnTo>
                  <a:lnTo>
                    <a:pt x="1824393" y="406913"/>
                  </a:lnTo>
                  <a:lnTo>
                    <a:pt x="1780420" y="428895"/>
                  </a:lnTo>
                  <a:lnTo>
                    <a:pt x="1764810" y="439239"/>
                  </a:lnTo>
                  <a:lnTo>
                    <a:pt x="1764810" y="943747"/>
                  </a:lnTo>
                  <a:lnTo>
                    <a:pt x="1542970" y="943747"/>
                  </a:lnTo>
                  <a:lnTo>
                    <a:pt x="1542970" y="231976"/>
                  </a:lnTo>
                  <a:lnTo>
                    <a:pt x="1764810" y="231976"/>
                  </a:lnTo>
                  <a:lnTo>
                    <a:pt x="1764810" y="310575"/>
                  </a:lnTo>
                  <a:lnTo>
                    <a:pt x="1791885" y="288706"/>
                  </a:lnTo>
                  <a:lnTo>
                    <a:pt x="1844967" y="252575"/>
                  </a:lnTo>
                  <a:lnTo>
                    <a:pt x="1897494" y="226945"/>
                  </a:lnTo>
                  <a:lnTo>
                    <a:pt x="1954696" y="213955"/>
                  </a:lnTo>
                  <a:lnTo>
                    <a:pt x="1985372" y="212331"/>
                  </a:lnTo>
                  <a:close/>
                </a:path>
                <a:path w="3475354" h="966470">
                  <a:moveTo>
                    <a:pt x="1056913" y="209797"/>
                  </a:moveTo>
                  <a:lnTo>
                    <a:pt x="1113040" y="212605"/>
                  </a:lnTo>
                  <a:lnTo>
                    <a:pt x="1164802" y="221029"/>
                  </a:lnTo>
                  <a:lnTo>
                    <a:pt x="1212197" y="235070"/>
                  </a:lnTo>
                  <a:lnTo>
                    <a:pt x="1255226" y="254727"/>
                  </a:lnTo>
                  <a:lnTo>
                    <a:pt x="1293890" y="280000"/>
                  </a:lnTo>
                  <a:lnTo>
                    <a:pt x="1328189" y="310889"/>
                  </a:lnTo>
                  <a:lnTo>
                    <a:pt x="1357624" y="346673"/>
                  </a:lnTo>
                  <a:lnTo>
                    <a:pt x="1381708" y="386629"/>
                  </a:lnTo>
                  <a:lnTo>
                    <a:pt x="1400441" y="430758"/>
                  </a:lnTo>
                  <a:lnTo>
                    <a:pt x="1413822" y="479059"/>
                  </a:lnTo>
                  <a:lnTo>
                    <a:pt x="1421851" y="531531"/>
                  </a:lnTo>
                  <a:lnTo>
                    <a:pt x="1424527" y="588175"/>
                  </a:lnTo>
                  <a:lnTo>
                    <a:pt x="1421859" y="644632"/>
                  </a:lnTo>
                  <a:lnTo>
                    <a:pt x="1413857" y="696950"/>
                  </a:lnTo>
                  <a:lnTo>
                    <a:pt x="1400520" y="745131"/>
                  </a:lnTo>
                  <a:lnTo>
                    <a:pt x="1381848" y="789173"/>
                  </a:lnTo>
                  <a:lnTo>
                    <a:pt x="1357842" y="829078"/>
                  </a:lnTo>
                  <a:lnTo>
                    <a:pt x="1328503" y="864844"/>
                  </a:lnTo>
                  <a:lnTo>
                    <a:pt x="1294286" y="895733"/>
                  </a:lnTo>
                  <a:lnTo>
                    <a:pt x="1255650" y="921006"/>
                  </a:lnTo>
                  <a:lnTo>
                    <a:pt x="1212593" y="940663"/>
                  </a:lnTo>
                  <a:lnTo>
                    <a:pt x="1165118" y="954704"/>
                  </a:lnTo>
                  <a:lnTo>
                    <a:pt x="1113224" y="963128"/>
                  </a:lnTo>
                  <a:lnTo>
                    <a:pt x="1056913" y="965936"/>
                  </a:lnTo>
                  <a:lnTo>
                    <a:pt x="1000969" y="963128"/>
                  </a:lnTo>
                  <a:lnTo>
                    <a:pt x="949339" y="954704"/>
                  </a:lnTo>
                  <a:lnTo>
                    <a:pt x="902023" y="940663"/>
                  </a:lnTo>
                  <a:lnTo>
                    <a:pt x="859022" y="921006"/>
                  </a:lnTo>
                  <a:lnTo>
                    <a:pt x="820335" y="895733"/>
                  </a:lnTo>
                  <a:lnTo>
                    <a:pt x="785962" y="864844"/>
                  </a:lnTo>
                  <a:lnTo>
                    <a:pt x="756426" y="829078"/>
                  </a:lnTo>
                  <a:lnTo>
                    <a:pt x="732260" y="789173"/>
                  </a:lnTo>
                  <a:lnTo>
                    <a:pt x="713465" y="745131"/>
                  </a:lnTo>
                  <a:lnTo>
                    <a:pt x="700039" y="696950"/>
                  </a:lnTo>
                  <a:lnTo>
                    <a:pt x="691984" y="644632"/>
                  </a:lnTo>
                  <a:lnTo>
                    <a:pt x="689299" y="588175"/>
                  </a:lnTo>
                  <a:lnTo>
                    <a:pt x="691984" y="531161"/>
                  </a:lnTo>
                  <a:lnTo>
                    <a:pt x="700039" y="478423"/>
                  </a:lnTo>
                  <a:lnTo>
                    <a:pt x="713465" y="429964"/>
                  </a:lnTo>
                  <a:lnTo>
                    <a:pt x="732260" y="385782"/>
                  </a:lnTo>
                  <a:lnTo>
                    <a:pt x="756426" y="345877"/>
                  </a:lnTo>
                  <a:lnTo>
                    <a:pt x="785962" y="310250"/>
                  </a:lnTo>
                  <a:lnTo>
                    <a:pt x="820335" y="279554"/>
                  </a:lnTo>
                  <a:lnTo>
                    <a:pt x="859022" y="254440"/>
                  </a:lnTo>
                  <a:lnTo>
                    <a:pt x="902023" y="234908"/>
                  </a:lnTo>
                  <a:lnTo>
                    <a:pt x="949339" y="220957"/>
                  </a:lnTo>
                  <a:lnTo>
                    <a:pt x="1000969" y="212587"/>
                  </a:lnTo>
                  <a:lnTo>
                    <a:pt x="1056913" y="209797"/>
                  </a:lnTo>
                  <a:close/>
                </a:path>
                <a:path w="3475354" h="966470">
                  <a:moveTo>
                    <a:pt x="2386882" y="28524"/>
                  </a:moveTo>
                  <a:lnTo>
                    <a:pt x="2608722" y="28524"/>
                  </a:lnTo>
                  <a:lnTo>
                    <a:pt x="2608722" y="231976"/>
                  </a:lnTo>
                  <a:lnTo>
                    <a:pt x="2822320" y="231976"/>
                  </a:lnTo>
                  <a:lnTo>
                    <a:pt x="2822320" y="386630"/>
                  </a:lnTo>
                  <a:lnTo>
                    <a:pt x="2608722" y="386630"/>
                  </a:lnTo>
                  <a:lnTo>
                    <a:pt x="2608722" y="638889"/>
                  </a:lnTo>
                  <a:lnTo>
                    <a:pt x="2609080" y="689628"/>
                  </a:lnTo>
                  <a:lnTo>
                    <a:pt x="2612210" y="730628"/>
                  </a:lnTo>
                  <a:lnTo>
                    <a:pt x="2631779" y="774128"/>
                  </a:lnTo>
                  <a:lnTo>
                    <a:pt x="2678524" y="799163"/>
                  </a:lnTo>
                  <a:lnTo>
                    <a:pt x="2716474" y="802413"/>
                  </a:lnTo>
                  <a:lnTo>
                    <a:pt x="2726036" y="801937"/>
                  </a:lnTo>
                  <a:lnTo>
                    <a:pt x="2776383" y="791077"/>
                  </a:lnTo>
                  <a:lnTo>
                    <a:pt x="2803304" y="780862"/>
                  </a:lnTo>
                  <a:lnTo>
                    <a:pt x="2822320" y="780862"/>
                  </a:lnTo>
                  <a:lnTo>
                    <a:pt x="2822320" y="937412"/>
                  </a:lnTo>
                  <a:lnTo>
                    <a:pt x="2803979" y="941906"/>
                  </a:lnTo>
                  <a:lnTo>
                    <a:pt x="2765630" y="949351"/>
                  </a:lnTo>
                  <a:lnTo>
                    <a:pt x="2724194" y="954660"/>
                  </a:lnTo>
                  <a:lnTo>
                    <a:pt x="2674440" y="957358"/>
                  </a:lnTo>
                  <a:lnTo>
                    <a:pt x="2646116" y="957695"/>
                  </a:lnTo>
                  <a:lnTo>
                    <a:pt x="2582914" y="954208"/>
                  </a:lnTo>
                  <a:lnTo>
                    <a:pt x="2528941" y="943750"/>
                  </a:lnTo>
                  <a:lnTo>
                    <a:pt x="2484197" y="926321"/>
                  </a:lnTo>
                  <a:lnTo>
                    <a:pt x="2448685" y="901924"/>
                  </a:lnTo>
                  <a:lnTo>
                    <a:pt x="2421650" y="869598"/>
                  </a:lnTo>
                  <a:lnTo>
                    <a:pt x="2402336" y="828399"/>
                  </a:lnTo>
                  <a:lnTo>
                    <a:pt x="2390746" y="778327"/>
                  </a:lnTo>
                  <a:lnTo>
                    <a:pt x="2386882" y="719384"/>
                  </a:lnTo>
                  <a:lnTo>
                    <a:pt x="2386882" y="386630"/>
                  </a:lnTo>
                  <a:lnTo>
                    <a:pt x="2301958" y="386630"/>
                  </a:lnTo>
                  <a:lnTo>
                    <a:pt x="2301958" y="231976"/>
                  </a:lnTo>
                  <a:lnTo>
                    <a:pt x="2386882" y="231976"/>
                  </a:lnTo>
                  <a:lnTo>
                    <a:pt x="2386882" y="28524"/>
                  </a:lnTo>
                  <a:close/>
                </a:path>
                <a:path w="3475354" h="966470">
                  <a:moveTo>
                    <a:pt x="0" y="0"/>
                  </a:moveTo>
                  <a:lnTo>
                    <a:pt x="631915" y="0"/>
                  </a:lnTo>
                  <a:lnTo>
                    <a:pt x="631915" y="180005"/>
                  </a:lnTo>
                  <a:lnTo>
                    <a:pt x="235777" y="180005"/>
                  </a:lnTo>
                  <a:lnTo>
                    <a:pt x="235777" y="358105"/>
                  </a:lnTo>
                  <a:lnTo>
                    <a:pt x="600218" y="358105"/>
                  </a:lnTo>
                  <a:lnTo>
                    <a:pt x="600218" y="538111"/>
                  </a:lnTo>
                  <a:lnTo>
                    <a:pt x="235777" y="538111"/>
                  </a:lnTo>
                  <a:lnTo>
                    <a:pt x="235777" y="943747"/>
                  </a:lnTo>
                  <a:lnTo>
                    <a:pt x="0" y="943747"/>
                  </a:lnTo>
                  <a:lnTo>
                    <a:pt x="0" y="0"/>
                  </a:lnTo>
                  <a:close/>
                </a:path>
              </a:pathLst>
            </a:custGeom>
            <a:ln w="3141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4564435" y="4479171"/>
            <a:ext cx="946785" cy="3905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400" b="1" dirty="0">
                <a:solidFill>
                  <a:srgbClr val="FFFFFF"/>
                </a:solidFill>
                <a:latin typeface="Tahoma"/>
                <a:cs typeface="Tahoma"/>
              </a:rPr>
              <a:t>Part</a:t>
            </a:r>
            <a:r>
              <a:rPr sz="2400" b="1" spc="-7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400" b="1" spc="-50" dirty="0">
                <a:solidFill>
                  <a:srgbClr val="FFFFFF"/>
                </a:solidFill>
                <a:latin typeface="Tahoma"/>
                <a:cs typeface="Tahoma"/>
              </a:rPr>
              <a:t>2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94B449C7-628D-8F2C-07CB-314E6B142AFB}"/>
              </a:ext>
            </a:extLst>
          </p:cNvPr>
          <p:cNvSpPr>
            <a:spLocks noGrp="1"/>
          </p:cNvSpPr>
          <p:nvPr>
            <p:ph type="dt" sz="half" idx="6"/>
          </p:nvPr>
        </p:nvSpPr>
        <p:spPr/>
        <p:txBody>
          <a:bodyPr/>
          <a:lstStyle/>
          <a:p>
            <a:fld id="{CE91BA8E-27CB-4874-8871-48AD99107A32}" type="datetime1">
              <a:rPr lang="en-US" smtClean="0"/>
              <a:t>10/14/2024</a:t>
            </a:fld>
            <a:endParaRPr lang="en-US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3E7102E6-C84F-C9DA-46C1-5165A89A3EAC}"/>
              </a:ext>
            </a:extLst>
          </p:cNvPr>
          <p:cNvSpPr>
            <a:spLocks noGrp="1"/>
          </p:cNvSpPr>
          <p:nvPr>
            <p:ph type="ftr" sz="quarter" idx="5"/>
          </p:nvPr>
        </p:nvSpPr>
        <p:spPr/>
        <p:txBody>
          <a:bodyPr/>
          <a:lstStyle/>
          <a:p>
            <a:pPr marL="27940">
              <a:lnSpc>
                <a:spcPct val="100000"/>
              </a:lnSpc>
              <a:spcBef>
                <a:spcPts val="135"/>
              </a:spcBef>
            </a:pPr>
            <a:r>
              <a:rPr lang="fr-BE"/>
              <a:t>Belnet / New corporate branding</a:t>
            </a:r>
            <a:endParaRPr lang="fr-BE" spc="-10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149C915A-F2CE-5496-785E-E5595A00FB44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pPr marL="38100">
              <a:lnSpc>
                <a:spcPct val="100000"/>
              </a:lnSpc>
              <a:spcBef>
                <a:spcPts val="135"/>
              </a:spcBef>
            </a:pPr>
            <a:fld id="{81D60167-4931-47E6-BA6A-407CBD079E47}" type="slidenum">
              <a:rPr lang="fr-BE" spc="-50" smtClean="0"/>
              <a:t>9</a:t>
            </a:fld>
            <a:endParaRPr lang="fr-BE" spc="-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68590" y="1536158"/>
            <a:ext cx="1504315" cy="93027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600"/>
              </a:lnSpc>
              <a:spcBef>
                <a:spcPts val="95"/>
              </a:spcBef>
            </a:pPr>
            <a:r>
              <a:rPr sz="2950" b="0" dirty="0">
                <a:solidFill>
                  <a:srgbClr val="221F1F"/>
                </a:solidFill>
                <a:latin typeface="Tahoma"/>
                <a:cs typeface="Tahoma"/>
              </a:rPr>
              <a:t>Font</a:t>
            </a:r>
            <a:r>
              <a:rPr sz="2950" b="0" spc="-90" dirty="0">
                <a:solidFill>
                  <a:srgbClr val="221F1F"/>
                </a:solidFill>
                <a:latin typeface="Tahoma"/>
                <a:cs typeface="Tahoma"/>
              </a:rPr>
              <a:t> </a:t>
            </a:r>
            <a:r>
              <a:rPr sz="2950" b="0" spc="-50" dirty="0">
                <a:solidFill>
                  <a:srgbClr val="221F1F"/>
                </a:solidFill>
                <a:latin typeface="Tahoma"/>
                <a:cs typeface="Tahoma"/>
              </a:rPr>
              <a:t>Neo </a:t>
            </a:r>
            <a:r>
              <a:rPr sz="2950" b="0" spc="-95" dirty="0">
                <a:solidFill>
                  <a:srgbClr val="221F1F"/>
                </a:solidFill>
                <a:latin typeface="Tahoma"/>
                <a:cs typeface="Tahoma"/>
              </a:rPr>
              <a:t>Sans</a:t>
            </a:r>
            <a:r>
              <a:rPr sz="2950" b="0" spc="-310" dirty="0">
                <a:solidFill>
                  <a:srgbClr val="221F1F"/>
                </a:solidFill>
                <a:latin typeface="Tahoma"/>
                <a:cs typeface="Tahoma"/>
              </a:rPr>
              <a:t> </a:t>
            </a:r>
            <a:r>
              <a:rPr sz="2950" b="0" spc="-25" dirty="0">
                <a:solidFill>
                  <a:srgbClr val="221F1F"/>
                </a:solidFill>
                <a:latin typeface="Tahoma"/>
                <a:cs typeface="Tahoma"/>
              </a:rPr>
              <a:t>Pro</a:t>
            </a:r>
            <a:endParaRPr sz="295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388936" y="2798313"/>
            <a:ext cx="6185535" cy="7061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154940">
              <a:lnSpc>
                <a:spcPct val="100000"/>
              </a:lnSpc>
              <a:spcBef>
                <a:spcPts val="95"/>
              </a:spcBef>
            </a:pPr>
            <a:r>
              <a:rPr sz="3300" dirty="0">
                <a:solidFill>
                  <a:srgbClr val="201D1E"/>
                </a:solidFill>
                <a:latin typeface="Calibri"/>
                <a:cs typeface="Calibri"/>
              </a:rPr>
              <a:t>Neo</a:t>
            </a:r>
            <a:r>
              <a:rPr sz="3300" spc="-30" dirty="0">
                <a:solidFill>
                  <a:srgbClr val="201D1E"/>
                </a:solidFill>
                <a:latin typeface="Calibri"/>
                <a:cs typeface="Calibri"/>
              </a:rPr>
              <a:t> </a:t>
            </a:r>
            <a:r>
              <a:rPr sz="3300" dirty="0">
                <a:solidFill>
                  <a:srgbClr val="201D1E"/>
                </a:solidFill>
                <a:latin typeface="Calibri"/>
                <a:cs typeface="Calibri"/>
              </a:rPr>
              <a:t>Sans</a:t>
            </a:r>
            <a:r>
              <a:rPr sz="3300" spc="-45" dirty="0">
                <a:solidFill>
                  <a:srgbClr val="201D1E"/>
                </a:solidFill>
                <a:latin typeface="Calibri"/>
                <a:cs typeface="Calibri"/>
              </a:rPr>
              <a:t> </a:t>
            </a:r>
            <a:r>
              <a:rPr sz="3300" dirty="0">
                <a:solidFill>
                  <a:srgbClr val="201D1E"/>
                </a:solidFill>
                <a:latin typeface="Calibri"/>
                <a:cs typeface="Calibri"/>
              </a:rPr>
              <a:t>Pro</a:t>
            </a:r>
            <a:r>
              <a:rPr sz="3300" spc="-35" dirty="0">
                <a:solidFill>
                  <a:srgbClr val="201D1E"/>
                </a:solidFill>
                <a:latin typeface="Calibri"/>
                <a:cs typeface="Calibri"/>
              </a:rPr>
              <a:t> </a:t>
            </a:r>
            <a:r>
              <a:rPr sz="3300" spc="-20" dirty="0">
                <a:solidFill>
                  <a:srgbClr val="201D1E"/>
                </a:solidFill>
                <a:latin typeface="Calibri"/>
                <a:cs typeface="Calibri"/>
              </a:rPr>
              <a:t>Light </a:t>
            </a:r>
            <a:r>
              <a:rPr sz="3300" spc="-10" dirty="0">
                <a:solidFill>
                  <a:srgbClr val="201D1E"/>
                </a:solidFill>
                <a:latin typeface="Calibri"/>
                <a:cs typeface="Calibri"/>
              </a:rPr>
              <a:t>ABCDEFGHIJKLMNOPQRSTUVWXYZ</a:t>
            </a:r>
            <a:endParaRPr sz="3300">
              <a:latin typeface="Calibri"/>
              <a:cs typeface="Calibri"/>
            </a:endParaRPr>
          </a:p>
          <a:p>
            <a:pPr marL="12700" marR="1045210">
              <a:lnSpc>
                <a:spcPts val="3960"/>
              </a:lnSpc>
              <a:spcBef>
                <a:spcPts val="125"/>
              </a:spcBef>
            </a:pPr>
            <a:r>
              <a:rPr sz="3300" spc="-20" dirty="0">
                <a:solidFill>
                  <a:srgbClr val="201D1E"/>
                </a:solidFill>
                <a:latin typeface="Calibri"/>
                <a:cs typeface="Calibri"/>
              </a:rPr>
              <a:t>abcdefghijkklmnopqrstuvwxyz </a:t>
            </a:r>
            <a:r>
              <a:rPr sz="3300" spc="-10" dirty="0">
                <a:solidFill>
                  <a:srgbClr val="201D1E"/>
                </a:solidFill>
                <a:latin typeface="Calibri"/>
                <a:cs typeface="Calibri"/>
              </a:rPr>
              <a:t>0123456789</a:t>
            </a:r>
            <a:r>
              <a:rPr sz="3300" spc="-45" dirty="0">
                <a:solidFill>
                  <a:srgbClr val="201D1E"/>
                </a:solidFill>
                <a:latin typeface="Calibri"/>
                <a:cs typeface="Calibri"/>
              </a:rPr>
              <a:t> </a:t>
            </a:r>
            <a:r>
              <a:rPr sz="3300" dirty="0">
                <a:solidFill>
                  <a:srgbClr val="201D1E"/>
                </a:solidFill>
                <a:latin typeface="Calibri"/>
                <a:cs typeface="Calibri"/>
              </a:rPr>
              <a:t>.</a:t>
            </a:r>
            <a:r>
              <a:rPr sz="3300" spc="-30" dirty="0">
                <a:solidFill>
                  <a:srgbClr val="201D1E"/>
                </a:solidFill>
                <a:latin typeface="Calibri"/>
                <a:cs typeface="Calibri"/>
              </a:rPr>
              <a:t> </a:t>
            </a:r>
            <a:r>
              <a:rPr sz="3300" dirty="0">
                <a:solidFill>
                  <a:srgbClr val="201D1E"/>
                </a:solidFill>
                <a:latin typeface="Calibri"/>
                <a:cs typeface="Calibri"/>
              </a:rPr>
              <a:t>,</a:t>
            </a:r>
            <a:r>
              <a:rPr sz="3300" spc="-25" dirty="0">
                <a:solidFill>
                  <a:srgbClr val="201D1E"/>
                </a:solidFill>
                <a:latin typeface="Calibri"/>
                <a:cs typeface="Calibri"/>
              </a:rPr>
              <a:t> </a:t>
            </a:r>
            <a:r>
              <a:rPr sz="3300" dirty="0">
                <a:solidFill>
                  <a:srgbClr val="201D1E"/>
                </a:solidFill>
                <a:latin typeface="Calibri"/>
                <a:cs typeface="Calibri"/>
              </a:rPr>
              <a:t>:</a:t>
            </a:r>
            <a:r>
              <a:rPr sz="3300" spc="-20" dirty="0">
                <a:solidFill>
                  <a:srgbClr val="201D1E"/>
                </a:solidFill>
                <a:latin typeface="Calibri"/>
                <a:cs typeface="Calibri"/>
              </a:rPr>
              <a:t> </a:t>
            </a:r>
            <a:r>
              <a:rPr sz="3300" dirty="0">
                <a:solidFill>
                  <a:srgbClr val="201D1E"/>
                </a:solidFill>
                <a:latin typeface="Calibri"/>
                <a:cs typeface="Calibri"/>
              </a:rPr>
              <a:t>/</a:t>
            </a:r>
            <a:r>
              <a:rPr sz="3300" spc="-20" dirty="0">
                <a:solidFill>
                  <a:srgbClr val="201D1E"/>
                </a:solidFill>
                <a:latin typeface="Calibri"/>
                <a:cs typeface="Calibri"/>
              </a:rPr>
              <a:t> </a:t>
            </a:r>
            <a:r>
              <a:rPr sz="3300" dirty="0">
                <a:solidFill>
                  <a:srgbClr val="201D1E"/>
                </a:solidFill>
                <a:latin typeface="Calibri"/>
                <a:cs typeface="Calibri"/>
              </a:rPr>
              <a:t>;</a:t>
            </a:r>
            <a:r>
              <a:rPr sz="3300" spc="-20" dirty="0">
                <a:solidFill>
                  <a:srgbClr val="201D1E"/>
                </a:solidFill>
                <a:latin typeface="Calibri"/>
                <a:cs typeface="Calibri"/>
              </a:rPr>
              <a:t> </a:t>
            </a:r>
            <a:r>
              <a:rPr sz="3300" dirty="0">
                <a:solidFill>
                  <a:srgbClr val="201D1E"/>
                </a:solidFill>
                <a:latin typeface="Calibri"/>
                <a:cs typeface="Calibri"/>
              </a:rPr>
              <a:t>!</a:t>
            </a:r>
            <a:r>
              <a:rPr sz="3300" spc="-30" dirty="0">
                <a:solidFill>
                  <a:srgbClr val="201D1E"/>
                </a:solidFill>
                <a:latin typeface="Calibri"/>
                <a:cs typeface="Calibri"/>
              </a:rPr>
              <a:t> </a:t>
            </a:r>
            <a:r>
              <a:rPr sz="3300" spc="-50" dirty="0">
                <a:solidFill>
                  <a:srgbClr val="201D1E"/>
                </a:solidFill>
                <a:latin typeface="Calibri"/>
                <a:cs typeface="Calibri"/>
              </a:rPr>
              <a:t>?</a:t>
            </a:r>
            <a:endParaRPr sz="3300">
              <a:latin typeface="Calibri"/>
              <a:cs typeface="Calibri"/>
            </a:endParaRPr>
          </a:p>
          <a:p>
            <a:pPr marL="12700" marR="154940">
              <a:lnSpc>
                <a:spcPct val="100000"/>
              </a:lnSpc>
              <a:spcBef>
                <a:spcPts val="3820"/>
              </a:spcBef>
            </a:pPr>
            <a:r>
              <a:rPr sz="3300" dirty="0">
                <a:solidFill>
                  <a:srgbClr val="201D1E"/>
                </a:solidFill>
                <a:latin typeface="Calibri"/>
                <a:cs typeface="Calibri"/>
              </a:rPr>
              <a:t>Neo</a:t>
            </a:r>
            <a:r>
              <a:rPr sz="3300" spc="-35" dirty="0">
                <a:solidFill>
                  <a:srgbClr val="201D1E"/>
                </a:solidFill>
                <a:latin typeface="Calibri"/>
                <a:cs typeface="Calibri"/>
              </a:rPr>
              <a:t> </a:t>
            </a:r>
            <a:r>
              <a:rPr sz="3300" dirty="0">
                <a:solidFill>
                  <a:srgbClr val="201D1E"/>
                </a:solidFill>
                <a:latin typeface="Calibri"/>
                <a:cs typeface="Calibri"/>
              </a:rPr>
              <a:t>Sans</a:t>
            </a:r>
            <a:r>
              <a:rPr sz="3300" spc="-40" dirty="0">
                <a:solidFill>
                  <a:srgbClr val="201D1E"/>
                </a:solidFill>
                <a:latin typeface="Calibri"/>
                <a:cs typeface="Calibri"/>
              </a:rPr>
              <a:t> </a:t>
            </a:r>
            <a:r>
              <a:rPr sz="3300" dirty="0">
                <a:solidFill>
                  <a:srgbClr val="201D1E"/>
                </a:solidFill>
                <a:latin typeface="Calibri"/>
                <a:cs typeface="Calibri"/>
              </a:rPr>
              <a:t>Pro</a:t>
            </a:r>
            <a:r>
              <a:rPr sz="3300" spc="-35" dirty="0">
                <a:solidFill>
                  <a:srgbClr val="201D1E"/>
                </a:solidFill>
                <a:latin typeface="Calibri"/>
                <a:cs typeface="Calibri"/>
              </a:rPr>
              <a:t> </a:t>
            </a:r>
            <a:r>
              <a:rPr sz="3300" spc="-10" dirty="0">
                <a:solidFill>
                  <a:srgbClr val="201D1E"/>
                </a:solidFill>
                <a:latin typeface="Calibri"/>
                <a:cs typeface="Calibri"/>
              </a:rPr>
              <a:t>Regular ABCDEFGHIJKLMNOPQRSTUVWXYZ</a:t>
            </a:r>
            <a:endParaRPr sz="3300">
              <a:latin typeface="Calibri"/>
              <a:cs typeface="Calibri"/>
            </a:endParaRPr>
          </a:p>
          <a:p>
            <a:pPr marL="12700" marR="1045210">
              <a:lnSpc>
                <a:spcPts val="3960"/>
              </a:lnSpc>
              <a:spcBef>
                <a:spcPts val="125"/>
              </a:spcBef>
            </a:pPr>
            <a:r>
              <a:rPr sz="3300" spc="-20" dirty="0">
                <a:solidFill>
                  <a:srgbClr val="201D1E"/>
                </a:solidFill>
                <a:latin typeface="Calibri"/>
                <a:cs typeface="Calibri"/>
              </a:rPr>
              <a:t>abcdefghijkklmnopqrstuvwxyz </a:t>
            </a:r>
            <a:r>
              <a:rPr sz="3300" spc="-10" dirty="0">
                <a:solidFill>
                  <a:srgbClr val="201D1E"/>
                </a:solidFill>
                <a:latin typeface="Calibri"/>
                <a:cs typeface="Calibri"/>
              </a:rPr>
              <a:t>0123456789</a:t>
            </a:r>
            <a:r>
              <a:rPr sz="3300" spc="-45" dirty="0">
                <a:solidFill>
                  <a:srgbClr val="201D1E"/>
                </a:solidFill>
                <a:latin typeface="Calibri"/>
                <a:cs typeface="Calibri"/>
              </a:rPr>
              <a:t> </a:t>
            </a:r>
            <a:r>
              <a:rPr sz="3300" dirty="0">
                <a:solidFill>
                  <a:srgbClr val="201D1E"/>
                </a:solidFill>
                <a:latin typeface="Calibri"/>
                <a:cs typeface="Calibri"/>
              </a:rPr>
              <a:t>.</a:t>
            </a:r>
            <a:r>
              <a:rPr sz="3300" spc="-30" dirty="0">
                <a:solidFill>
                  <a:srgbClr val="201D1E"/>
                </a:solidFill>
                <a:latin typeface="Calibri"/>
                <a:cs typeface="Calibri"/>
              </a:rPr>
              <a:t> </a:t>
            </a:r>
            <a:r>
              <a:rPr sz="3300" dirty="0">
                <a:solidFill>
                  <a:srgbClr val="201D1E"/>
                </a:solidFill>
                <a:latin typeface="Calibri"/>
                <a:cs typeface="Calibri"/>
              </a:rPr>
              <a:t>,</a:t>
            </a:r>
            <a:r>
              <a:rPr sz="3300" spc="-25" dirty="0">
                <a:solidFill>
                  <a:srgbClr val="201D1E"/>
                </a:solidFill>
                <a:latin typeface="Calibri"/>
                <a:cs typeface="Calibri"/>
              </a:rPr>
              <a:t> </a:t>
            </a:r>
            <a:r>
              <a:rPr sz="3300" dirty="0">
                <a:solidFill>
                  <a:srgbClr val="201D1E"/>
                </a:solidFill>
                <a:latin typeface="Calibri"/>
                <a:cs typeface="Calibri"/>
              </a:rPr>
              <a:t>:</a:t>
            </a:r>
            <a:r>
              <a:rPr sz="3300" spc="-20" dirty="0">
                <a:solidFill>
                  <a:srgbClr val="201D1E"/>
                </a:solidFill>
                <a:latin typeface="Calibri"/>
                <a:cs typeface="Calibri"/>
              </a:rPr>
              <a:t> </a:t>
            </a:r>
            <a:r>
              <a:rPr sz="3300" dirty="0">
                <a:solidFill>
                  <a:srgbClr val="201D1E"/>
                </a:solidFill>
                <a:latin typeface="Calibri"/>
                <a:cs typeface="Calibri"/>
              </a:rPr>
              <a:t>/</a:t>
            </a:r>
            <a:r>
              <a:rPr sz="3300" spc="-20" dirty="0">
                <a:solidFill>
                  <a:srgbClr val="201D1E"/>
                </a:solidFill>
                <a:latin typeface="Calibri"/>
                <a:cs typeface="Calibri"/>
              </a:rPr>
              <a:t> </a:t>
            </a:r>
            <a:r>
              <a:rPr sz="3300" dirty="0">
                <a:solidFill>
                  <a:srgbClr val="201D1E"/>
                </a:solidFill>
                <a:latin typeface="Calibri"/>
                <a:cs typeface="Calibri"/>
              </a:rPr>
              <a:t>;</a:t>
            </a:r>
            <a:r>
              <a:rPr sz="3300" spc="-20" dirty="0">
                <a:solidFill>
                  <a:srgbClr val="201D1E"/>
                </a:solidFill>
                <a:latin typeface="Calibri"/>
                <a:cs typeface="Calibri"/>
              </a:rPr>
              <a:t> </a:t>
            </a:r>
            <a:r>
              <a:rPr sz="3300" dirty="0">
                <a:solidFill>
                  <a:srgbClr val="201D1E"/>
                </a:solidFill>
                <a:latin typeface="Calibri"/>
                <a:cs typeface="Calibri"/>
              </a:rPr>
              <a:t>!</a:t>
            </a:r>
            <a:r>
              <a:rPr sz="3300" spc="-30" dirty="0">
                <a:solidFill>
                  <a:srgbClr val="201D1E"/>
                </a:solidFill>
                <a:latin typeface="Calibri"/>
                <a:cs typeface="Calibri"/>
              </a:rPr>
              <a:t> </a:t>
            </a:r>
            <a:r>
              <a:rPr sz="3300" spc="-50" dirty="0">
                <a:solidFill>
                  <a:srgbClr val="201D1E"/>
                </a:solidFill>
                <a:latin typeface="Calibri"/>
                <a:cs typeface="Calibri"/>
              </a:rPr>
              <a:t>?</a:t>
            </a:r>
            <a:endParaRPr sz="3300">
              <a:latin typeface="Calibri"/>
              <a:cs typeface="Calibri"/>
            </a:endParaRPr>
          </a:p>
          <a:p>
            <a:pPr marL="12700" marR="5080">
              <a:lnSpc>
                <a:spcPct val="100000"/>
              </a:lnSpc>
              <a:spcBef>
                <a:spcPts val="3820"/>
              </a:spcBef>
            </a:pPr>
            <a:r>
              <a:rPr sz="3300" b="1" dirty="0">
                <a:solidFill>
                  <a:srgbClr val="201D1E"/>
                </a:solidFill>
                <a:latin typeface="Calibri"/>
                <a:cs typeface="Calibri"/>
              </a:rPr>
              <a:t>Neo</a:t>
            </a:r>
            <a:r>
              <a:rPr sz="3300" b="1" spc="-65" dirty="0">
                <a:solidFill>
                  <a:srgbClr val="201D1E"/>
                </a:solidFill>
                <a:latin typeface="Calibri"/>
                <a:cs typeface="Calibri"/>
              </a:rPr>
              <a:t> </a:t>
            </a:r>
            <a:r>
              <a:rPr sz="3300" b="1" dirty="0">
                <a:solidFill>
                  <a:srgbClr val="201D1E"/>
                </a:solidFill>
                <a:latin typeface="Calibri"/>
                <a:cs typeface="Calibri"/>
              </a:rPr>
              <a:t>Sans</a:t>
            </a:r>
            <a:r>
              <a:rPr sz="3300" b="1" spc="-60" dirty="0">
                <a:solidFill>
                  <a:srgbClr val="201D1E"/>
                </a:solidFill>
                <a:latin typeface="Calibri"/>
                <a:cs typeface="Calibri"/>
              </a:rPr>
              <a:t> </a:t>
            </a:r>
            <a:r>
              <a:rPr sz="3300" b="1" dirty="0">
                <a:solidFill>
                  <a:srgbClr val="201D1E"/>
                </a:solidFill>
                <a:latin typeface="Calibri"/>
                <a:cs typeface="Calibri"/>
              </a:rPr>
              <a:t>Pro</a:t>
            </a:r>
            <a:r>
              <a:rPr sz="3300" b="1" spc="-65" dirty="0">
                <a:solidFill>
                  <a:srgbClr val="201D1E"/>
                </a:solidFill>
                <a:latin typeface="Calibri"/>
                <a:cs typeface="Calibri"/>
              </a:rPr>
              <a:t> </a:t>
            </a:r>
            <a:r>
              <a:rPr sz="3300" b="1" spc="-20" dirty="0">
                <a:solidFill>
                  <a:srgbClr val="201D1E"/>
                </a:solidFill>
                <a:latin typeface="Calibri"/>
                <a:cs typeface="Calibri"/>
              </a:rPr>
              <a:t>Bold </a:t>
            </a:r>
            <a:r>
              <a:rPr sz="3300" b="1" spc="-10" dirty="0">
                <a:solidFill>
                  <a:srgbClr val="201D1E"/>
                </a:solidFill>
                <a:latin typeface="Calibri"/>
                <a:cs typeface="Calibri"/>
              </a:rPr>
              <a:t>ABCDEFGHIJKLMNOPQRSTUVWXYZ</a:t>
            </a:r>
            <a:endParaRPr sz="3300">
              <a:latin typeface="Calibri"/>
              <a:cs typeface="Calibri"/>
            </a:endParaRPr>
          </a:p>
          <a:p>
            <a:pPr marL="12700" marR="878840">
              <a:lnSpc>
                <a:spcPts val="3960"/>
              </a:lnSpc>
              <a:spcBef>
                <a:spcPts val="90"/>
              </a:spcBef>
            </a:pPr>
            <a:r>
              <a:rPr sz="3300" b="1" spc="-10" dirty="0">
                <a:solidFill>
                  <a:srgbClr val="201D1E"/>
                </a:solidFill>
                <a:latin typeface="Calibri"/>
                <a:cs typeface="Calibri"/>
              </a:rPr>
              <a:t>abcdefghijkklmnopqrstuvwxyz 0123456789</a:t>
            </a:r>
            <a:r>
              <a:rPr sz="3300" b="1" spc="-45" dirty="0">
                <a:solidFill>
                  <a:srgbClr val="201D1E"/>
                </a:solidFill>
                <a:latin typeface="Calibri"/>
                <a:cs typeface="Calibri"/>
              </a:rPr>
              <a:t> </a:t>
            </a:r>
            <a:r>
              <a:rPr sz="3300" b="1" dirty="0">
                <a:solidFill>
                  <a:srgbClr val="201D1E"/>
                </a:solidFill>
                <a:latin typeface="Calibri"/>
                <a:cs typeface="Calibri"/>
              </a:rPr>
              <a:t>.</a:t>
            </a:r>
            <a:r>
              <a:rPr sz="3300" b="1" spc="-30" dirty="0">
                <a:solidFill>
                  <a:srgbClr val="201D1E"/>
                </a:solidFill>
                <a:latin typeface="Calibri"/>
                <a:cs typeface="Calibri"/>
              </a:rPr>
              <a:t> </a:t>
            </a:r>
            <a:r>
              <a:rPr sz="3300" b="1" dirty="0">
                <a:solidFill>
                  <a:srgbClr val="201D1E"/>
                </a:solidFill>
                <a:latin typeface="Calibri"/>
                <a:cs typeface="Calibri"/>
              </a:rPr>
              <a:t>,</a:t>
            </a:r>
            <a:r>
              <a:rPr sz="3300" b="1" spc="-10" dirty="0">
                <a:solidFill>
                  <a:srgbClr val="201D1E"/>
                </a:solidFill>
                <a:latin typeface="Calibri"/>
                <a:cs typeface="Calibri"/>
              </a:rPr>
              <a:t> </a:t>
            </a:r>
            <a:r>
              <a:rPr sz="3300" b="1" dirty="0">
                <a:solidFill>
                  <a:srgbClr val="201D1E"/>
                </a:solidFill>
                <a:latin typeface="Calibri"/>
                <a:cs typeface="Calibri"/>
              </a:rPr>
              <a:t>:</a:t>
            </a:r>
            <a:r>
              <a:rPr sz="3300" b="1" spc="-30" dirty="0">
                <a:solidFill>
                  <a:srgbClr val="201D1E"/>
                </a:solidFill>
                <a:latin typeface="Calibri"/>
                <a:cs typeface="Calibri"/>
              </a:rPr>
              <a:t> </a:t>
            </a:r>
            <a:r>
              <a:rPr sz="3300" b="1" dirty="0">
                <a:solidFill>
                  <a:srgbClr val="201D1E"/>
                </a:solidFill>
                <a:latin typeface="Calibri"/>
                <a:cs typeface="Calibri"/>
              </a:rPr>
              <a:t>/</a:t>
            </a:r>
            <a:r>
              <a:rPr sz="3300" b="1" spc="-20" dirty="0">
                <a:solidFill>
                  <a:srgbClr val="201D1E"/>
                </a:solidFill>
                <a:latin typeface="Calibri"/>
                <a:cs typeface="Calibri"/>
              </a:rPr>
              <a:t> </a:t>
            </a:r>
            <a:r>
              <a:rPr sz="3300" b="1" dirty="0">
                <a:solidFill>
                  <a:srgbClr val="201D1E"/>
                </a:solidFill>
                <a:latin typeface="Calibri"/>
                <a:cs typeface="Calibri"/>
              </a:rPr>
              <a:t>;</a:t>
            </a:r>
            <a:r>
              <a:rPr sz="3300" b="1" spc="-20" dirty="0">
                <a:solidFill>
                  <a:srgbClr val="201D1E"/>
                </a:solidFill>
                <a:latin typeface="Calibri"/>
                <a:cs typeface="Calibri"/>
              </a:rPr>
              <a:t> </a:t>
            </a:r>
            <a:r>
              <a:rPr sz="3300" b="1" dirty="0">
                <a:solidFill>
                  <a:srgbClr val="201D1E"/>
                </a:solidFill>
                <a:latin typeface="Calibri"/>
                <a:cs typeface="Calibri"/>
              </a:rPr>
              <a:t>!</a:t>
            </a:r>
            <a:r>
              <a:rPr sz="3300" b="1" spc="-25" dirty="0">
                <a:solidFill>
                  <a:srgbClr val="201D1E"/>
                </a:solidFill>
                <a:latin typeface="Calibri"/>
                <a:cs typeface="Calibri"/>
              </a:rPr>
              <a:t> </a:t>
            </a:r>
            <a:r>
              <a:rPr sz="3300" b="1" spc="-50" dirty="0">
                <a:solidFill>
                  <a:srgbClr val="201D1E"/>
                </a:solidFill>
                <a:latin typeface="Calibri"/>
                <a:cs typeface="Calibri"/>
              </a:rPr>
              <a:t>?</a:t>
            </a:r>
            <a:endParaRPr sz="33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868193" y="6657988"/>
            <a:ext cx="9047049" cy="4080174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35"/>
              </a:spcBef>
            </a:pPr>
            <a:fld id="{81D60167-4931-47E6-BA6A-407CBD079E47}" type="slidenum">
              <a:rPr spc="-25" dirty="0"/>
              <a:t>10</a:t>
            </a:fld>
            <a:endParaRPr spc="-25" dirty="0"/>
          </a:p>
        </p:txBody>
      </p:sp>
      <p:sp>
        <p:nvSpPr>
          <p:cNvPr id="6" name="object 6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lang="fr-BE"/>
              <a:t>Belnet / New corporate branding</a:t>
            </a:r>
            <a:endParaRPr spc="-10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03258FC-47B3-75F1-2175-3440B0FA557B}"/>
              </a:ext>
            </a:extLst>
          </p:cNvPr>
          <p:cNvSpPr>
            <a:spLocks noGrp="1"/>
          </p:cNvSpPr>
          <p:nvPr>
            <p:ph type="dt" sz="half" idx="6"/>
          </p:nvPr>
        </p:nvSpPr>
        <p:spPr/>
        <p:txBody>
          <a:bodyPr/>
          <a:lstStyle/>
          <a:p>
            <a:fld id="{938E57B3-C036-4F3F-81C7-7E3F4D6575E1}" type="datetime1">
              <a:rPr lang="en-US" smtClean="0"/>
              <a:t>10/14/2024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407092" y="2136088"/>
            <a:ext cx="3632835" cy="32702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950" b="1" dirty="0">
                <a:solidFill>
                  <a:srgbClr val="221F1F"/>
                </a:solidFill>
                <a:latin typeface="Century Gothic"/>
                <a:cs typeface="Century Gothic"/>
              </a:rPr>
              <a:t>Headlines</a:t>
            </a:r>
            <a:r>
              <a:rPr sz="1950" b="1" spc="-5" dirty="0">
                <a:solidFill>
                  <a:srgbClr val="221F1F"/>
                </a:solidFill>
                <a:latin typeface="Century Gothic"/>
                <a:cs typeface="Century Gothic"/>
              </a:rPr>
              <a:t> </a:t>
            </a:r>
            <a:r>
              <a:rPr sz="1950" b="1" spc="-50" dirty="0">
                <a:solidFill>
                  <a:srgbClr val="221F1F"/>
                </a:solidFill>
                <a:latin typeface="Century Gothic"/>
                <a:cs typeface="Century Gothic"/>
              </a:rPr>
              <a:t>(Neo</a:t>
            </a:r>
            <a:r>
              <a:rPr sz="1950" b="1" spc="-45" dirty="0">
                <a:solidFill>
                  <a:srgbClr val="221F1F"/>
                </a:solidFill>
                <a:latin typeface="Century Gothic"/>
                <a:cs typeface="Century Gothic"/>
              </a:rPr>
              <a:t> </a:t>
            </a:r>
            <a:r>
              <a:rPr sz="1950" b="1" dirty="0">
                <a:solidFill>
                  <a:srgbClr val="221F1F"/>
                </a:solidFill>
                <a:latin typeface="Century Gothic"/>
                <a:cs typeface="Century Gothic"/>
              </a:rPr>
              <a:t>Sans</a:t>
            </a:r>
            <a:r>
              <a:rPr sz="1950" b="1" spc="-35" dirty="0">
                <a:solidFill>
                  <a:srgbClr val="221F1F"/>
                </a:solidFill>
                <a:latin typeface="Century Gothic"/>
                <a:cs typeface="Century Gothic"/>
              </a:rPr>
              <a:t> </a:t>
            </a:r>
            <a:r>
              <a:rPr sz="1950" b="1" spc="70" dirty="0">
                <a:solidFill>
                  <a:srgbClr val="221F1F"/>
                </a:solidFill>
                <a:latin typeface="Century Gothic"/>
                <a:cs typeface="Century Gothic"/>
              </a:rPr>
              <a:t>Pro</a:t>
            </a:r>
            <a:r>
              <a:rPr sz="1950" b="1" spc="-25" dirty="0">
                <a:solidFill>
                  <a:srgbClr val="221F1F"/>
                </a:solidFill>
                <a:latin typeface="Century Gothic"/>
                <a:cs typeface="Century Gothic"/>
              </a:rPr>
              <a:t> </a:t>
            </a:r>
            <a:r>
              <a:rPr sz="1950" b="1" spc="-10" dirty="0">
                <a:solidFill>
                  <a:srgbClr val="221F1F"/>
                </a:solidFill>
                <a:latin typeface="Century Gothic"/>
                <a:cs typeface="Century Gothic"/>
              </a:rPr>
              <a:t>Bold)</a:t>
            </a:r>
            <a:endParaRPr sz="1950">
              <a:latin typeface="Century Gothic"/>
              <a:cs typeface="Century Gothic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407092" y="2725522"/>
            <a:ext cx="6395720" cy="2510155"/>
          </a:xfrm>
          <a:prstGeom prst="rect">
            <a:avLst/>
          </a:prstGeom>
        </p:spPr>
        <p:txBody>
          <a:bodyPr vert="horz" wrap="square" lIns="0" tIns="131445" rIns="0" bIns="0" rtlCol="0">
            <a:spAutoFit/>
          </a:bodyPr>
          <a:lstStyle/>
          <a:p>
            <a:pPr marL="12700" marR="2187575">
              <a:lnSpc>
                <a:spcPts val="6250"/>
              </a:lnSpc>
              <a:spcBef>
                <a:spcPts val="1035"/>
              </a:spcBef>
            </a:pPr>
            <a:r>
              <a:rPr sz="5900" spc="70" dirty="0">
                <a:solidFill>
                  <a:srgbClr val="00ADFF"/>
                </a:solidFill>
                <a:latin typeface="Century Gothic"/>
                <a:cs typeface="Century Gothic"/>
              </a:rPr>
              <a:t>Ximus</a:t>
            </a:r>
            <a:r>
              <a:rPr sz="5900" spc="-185" dirty="0">
                <a:solidFill>
                  <a:srgbClr val="00ADFF"/>
                </a:solidFill>
                <a:latin typeface="Century Gothic"/>
                <a:cs typeface="Century Gothic"/>
              </a:rPr>
              <a:t> </a:t>
            </a:r>
            <a:r>
              <a:rPr sz="5900" spc="-25" dirty="0">
                <a:solidFill>
                  <a:srgbClr val="00ADFF"/>
                </a:solidFill>
                <a:latin typeface="Century Gothic"/>
                <a:cs typeface="Century Gothic"/>
              </a:rPr>
              <a:t>re </a:t>
            </a:r>
            <a:r>
              <a:rPr sz="5900" dirty="0">
                <a:solidFill>
                  <a:srgbClr val="00ADFF"/>
                </a:solidFill>
                <a:latin typeface="Century Gothic"/>
                <a:cs typeface="Century Gothic"/>
              </a:rPr>
              <a:t>non</a:t>
            </a:r>
            <a:r>
              <a:rPr sz="5900" spc="-400" dirty="0">
                <a:solidFill>
                  <a:srgbClr val="00ADFF"/>
                </a:solidFill>
                <a:latin typeface="Century Gothic"/>
                <a:cs typeface="Century Gothic"/>
              </a:rPr>
              <a:t> </a:t>
            </a:r>
            <a:r>
              <a:rPr sz="5900" spc="114" dirty="0">
                <a:solidFill>
                  <a:srgbClr val="00ADFF"/>
                </a:solidFill>
                <a:latin typeface="Century Gothic"/>
                <a:cs typeface="Century Gothic"/>
              </a:rPr>
              <a:t>nulloris</a:t>
            </a:r>
            <a:endParaRPr sz="5900">
              <a:latin typeface="Century Gothic"/>
              <a:cs typeface="Century Gothic"/>
            </a:endParaRPr>
          </a:p>
          <a:p>
            <a:pPr marL="13335">
              <a:lnSpc>
                <a:spcPts val="6115"/>
              </a:lnSpc>
            </a:pPr>
            <a:r>
              <a:rPr sz="5900" spc="-10" dirty="0">
                <a:solidFill>
                  <a:srgbClr val="00ADFF"/>
                </a:solidFill>
                <a:latin typeface="Century Gothic"/>
                <a:cs typeface="Century Gothic"/>
              </a:rPr>
              <a:t>doluptatium</a:t>
            </a:r>
            <a:r>
              <a:rPr sz="5900" spc="-430" dirty="0">
                <a:solidFill>
                  <a:srgbClr val="00ADFF"/>
                </a:solidFill>
                <a:latin typeface="Century Gothic"/>
                <a:cs typeface="Century Gothic"/>
              </a:rPr>
              <a:t> </a:t>
            </a:r>
            <a:r>
              <a:rPr sz="5900" spc="-10" dirty="0">
                <a:solidFill>
                  <a:srgbClr val="00ADFF"/>
                </a:solidFill>
                <a:latin typeface="Century Gothic"/>
                <a:cs typeface="Century Gothic"/>
              </a:rPr>
              <a:t>fuga.</a:t>
            </a:r>
            <a:endParaRPr sz="5900">
              <a:latin typeface="Century Gothic"/>
              <a:cs typeface="Century Gothic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940842" y="1256584"/>
            <a:ext cx="9572652" cy="9431925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35"/>
              </a:spcBef>
            </a:pPr>
            <a:fld id="{81D60167-4931-47E6-BA6A-407CBD079E47}" type="slidenum">
              <a:rPr spc="-25" dirty="0"/>
              <a:t>11</a:t>
            </a:fld>
            <a:endParaRPr spc="-25" dirty="0"/>
          </a:p>
        </p:txBody>
      </p:sp>
      <p:sp>
        <p:nvSpPr>
          <p:cNvPr id="6" name="object 6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lang="fr-BE"/>
              <a:t>Belnet / New corporate branding</a:t>
            </a:r>
            <a:endParaRPr spc="-10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34EDE4-9EA0-EF69-7F35-8282E434D44C}"/>
              </a:ext>
            </a:extLst>
          </p:cNvPr>
          <p:cNvSpPr>
            <a:spLocks noGrp="1"/>
          </p:cNvSpPr>
          <p:nvPr>
            <p:ph type="dt" sz="half" idx="6"/>
          </p:nvPr>
        </p:nvSpPr>
        <p:spPr/>
        <p:txBody>
          <a:bodyPr/>
          <a:lstStyle/>
          <a:p>
            <a:fld id="{B1BBED11-088E-465B-8384-8319C4280324}" type="datetime1">
              <a:rPr lang="en-US" smtClean="0"/>
              <a:t>10/14/2024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35"/>
              </a:spcBef>
            </a:pPr>
            <a:fld id="{81D60167-4931-47E6-BA6A-407CBD079E47}" type="slidenum">
              <a:rPr spc="-25" dirty="0"/>
              <a:t>12</a:t>
            </a:fld>
            <a:endParaRPr spc="-25" dirty="0"/>
          </a:p>
        </p:txBody>
      </p:sp>
      <p:sp>
        <p:nvSpPr>
          <p:cNvPr id="5" name="object 5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lang="fr-BE"/>
              <a:t>Belnet / New corporate branding</a:t>
            </a:r>
            <a:endParaRPr spc="-10" dirty="0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68590" y="1536158"/>
            <a:ext cx="1195070" cy="93027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600"/>
              </a:lnSpc>
              <a:spcBef>
                <a:spcPts val="95"/>
              </a:spcBef>
            </a:pPr>
            <a:r>
              <a:rPr sz="2950" b="0" spc="-20" dirty="0">
                <a:solidFill>
                  <a:srgbClr val="221F1F"/>
                </a:solidFill>
                <a:latin typeface="Tahoma"/>
                <a:cs typeface="Tahoma"/>
              </a:rPr>
              <a:t>Font Roboto</a:t>
            </a:r>
            <a:endParaRPr sz="295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559088" y="2200000"/>
            <a:ext cx="7902575" cy="6969125"/>
          </a:xfrm>
          <a:prstGeom prst="rect">
            <a:avLst/>
          </a:prstGeom>
        </p:spPr>
        <p:txBody>
          <a:bodyPr vert="horz" wrap="square" lIns="0" tIns="971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65"/>
              </a:spcBef>
            </a:pPr>
            <a:r>
              <a:rPr sz="2450" b="1" dirty="0">
                <a:solidFill>
                  <a:srgbClr val="221F1F"/>
                </a:solidFill>
                <a:latin typeface="Century Gothic"/>
                <a:cs typeface="Century Gothic"/>
              </a:rPr>
              <a:t>Roboto</a:t>
            </a:r>
            <a:r>
              <a:rPr sz="2450" b="1" spc="-90" dirty="0">
                <a:solidFill>
                  <a:srgbClr val="221F1F"/>
                </a:solidFill>
                <a:latin typeface="Century Gothic"/>
                <a:cs typeface="Century Gothic"/>
              </a:rPr>
              <a:t> </a:t>
            </a:r>
            <a:r>
              <a:rPr sz="2450" b="1" spc="45" dirty="0">
                <a:solidFill>
                  <a:srgbClr val="221F1F"/>
                </a:solidFill>
                <a:latin typeface="Century Gothic"/>
                <a:cs typeface="Century Gothic"/>
              </a:rPr>
              <a:t>Light</a:t>
            </a:r>
            <a:endParaRPr sz="245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920"/>
              </a:spcBef>
            </a:pPr>
            <a:r>
              <a:rPr sz="3450" spc="90" dirty="0">
                <a:solidFill>
                  <a:srgbClr val="221F1F"/>
                </a:solidFill>
                <a:latin typeface="Gill Sans MT"/>
                <a:cs typeface="Gill Sans MT"/>
              </a:rPr>
              <a:t>ABCDEFGHIJKLMNOPQRSTUVWXYZ</a:t>
            </a:r>
            <a:endParaRPr sz="3450">
              <a:latin typeface="Gill Sans MT"/>
              <a:cs typeface="Gill Sans MT"/>
            </a:endParaRPr>
          </a:p>
          <a:p>
            <a:pPr marL="12700" marR="1833245">
              <a:lnSpc>
                <a:spcPts val="4120"/>
              </a:lnSpc>
              <a:spcBef>
                <a:spcPts val="295"/>
              </a:spcBef>
            </a:pPr>
            <a:r>
              <a:rPr sz="3450" spc="195" dirty="0">
                <a:solidFill>
                  <a:srgbClr val="221F1F"/>
                </a:solidFill>
                <a:latin typeface="Gill Sans MT"/>
                <a:cs typeface="Gill Sans MT"/>
              </a:rPr>
              <a:t>abcdefghijkklmnopqrstuvwxyz </a:t>
            </a:r>
            <a:r>
              <a:rPr sz="3450" spc="245" dirty="0">
                <a:solidFill>
                  <a:srgbClr val="221F1F"/>
                </a:solidFill>
                <a:latin typeface="Gill Sans MT"/>
                <a:cs typeface="Gill Sans MT"/>
              </a:rPr>
              <a:t>0123456789</a:t>
            </a:r>
            <a:r>
              <a:rPr sz="3450" spc="204" dirty="0">
                <a:solidFill>
                  <a:srgbClr val="221F1F"/>
                </a:solidFill>
                <a:latin typeface="Gill Sans MT"/>
                <a:cs typeface="Gill Sans MT"/>
              </a:rPr>
              <a:t> </a:t>
            </a:r>
            <a:r>
              <a:rPr sz="3450" dirty="0">
                <a:solidFill>
                  <a:srgbClr val="221F1F"/>
                </a:solidFill>
                <a:latin typeface="Gill Sans MT"/>
                <a:cs typeface="Gill Sans MT"/>
              </a:rPr>
              <a:t>.</a:t>
            </a:r>
            <a:r>
              <a:rPr sz="3450" spc="135" dirty="0">
                <a:solidFill>
                  <a:srgbClr val="221F1F"/>
                </a:solidFill>
                <a:latin typeface="Gill Sans MT"/>
                <a:cs typeface="Gill Sans MT"/>
              </a:rPr>
              <a:t> </a:t>
            </a:r>
            <a:r>
              <a:rPr sz="3450" dirty="0">
                <a:solidFill>
                  <a:srgbClr val="221F1F"/>
                </a:solidFill>
                <a:latin typeface="Gill Sans MT"/>
                <a:cs typeface="Gill Sans MT"/>
              </a:rPr>
              <a:t>,</a:t>
            </a:r>
            <a:r>
              <a:rPr sz="3450" spc="150" dirty="0">
                <a:solidFill>
                  <a:srgbClr val="221F1F"/>
                </a:solidFill>
                <a:latin typeface="Gill Sans MT"/>
                <a:cs typeface="Gill Sans MT"/>
              </a:rPr>
              <a:t> </a:t>
            </a:r>
            <a:r>
              <a:rPr sz="3450" dirty="0">
                <a:solidFill>
                  <a:srgbClr val="221F1F"/>
                </a:solidFill>
                <a:latin typeface="Gill Sans MT"/>
                <a:cs typeface="Gill Sans MT"/>
              </a:rPr>
              <a:t>:</a:t>
            </a:r>
            <a:r>
              <a:rPr sz="3450" spc="145" dirty="0">
                <a:solidFill>
                  <a:srgbClr val="221F1F"/>
                </a:solidFill>
                <a:latin typeface="Gill Sans MT"/>
                <a:cs typeface="Gill Sans MT"/>
              </a:rPr>
              <a:t> </a:t>
            </a:r>
            <a:r>
              <a:rPr sz="3450" spc="355" dirty="0">
                <a:solidFill>
                  <a:srgbClr val="221F1F"/>
                </a:solidFill>
                <a:latin typeface="Gill Sans MT"/>
                <a:cs typeface="Gill Sans MT"/>
              </a:rPr>
              <a:t>/</a:t>
            </a:r>
            <a:r>
              <a:rPr sz="3450" spc="155" dirty="0">
                <a:solidFill>
                  <a:srgbClr val="221F1F"/>
                </a:solidFill>
                <a:latin typeface="Gill Sans MT"/>
                <a:cs typeface="Gill Sans MT"/>
              </a:rPr>
              <a:t> </a:t>
            </a:r>
            <a:r>
              <a:rPr sz="3450" dirty="0">
                <a:solidFill>
                  <a:srgbClr val="221F1F"/>
                </a:solidFill>
                <a:latin typeface="Gill Sans MT"/>
                <a:cs typeface="Gill Sans MT"/>
              </a:rPr>
              <a:t>;</a:t>
            </a:r>
            <a:r>
              <a:rPr sz="3450" spc="140" dirty="0">
                <a:solidFill>
                  <a:srgbClr val="221F1F"/>
                </a:solidFill>
                <a:latin typeface="Gill Sans MT"/>
                <a:cs typeface="Gill Sans MT"/>
              </a:rPr>
              <a:t> </a:t>
            </a:r>
            <a:r>
              <a:rPr sz="3450" spc="-275" dirty="0">
                <a:solidFill>
                  <a:srgbClr val="221F1F"/>
                </a:solidFill>
                <a:latin typeface="Gill Sans MT"/>
                <a:cs typeface="Gill Sans MT"/>
              </a:rPr>
              <a:t>!</a:t>
            </a:r>
            <a:r>
              <a:rPr sz="3450" spc="150" dirty="0">
                <a:solidFill>
                  <a:srgbClr val="221F1F"/>
                </a:solidFill>
                <a:latin typeface="Gill Sans MT"/>
                <a:cs typeface="Gill Sans MT"/>
              </a:rPr>
              <a:t> </a:t>
            </a:r>
            <a:r>
              <a:rPr sz="3450" spc="305" dirty="0">
                <a:solidFill>
                  <a:srgbClr val="221F1F"/>
                </a:solidFill>
                <a:latin typeface="Gill Sans MT"/>
                <a:cs typeface="Gill Sans MT"/>
              </a:rPr>
              <a:t>?</a:t>
            </a:r>
            <a:endParaRPr sz="3450">
              <a:latin typeface="Gill Sans MT"/>
              <a:cs typeface="Gill Sans MT"/>
            </a:endParaRPr>
          </a:p>
          <a:p>
            <a:pPr marL="12700">
              <a:lnSpc>
                <a:spcPct val="100000"/>
              </a:lnSpc>
              <a:spcBef>
                <a:spcPts val="2265"/>
              </a:spcBef>
            </a:pPr>
            <a:r>
              <a:rPr sz="2450" b="1" dirty="0">
                <a:solidFill>
                  <a:srgbClr val="221F1F"/>
                </a:solidFill>
                <a:latin typeface="Century Gothic"/>
                <a:cs typeface="Century Gothic"/>
              </a:rPr>
              <a:t>Roboto</a:t>
            </a:r>
            <a:r>
              <a:rPr sz="2450" b="1" spc="-100" dirty="0">
                <a:solidFill>
                  <a:srgbClr val="221F1F"/>
                </a:solidFill>
                <a:latin typeface="Century Gothic"/>
                <a:cs typeface="Century Gothic"/>
              </a:rPr>
              <a:t> </a:t>
            </a:r>
            <a:r>
              <a:rPr sz="2450" b="1" spc="-10" dirty="0">
                <a:solidFill>
                  <a:srgbClr val="221F1F"/>
                </a:solidFill>
                <a:latin typeface="Century Gothic"/>
                <a:cs typeface="Century Gothic"/>
              </a:rPr>
              <a:t>Medium</a:t>
            </a:r>
            <a:endParaRPr sz="245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920"/>
              </a:spcBef>
            </a:pPr>
            <a:r>
              <a:rPr sz="3450" spc="140" dirty="0">
                <a:solidFill>
                  <a:srgbClr val="221F1F"/>
                </a:solidFill>
                <a:latin typeface="Gill Sans MT"/>
                <a:cs typeface="Gill Sans MT"/>
              </a:rPr>
              <a:t>ABCDEFGHIJKLMNOPQRSTUVWXYZ</a:t>
            </a:r>
            <a:endParaRPr sz="3450">
              <a:latin typeface="Gill Sans MT"/>
              <a:cs typeface="Gill Sans MT"/>
            </a:endParaRPr>
          </a:p>
          <a:p>
            <a:pPr marL="12700" marR="1494155">
              <a:lnSpc>
                <a:spcPts val="4120"/>
              </a:lnSpc>
              <a:spcBef>
                <a:spcPts val="295"/>
              </a:spcBef>
            </a:pPr>
            <a:r>
              <a:rPr sz="3450" spc="295" dirty="0">
                <a:solidFill>
                  <a:srgbClr val="221F1F"/>
                </a:solidFill>
                <a:latin typeface="Gill Sans MT"/>
                <a:cs typeface="Gill Sans MT"/>
              </a:rPr>
              <a:t>abcdefghijkklmnopqrstuvwxyz 0123456789</a:t>
            </a:r>
            <a:r>
              <a:rPr sz="3450" spc="305" dirty="0">
                <a:solidFill>
                  <a:srgbClr val="221F1F"/>
                </a:solidFill>
                <a:latin typeface="Gill Sans MT"/>
                <a:cs typeface="Gill Sans MT"/>
              </a:rPr>
              <a:t> </a:t>
            </a:r>
            <a:r>
              <a:rPr sz="3450" spc="140" dirty="0">
                <a:solidFill>
                  <a:srgbClr val="221F1F"/>
                </a:solidFill>
                <a:latin typeface="Gill Sans MT"/>
                <a:cs typeface="Gill Sans MT"/>
              </a:rPr>
              <a:t>.</a:t>
            </a:r>
            <a:r>
              <a:rPr sz="3450" spc="220" dirty="0">
                <a:solidFill>
                  <a:srgbClr val="221F1F"/>
                </a:solidFill>
                <a:latin typeface="Gill Sans MT"/>
                <a:cs typeface="Gill Sans MT"/>
              </a:rPr>
              <a:t> </a:t>
            </a:r>
            <a:r>
              <a:rPr sz="3450" dirty="0">
                <a:solidFill>
                  <a:srgbClr val="221F1F"/>
                </a:solidFill>
                <a:latin typeface="Gill Sans MT"/>
                <a:cs typeface="Gill Sans MT"/>
              </a:rPr>
              <a:t>,</a:t>
            </a:r>
            <a:r>
              <a:rPr sz="3450" spc="220" dirty="0">
                <a:solidFill>
                  <a:srgbClr val="221F1F"/>
                </a:solidFill>
                <a:latin typeface="Gill Sans MT"/>
                <a:cs typeface="Gill Sans MT"/>
              </a:rPr>
              <a:t> </a:t>
            </a:r>
            <a:r>
              <a:rPr sz="3450" spc="65" dirty="0">
                <a:solidFill>
                  <a:srgbClr val="221F1F"/>
                </a:solidFill>
                <a:latin typeface="Gill Sans MT"/>
                <a:cs typeface="Gill Sans MT"/>
              </a:rPr>
              <a:t>:</a:t>
            </a:r>
            <a:r>
              <a:rPr sz="3450" spc="225" dirty="0">
                <a:solidFill>
                  <a:srgbClr val="221F1F"/>
                </a:solidFill>
                <a:latin typeface="Gill Sans MT"/>
                <a:cs typeface="Gill Sans MT"/>
              </a:rPr>
              <a:t> </a:t>
            </a:r>
            <a:r>
              <a:rPr sz="3450" spc="459" dirty="0">
                <a:solidFill>
                  <a:srgbClr val="221F1F"/>
                </a:solidFill>
                <a:latin typeface="Gill Sans MT"/>
                <a:cs typeface="Gill Sans MT"/>
              </a:rPr>
              <a:t>/</a:t>
            </a:r>
            <a:r>
              <a:rPr sz="3450" spc="210" dirty="0">
                <a:solidFill>
                  <a:srgbClr val="221F1F"/>
                </a:solidFill>
                <a:latin typeface="Gill Sans MT"/>
                <a:cs typeface="Gill Sans MT"/>
              </a:rPr>
              <a:t> </a:t>
            </a:r>
            <a:r>
              <a:rPr sz="3450" dirty="0">
                <a:solidFill>
                  <a:srgbClr val="221F1F"/>
                </a:solidFill>
                <a:latin typeface="Gill Sans MT"/>
                <a:cs typeface="Gill Sans MT"/>
              </a:rPr>
              <a:t>;</a:t>
            </a:r>
            <a:r>
              <a:rPr sz="3450" spc="225" dirty="0">
                <a:solidFill>
                  <a:srgbClr val="221F1F"/>
                </a:solidFill>
                <a:latin typeface="Gill Sans MT"/>
                <a:cs typeface="Gill Sans MT"/>
              </a:rPr>
              <a:t> </a:t>
            </a:r>
            <a:r>
              <a:rPr sz="3450" dirty="0">
                <a:solidFill>
                  <a:srgbClr val="221F1F"/>
                </a:solidFill>
                <a:latin typeface="Gill Sans MT"/>
                <a:cs typeface="Gill Sans MT"/>
              </a:rPr>
              <a:t>!</a:t>
            </a:r>
            <a:r>
              <a:rPr sz="3450" spc="210" dirty="0">
                <a:solidFill>
                  <a:srgbClr val="221F1F"/>
                </a:solidFill>
                <a:latin typeface="Gill Sans MT"/>
                <a:cs typeface="Gill Sans MT"/>
              </a:rPr>
              <a:t> </a:t>
            </a:r>
            <a:r>
              <a:rPr sz="3450" spc="430" dirty="0">
                <a:solidFill>
                  <a:srgbClr val="221F1F"/>
                </a:solidFill>
                <a:latin typeface="Gill Sans MT"/>
                <a:cs typeface="Gill Sans MT"/>
              </a:rPr>
              <a:t>?</a:t>
            </a:r>
            <a:endParaRPr sz="3450">
              <a:latin typeface="Gill Sans MT"/>
              <a:cs typeface="Gill Sans MT"/>
            </a:endParaRPr>
          </a:p>
          <a:p>
            <a:pPr marL="12700">
              <a:lnSpc>
                <a:spcPct val="100000"/>
              </a:lnSpc>
              <a:spcBef>
                <a:spcPts val="2265"/>
              </a:spcBef>
            </a:pPr>
            <a:r>
              <a:rPr sz="2450" b="1" dirty="0">
                <a:solidFill>
                  <a:srgbClr val="221F1F"/>
                </a:solidFill>
                <a:latin typeface="Century Gothic"/>
                <a:cs typeface="Century Gothic"/>
              </a:rPr>
              <a:t>Roboto</a:t>
            </a:r>
            <a:r>
              <a:rPr sz="2450" b="1" spc="-90" dirty="0">
                <a:solidFill>
                  <a:srgbClr val="221F1F"/>
                </a:solidFill>
                <a:latin typeface="Century Gothic"/>
                <a:cs typeface="Century Gothic"/>
              </a:rPr>
              <a:t> </a:t>
            </a:r>
            <a:r>
              <a:rPr sz="2450" b="1" spc="-20" dirty="0">
                <a:solidFill>
                  <a:srgbClr val="221F1F"/>
                </a:solidFill>
                <a:latin typeface="Century Gothic"/>
                <a:cs typeface="Century Gothic"/>
              </a:rPr>
              <a:t>Bold</a:t>
            </a:r>
            <a:endParaRPr sz="245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915"/>
              </a:spcBef>
            </a:pPr>
            <a:r>
              <a:rPr sz="3450" b="1" spc="-140" dirty="0">
                <a:solidFill>
                  <a:srgbClr val="221F1F"/>
                </a:solidFill>
                <a:latin typeface="Gill Sans MT"/>
                <a:cs typeface="Gill Sans MT"/>
              </a:rPr>
              <a:t>ABCDEFGHIJKLMNOPQRSTUVWXYZ</a:t>
            </a:r>
            <a:endParaRPr sz="3450">
              <a:latin typeface="Gill Sans MT"/>
              <a:cs typeface="Gill Sans MT"/>
            </a:endParaRPr>
          </a:p>
          <a:p>
            <a:pPr marL="12700" marR="1351915">
              <a:lnSpc>
                <a:spcPts val="4120"/>
              </a:lnSpc>
              <a:spcBef>
                <a:spcPts val="275"/>
              </a:spcBef>
            </a:pPr>
            <a:r>
              <a:rPr sz="3450" b="1" spc="70" dirty="0">
                <a:solidFill>
                  <a:srgbClr val="221F1F"/>
                </a:solidFill>
                <a:latin typeface="Gill Sans MT"/>
                <a:cs typeface="Gill Sans MT"/>
              </a:rPr>
              <a:t>abcdefghijkklmnopqrstuvwxyz </a:t>
            </a:r>
            <a:r>
              <a:rPr sz="3450" b="1" spc="155" dirty="0">
                <a:solidFill>
                  <a:srgbClr val="221F1F"/>
                </a:solidFill>
                <a:latin typeface="Gill Sans MT"/>
                <a:cs typeface="Gill Sans MT"/>
              </a:rPr>
              <a:t>0123456789</a:t>
            </a:r>
            <a:r>
              <a:rPr sz="3450" b="1" spc="355" dirty="0">
                <a:solidFill>
                  <a:srgbClr val="221F1F"/>
                </a:solidFill>
                <a:latin typeface="Gill Sans MT"/>
                <a:cs typeface="Gill Sans MT"/>
              </a:rPr>
              <a:t> </a:t>
            </a:r>
            <a:r>
              <a:rPr sz="3450" b="1" spc="65" dirty="0">
                <a:solidFill>
                  <a:srgbClr val="221F1F"/>
                </a:solidFill>
                <a:latin typeface="Gill Sans MT"/>
                <a:cs typeface="Gill Sans MT"/>
              </a:rPr>
              <a:t>.</a:t>
            </a:r>
            <a:r>
              <a:rPr sz="3450" b="1" spc="229" dirty="0">
                <a:solidFill>
                  <a:srgbClr val="221F1F"/>
                </a:solidFill>
                <a:latin typeface="Gill Sans MT"/>
                <a:cs typeface="Gill Sans MT"/>
              </a:rPr>
              <a:t> </a:t>
            </a:r>
            <a:r>
              <a:rPr sz="3450" b="1" dirty="0">
                <a:solidFill>
                  <a:srgbClr val="221F1F"/>
                </a:solidFill>
                <a:latin typeface="Gill Sans MT"/>
                <a:cs typeface="Gill Sans MT"/>
              </a:rPr>
              <a:t>,</a:t>
            </a:r>
            <a:r>
              <a:rPr sz="3450" b="1" spc="235" dirty="0">
                <a:solidFill>
                  <a:srgbClr val="221F1F"/>
                </a:solidFill>
                <a:latin typeface="Gill Sans MT"/>
                <a:cs typeface="Gill Sans MT"/>
              </a:rPr>
              <a:t> </a:t>
            </a:r>
            <a:r>
              <a:rPr sz="3450" b="1" dirty="0">
                <a:solidFill>
                  <a:srgbClr val="221F1F"/>
                </a:solidFill>
                <a:latin typeface="Gill Sans MT"/>
                <a:cs typeface="Gill Sans MT"/>
              </a:rPr>
              <a:t>:</a:t>
            </a:r>
            <a:r>
              <a:rPr sz="3450" b="1" spc="235" dirty="0">
                <a:solidFill>
                  <a:srgbClr val="221F1F"/>
                </a:solidFill>
                <a:latin typeface="Gill Sans MT"/>
                <a:cs typeface="Gill Sans MT"/>
              </a:rPr>
              <a:t> </a:t>
            </a:r>
            <a:r>
              <a:rPr sz="3450" b="1" spc="325" dirty="0">
                <a:solidFill>
                  <a:srgbClr val="221F1F"/>
                </a:solidFill>
                <a:latin typeface="Gill Sans MT"/>
                <a:cs typeface="Gill Sans MT"/>
              </a:rPr>
              <a:t>/</a:t>
            </a:r>
            <a:r>
              <a:rPr sz="3450" b="1" spc="240" dirty="0">
                <a:solidFill>
                  <a:srgbClr val="221F1F"/>
                </a:solidFill>
                <a:latin typeface="Gill Sans MT"/>
                <a:cs typeface="Gill Sans MT"/>
              </a:rPr>
              <a:t> </a:t>
            </a:r>
            <a:r>
              <a:rPr sz="3450" b="1" dirty="0">
                <a:solidFill>
                  <a:srgbClr val="221F1F"/>
                </a:solidFill>
                <a:latin typeface="Gill Sans MT"/>
                <a:cs typeface="Gill Sans MT"/>
              </a:rPr>
              <a:t>;</a:t>
            </a:r>
            <a:r>
              <a:rPr sz="3450" b="1" spc="235" dirty="0">
                <a:solidFill>
                  <a:srgbClr val="221F1F"/>
                </a:solidFill>
                <a:latin typeface="Gill Sans MT"/>
                <a:cs typeface="Gill Sans MT"/>
              </a:rPr>
              <a:t> </a:t>
            </a:r>
            <a:r>
              <a:rPr sz="3450" b="1" dirty="0">
                <a:solidFill>
                  <a:srgbClr val="221F1F"/>
                </a:solidFill>
                <a:latin typeface="Gill Sans MT"/>
                <a:cs typeface="Gill Sans MT"/>
              </a:rPr>
              <a:t>!</a:t>
            </a:r>
            <a:r>
              <a:rPr sz="3450" b="1" spc="245" dirty="0">
                <a:solidFill>
                  <a:srgbClr val="221F1F"/>
                </a:solidFill>
                <a:latin typeface="Gill Sans MT"/>
                <a:cs typeface="Gill Sans MT"/>
              </a:rPr>
              <a:t> </a:t>
            </a:r>
            <a:r>
              <a:rPr sz="3450" b="1" spc="365" dirty="0">
                <a:solidFill>
                  <a:srgbClr val="221F1F"/>
                </a:solidFill>
                <a:latin typeface="Gill Sans MT"/>
                <a:cs typeface="Gill Sans MT"/>
              </a:rPr>
              <a:t>?</a:t>
            </a:r>
            <a:endParaRPr sz="3450">
              <a:latin typeface="Gill Sans MT"/>
              <a:cs typeface="Gill Sans MT"/>
            </a:endParaRP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35D82332-6331-4805-6FCD-76965CD7FF73}"/>
              </a:ext>
            </a:extLst>
          </p:cNvPr>
          <p:cNvSpPr>
            <a:spLocks noGrp="1"/>
          </p:cNvSpPr>
          <p:nvPr>
            <p:ph type="dt" sz="half" idx="6"/>
          </p:nvPr>
        </p:nvSpPr>
        <p:spPr/>
        <p:txBody>
          <a:bodyPr/>
          <a:lstStyle/>
          <a:p>
            <a:fld id="{85F1B890-E966-4C41-AEF1-8E3623FD50D7}" type="datetime1">
              <a:rPr lang="en-US" smtClean="0"/>
              <a:t>10/14/2024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35"/>
              </a:spcBef>
            </a:pPr>
            <a:fld id="{81D60167-4931-47E6-BA6A-407CBD079E47}" type="slidenum">
              <a:rPr spc="-25" dirty="0"/>
              <a:t>13</a:t>
            </a:fld>
            <a:endParaRPr spc="-25" dirty="0"/>
          </a:p>
        </p:txBody>
      </p:sp>
      <p:sp>
        <p:nvSpPr>
          <p:cNvPr id="5" name="object 5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lang="fr-BE"/>
              <a:t>Belnet / New corporate branding</a:t>
            </a:r>
            <a:endParaRPr spc="-10" dirty="0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68590" y="1536158"/>
            <a:ext cx="1359535" cy="93027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600"/>
              </a:lnSpc>
              <a:spcBef>
                <a:spcPts val="95"/>
              </a:spcBef>
            </a:pPr>
            <a:r>
              <a:rPr sz="2950" b="0" spc="-20" dirty="0">
                <a:solidFill>
                  <a:srgbClr val="221F1F"/>
                </a:solidFill>
                <a:latin typeface="Tahoma"/>
                <a:cs typeface="Tahoma"/>
              </a:rPr>
              <a:t>Font Tahoma</a:t>
            </a:r>
            <a:endParaRPr sz="295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537308" y="2284192"/>
            <a:ext cx="7562215" cy="45332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922655">
              <a:lnSpc>
                <a:spcPct val="100000"/>
              </a:lnSpc>
              <a:spcBef>
                <a:spcPts val="95"/>
              </a:spcBef>
            </a:pPr>
            <a:r>
              <a:rPr sz="3300" spc="-55" dirty="0">
                <a:solidFill>
                  <a:srgbClr val="201D1E"/>
                </a:solidFill>
                <a:latin typeface="Tahoma"/>
                <a:cs typeface="Tahoma"/>
              </a:rPr>
              <a:t>Tahoma</a:t>
            </a:r>
            <a:r>
              <a:rPr sz="3300" spc="-160" dirty="0">
                <a:solidFill>
                  <a:srgbClr val="201D1E"/>
                </a:solidFill>
                <a:latin typeface="Tahoma"/>
                <a:cs typeface="Tahoma"/>
              </a:rPr>
              <a:t> </a:t>
            </a:r>
            <a:r>
              <a:rPr sz="3300" spc="-10" dirty="0">
                <a:solidFill>
                  <a:srgbClr val="201D1E"/>
                </a:solidFill>
                <a:latin typeface="Tahoma"/>
                <a:cs typeface="Tahoma"/>
              </a:rPr>
              <a:t>Regular ABCDEFGHIJKLMNOPQRSTUVWXYZ</a:t>
            </a:r>
            <a:endParaRPr sz="3300">
              <a:latin typeface="Tahoma"/>
              <a:cs typeface="Tahoma"/>
            </a:endParaRPr>
          </a:p>
          <a:p>
            <a:pPr marL="12700" marR="2018030">
              <a:lnSpc>
                <a:spcPts val="3960"/>
              </a:lnSpc>
              <a:spcBef>
                <a:spcPts val="125"/>
              </a:spcBef>
            </a:pPr>
            <a:r>
              <a:rPr sz="3300" spc="-10" dirty="0">
                <a:solidFill>
                  <a:srgbClr val="201D1E"/>
                </a:solidFill>
                <a:latin typeface="Tahoma"/>
                <a:cs typeface="Tahoma"/>
              </a:rPr>
              <a:t>abcdefghijkklmnopqrstuvwxyz </a:t>
            </a:r>
            <a:r>
              <a:rPr sz="3300" dirty="0">
                <a:solidFill>
                  <a:srgbClr val="201D1E"/>
                </a:solidFill>
                <a:latin typeface="Tahoma"/>
                <a:cs typeface="Tahoma"/>
              </a:rPr>
              <a:t>0123456789</a:t>
            </a:r>
            <a:r>
              <a:rPr sz="3300" spc="-10" dirty="0">
                <a:solidFill>
                  <a:srgbClr val="201D1E"/>
                </a:solidFill>
                <a:latin typeface="Tahoma"/>
                <a:cs typeface="Tahoma"/>
              </a:rPr>
              <a:t> </a:t>
            </a:r>
            <a:r>
              <a:rPr sz="3300" dirty="0">
                <a:solidFill>
                  <a:srgbClr val="201D1E"/>
                </a:solidFill>
                <a:latin typeface="Tahoma"/>
                <a:cs typeface="Tahoma"/>
              </a:rPr>
              <a:t>.</a:t>
            </a:r>
            <a:r>
              <a:rPr sz="3300" spc="-35" dirty="0">
                <a:solidFill>
                  <a:srgbClr val="201D1E"/>
                </a:solidFill>
                <a:latin typeface="Tahoma"/>
                <a:cs typeface="Tahoma"/>
              </a:rPr>
              <a:t> </a:t>
            </a:r>
            <a:r>
              <a:rPr sz="3300" dirty="0">
                <a:solidFill>
                  <a:srgbClr val="201D1E"/>
                </a:solidFill>
                <a:latin typeface="Tahoma"/>
                <a:cs typeface="Tahoma"/>
              </a:rPr>
              <a:t>,</a:t>
            </a:r>
            <a:r>
              <a:rPr sz="3300" spc="-30" dirty="0">
                <a:solidFill>
                  <a:srgbClr val="201D1E"/>
                </a:solidFill>
                <a:latin typeface="Tahoma"/>
                <a:cs typeface="Tahoma"/>
              </a:rPr>
              <a:t> </a:t>
            </a:r>
            <a:r>
              <a:rPr sz="3300" dirty="0">
                <a:solidFill>
                  <a:srgbClr val="201D1E"/>
                </a:solidFill>
                <a:latin typeface="Tahoma"/>
                <a:cs typeface="Tahoma"/>
              </a:rPr>
              <a:t>:</a:t>
            </a:r>
            <a:r>
              <a:rPr sz="3300" spc="-40" dirty="0">
                <a:solidFill>
                  <a:srgbClr val="201D1E"/>
                </a:solidFill>
                <a:latin typeface="Tahoma"/>
                <a:cs typeface="Tahoma"/>
              </a:rPr>
              <a:t> </a:t>
            </a:r>
            <a:r>
              <a:rPr sz="3300" dirty="0">
                <a:solidFill>
                  <a:srgbClr val="201D1E"/>
                </a:solidFill>
                <a:latin typeface="Tahoma"/>
                <a:cs typeface="Tahoma"/>
              </a:rPr>
              <a:t>/</a:t>
            </a:r>
            <a:r>
              <a:rPr sz="3300" spc="-35" dirty="0">
                <a:solidFill>
                  <a:srgbClr val="201D1E"/>
                </a:solidFill>
                <a:latin typeface="Tahoma"/>
                <a:cs typeface="Tahoma"/>
              </a:rPr>
              <a:t> </a:t>
            </a:r>
            <a:r>
              <a:rPr sz="3300" dirty="0">
                <a:solidFill>
                  <a:srgbClr val="201D1E"/>
                </a:solidFill>
                <a:latin typeface="Tahoma"/>
                <a:cs typeface="Tahoma"/>
              </a:rPr>
              <a:t>;</a:t>
            </a:r>
            <a:r>
              <a:rPr sz="3300" spc="-30" dirty="0">
                <a:solidFill>
                  <a:srgbClr val="201D1E"/>
                </a:solidFill>
                <a:latin typeface="Tahoma"/>
                <a:cs typeface="Tahoma"/>
              </a:rPr>
              <a:t> </a:t>
            </a:r>
            <a:r>
              <a:rPr sz="3300" dirty="0">
                <a:solidFill>
                  <a:srgbClr val="201D1E"/>
                </a:solidFill>
                <a:latin typeface="Tahoma"/>
                <a:cs typeface="Tahoma"/>
              </a:rPr>
              <a:t>!</a:t>
            </a:r>
            <a:r>
              <a:rPr sz="3300" spc="-40" dirty="0">
                <a:solidFill>
                  <a:srgbClr val="201D1E"/>
                </a:solidFill>
                <a:latin typeface="Tahoma"/>
                <a:cs typeface="Tahoma"/>
              </a:rPr>
              <a:t> </a:t>
            </a:r>
            <a:r>
              <a:rPr sz="3300" spc="-50" dirty="0">
                <a:solidFill>
                  <a:srgbClr val="201D1E"/>
                </a:solidFill>
                <a:latin typeface="Tahoma"/>
                <a:cs typeface="Tahoma"/>
              </a:rPr>
              <a:t>?</a:t>
            </a:r>
            <a:endParaRPr sz="3300">
              <a:latin typeface="Tahoma"/>
              <a:cs typeface="Tahoma"/>
            </a:endParaRPr>
          </a:p>
          <a:p>
            <a:pPr marL="12700" marR="5080">
              <a:lnSpc>
                <a:spcPct val="100000"/>
              </a:lnSpc>
              <a:spcBef>
                <a:spcPts val="3820"/>
              </a:spcBef>
            </a:pPr>
            <a:r>
              <a:rPr sz="3300" b="1" dirty="0">
                <a:solidFill>
                  <a:srgbClr val="201D1E"/>
                </a:solidFill>
                <a:latin typeface="Tahoma"/>
                <a:cs typeface="Tahoma"/>
              </a:rPr>
              <a:t>Tahoma</a:t>
            </a:r>
            <a:r>
              <a:rPr sz="3300" b="1" spc="-114" dirty="0">
                <a:solidFill>
                  <a:srgbClr val="201D1E"/>
                </a:solidFill>
                <a:latin typeface="Tahoma"/>
                <a:cs typeface="Tahoma"/>
              </a:rPr>
              <a:t> </a:t>
            </a:r>
            <a:r>
              <a:rPr sz="3300" b="1" spc="-20" dirty="0">
                <a:solidFill>
                  <a:srgbClr val="201D1E"/>
                </a:solidFill>
                <a:latin typeface="Tahoma"/>
                <a:cs typeface="Tahoma"/>
              </a:rPr>
              <a:t>Bold </a:t>
            </a:r>
            <a:r>
              <a:rPr sz="3300" b="1" spc="-10" dirty="0">
                <a:solidFill>
                  <a:srgbClr val="201D1E"/>
                </a:solidFill>
                <a:latin typeface="Tahoma"/>
                <a:cs typeface="Tahoma"/>
              </a:rPr>
              <a:t>ABCDEFGHIJKLMNOPQRSTUVWXYZ</a:t>
            </a:r>
            <a:endParaRPr sz="3300">
              <a:latin typeface="Tahoma"/>
              <a:cs typeface="Tahoma"/>
            </a:endParaRPr>
          </a:p>
          <a:p>
            <a:pPr marL="12700" marR="1075055">
              <a:lnSpc>
                <a:spcPts val="3840"/>
              </a:lnSpc>
              <a:spcBef>
                <a:spcPts val="210"/>
              </a:spcBef>
            </a:pPr>
            <a:r>
              <a:rPr sz="3300" b="1" spc="-10" dirty="0">
                <a:solidFill>
                  <a:srgbClr val="201D1E"/>
                </a:solidFill>
                <a:latin typeface="Tahoma"/>
                <a:cs typeface="Tahoma"/>
              </a:rPr>
              <a:t>abcdefghijkklmnopqrstuvwxyz </a:t>
            </a:r>
            <a:r>
              <a:rPr sz="3300" b="1" dirty="0">
                <a:solidFill>
                  <a:srgbClr val="201D1E"/>
                </a:solidFill>
                <a:latin typeface="Tahoma"/>
                <a:cs typeface="Tahoma"/>
              </a:rPr>
              <a:t>0123456789</a:t>
            </a:r>
            <a:r>
              <a:rPr sz="3300" b="1" spc="10" dirty="0">
                <a:solidFill>
                  <a:srgbClr val="201D1E"/>
                </a:solidFill>
                <a:latin typeface="Tahoma"/>
                <a:cs typeface="Tahoma"/>
              </a:rPr>
              <a:t> </a:t>
            </a:r>
            <a:r>
              <a:rPr sz="3300" b="1" dirty="0">
                <a:solidFill>
                  <a:srgbClr val="201D1E"/>
                </a:solidFill>
                <a:latin typeface="Tahoma"/>
                <a:cs typeface="Tahoma"/>
              </a:rPr>
              <a:t>.</a:t>
            </a:r>
            <a:r>
              <a:rPr sz="3300" b="1" spc="-35" dirty="0">
                <a:solidFill>
                  <a:srgbClr val="201D1E"/>
                </a:solidFill>
                <a:latin typeface="Tahoma"/>
                <a:cs typeface="Tahoma"/>
              </a:rPr>
              <a:t> </a:t>
            </a:r>
            <a:r>
              <a:rPr sz="3300" b="1" dirty="0">
                <a:solidFill>
                  <a:srgbClr val="201D1E"/>
                </a:solidFill>
                <a:latin typeface="Tahoma"/>
                <a:cs typeface="Tahoma"/>
              </a:rPr>
              <a:t>,</a:t>
            </a:r>
            <a:r>
              <a:rPr sz="3300" b="1" spc="-40" dirty="0">
                <a:solidFill>
                  <a:srgbClr val="201D1E"/>
                </a:solidFill>
                <a:latin typeface="Tahoma"/>
                <a:cs typeface="Tahoma"/>
              </a:rPr>
              <a:t> </a:t>
            </a:r>
            <a:r>
              <a:rPr sz="3300" b="1" dirty="0">
                <a:solidFill>
                  <a:srgbClr val="201D1E"/>
                </a:solidFill>
                <a:latin typeface="Tahoma"/>
                <a:cs typeface="Tahoma"/>
              </a:rPr>
              <a:t>:</a:t>
            </a:r>
            <a:r>
              <a:rPr sz="3300" b="1" spc="-35" dirty="0">
                <a:solidFill>
                  <a:srgbClr val="201D1E"/>
                </a:solidFill>
                <a:latin typeface="Tahoma"/>
                <a:cs typeface="Tahoma"/>
              </a:rPr>
              <a:t> </a:t>
            </a:r>
            <a:r>
              <a:rPr sz="3300" b="1" dirty="0">
                <a:solidFill>
                  <a:srgbClr val="201D1E"/>
                </a:solidFill>
                <a:latin typeface="Tahoma"/>
                <a:cs typeface="Tahoma"/>
              </a:rPr>
              <a:t>/</a:t>
            </a:r>
            <a:r>
              <a:rPr sz="3300" b="1" spc="-35" dirty="0">
                <a:solidFill>
                  <a:srgbClr val="201D1E"/>
                </a:solidFill>
                <a:latin typeface="Tahoma"/>
                <a:cs typeface="Tahoma"/>
              </a:rPr>
              <a:t> </a:t>
            </a:r>
            <a:r>
              <a:rPr sz="3300" b="1" dirty="0">
                <a:solidFill>
                  <a:srgbClr val="201D1E"/>
                </a:solidFill>
                <a:latin typeface="Tahoma"/>
                <a:cs typeface="Tahoma"/>
              </a:rPr>
              <a:t>;</a:t>
            </a:r>
            <a:r>
              <a:rPr sz="3300" b="1" spc="-35" dirty="0">
                <a:solidFill>
                  <a:srgbClr val="201D1E"/>
                </a:solidFill>
                <a:latin typeface="Tahoma"/>
                <a:cs typeface="Tahoma"/>
              </a:rPr>
              <a:t> </a:t>
            </a:r>
            <a:r>
              <a:rPr sz="3300" b="1" dirty="0">
                <a:solidFill>
                  <a:srgbClr val="201D1E"/>
                </a:solidFill>
                <a:latin typeface="Tahoma"/>
                <a:cs typeface="Tahoma"/>
              </a:rPr>
              <a:t>!</a:t>
            </a:r>
            <a:r>
              <a:rPr sz="3300" b="1" spc="-25" dirty="0">
                <a:solidFill>
                  <a:srgbClr val="201D1E"/>
                </a:solidFill>
                <a:latin typeface="Tahoma"/>
                <a:cs typeface="Tahoma"/>
              </a:rPr>
              <a:t> </a:t>
            </a:r>
            <a:r>
              <a:rPr sz="3300" b="1" spc="-50" dirty="0">
                <a:solidFill>
                  <a:srgbClr val="201D1E"/>
                </a:solidFill>
                <a:latin typeface="Tahoma"/>
                <a:cs typeface="Tahoma"/>
              </a:rPr>
              <a:t>?</a:t>
            </a:r>
            <a:endParaRPr sz="3300">
              <a:latin typeface="Tahoma"/>
              <a:cs typeface="Tahoma"/>
            </a:endParaRP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35E86981-00E6-74C6-36B6-CBE0A7697E79}"/>
              </a:ext>
            </a:extLst>
          </p:cNvPr>
          <p:cNvSpPr>
            <a:spLocks noGrp="1"/>
          </p:cNvSpPr>
          <p:nvPr>
            <p:ph type="dt" sz="half" idx="6"/>
          </p:nvPr>
        </p:nvSpPr>
        <p:spPr/>
        <p:txBody>
          <a:bodyPr/>
          <a:lstStyle/>
          <a:p>
            <a:fld id="{F1039B20-A4C5-4B4C-A11A-15DFEF35D289}" type="datetime1">
              <a:rPr lang="en-US" smtClean="0"/>
              <a:t>10/14/2024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079" y="692"/>
            <a:ext cx="20092670" cy="11297285"/>
            <a:chOff x="1079" y="692"/>
            <a:chExt cx="20092670" cy="11297285"/>
          </a:xfrm>
        </p:grpSpPr>
        <p:sp>
          <p:nvSpPr>
            <p:cNvPr id="3" name="object 3"/>
            <p:cNvSpPr/>
            <p:nvPr/>
          </p:nvSpPr>
          <p:spPr>
            <a:xfrm>
              <a:off x="1079" y="692"/>
              <a:ext cx="20092670" cy="11297285"/>
            </a:xfrm>
            <a:custGeom>
              <a:avLst/>
              <a:gdLst/>
              <a:ahLst/>
              <a:cxnLst/>
              <a:rect l="l" t="t" r="r" b="b"/>
              <a:pathLst>
                <a:path w="20092670" h="11297285">
                  <a:moveTo>
                    <a:pt x="0" y="0"/>
                  </a:moveTo>
                  <a:lnTo>
                    <a:pt x="20092551" y="0"/>
                  </a:lnTo>
                  <a:lnTo>
                    <a:pt x="20092551" y="11296855"/>
                  </a:lnTo>
                  <a:lnTo>
                    <a:pt x="0" y="11296855"/>
                  </a:lnTo>
                  <a:lnTo>
                    <a:pt x="0" y="10773852"/>
                  </a:lnTo>
                  <a:lnTo>
                    <a:pt x="16283338" y="10773852"/>
                  </a:lnTo>
                  <a:lnTo>
                    <a:pt x="16331861" y="10773501"/>
                  </a:lnTo>
                  <a:lnTo>
                    <a:pt x="16380214" y="10772451"/>
                  </a:lnTo>
                  <a:lnTo>
                    <a:pt x="16428394" y="10770708"/>
                  </a:lnTo>
                  <a:lnTo>
                    <a:pt x="16476395" y="10768276"/>
                  </a:lnTo>
                  <a:lnTo>
                    <a:pt x="16524213" y="10765159"/>
                  </a:lnTo>
                  <a:lnTo>
                    <a:pt x="16571843" y="10761363"/>
                  </a:lnTo>
                  <a:lnTo>
                    <a:pt x="16619279" y="10756893"/>
                  </a:lnTo>
                  <a:lnTo>
                    <a:pt x="16666518" y="10751752"/>
                  </a:lnTo>
                  <a:lnTo>
                    <a:pt x="16713553" y="10745947"/>
                  </a:lnTo>
                  <a:lnTo>
                    <a:pt x="16760382" y="10739482"/>
                  </a:lnTo>
                  <a:lnTo>
                    <a:pt x="16806998" y="10732361"/>
                  </a:lnTo>
                  <a:lnTo>
                    <a:pt x="16853396" y="10724590"/>
                  </a:lnTo>
                  <a:lnTo>
                    <a:pt x="16899573" y="10716174"/>
                  </a:lnTo>
                  <a:lnTo>
                    <a:pt x="16945523" y="10707116"/>
                  </a:lnTo>
                  <a:lnTo>
                    <a:pt x="16991241" y="10697422"/>
                  </a:lnTo>
                  <a:lnTo>
                    <a:pt x="17036723" y="10687098"/>
                  </a:lnTo>
                  <a:lnTo>
                    <a:pt x="17081964" y="10676146"/>
                  </a:lnTo>
                  <a:lnTo>
                    <a:pt x="17126958" y="10664574"/>
                  </a:lnTo>
                  <a:lnTo>
                    <a:pt x="17171702" y="10652384"/>
                  </a:lnTo>
                  <a:lnTo>
                    <a:pt x="17216190" y="10639582"/>
                  </a:lnTo>
                  <a:lnTo>
                    <a:pt x="17260417" y="10626174"/>
                  </a:lnTo>
                  <a:lnTo>
                    <a:pt x="17304379" y="10612163"/>
                  </a:lnTo>
                  <a:lnTo>
                    <a:pt x="17348071" y="10597554"/>
                  </a:lnTo>
                  <a:lnTo>
                    <a:pt x="17391488" y="10582353"/>
                  </a:lnTo>
                  <a:lnTo>
                    <a:pt x="17434625" y="10566564"/>
                  </a:lnTo>
                  <a:lnTo>
                    <a:pt x="17477477" y="10550192"/>
                  </a:lnTo>
                  <a:lnTo>
                    <a:pt x="17520040" y="10533241"/>
                  </a:lnTo>
                  <a:lnTo>
                    <a:pt x="17562309" y="10515718"/>
                  </a:lnTo>
                  <a:lnTo>
                    <a:pt x="17604278" y="10497625"/>
                  </a:lnTo>
                  <a:lnTo>
                    <a:pt x="17645944" y="10478969"/>
                  </a:lnTo>
                  <a:lnTo>
                    <a:pt x="17687301" y="10459754"/>
                  </a:lnTo>
                  <a:lnTo>
                    <a:pt x="17728344" y="10439984"/>
                  </a:lnTo>
                  <a:lnTo>
                    <a:pt x="17769069" y="10419665"/>
                  </a:lnTo>
                  <a:lnTo>
                    <a:pt x="17809471" y="10398802"/>
                  </a:lnTo>
                  <a:lnTo>
                    <a:pt x="17849545" y="10377399"/>
                  </a:lnTo>
                  <a:lnTo>
                    <a:pt x="17889286" y="10355461"/>
                  </a:lnTo>
                  <a:lnTo>
                    <a:pt x="17928690" y="10332993"/>
                  </a:lnTo>
                  <a:lnTo>
                    <a:pt x="17967751" y="10310000"/>
                  </a:lnTo>
                  <a:lnTo>
                    <a:pt x="18006465" y="10286486"/>
                  </a:lnTo>
                  <a:lnTo>
                    <a:pt x="18044826" y="10262457"/>
                  </a:lnTo>
                  <a:lnTo>
                    <a:pt x="18082831" y="10237917"/>
                  </a:lnTo>
                  <a:lnTo>
                    <a:pt x="18120474" y="10212870"/>
                  </a:lnTo>
                  <a:lnTo>
                    <a:pt x="18157751" y="10187323"/>
                  </a:lnTo>
                  <a:lnTo>
                    <a:pt x="18194656" y="10161279"/>
                  </a:lnTo>
                  <a:lnTo>
                    <a:pt x="18231185" y="10134744"/>
                  </a:lnTo>
                  <a:lnTo>
                    <a:pt x="18267334" y="10107722"/>
                  </a:lnTo>
                  <a:lnTo>
                    <a:pt x="18303096" y="10080218"/>
                  </a:lnTo>
                  <a:lnTo>
                    <a:pt x="18338468" y="10052237"/>
                  </a:lnTo>
                  <a:lnTo>
                    <a:pt x="18373444" y="10023783"/>
                  </a:lnTo>
                  <a:lnTo>
                    <a:pt x="18408020" y="9994862"/>
                  </a:lnTo>
                  <a:lnTo>
                    <a:pt x="18442191" y="9965478"/>
                  </a:lnTo>
                  <a:lnTo>
                    <a:pt x="18475952" y="9935637"/>
                  </a:lnTo>
                  <a:lnTo>
                    <a:pt x="18509298" y="9905342"/>
                  </a:lnTo>
                  <a:lnTo>
                    <a:pt x="18542225" y="9874600"/>
                  </a:lnTo>
                  <a:lnTo>
                    <a:pt x="18574727" y="9843414"/>
                  </a:lnTo>
                  <a:lnTo>
                    <a:pt x="18606801" y="9811789"/>
                  </a:lnTo>
                  <a:lnTo>
                    <a:pt x="18638440" y="9779730"/>
                  </a:lnTo>
                  <a:lnTo>
                    <a:pt x="18669641" y="9747243"/>
                  </a:lnTo>
                  <a:lnTo>
                    <a:pt x="18700397" y="9714331"/>
                  </a:lnTo>
                  <a:lnTo>
                    <a:pt x="18730706" y="9681000"/>
                  </a:lnTo>
                  <a:lnTo>
                    <a:pt x="18760561" y="9647255"/>
                  </a:lnTo>
                  <a:lnTo>
                    <a:pt x="18789958" y="9613099"/>
                  </a:lnTo>
                  <a:lnTo>
                    <a:pt x="18818893" y="9578539"/>
                  </a:lnTo>
                  <a:lnTo>
                    <a:pt x="18847359" y="9543579"/>
                  </a:lnTo>
                  <a:lnTo>
                    <a:pt x="18875353" y="9508224"/>
                  </a:lnTo>
                  <a:lnTo>
                    <a:pt x="18902870" y="9472478"/>
                  </a:lnTo>
                  <a:lnTo>
                    <a:pt x="18929905" y="9436346"/>
                  </a:lnTo>
                  <a:lnTo>
                    <a:pt x="18956452" y="9399834"/>
                  </a:lnTo>
                  <a:lnTo>
                    <a:pt x="18982508" y="9362946"/>
                  </a:lnTo>
                  <a:lnTo>
                    <a:pt x="19008067" y="9325687"/>
                  </a:lnTo>
                  <a:lnTo>
                    <a:pt x="19033125" y="9288061"/>
                  </a:lnTo>
                  <a:lnTo>
                    <a:pt x="19057676" y="9250073"/>
                  </a:lnTo>
                  <a:lnTo>
                    <a:pt x="19081717" y="9211729"/>
                  </a:lnTo>
                  <a:lnTo>
                    <a:pt x="19105241" y="9173033"/>
                  </a:lnTo>
                  <a:lnTo>
                    <a:pt x="19128245" y="9133990"/>
                  </a:lnTo>
                  <a:lnTo>
                    <a:pt x="19150724" y="9094605"/>
                  </a:lnTo>
                  <a:lnTo>
                    <a:pt x="19172672" y="9054882"/>
                  </a:lnTo>
                  <a:lnTo>
                    <a:pt x="19194085" y="9014827"/>
                  </a:lnTo>
                  <a:lnTo>
                    <a:pt x="19214957" y="8974443"/>
                  </a:lnTo>
                  <a:lnTo>
                    <a:pt x="19235286" y="8933737"/>
                  </a:lnTo>
                  <a:lnTo>
                    <a:pt x="19255064" y="8892712"/>
                  </a:lnTo>
                  <a:lnTo>
                    <a:pt x="19274288" y="8851374"/>
                  </a:lnTo>
                  <a:lnTo>
                    <a:pt x="19292953" y="8809728"/>
                  </a:lnTo>
                  <a:lnTo>
                    <a:pt x="19311054" y="8767778"/>
                  </a:lnTo>
                  <a:lnTo>
                    <a:pt x="19328586" y="8725528"/>
                  </a:lnTo>
                  <a:lnTo>
                    <a:pt x="19345544" y="8682985"/>
                  </a:lnTo>
                  <a:lnTo>
                    <a:pt x="19361924" y="8640152"/>
                  </a:lnTo>
                  <a:lnTo>
                    <a:pt x="19377720" y="8597035"/>
                  </a:lnTo>
                  <a:lnTo>
                    <a:pt x="19392928" y="8553638"/>
                  </a:lnTo>
                  <a:lnTo>
                    <a:pt x="19407543" y="8509967"/>
                  </a:lnTo>
                  <a:lnTo>
                    <a:pt x="19421561" y="8466025"/>
                  </a:lnTo>
                  <a:lnTo>
                    <a:pt x="19434976" y="8421818"/>
                  </a:lnTo>
                  <a:lnTo>
                    <a:pt x="19447783" y="8377351"/>
                  </a:lnTo>
                  <a:lnTo>
                    <a:pt x="19459978" y="8332628"/>
                  </a:lnTo>
                  <a:lnTo>
                    <a:pt x="19471557" y="8287654"/>
                  </a:lnTo>
                  <a:lnTo>
                    <a:pt x="19482513" y="8242434"/>
                  </a:lnTo>
                  <a:lnTo>
                    <a:pt x="19492842" y="8196973"/>
                  </a:lnTo>
                  <a:lnTo>
                    <a:pt x="19502540" y="8151276"/>
                  </a:lnTo>
                  <a:lnTo>
                    <a:pt x="19511602" y="8105347"/>
                  </a:lnTo>
                  <a:lnTo>
                    <a:pt x="19520023" y="8059192"/>
                  </a:lnTo>
                  <a:lnTo>
                    <a:pt x="19527797" y="8012815"/>
                  </a:lnTo>
                  <a:lnTo>
                    <a:pt x="19534921" y="7966220"/>
                  </a:lnTo>
                  <a:lnTo>
                    <a:pt x="19541390" y="7919413"/>
                  </a:lnTo>
                  <a:lnTo>
                    <a:pt x="19547197" y="7872399"/>
                  </a:lnTo>
                  <a:lnTo>
                    <a:pt x="19552340" y="7825183"/>
                  </a:lnTo>
                  <a:lnTo>
                    <a:pt x="19556813" y="7777768"/>
                  </a:lnTo>
                  <a:lnTo>
                    <a:pt x="19560610" y="7730160"/>
                  </a:lnTo>
                  <a:lnTo>
                    <a:pt x="19563728" y="7682365"/>
                  </a:lnTo>
                  <a:lnTo>
                    <a:pt x="19566162" y="7634385"/>
                  </a:lnTo>
                  <a:lnTo>
                    <a:pt x="19567906" y="7586228"/>
                  </a:lnTo>
                  <a:lnTo>
                    <a:pt x="19568956" y="7537896"/>
                  </a:lnTo>
                  <a:lnTo>
                    <a:pt x="19569307" y="7489396"/>
                  </a:lnTo>
                  <a:lnTo>
                    <a:pt x="19569307" y="523002"/>
                  </a:lnTo>
                  <a:lnTo>
                    <a:pt x="0" y="523002"/>
                  </a:lnTo>
                  <a:lnTo>
                    <a:pt x="0" y="0"/>
                  </a:lnTo>
                  <a:close/>
                </a:path>
                <a:path w="20092670" h="11297285">
                  <a:moveTo>
                    <a:pt x="0" y="523002"/>
                  </a:moveTo>
                  <a:lnTo>
                    <a:pt x="523243" y="523002"/>
                  </a:lnTo>
                  <a:lnTo>
                    <a:pt x="523243" y="10773852"/>
                  </a:lnTo>
                  <a:lnTo>
                    <a:pt x="0" y="10773852"/>
                  </a:lnTo>
                  <a:lnTo>
                    <a:pt x="0" y="52300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584488" y="6048049"/>
              <a:ext cx="252615" cy="230436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4566998" y="5411557"/>
              <a:ext cx="4592955" cy="1006475"/>
            </a:xfrm>
            <a:custGeom>
              <a:avLst/>
              <a:gdLst/>
              <a:ahLst/>
              <a:cxnLst/>
              <a:rect l="l" t="t" r="r" b="b"/>
              <a:pathLst>
                <a:path w="4592955" h="1006475">
                  <a:moveTo>
                    <a:pt x="2025761" y="274448"/>
                  </a:moveTo>
                  <a:lnTo>
                    <a:pt x="2248857" y="274448"/>
                  </a:lnTo>
                  <a:lnTo>
                    <a:pt x="2248857" y="627475"/>
                  </a:lnTo>
                  <a:lnTo>
                    <a:pt x="2249036" y="653781"/>
                  </a:lnTo>
                  <a:lnTo>
                    <a:pt x="2250465" y="698782"/>
                  </a:lnTo>
                  <a:lnTo>
                    <a:pt x="2256544" y="749648"/>
                  </a:lnTo>
                  <a:lnTo>
                    <a:pt x="2271106" y="786844"/>
                  </a:lnTo>
                  <a:lnTo>
                    <a:pt x="2308379" y="815010"/>
                  </a:lnTo>
                  <a:lnTo>
                    <a:pt x="2355981" y="821429"/>
                  </a:lnTo>
                  <a:lnTo>
                    <a:pt x="2368241" y="820716"/>
                  </a:lnTo>
                  <a:lnTo>
                    <a:pt x="2411438" y="810015"/>
                  </a:lnTo>
                  <a:lnTo>
                    <a:pt x="2456772" y="788267"/>
                  </a:lnTo>
                  <a:lnTo>
                    <a:pt x="2470697" y="778956"/>
                  </a:lnTo>
                  <a:lnTo>
                    <a:pt x="2470697" y="274448"/>
                  </a:lnTo>
                  <a:lnTo>
                    <a:pt x="2692536" y="274448"/>
                  </a:lnTo>
                  <a:lnTo>
                    <a:pt x="2692536" y="986220"/>
                  </a:lnTo>
                  <a:lnTo>
                    <a:pt x="2470697" y="986220"/>
                  </a:lnTo>
                  <a:lnTo>
                    <a:pt x="2470697" y="907631"/>
                  </a:lnTo>
                  <a:lnTo>
                    <a:pt x="2442453" y="930266"/>
                  </a:lnTo>
                  <a:lnTo>
                    <a:pt x="2389531" y="966867"/>
                  </a:lnTo>
                  <a:lnTo>
                    <a:pt x="2339615" y="991781"/>
                  </a:lnTo>
                  <a:lnTo>
                    <a:pt x="2282256" y="1004299"/>
                  </a:lnTo>
                  <a:lnTo>
                    <a:pt x="2250135" y="1005864"/>
                  </a:lnTo>
                  <a:lnTo>
                    <a:pt x="2200120" y="1001686"/>
                  </a:lnTo>
                  <a:lnTo>
                    <a:pt x="2155930" y="989150"/>
                  </a:lnTo>
                  <a:lnTo>
                    <a:pt x="2117563" y="968257"/>
                  </a:lnTo>
                  <a:lnTo>
                    <a:pt x="2085019" y="939003"/>
                  </a:lnTo>
                  <a:lnTo>
                    <a:pt x="2059092" y="901351"/>
                  </a:lnTo>
                  <a:lnTo>
                    <a:pt x="2040574" y="855260"/>
                  </a:lnTo>
                  <a:lnTo>
                    <a:pt x="2029464" y="800730"/>
                  </a:lnTo>
                  <a:lnTo>
                    <a:pt x="2025761" y="737761"/>
                  </a:lnTo>
                  <a:lnTo>
                    <a:pt x="2025761" y="274448"/>
                  </a:lnTo>
                  <a:close/>
                </a:path>
                <a:path w="4592955" h="1006475">
                  <a:moveTo>
                    <a:pt x="970910" y="274448"/>
                  </a:moveTo>
                  <a:lnTo>
                    <a:pt x="1192750" y="274448"/>
                  </a:lnTo>
                  <a:lnTo>
                    <a:pt x="1192750" y="986220"/>
                  </a:lnTo>
                  <a:lnTo>
                    <a:pt x="970910" y="986220"/>
                  </a:lnTo>
                  <a:lnTo>
                    <a:pt x="970910" y="274448"/>
                  </a:lnTo>
                  <a:close/>
                </a:path>
                <a:path w="4592955" h="1006475">
                  <a:moveTo>
                    <a:pt x="4318442" y="254793"/>
                  </a:moveTo>
                  <a:lnTo>
                    <a:pt x="4390224" y="258521"/>
                  </a:lnTo>
                  <a:lnTo>
                    <a:pt x="4455975" y="269694"/>
                  </a:lnTo>
                  <a:lnTo>
                    <a:pt x="4513814" y="286092"/>
                  </a:lnTo>
                  <a:lnTo>
                    <a:pt x="4561821" y="305507"/>
                  </a:lnTo>
                  <a:lnTo>
                    <a:pt x="4561821" y="485502"/>
                  </a:lnTo>
                  <a:lnTo>
                    <a:pt x="4544082" y="485502"/>
                  </a:lnTo>
                  <a:lnTo>
                    <a:pt x="4537542" y="480689"/>
                  </a:lnTo>
                  <a:lnTo>
                    <a:pt x="4529341" y="475126"/>
                  </a:lnTo>
                  <a:lnTo>
                    <a:pt x="4495674" y="454548"/>
                  </a:lnTo>
                  <a:lnTo>
                    <a:pt x="4459787" y="436066"/>
                  </a:lnTo>
                  <a:lnTo>
                    <a:pt x="4414209" y="419548"/>
                  </a:lnTo>
                  <a:lnTo>
                    <a:pt x="4362412" y="408972"/>
                  </a:lnTo>
                  <a:lnTo>
                    <a:pt x="4326683" y="406913"/>
                  </a:lnTo>
                  <a:lnTo>
                    <a:pt x="4303528" y="407942"/>
                  </a:lnTo>
                  <a:lnTo>
                    <a:pt x="4262806" y="416181"/>
                  </a:lnTo>
                  <a:lnTo>
                    <a:pt x="4220279" y="442566"/>
                  </a:lnTo>
                  <a:lnTo>
                    <a:pt x="4211957" y="467124"/>
                  </a:lnTo>
                  <a:lnTo>
                    <a:pt x="4212987" y="478532"/>
                  </a:lnTo>
                  <a:lnTo>
                    <a:pt x="4239094" y="512086"/>
                  </a:lnTo>
                  <a:lnTo>
                    <a:pt x="4274907" y="525711"/>
                  </a:lnTo>
                  <a:lnTo>
                    <a:pt x="4314860" y="535871"/>
                  </a:lnTo>
                  <a:lnTo>
                    <a:pt x="4365658" y="546038"/>
                  </a:lnTo>
                  <a:lnTo>
                    <a:pt x="4384022" y="549658"/>
                  </a:lnTo>
                  <a:lnTo>
                    <a:pt x="4436969" y="564101"/>
                  </a:lnTo>
                  <a:lnTo>
                    <a:pt x="4472994" y="577904"/>
                  </a:lnTo>
                  <a:lnTo>
                    <a:pt x="4531142" y="614191"/>
                  </a:lnTo>
                  <a:lnTo>
                    <a:pt x="4570597" y="662559"/>
                  </a:lnTo>
                  <a:lnTo>
                    <a:pt x="4590404" y="726099"/>
                  </a:lnTo>
                  <a:lnTo>
                    <a:pt x="4592880" y="763752"/>
                  </a:lnTo>
                  <a:lnTo>
                    <a:pt x="4591415" y="788491"/>
                  </a:lnTo>
                  <a:lnTo>
                    <a:pt x="4579693" y="836183"/>
                  </a:lnTo>
                  <a:lnTo>
                    <a:pt x="4556480" y="880904"/>
                  </a:lnTo>
                  <a:lnTo>
                    <a:pt x="4523200" y="919092"/>
                  </a:lnTo>
                  <a:lnTo>
                    <a:pt x="4479051" y="951359"/>
                  </a:lnTo>
                  <a:lnTo>
                    <a:pt x="4425336" y="977346"/>
                  </a:lnTo>
                  <a:lnTo>
                    <a:pt x="4363028" y="995527"/>
                  </a:lnTo>
                  <a:lnTo>
                    <a:pt x="4289030" y="1004716"/>
                  </a:lnTo>
                  <a:lnTo>
                    <a:pt x="4247455" y="1005864"/>
                  </a:lnTo>
                  <a:lnTo>
                    <a:pt x="4208691" y="1004796"/>
                  </a:lnTo>
                  <a:lnTo>
                    <a:pt x="4134376" y="996243"/>
                  </a:lnTo>
                  <a:lnTo>
                    <a:pt x="4065328" y="979842"/>
                  </a:lnTo>
                  <a:lnTo>
                    <a:pt x="4007494" y="959875"/>
                  </a:lnTo>
                  <a:lnTo>
                    <a:pt x="3983153" y="948826"/>
                  </a:lnTo>
                  <a:lnTo>
                    <a:pt x="3983153" y="761218"/>
                  </a:lnTo>
                  <a:lnTo>
                    <a:pt x="4001531" y="761218"/>
                  </a:lnTo>
                  <a:lnTo>
                    <a:pt x="4009732" y="767394"/>
                  </a:lnTo>
                  <a:lnTo>
                    <a:pt x="4018487" y="773891"/>
                  </a:lnTo>
                  <a:lnTo>
                    <a:pt x="4061905" y="802728"/>
                  </a:lnTo>
                  <a:lnTo>
                    <a:pt x="4110096" y="825287"/>
                  </a:lnTo>
                  <a:lnTo>
                    <a:pt x="4164112" y="843294"/>
                  </a:lnTo>
                  <a:lnTo>
                    <a:pt x="4204752" y="851139"/>
                  </a:lnTo>
                  <a:lnTo>
                    <a:pt x="4248722" y="853755"/>
                  </a:lnTo>
                  <a:lnTo>
                    <a:pt x="4271480" y="852844"/>
                  </a:lnTo>
                  <a:lnTo>
                    <a:pt x="4312837" y="845555"/>
                  </a:lnTo>
                  <a:lnTo>
                    <a:pt x="4358296" y="820318"/>
                  </a:lnTo>
                  <a:lnTo>
                    <a:pt x="4367250" y="792905"/>
                  </a:lnTo>
                  <a:lnTo>
                    <a:pt x="4366219" y="781297"/>
                  </a:lnTo>
                  <a:lnTo>
                    <a:pt x="4340587" y="749251"/>
                  </a:lnTo>
                  <a:lnTo>
                    <a:pt x="4286755" y="731426"/>
                  </a:lnTo>
                  <a:lnTo>
                    <a:pt x="4241235" y="721386"/>
                  </a:lnTo>
                  <a:lnTo>
                    <a:pt x="4222732" y="717803"/>
                  </a:lnTo>
                  <a:lnTo>
                    <a:pt x="4203958" y="714019"/>
                  </a:lnTo>
                  <a:lnTo>
                    <a:pt x="4154279" y="701006"/>
                  </a:lnTo>
                  <a:lnTo>
                    <a:pt x="4115045" y="686445"/>
                  </a:lnTo>
                  <a:lnTo>
                    <a:pt x="4080998" y="668758"/>
                  </a:lnTo>
                  <a:lnTo>
                    <a:pt x="4028474" y="623999"/>
                  </a:lnTo>
                  <a:lnTo>
                    <a:pt x="3996861" y="564969"/>
                  </a:lnTo>
                  <a:lnTo>
                    <a:pt x="3986326" y="489942"/>
                  </a:lnTo>
                  <a:lnTo>
                    <a:pt x="3987693" y="466513"/>
                  </a:lnTo>
                  <a:lnTo>
                    <a:pt x="3998625" y="421668"/>
                  </a:lnTo>
                  <a:lnTo>
                    <a:pt x="4020411" y="379755"/>
                  </a:lnTo>
                  <a:lnTo>
                    <a:pt x="4052575" y="342203"/>
                  </a:lnTo>
                  <a:lnTo>
                    <a:pt x="4095001" y="309821"/>
                  </a:lnTo>
                  <a:lnTo>
                    <a:pt x="4147452" y="284151"/>
                  </a:lnTo>
                  <a:lnTo>
                    <a:pt x="4209643" y="265493"/>
                  </a:lnTo>
                  <a:lnTo>
                    <a:pt x="4280153" y="255983"/>
                  </a:lnTo>
                  <a:lnTo>
                    <a:pt x="4318442" y="254793"/>
                  </a:lnTo>
                  <a:close/>
                </a:path>
                <a:path w="4592955" h="1006475">
                  <a:moveTo>
                    <a:pt x="1650712" y="254793"/>
                  </a:moveTo>
                  <a:lnTo>
                    <a:pt x="1722495" y="258521"/>
                  </a:lnTo>
                  <a:lnTo>
                    <a:pt x="1788245" y="269694"/>
                  </a:lnTo>
                  <a:lnTo>
                    <a:pt x="1846085" y="286092"/>
                  </a:lnTo>
                  <a:lnTo>
                    <a:pt x="1894092" y="305507"/>
                  </a:lnTo>
                  <a:lnTo>
                    <a:pt x="1894092" y="485502"/>
                  </a:lnTo>
                  <a:lnTo>
                    <a:pt x="1876353" y="485502"/>
                  </a:lnTo>
                  <a:lnTo>
                    <a:pt x="1869813" y="480689"/>
                  </a:lnTo>
                  <a:lnTo>
                    <a:pt x="1861612" y="475126"/>
                  </a:lnTo>
                  <a:lnTo>
                    <a:pt x="1827945" y="454548"/>
                  </a:lnTo>
                  <a:lnTo>
                    <a:pt x="1792057" y="436066"/>
                  </a:lnTo>
                  <a:lnTo>
                    <a:pt x="1746480" y="419548"/>
                  </a:lnTo>
                  <a:lnTo>
                    <a:pt x="1694686" y="408972"/>
                  </a:lnTo>
                  <a:lnTo>
                    <a:pt x="1658953" y="406913"/>
                  </a:lnTo>
                  <a:lnTo>
                    <a:pt x="1635798" y="407942"/>
                  </a:lnTo>
                  <a:lnTo>
                    <a:pt x="1595077" y="416181"/>
                  </a:lnTo>
                  <a:lnTo>
                    <a:pt x="1552549" y="442566"/>
                  </a:lnTo>
                  <a:lnTo>
                    <a:pt x="1544227" y="467124"/>
                  </a:lnTo>
                  <a:lnTo>
                    <a:pt x="1545258" y="478532"/>
                  </a:lnTo>
                  <a:lnTo>
                    <a:pt x="1571365" y="512086"/>
                  </a:lnTo>
                  <a:lnTo>
                    <a:pt x="1607177" y="525711"/>
                  </a:lnTo>
                  <a:lnTo>
                    <a:pt x="1647131" y="535871"/>
                  </a:lnTo>
                  <a:lnTo>
                    <a:pt x="1697928" y="546038"/>
                  </a:lnTo>
                  <a:lnTo>
                    <a:pt x="1716292" y="549658"/>
                  </a:lnTo>
                  <a:lnTo>
                    <a:pt x="1769240" y="564101"/>
                  </a:lnTo>
                  <a:lnTo>
                    <a:pt x="1805264" y="577904"/>
                  </a:lnTo>
                  <a:lnTo>
                    <a:pt x="1863413" y="614191"/>
                  </a:lnTo>
                  <a:lnTo>
                    <a:pt x="1902867" y="662559"/>
                  </a:lnTo>
                  <a:lnTo>
                    <a:pt x="1922674" y="726099"/>
                  </a:lnTo>
                  <a:lnTo>
                    <a:pt x="1925150" y="763752"/>
                  </a:lnTo>
                  <a:lnTo>
                    <a:pt x="1923685" y="788491"/>
                  </a:lnTo>
                  <a:lnTo>
                    <a:pt x="1911963" y="836183"/>
                  </a:lnTo>
                  <a:lnTo>
                    <a:pt x="1888750" y="880904"/>
                  </a:lnTo>
                  <a:lnTo>
                    <a:pt x="1855471" y="919092"/>
                  </a:lnTo>
                  <a:lnTo>
                    <a:pt x="1811322" y="951359"/>
                  </a:lnTo>
                  <a:lnTo>
                    <a:pt x="1757607" y="977346"/>
                  </a:lnTo>
                  <a:lnTo>
                    <a:pt x="1695298" y="995527"/>
                  </a:lnTo>
                  <a:lnTo>
                    <a:pt x="1621301" y="1004716"/>
                  </a:lnTo>
                  <a:lnTo>
                    <a:pt x="1579726" y="1005864"/>
                  </a:lnTo>
                  <a:lnTo>
                    <a:pt x="1540962" y="1004796"/>
                  </a:lnTo>
                  <a:lnTo>
                    <a:pt x="1466646" y="996243"/>
                  </a:lnTo>
                  <a:lnTo>
                    <a:pt x="1397599" y="979842"/>
                  </a:lnTo>
                  <a:lnTo>
                    <a:pt x="1339764" y="959875"/>
                  </a:lnTo>
                  <a:lnTo>
                    <a:pt x="1315424" y="948826"/>
                  </a:lnTo>
                  <a:lnTo>
                    <a:pt x="1315424" y="761218"/>
                  </a:lnTo>
                  <a:lnTo>
                    <a:pt x="1333801" y="761218"/>
                  </a:lnTo>
                  <a:lnTo>
                    <a:pt x="1342003" y="767394"/>
                  </a:lnTo>
                  <a:lnTo>
                    <a:pt x="1350757" y="773891"/>
                  </a:lnTo>
                  <a:lnTo>
                    <a:pt x="1394175" y="802728"/>
                  </a:lnTo>
                  <a:lnTo>
                    <a:pt x="1442366" y="825287"/>
                  </a:lnTo>
                  <a:lnTo>
                    <a:pt x="1496383" y="843294"/>
                  </a:lnTo>
                  <a:lnTo>
                    <a:pt x="1537023" y="851139"/>
                  </a:lnTo>
                  <a:lnTo>
                    <a:pt x="1580993" y="853755"/>
                  </a:lnTo>
                  <a:lnTo>
                    <a:pt x="1603751" y="852844"/>
                  </a:lnTo>
                  <a:lnTo>
                    <a:pt x="1645108" y="845555"/>
                  </a:lnTo>
                  <a:lnTo>
                    <a:pt x="1690567" y="820318"/>
                  </a:lnTo>
                  <a:lnTo>
                    <a:pt x="1699520" y="792905"/>
                  </a:lnTo>
                  <a:lnTo>
                    <a:pt x="1698489" y="781297"/>
                  </a:lnTo>
                  <a:lnTo>
                    <a:pt x="1672858" y="749251"/>
                  </a:lnTo>
                  <a:lnTo>
                    <a:pt x="1619025" y="731426"/>
                  </a:lnTo>
                  <a:lnTo>
                    <a:pt x="1573505" y="721386"/>
                  </a:lnTo>
                  <a:lnTo>
                    <a:pt x="1555002" y="717803"/>
                  </a:lnTo>
                  <a:lnTo>
                    <a:pt x="1536228" y="714019"/>
                  </a:lnTo>
                  <a:lnTo>
                    <a:pt x="1486550" y="701006"/>
                  </a:lnTo>
                  <a:lnTo>
                    <a:pt x="1447315" y="686445"/>
                  </a:lnTo>
                  <a:lnTo>
                    <a:pt x="1413269" y="668758"/>
                  </a:lnTo>
                  <a:lnTo>
                    <a:pt x="1360745" y="623999"/>
                  </a:lnTo>
                  <a:lnTo>
                    <a:pt x="1329131" y="564969"/>
                  </a:lnTo>
                  <a:lnTo>
                    <a:pt x="1318597" y="489942"/>
                  </a:lnTo>
                  <a:lnTo>
                    <a:pt x="1319963" y="466513"/>
                  </a:lnTo>
                  <a:lnTo>
                    <a:pt x="1330896" y="421668"/>
                  </a:lnTo>
                  <a:lnTo>
                    <a:pt x="1352681" y="379755"/>
                  </a:lnTo>
                  <a:lnTo>
                    <a:pt x="1384846" y="342203"/>
                  </a:lnTo>
                  <a:lnTo>
                    <a:pt x="1427271" y="309821"/>
                  </a:lnTo>
                  <a:lnTo>
                    <a:pt x="1479722" y="284151"/>
                  </a:lnTo>
                  <a:lnTo>
                    <a:pt x="1541913" y="265493"/>
                  </a:lnTo>
                  <a:lnTo>
                    <a:pt x="1612424" y="255983"/>
                  </a:lnTo>
                  <a:lnTo>
                    <a:pt x="1650712" y="254793"/>
                  </a:lnTo>
                  <a:close/>
                </a:path>
                <a:path w="4592955" h="1006475">
                  <a:moveTo>
                    <a:pt x="3123199" y="254165"/>
                  </a:moveTo>
                  <a:lnTo>
                    <a:pt x="3181695" y="255864"/>
                  </a:lnTo>
                  <a:lnTo>
                    <a:pt x="3234645" y="260961"/>
                  </a:lnTo>
                  <a:lnTo>
                    <a:pt x="3282049" y="269456"/>
                  </a:lnTo>
                  <a:lnTo>
                    <a:pt x="3323907" y="281349"/>
                  </a:lnTo>
                  <a:lnTo>
                    <a:pt x="3360220" y="296640"/>
                  </a:lnTo>
                  <a:lnTo>
                    <a:pt x="3427725" y="349931"/>
                  </a:lnTo>
                  <a:lnTo>
                    <a:pt x="3453966" y="392572"/>
                  </a:lnTo>
                  <a:lnTo>
                    <a:pt x="3469711" y="443256"/>
                  </a:lnTo>
                  <a:lnTo>
                    <a:pt x="3474959" y="501984"/>
                  </a:lnTo>
                  <a:lnTo>
                    <a:pt x="3474959" y="986220"/>
                  </a:lnTo>
                  <a:lnTo>
                    <a:pt x="3254397" y="986220"/>
                  </a:lnTo>
                  <a:lnTo>
                    <a:pt x="3254397" y="910793"/>
                  </a:lnTo>
                  <a:lnTo>
                    <a:pt x="3243284" y="920065"/>
                  </a:lnTo>
                  <a:lnTo>
                    <a:pt x="3232767" y="928859"/>
                  </a:lnTo>
                  <a:lnTo>
                    <a:pt x="3222845" y="937178"/>
                  </a:lnTo>
                  <a:lnTo>
                    <a:pt x="3213516" y="945025"/>
                  </a:lnTo>
                  <a:lnTo>
                    <a:pt x="3203713" y="952629"/>
                  </a:lnTo>
                  <a:lnTo>
                    <a:pt x="3165033" y="975444"/>
                  </a:lnTo>
                  <a:lnTo>
                    <a:pt x="3121235" y="993386"/>
                  </a:lnTo>
                  <a:lnTo>
                    <a:pt x="3073207" y="1003334"/>
                  </a:lnTo>
                  <a:lnTo>
                    <a:pt x="3028128" y="1005236"/>
                  </a:lnTo>
                  <a:lnTo>
                    <a:pt x="2982906" y="1001274"/>
                  </a:lnTo>
                  <a:lnTo>
                    <a:pt x="2941688" y="989389"/>
                  </a:lnTo>
                  <a:lnTo>
                    <a:pt x="2904471" y="969581"/>
                  </a:lnTo>
                  <a:lnTo>
                    <a:pt x="2871254" y="941852"/>
                  </a:lnTo>
                  <a:lnTo>
                    <a:pt x="2843943" y="908102"/>
                  </a:lnTo>
                  <a:lnTo>
                    <a:pt x="2824433" y="870233"/>
                  </a:lnTo>
                  <a:lnTo>
                    <a:pt x="2812726" y="828242"/>
                  </a:lnTo>
                  <a:lnTo>
                    <a:pt x="2808823" y="782129"/>
                  </a:lnTo>
                  <a:lnTo>
                    <a:pt x="2810804" y="744418"/>
                  </a:lnTo>
                  <a:lnTo>
                    <a:pt x="2826652" y="680406"/>
                  </a:lnTo>
                  <a:lnTo>
                    <a:pt x="2858106" y="630970"/>
                  </a:lnTo>
                  <a:lnTo>
                    <a:pt x="2903743" y="592302"/>
                  </a:lnTo>
                  <a:lnTo>
                    <a:pt x="2963359" y="563305"/>
                  </a:lnTo>
                  <a:lnTo>
                    <a:pt x="3035295" y="543022"/>
                  </a:lnTo>
                  <a:lnTo>
                    <a:pt x="3075658" y="536205"/>
                  </a:lnTo>
                  <a:lnTo>
                    <a:pt x="3118286" y="530820"/>
                  </a:lnTo>
                  <a:lnTo>
                    <a:pt x="3162496" y="526067"/>
                  </a:lnTo>
                  <a:lnTo>
                    <a:pt x="3208289" y="521949"/>
                  </a:lnTo>
                  <a:lnTo>
                    <a:pt x="3255664" y="518466"/>
                  </a:lnTo>
                  <a:lnTo>
                    <a:pt x="3255664" y="514665"/>
                  </a:lnTo>
                  <a:lnTo>
                    <a:pt x="3244810" y="464827"/>
                  </a:lnTo>
                  <a:lnTo>
                    <a:pt x="3212249" y="433218"/>
                  </a:lnTo>
                  <a:lnTo>
                    <a:pt x="3157980" y="416339"/>
                  </a:lnTo>
                  <a:lnTo>
                    <a:pt x="3082004" y="410714"/>
                  </a:lnTo>
                  <a:lnTo>
                    <a:pt x="3061522" y="411606"/>
                  </a:lnTo>
                  <a:lnTo>
                    <a:pt x="3015567" y="418737"/>
                  </a:lnTo>
                  <a:lnTo>
                    <a:pt x="2963951" y="432602"/>
                  </a:lnTo>
                  <a:lnTo>
                    <a:pt x="2912612" y="450823"/>
                  </a:lnTo>
                  <a:lnTo>
                    <a:pt x="2887422" y="461417"/>
                  </a:lnTo>
                  <a:lnTo>
                    <a:pt x="2868406" y="461417"/>
                  </a:lnTo>
                  <a:lnTo>
                    <a:pt x="2868406" y="289653"/>
                  </a:lnTo>
                  <a:lnTo>
                    <a:pt x="2887419" y="284683"/>
                  </a:lnTo>
                  <a:lnTo>
                    <a:pt x="2940658" y="273437"/>
                  </a:lnTo>
                  <a:lnTo>
                    <a:pt x="3011722" y="261472"/>
                  </a:lnTo>
                  <a:lnTo>
                    <a:pt x="3085880" y="254976"/>
                  </a:lnTo>
                  <a:lnTo>
                    <a:pt x="3123199" y="254165"/>
                  </a:lnTo>
                  <a:close/>
                </a:path>
                <a:path w="4592955" h="1006475">
                  <a:moveTo>
                    <a:pt x="0" y="42472"/>
                  </a:moveTo>
                  <a:lnTo>
                    <a:pt x="245913" y="42472"/>
                  </a:lnTo>
                  <a:lnTo>
                    <a:pt x="451271" y="681990"/>
                  </a:lnTo>
                  <a:lnTo>
                    <a:pt x="656628" y="42472"/>
                  </a:lnTo>
                  <a:lnTo>
                    <a:pt x="896206" y="42472"/>
                  </a:lnTo>
                  <a:lnTo>
                    <a:pt x="571693" y="986220"/>
                  </a:lnTo>
                  <a:lnTo>
                    <a:pt x="324502" y="986220"/>
                  </a:lnTo>
                  <a:lnTo>
                    <a:pt x="0" y="42472"/>
                  </a:lnTo>
                  <a:close/>
                </a:path>
                <a:path w="4592955" h="1006475">
                  <a:moveTo>
                    <a:pt x="3638640" y="0"/>
                  </a:moveTo>
                  <a:lnTo>
                    <a:pt x="3860479" y="0"/>
                  </a:lnTo>
                  <a:lnTo>
                    <a:pt x="3860479" y="986220"/>
                  </a:lnTo>
                  <a:lnTo>
                    <a:pt x="3638640" y="986220"/>
                  </a:lnTo>
                  <a:lnTo>
                    <a:pt x="3638640" y="0"/>
                  </a:lnTo>
                  <a:close/>
                </a:path>
                <a:path w="4592955" h="1006475">
                  <a:moveTo>
                    <a:pt x="964564" y="0"/>
                  </a:moveTo>
                  <a:lnTo>
                    <a:pt x="1199075" y="0"/>
                  </a:lnTo>
                  <a:lnTo>
                    <a:pt x="1199075" y="173031"/>
                  </a:lnTo>
                  <a:lnTo>
                    <a:pt x="964564" y="173031"/>
                  </a:lnTo>
                  <a:lnTo>
                    <a:pt x="964564" y="0"/>
                  </a:lnTo>
                  <a:close/>
                </a:path>
              </a:pathLst>
            </a:custGeom>
            <a:ln w="3141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4564435" y="4479171"/>
            <a:ext cx="946785" cy="3905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400" b="1" dirty="0">
                <a:solidFill>
                  <a:srgbClr val="FFFFFF"/>
                </a:solidFill>
                <a:latin typeface="Tahoma"/>
                <a:cs typeface="Tahoma"/>
              </a:rPr>
              <a:t>Part</a:t>
            </a:r>
            <a:r>
              <a:rPr sz="2400" b="1" spc="-7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400" b="1" spc="-50" dirty="0">
                <a:solidFill>
                  <a:srgbClr val="FFFFFF"/>
                </a:solidFill>
                <a:latin typeface="Tahoma"/>
                <a:cs typeface="Tahoma"/>
              </a:rPr>
              <a:t>3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71290F5-D0E0-0F52-E431-52491896DEBF}"/>
              </a:ext>
            </a:extLst>
          </p:cNvPr>
          <p:cNvSpPr>
            <a:spLocks noGrp="1"/>
          </p:cNvSpPr>
          <p:nvPr>
            <p:ph type="dt" sz="half" idx="6"/>
          </p:nvPr>
        </p:nvSpPr>
        <p:spPr/>
        <p:txBody>
          <a:bodyPr/>
          <a:lstStyle/>
          <a:p>
            <a:fld id="{8EDA45DD-B7FD-42AB-BC47-1A1AA0B70E65}" type="datetime1">
              <a:rPr lang="en-US" smtClean="0"/>
              <a:t>10/14/2024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8A7CB0A-62E5-CBB4-8789-42F36262EECD}"/>
              </a:ext>
            </a:extLst>
          </p:cNvPr>
          <p:cNvSpPr>
            <a:spLocks noGrp="1"/>
          </p:cNvSpPr>
          <p:nvPr>
            <p:ph type="ftr" sz="quarter" idx="5"/>
          </p:nvPr>
        </p:nvSpPr>
        <p:spPr/>
        <p:txBody>
          <a:bodyPr/>
          <a:lstStyle/>
          <a:p>
            <a:pPr marL="27940">
              <a:lnSpc>
                <a:spcPct val="100000"/>
              </a:lnSpc>
              <a:spcBef>
                <a:spcPts val="135"/>
              </a:spcBef>
            </a:pPr>
            <a:r>
              <a:rPr lang="fr-BE"/>
              <a:t>Belnet / New corporate branding</a:t>
            </a:r>
            <a:endParaRPr lang="fr-BE" spc="-10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2D6F33A-CC09-C6D9-B36B-D6CACE617D54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pPr marL="38100">
              <a:lnSpc>
                <a:spcPct val="100000"/>
              </a:lnSpc>
              <a:spcBef>
                <a:spcPts val="135"/>
              </a:spcBef>
            </a:pPr>
            <a:fld id="{81D60167-4931-47E6-BA6A-407CBD079E47}" type="slidenum">
              <a:rPr lang="fr-BE" spc="-50" smtClean="0"/>
              <a:t>14</a:t>
            </a:fld>
            <a:endParaRPr lang="fr-BE" spc="-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0104099" cy="11309261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1171894" y="3213496"/>
            <a:ext cx="2905125" cy="6286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Visual</a:t>
            </a:r>
            <a:r>
              <a:rPr spc="5" dirty="0"/>
              <a:t> </a:t>
            </a:r>
            <a:r>
              <a:rPr spc="-10" dirty="0"/>
              <a:t>style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35"/>
              </a:spcBef>
            </a:pPr>
            <a:fld id="{81D60167-4931-47E6-BA6A-407CBD079E47}" type="slidenum">
              <a:rPr spc="-25" dirty="0"/>
              <a:t>15</a:t>
            </a:fld>
            <a:endParaRPr spc="-25" dirty="0"/>
          </a:p>
        </p:txBody>
      </p:sp>
      <p:sp>
        <p:nvSpPr>
          <p:cNvPr id="6" name="object 6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lang="fr-BE"/>
              <a:t>Belnet / New corporate branding</a:t>
            </a:r>
            <a:endParaRPr spc="-10" dirty="0"/>
          </a:p>
        </p:txBody>
      </p:sp>
      <p:sp>
        <p:nvSpPr>
          <p:cNvPr id="4" name="object 4"/>
          <p:cNvSpPr txBox="1"/>
          <p:nvPr/>
        </p:nvSpPr>
        <p:spPr>
          <a:xfrm>
            <a:off x="11171894" y="5051435"/>
            <a:ext cx="6843395" cy="138303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 algn="just">
              <a:lnSpc>
                <a:spcPct val="121200"/>
              </a:lnSpc>
              <a:spcBef>
                <a:spcPts val="90"/>
              </a:spcBef>
            </a:pPr>
            <a:r>
              <a:rPr sz="2450" dirty="0">
                <a:latin typeface="Tahoma"/>
                <a:cs typeface="Tahoma"/>
              </a:rPr>
              <a:t>The</a:t>
            </a:r>
            <a:r>
              <a:rPr sz="2450" spc="35" dirty="0">
                <a:latin typeface="Tahoma"/>
                <a:cs typeface="Tahoma"/>
              </a:rPr>
              <a:t> </a:t>
            </a:r>
            <a:r>
              <a:rPr sz="2450" dirty="0">
                <a:latin typeface="Tahoma"/>
                <a:cs typeface="Tahoma"/>
              </a:rPr>
              <a:t>shapes</a:t>
            </a:r>
            <a:r>
              <a:rPr sz="2450" spc="35" dirty="0">
                <a:latin typeface="Tahoma"/>
                <a:cs typeface="Tahoma"/>
              </a:rPr>
              <a:t> </a:t>
            </a:r>
            <a:r>
              <a:rPr sz="2450" dirty="0">
                <a:latin typeface="Tahoma"/>
                <a:cs typeface="Tahoma"/>
              </a:rPr>
              <a:t>we</a:t>
            </a:r>
            <a:r>
              <a:rPr sz="2450" spc="35" dirty="0">
                <a:latin typeface="Tahoma"/>
                <a:cs typeface="Tahoma"/>
              </a:rPr>
              <a:t> </a:t>
            </a:r>
            <a:r>
              <a:rPr sz="2450" dirty="0">
                <a:latin typeface="Tahoma"/>
                <a:cs typeface="Tahoma"/>
              </a:rPr>
              <a:t>use</a:t>
            </a:r>
            <a:r>
              <a:rPr sz="2450" spc="40" dirty="0">
                <a:latin typeface="Tahoma"/>
                <a:cs typeface="Tahoma"/>
              </a:rPr>
              <a:t> </a:t>
            </a:r>
            <a:r>
              <a:rPr sz="2450" dirty="0">
                <a:latin typeface="Tahoma"/>
                <a:cs typeface="Tahoma"/>
              </a:rPr>
              <a:t>for</a:t>
            </a:r>
            <a:r>
              <a:rPr sz="2450" spc="20" dirty="0">
                <a:latin typeface="Tahoma"/>
                <a:cs typeface="Tahoma"/>
              </a:rPr>
              <a:t> </a:t>
            </a:r>
            <a:r>
              <a:rPr sz="2450" dirty="0">
                <a:latin typeface="Tahoma"/>
                <a:cs typeface="Tahoma"/>
              </a:rPr>
              <a:t>images</a:t>
            </a:r>
            <a:r>
              <a:rPr sz="2450" spc="45" dirty="0">
                <a:latin typeface="Tahoma"/>
                <a:cs typeface="Tahoma"/>
              </a:rPr>
              <a:t> </a:t>
            </a:r>
            <a:r>
              <a:rPr sz="2450" dirty="0">
                <a:latin typeface="Tahoma"/>
                <a:cs typeface="Tahoma"/>
              </a:rPr>
              <a:t>(rounded</a:t>
            </a:r>
            <a:r>
              <a:rPr sz="2450" spc="35" dirty="0">
                <a:latin typeface="Tahoma"/>
                <a:cs typeface="Tahoma"/>
              </a:rPr>
              <a:t> </a:t>
            </a:r>
            <a:r>
              <a:rPr sz="2450" spc="-10" dirty="0">
                <a:latin typeface="Tahoma"/>
                <a:cs typeface="Tahoma"/>
              </a:rPr>
              <a:t>corners) </a:t>
            </a:r>
            <a:r>
              <a:rPr sz="2450" dirty="0">
                <a:latin typeface="Tahoma"/>
                <a:cs typeface="Tahoma"/>
              </a:rPr>
              <a:t>are</a:t>
            </a:r>
            <a:r>
              <a:rPr sz="2450" spc="10" dirty="0">
                <a:latin typeface="Tahoma"/>
                <a:cs typeface="Tahoma"/>
              </a:rPr>
              <a:t> </a:t>
            </a:r>
            <a:r>
              <a:rPr sz="2450" dirty="0">
                <a:latin typeface="Tahoma"/>
                <a:cs typeface="Tahoma"/>
              </a:rPr>
              <a:t>derived</a:t>
            </a:r>
            <a:r>
              <a:rPr sz="2450" spc="20" dirty="0">
                <a:latin typeface="Tahoma"/>
                <a:cs typeface="Tahoma"/>
              </a:rPr>
              <a:t> </a:t>
            </a:r>
            <a:r>
              <a:rPr sz="2450" dirty="0">
                <a:latin typeface="Tahoma"/>
                <a:cs typeface="Tahoma"/>
              </a:rPr>
              <a:t>from the</a:t>
            </a:r>
            <a:r>
              <a:rPr sz="2450" spc="20" dirty="0">
                <a:latin typeface="Tahoma"/>
                <a:cs typeface="Tahoma"/>
              </a:rPr>
              <a:t> </a:t>
            </a:r>
            <a:r>
              <a:rPr sz="2450" dirty="0">
                <a:latin typeface="Tahoma"/>
                <a:cs typeface="Tahoma"/>
              </a:rPr>
              <a:t>logo</a:t>
            </a:r>
            <a:r>
              <a:rPr sz="2450" spc="25" dirty="0">
                <a:latin typeface="Tahoma"/>
                <a:cs typeface="Tahoma"/>
              </a:rPr>
              <a:t> </a:t>
            </a:r>
            <a:r>
              <a:rPr sz="2450" dirty="0">
                <a:latin typeface="Tahoma"/>
                <a:cs typeface="Tahoma"/>
              </a:rPr>
              <a:t>and</a:t>
            </a:r>
            <a:r>
              <a:rPr sz="2450" spc="40" dirty="0">
                <a:latin typeface="Tahoma"/>
                <a:cs typeface="Tahoma"/>
              </a:rPr>
              <a:t> </a:t>
            </a:r>
            <a:r>
              <a:rPr sz="2450" dirty="0">
                <a:latin typeface="Tahoma"/>
                <a:cs typeface="Tahoma"/>
              </a:rPr>
              <a:t>form one</a:t>
            </a:r>
            <a:r>
              <a:rPr sz="2450" spc="20" dirty="0">
                <a:latin typeface="Tahoma"/>
                <a:cs typeface="Tahoma"/>
              </a:rPr>
              <a:t> </a:t>
            </a:r>
            <a:r>
              <a:rPr sz="2450" dirty="0">
                <a:latin typeface="Tahoma"/>
                <a:cs typeface="Tahoma"/>
              </a:rPr>
              <a:t>whole</a:t>
            </a:r>
            <a:r>
              <a:rPr sz="2450" spc="20" dirty="0">
                <a:latin typeface="Tahoma"/>
                <a:cs typeface="Tahoma"/>
              </a:rPr>
              <a:t> </a:t>
            </a:r>
            <a:r>
              <a:rPr sz="2450" spc="-25" dirty="0">
                <a:latin typeface="Tahoma"/>
                <a:cs typeface="Tahoma"/>
              </a:rPr>
              <a:t>in </a:t>
            </a:r>
            <a:r>
              <a:rPr sz="2450" dirty="0">
                <a:latin typeface="Tahoma"/>
                <a:cs typeface="Tahoma"/>
              </a:rPr>
              <a:t>this</a:t>
            </a:r>
            <a:r>
              <a:rPr sz="2450" spc="15" dirty="0">
                <a:latin typeface="Tahoma"/>
                <a:cs typeface="Tahoma"/>
              </a:rPr>
              <a:t> </a:t>
            </a:r>
            <a:r>
              <a:rPr sz="2450" spc="-20" dirty="0">
                <a:latin typeface="Tahoma"/>
                <a:cs typeface="Tahoma"/>
              </a:rPr>
              <a:t>way.</a:t>
            </a:r>
            <a:endParaRPr sz="2450">
              <a:latin typeface="Tahoma"/>
              <a:cs typeface="Tahoma"/>
            </a:endParaRP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95DE0BA-39AE-56E9-5A9C-A51E5EAE29C7}"/>
              </a:ext>
            </a:extLst>
          </p:cNvPr>
          <p:cNvSpPr>
            <a:spLocks noGrp="1"/>
          </p:cNvSpPr>
          <p:nvPr>
            <p:ph type="dt" sz="half" idx="6"/>
          </p:nvPr>
        </p:nvSpPr>
        <p:spPr/>
        <p:txBody>
          <a:bodyPr/>
          <a:lstStyle/>
          <a:p>
            <a:fld id="{13AD9147-6656-4EE1-855A-4EAD7E1F1797}" type="datetime1">
              <a:rPr lang="en-US" smtClean="0"/>
              <a:t>10/14/2024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New</a:t>
            </a:r>
            <a:r>
              <a:rPr spc="-20" dirty="0"/>
              <a:t> </a:t>
            </a:r>
            <a:r>
              <a:rPr dirty="0"/>
              <a:t>Belnet</a:t>
            </a:r>
            <a:r>
              <a:rPr spc="-35" dirty="0"/>
              <a:t> </a:t>
            </a:r>
            <a:r>
              <a:rPr spc="-10" dirty="0"/>
              <a:t>website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465419" y="2225413"/>
            <a:ext cx="14827699" cy="8341208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35"/>
              </a:spcBef>
            </a:pPr>
            <a:fld id="{81D60167-4931-47E6-BA6A-407CBD079E47}" type="slidenum">
              <a:rPr spc="-25" dirty="0"/>
              <a:t>16</a:t>
            </a:fld>
            <a:endParaRPr spc="-25" dirty="0"/>
          </a:p>
        </p:txBody>
      </p:sp>
      <p:sp>
        <p:nvSpPr>
          <p:cNvPr id="5" name="object 5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lang="fr-BE"/>
              <a:t>Belnet / New corporate branding</a:t>
            </a:r>
            <a:endParaRPr spc="-10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8E944B26-2D1B-F649-ABC9-812DD1FE59D4}"/>
              </a:ext>
            </a:extLst>
          </p:cNvPr>
          <p:cNvSpPr>
            <a:spLocks noGrp="1"/>
          </p:cNvSpPr>
          <p:nvPr>
            <p:ph type="dt" sz="half" idx="6"/>
          </p:nvPr>
        </p:nvSpPr>
        <p:spPr/>
        <p:txBody>
          <a:bodyPr/>
          <a:lstStyle/>
          <a:p>
            <a:fld id="{0F30F379-3536-4958-A884-4C1BCB4C1EA8}" type="datetime1">
              <a:rPr lang="en-US" smtClean="0"/>
              <a:t>10/14/2024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10" dirty="0"/>
              <a:t>Twitter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454341" y="2358609"/>
            <a:ext cx="15618888" cy="7586013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35"/>
              </a:spcBef>
            </a:pPr>
            <a:fld id="{81D60167-4931-47E6-BA6A-407CBD079E47}" type="slidenum">
              <a:rPr spc="-25" dirty="0"/>
              <a:t>17</a:t>
            </a:fld>
            <a:endParaRPr spc="-25" dirty="0"/>
          </a:p>
        </p:txBody>
      </p:sp>
      <p:sp>
        <p:nvSpPr>
          <p:cNvPr id="5" name="object 5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lang="fr-BE"/>
              <a:t>Belnet / New corporate branding</a:t>
            </a:r>
            <a:endParaRPr spc="-10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25D45C9E-04AC-918B-840A-8F0D94EBE06C}"/>
              </a:ext>
            </a:extLst>
          </p:cNvPr>
          <p:cNvSpPr>
            <a:spLocks noGrp="1"/>
          </p:cNvSpPr>
          <p:nvPr>
            <p:ph type="dt" sz="half" idx="6"/>
          </p:nvPr>
        </p:nvSpPr>
        <p:spPr/>
        <p:txBody>
          <a:bodyPr/>
          <a:lstStyle/>
          <a:p>
            <a:fld id="{9A78C294-737A-40B6-A7D4-2B28649468C7}" type="datetime1">
              <a:rPr lang="en-US" smtClean="0"/>
              <a:t>10/14/2024</a:t>
            </a:fld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10" dirty="0"/>
              <a:t>Newsletter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229132" y="208594"/>
            <a:ext cx="11406019" cy="10652067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35"/>
              </a:spcBef>
            </a:pPr>
            <a:fld id="{81D60167-4931-47E6-BA6A-407CBD079E47}" type="slidenum">
              <a:rPr spc="-25" dirty="0"/>
              <a:t>18</a:t>
            </a:fld>
            <a:endParaRPr spc="-25" dirty="0"/>
          </a:p>
        </p:txBody>
      </p:sp>
      <p:sp>
        <p:nvSpPr>
          <p:cNvPr id="5" name="object 5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lang="fr-BE"/>
              <a:t>Belnet / New corporate branding</a:t>
            </a:r>
            <a:endParaRPr spc="-10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2471E410-C326-97C7-B5CE-A7881A4FDD21}"/>
              </a:ext>
            </a:extLst>
          </p:cNvPr>
          <p:cNvSpPr>
            <a:spLocks noGrp="1"/>
          </p:cNvSpPr>
          <p:nvPr>
            <p:ph type="dt" sz="half" idx="6"/>
          </p:nvPr>
        </p:nvSpPr>
        <p:spPr/>
        <p:txBody>
          <a:bodyPr/>
          <a:lstStyle/>
          <a:p>
            <a:fld id="{1B7F4FE2-7BBE-4013-B9A1-119FA783BB35}" type="datetime1">
              <a:rPr lang="en-US" smtClean="0"/>
              <a:t>10/14/2024</a:t>
            </a:fld>
            <a:endParaRPr 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9" y="692"/>
            <a:ext cx="20092551" cy="11296855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564435" y="4479171"/>
            <a:ext cx="946785" cy="3905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400" b="1" dirty="0">
                <a:solidFill>
                  <a:srgbClr val="FFFFFF"/>
                </a:solidFill>
                <a:latin typeface="Tahoma"/>
                <a:cs typeface="Tahoma"/>
              </a:rPr>
              <a:t>Part</a:t>
            </a:r>
            <a:r>
              <a:rPr sz="2400" b="1" spc="-7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400" b="1" spc="-50" dirty="0">
                <a:solidFill>
                  <a:srgbClr val="FFFFFF"/>
                </a:solidFill>
                <a:latin typeface="Tahoma"/>
                <a:cs typeface="Tahoma"/>
              </a:rPr>
              <a:t>4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38DA39-0C1B-655D-4603-F07C382C61B0}"/>
              </a:ext>
            </a:extLst>
          </p:cNvPr>
          <p:cNvSpPr>
            <a:spLocks noGrp="1"/>
          </p:cNvSpPr>
          <p:nvPr>
            <p:ph type="dt" sz="half" idx="6"/>
          </p:nvPr>
        </p:nvSpPr>
        <p:spPr/>
        <p:txBody>
          <a:bodyPr/>
          <a:lstStyle/>
          <a:p>
            <a:fld id="{F0C8DB67-CB30-42AC-B930-E831C1ADA47A}" type="datetime1">
              <a:rPr lang="en-US" smtClean="0"/>
              <a:t>10/14/2024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24BEA5-5057-786D-081A-B86CD644D88E}"/>
              </a:ext>
            </a:extLst>
          </p:cNvPr>
          <p:cNvSpPr>
            <a:spLocks noGrp="1"/>
          </p:cNvSpPr>
          <p:nvPr>
            <p:ph type="ftr" sz="quarter" idx="5"/>
          </p:nvPr>
        </p:nvSpPr>
        <p:spPr/>
        <p:txBody>
          <a:bodyPr/>
          <a:lstStyle/>
          <a:p>
            <a:pPr marL="27940">
              <a:lnSpc>
                <a:spcPct val="100000"/>
              </a:lnSpc>
              <a:spcBef>
                <a:spcPts val="135"/>
              </a:spcBef>
            </a:pPr>
            <a:r>
              <a:rPr lang="fr-BE"/>
              <a:t>Belnet / New corporate branding</a:t>
            </a:r>
            <a:endParaRPr lang="fr-BE" spc="-1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ACD2CD-CFF9-8A2A-97F4-7B25BE95AA77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pPr marL="38100">
              <a:lnSpc>
                <a:spcPct val="100000"/>
              </a:lnSpc>
              <a:spcBef>
                <a:spcPts val="135"/>
              </a:spcBef>
            </a:pPr>
            <a:fld id="{81D60167-4931-47E6-BA6A-407CBD079E47}" type="slidenum">
              <a:rPr lang="fr-BE" spc="-50" smtClean="0"/>
              <a:t>19</a:t>
            </a:fld>
            <a:endParaRPr lang="fr-BE" spc="-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43980"/>
            <a:ext cx="20104100" cy="11265535"/>
          </a:xfrm>
          <a:custGeom>
            <a:avLst/>
            <a:gdLst/>
            <a:ahLst/>
            <a:cxnLst/>
            <a:rect l="l" t="t" r="r" b="b"/>
            <a:pathLst>
              <a:path w="20104100" h="11265535">
                <a:moveTo>
                  <a:pt x="20103995" y="0"/>
                </a:moveTo>
                <a:lnTo>
                  <a:pt x="0" y="0"/>
                </a:lnTo>
                <a:lnTo>
                  <a:pt x="0" y="11265282"/>
                </a:lnTo>
                <a:lnTo>
                  <a:pt x="20103995" y="11265282"/>
                </a:lnTo>
                <a:lnTo>
                  <a:pt x="20103995" y="0"/>
                </a:lnTo>
                <a:close/>
              </a:path>
            </a:pathLst>
          </a:custGeom>
          <a:solidFill>
            <a:srgbClr val="E6E7E8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1780580" y="2402589"/>
            <a:ext cx="5695315" cy="3204210"/>
            <a:chOff x="1780580" y="2402589"/>
            <a:chExt cx="5695315" cy="3204210"/>
          </a:xfrm>
        </p:grpSpPr>
        <p:sp>
          <p:nvSpPr>
            <p:cNvPr id="4" name="object 4"/>
            <p:cNvSpPr/>
            <p:nvPr/>
          </p:nvSpPr>
          <p:spPr>
            <a:xfrm>
              <a:off x="1780580" y="2402589"/>
              <a:ext cx="5695315" cy="3204210"/>
            </a:xfrm>
            <a:custGeom>
              <a:avLst/>
              <a:gdLst/>
              <a:ahLst/>
              <a:cxnLst/>
              <a:rect l="l" t="t" r="r" b="b"/>
              <a:pathLst>
                <a:path w="5695315" h="3204210">
                  <a:moveTo>
                    <a:pt x="5694737" y="0"/>
                  </a:moveTo>
                  <a:lnTo>
                    <a:pt x="0" y="0"/>
                  </a:lnTo>
                  <a:lnTo>
                    <a:pt x="0" y="3203642"/>
                  </a:lnTo>
                  <a:lnTo>
                    <a:pt x="5694737" y="3203642"/>
                  </a:lnTo>
                  <a:lnTo>
                    <a:pt x="569473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928857" y="2550867"/>
              <a:ext cx="5398277" cy="2906480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1928857" y="4971049"/>
              <a:ext cx="5399405" cy="487680"/>
            </a:xfrm>
            <a:custGeom>
              <a:avLst/>
              <a:gdLst/>
              <a:ahLst/>
              <a:cxnLst/>
              <a:rect l="l" t="t" r="r" b="b"/>
              <a:pathLst>
                <a:path w="5399405" h="487679">
                  <a:moveTo>
                    <a:pt x="5399147" y="0"/>
                  </a:moveTo>
                  <a:lnTo>
                    <a:pt x="0" y="0"/>
                  </a:lnTo>
                  <a:lnTo>
                    <a:pt x="0" y="487115"/>
                  </a:lnTo>
                  <a:lnTo>
                    <a:pt x="5399147" y="487115"/>
                  </a:lnTo>
                  <a:lnTo>
                    <a:pt x="5399147" y="0"/>
                  </a:lnTo>
                  <a:close/>
                </a:path>
              </a:pathLst>
            </a:custGeom>
            <a:solidFill>
              <a:srgbClr val="00ACE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1780580" y="2402589"/>
            <a:ext cx="5695315" cy="3204210"/>
          </a:xfrm>
          <a:prstGeom prst="rect">
            <a:avLst/>
          </a:prstGeom>
        </p:spPr>
        <p:txBody>
          <a:bodyPr vert="horz" wrap="square" lIns="0" tIns="31623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2490"/>
              </a:spcBef>
            </a:pPr>
            <a:endParaRPr sz="2450">
              <a:latin typeface="Times New Roman"/>
              <a:cs typeface="Times New Roman"/>
            </a:endParaRPr>
          </a:p>
          <a:p>
            <a:pPr marL="3410585" marR="490855">
              <a:lnSpc>
                <a:spcPts val="2890"/>
              </a:lnSpc>
            </a:pPr>
            <a:r>
              <a:rPr sz="2450" b="1" spc="-10" dirty="0">
                <a:solidFill>
                  <a:srgbClr val="FFFFFF"/>
                </a:solidFill>
                <a:latin typeface="Tahoma"/>
                <a:cs typeface="Tahoma"/>
              </a:rPr>
              <a:t>Koploper </a:t>
            </a:r>
            <a:r>
              <a:rPr sz="2450" b="1" dirty="0">
                <a:solidFill>
                  <a:srgbClr val="FFFFFF"/>
                </a:solidFill>
                <a:latin typeface="Tahoma"/>
                <a:cs typeface="Tahoma"/>
              </a:rPr>
              <a:t>op</a:t>
            </a:r>
            <a:r>
              <a:rPr sz="2450" b="1" spc="3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450" b="1" dirty="0">
                <a:solidFill>
                  <a:srgbClr val="FFFFFF"/>
                </a:solidFill>
                <a:latin typeface="Tahoma"/>
                <a:cs typeface="Tahoma"/>
              </a:rPr>
              <a:t>vlak</a:t>
            </a:r>
            <a:r>
              <a:rPr sz="2450" b="1" spc="4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450" b="1" spc="-25" dirty="0">
                <a:solidFill>
                  <a:srgbClr val="FFFFFF"/>
                </a:solidFill>
                <a:latin typeface="Tahoma"/>
                <a:cs typeface="Tahoma"/>
              </a:rPr>
              <a:t>van </a:t>
            </a:r>
            <a:r>
              <a:rPr sz="2450" b="1" spc="-10" dirty="0">
                <a:solidFill>
                  <a:srgbClr val="FFFFFF"/>
                </a:solidFill>
                <a:latin typeface="Tahoma"/>
                <a:cs typeface="Tahoma"/>
              </a:rPr>
              <a:t>netwerken!</a:t>
            </a:r>
            <a:endParaRPr sz="2450">
              <a:latin typeface="Tahoma"/>
              <a:cs typeface="Tahoma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2317142" y="4499829"/>
            <a:ext cx="4815205" cy="801370"/>
            <a:chOff x="2317142" y="4499829"/>
            <a:chExt cx="4815205" cy="801370"/>
          </a:xfrm>
        </p:grpSpPr>
        <p:sp>
          <p:nvSpPr>
            <p:cNvPr id="9" name="object 9"/>
            <p:cNvSpPr/>
            <p:nvPr/>
          </p:nvSpPr>
          <p:spPr>
            <a:xfrm>
              <a:off x="3203029" y="4499840"/>
              <a:ext cx="3929379" cy="801370"/>
            </a:xfrm>
            <a:custGeom>
              <a:avLst/>
              <a:gdLst/>
              <a:ahLst/>
              <a:cxnLst/>
              <a:rect l="l" t="t" r="r" b="b"/>
              <a:pathLst>
                <a:path w="3929379" h="801370">
                  <a:moveTo>
                    <a:pt x="906475" y="98463"/>
                  </a:moveTo>
                  <a:lnTo>
                    <a:pt x="898715" y="60134"/>
                  </a:lnTo>
                  <a:lnTo>
                    <a:pt x="877608" y="28841"/>
                  </a:lnTo>
                  <a:lnTo>
                    <a:pt x="846289" y="7747"/>
                  </a:lnTo>
                  <a:lnTo>
                    <a:pt x="807948" y="0"/>
                  </a:lnTo>
                  <a:lnTo>
                    <a:pt x="98526" y="0"/>
                  </a:lnTo>
                  <a:lnTo>
                    <a:pt x="60147" y="7747"/>
                  </a:lnTo>
                  <a:lnTo>
                    <a:pt x="28841" y="28841"/>
                  </a:lnTo>
                  <a:lnTo>
                    <a:pt x="7734" y="60134"/>
                  </a:lnTo>
                  <a:lnTo>
                    <a:pt x="0" y="98463"/>
                  </a:lnTo>
                  <a:lnTo>
                    <a:pt x="0" y="470001"/>
                  </a:lnTo>
                  <a:lnTo>
                    <a:pt x="807948" y="470001"/>
                  </a:lnTo>
                  <a:lnTo>
                    <a:pt x="846289" y="462280"/>
                  </a:lnTo>
                  <a:lnTo>
                    <a:pt x="877608" y="441185"/>
                  </a:lnTo>
                  <a:lnTo>
                    <a:pt x="898715" y="409867"/>
                  </a:lnTo>
                  <a:lnTo>
                    <a:pt x="906475" y="371538"/>
                  </a:lnTo>
                  <a:lnTo>
                    <a:pt x="906475" y="98463"/>
                  </a:lnTo>
                  <a:close/>
                </a:path>
                <a:path w="3929379" h="801370">
                  <a:moveTo>
                    <a:pt x="3702037" y="771779"/>
                  </a:moveTo>
                  <a:lnTo>
                    <a:pt x="3694455" y="764197"/>
                  </a:lnTo>
                  <a:lnTo>
                    <a:pt x="3675646" y="764197"/>
                  </a:lnTo>
                  <a:lnTo>
                    <a:pt x="3668064" y="771779"/>
                  </a:lnTo>
                  <a:lnTo>
                    <a:pt x="3668064" y="791565"/>
                  </a:lnTo>
                  <a:lnTo>
                    <a:pt x="3675646" y="799122"/>
                  </a:lnTo>
                  <a:lnTo>
                    <a:pt x="3694455" y="799122"/>
                  </a:lnTo>
                  <a:lnTo>
                    <a:pt x="3702037" y="791565"/>
                  </a:lnTo>
                  <a:lnTo>
                    <a:pt x="3702037" y="771779"/>
                  </a:lnTo>
                  <a:close/>
                </a:path>
                <a:path w="3929379" h="801370">
                  <a:moveTo>
                    <a:pt x="3929291" y="743318"/>
                  </a:moveTo>
                  <a:lnTo>
                    <a:pt x="3929126" y="732828"/>
                  </a:lnTo>
                  <a:lnTo>
                    <a:pt x="3927259" y="720483"/>
                  </a:lnTo>
                  <a:lnTo>
                    <a:pt x="3925239" y="707021"/>
                  </a:lnTo>
                  <a:lnTo>
                    <a:pt x="3913721" y="686320"/>
                  </a:lnTo>
                  <a:lnTo>
                    <a:pt x="3895979" y="673239"/>
                  </a:lnTo>
                  <a:lnTo>
                    <a:pt x="3895979" y="692543"/>
                  </a:lnTo>
                  <a:lnTo>
                    <a:pt x="3895979" y="720483"/>
                  </a:lnTo>
                  <a:lnTo>
                    <a:pt x="3846499" y="720483"/>
                  </a:lnTo>
                  <a:lnTo>
                    <a:pt x="3846499" y="706513"/>
                  </a:lnTo>
                  <a:lnTo>
                    <a:pt x="3848646" y="703338"/>
                  </a:lnTo>
                  <a:lnTo>
                    <a:pt x="3855923" y="692543"/>
                  </a:lnTo>
                  <a:lnTo>
                    <a:pt x="3887889" y="692543"/>
                  </a:lnTo>
                  <a:lnTo>
                    <a:pt x="3895306" y="706513"/>
                  </a:lnTo>
                  <a:lnTo>
                    <a:pt x="3895369" y="706729"/>
                  </a:lnTo>
                  <a:lnTo>
                    <a:pt x="3895458" y="707021"/>
                  </a:lnTo>
                  <a:lnTo>
                    <a:pt x="3895902" y="718616"/>
                  </a:lnTo>
                  <a:lnTo>
                    <a:pt x="3895979" y="692543"/>
                  </a:lnTo>
                  <a:lnTo>
                    <a:pt x="3895979" y="673239"/>
                  </a:lnTo>
                  <a:lnTo>
                    <a:pt x="3895725" y="673036"/>
                  </a:lnTo>
                  <a:lnTo>
                    <a:pt x="3872306" y="668362"/>
                  </a:lnTo>
                  <a:lnTo>
                    <a:pt x="3854920" y="670915"/>
                  </a:lnTo>
                  <a:lnTo>
                    <a:pt x="3840378" y="678065"/>
                  </a:lnTo>
                  <a:lnTo>
                    <a:pt x="3828859" y="689127"/>
                  </a:lnTo>
                  <a:lnTo>
                    <a:pt x="3820566" y="703338"/>
                  </a:lnTo>
                  <a:lnTo>
                    <a:pt x="3811130" y="688009"/>
                  </a:lnTo>
                  <a:lnTo>
                    <a:pt x="3797947" y="677087"/>
                  </a:lnTo>
                  <a:lnTo>
                    <a:pt x="3793286" y="675157"/>
                  </a:lnTo>
                  <a:lnTo>
                    <a:pt x="3793286" y="732828"/>
                  </a:lnTo>
                  <a:lnTo>
                    <a:pt x="3790480" y="749363"/>
                  </a:lnTo>
                  <a:lnTo>
                    <a:pt x="3782669" y="762660"/>
                  </a:lnTo>
                  <a:lnTo>
                    <a:pt x="3770820" y="771537"/>
                  </a:lnTo>
                  <a:lnTo>
                    <a:pt x="3755910" y="774763"/>
                  </a:lnTo>
                  <a:lnTo>
                    <a:pt x="3749459" y="774763"/>
                  </a:lnTo>
                  <a:lnTo>
                    <a:pt x="3744874" y="773938"/>
                  </a:lnTo>
                  <a:lnTo>
                    <a:pt x="3740035" y="772337"/>
                  </a:lnTo>
                  <a:lnTo>
                    <a:pt x="3740035" y="699528"/>
                  </a:lnTo>
                  <a:lnTo>
                    <a:pt x="3744620" y="697636"/>
                  </a:lnTo>
                  <a:lnTo>
                    <a:pt x="3750005" y="695502"/>
                  </a:lnTo>
                  <a:lnTo>
                    <a:pt x="3758069" y="695502"/>
                  </a:lnTo>
                  <a:lnTo>
                    <a:pt x="3772878" y="698538"/>
                  </a:lnTo>
                  <a:lnTo>
                    <a:pt x="3783927" y="706729"/>
                  </a:lnTo>
                  <a:lnTo>
                    <a:pt x="3790873" y="718616"/>
                  </a:lnTo>
                  <a:lnTo>
                    <a:pt x="3793286" y="732828"/>
                  </a:lnTo>
                  <a:lnTo>
                    <a:pt x="3793286" y="675157"/>
                  </a:lnTo>
                  <a:lnTo>
                    <a:pt x="3785984" y="672134"/>
                  </a:lnTo>
                  <a:lnTo>
                    <a:pt x="3782136" y="670534"/>
                  </a:lnTo>
                  <a:lnTo>
                    <a:pt x="3764788" y="668362"/>
                  </a:lnTo>
                  <a:lnTo>
                    <a:pt x="3755364" y="668362"/>
                  </a:lnTo>
                  <a:lnTo>
                    <a:pt x="3747579" y="669975"/>
                  </a:lnTo>
                  <a:lnTo>
                    <a:pt x="3740035" y="672134"/>
                  </a:lnTo>
                  <a:lnTo>
                    <a:pt x="3740035" y="608203"/>
                  </a:lnTo>
                  <a:lnTo>
                    <a:pt x="3707777" y="608203"/>
                  </a:lnTo>
                  <a:lnTo>
                    <a:pt x="3707777" y="791946"/>
                  </a:lnTo>
                  <a:lnTo>
                    <a:pt x="3716350" y="795845"/>
                  </a:lnTo>
                  <a:lnTo>
                    <a:pt x="3726256" y="798715"/>
                  </a:lnTo>
                  <a:lnTo>
                    <a:pt x="3737394" y="800481"/>
                  </a:lnTo>
                  <a:lnTo>
                    <a:pt x="3749713" y="801065"/>
                  </a:lnTo>
                  <a:lnTo>
                    <a:pt x="3771595" y="798423"/>
                  </a:lnTo>
                  <a:lnTo>
                    <a:pt x="3791127" y="790752"/>
                  </a:lnTo>
                  <a:lnTo>
                    <a:pt x="3807206" y="778306"/>
                  </a:lnTo>
                  <a:lnTo>
                    <a:pt x="3809657" y="774763"/>
                  </a:lnTo>
                  <a:lnTo>
                    <a:pt x="3818813" y="761441"/>
                  </a:lnTo>
                  <a:lnTo>
                    <a:pt x="3826751" y="777113"/>
                  </a:lnTo>
                  <a:lnTo>
                    <a:pt x="3839045" y="789698"/>
                  </a:lnTo>
                  <a:lnTo>
                    <a:pt x="3855948" y="798029"/>
                  </a:lnTo>
                  <a:lnTo>
                    <a:pt x="3877678" y="801065"/>
                  </a:lnTo>
                  <a:lnTo>
                    <a:pt x="3889248" y="800290"/>
                  </a:lnTo>
                  <a:lnTo>
                    <a:pt x="3901109" y="797826"/>
                  </a:lnTo>
                  <a:lnTo>
                    <a:pt x="3912793" y="793496"/>
                  </a:lnTo>
                  <a:lnTo>
                    <a:pt x="3923919" y="787107"/>
                  </a:lnTo>
                  <a:lnTo>
                    <a:pt x="3919461" y="775271"/>
                  </a:lnTo>
                  <a:lnTo>
                    <a:pt x="3916121" y="766432"/>
                  </a:lnTo>
                  <a:lnTo>
                    <a:pt x="3905110" y="772337"/>
                  </a:lnTo>
                  <a:lnTo>
                    <a:pt x="3895153" y="775271"/>
                  </a:lnTo>
                  <a:lnTo>
                    <a:pt x="3883050" y="775271"/>
                  </a:lnTo>
                  <a:lnTo>
                    <a:pt x="3867581" y="761441"/>
                  </a:lnTo>
                  <a:lnTo>
                    <a:pt x="3847312" y="743318"/>
                  </a:lnTo>
                  <a:lnTo>
                    <a:pt x="3929291" y="74331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328693" y="4651876"/>
              <a:ext cx="660963" cy="164612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2317142" y="4969792"/>
              <a:ext cx="886460" cy="198120"/>
            </a:xfrm>
            <a:custGeom>
              <a:avLst/>
              <a:gdLst/>
              <a:ahLst/>
              <a:cxnLst/>
              <a:rect l="l" t="t" r="r" b="b"/>
              <a:pathLst>
                <a:path w="886460" h="198120">
                  <a:moveTo>
                    <a:pt x="886248" y="0"/>
                  </a:moveTo>
                  <a:lnTo>
                    <a:pt x="65667" y="0"/>
                  </a:lnTo>
                  <a:lnTo>
                    <a:pt x="40116" y="5151"/>
                  </a:lnTo>
                  <a:lnTo>
                    <a:pt x="19236" y="19194"/>
                  </a:lnTo>
                  <a:lnTo>
                    <a:pt x="5162" y="40032"/>
                  </a:lnTo>
                  <a:lnTo>
                    <a:pt x="0" y="65541"/>
                  </a:lnTo>
                  <a:lnTo>
                    <a:pt x="0" y="132286"/>
                  </a:lnTo>
                  <a:lnTo>
                    <a:pt x="5162" y="157795"/>
                  </a:lnTo>
                  <a:lnTo>
                    <a:pt x="19236" y="178634"/>
                  </a:lnTo>
                  <a:lnTo>
                    <a:pt x="40116" y="192676"/>
                  </a:lnTo>
                  <a:lnTo>
                    <a:pt x="65667" y="197828"/>
                  </a:lnTo>
                  <a:lnTo>
                    <a:pt x="820560" y="197828"/>
                  </a:lnTo>
                  <a:lnTo>
                    <a:pt x="845461" y="192812"/>
                  </a:lnTo>
                  <a:lnTo>
                    <a:pt x="65667" y="192812"/>
                  </a:lnTo>
                  <a:lnTo>
                    <a:pt x="42085" y="188047"/>
                  </a:lnTo>
                  <a:lnTo>
                    <a:pt x="22796" y="175063"/>
                  </a:lnTo>
                  <a:lnTo>
                    <a:pt x="9780" y="155826"/>
                  </a:lnTo>
                  <a:lnTo>
                    <a:pt x="5005" y="132286"/>
                  </a:lnTo>
                  <a:lnTo>
                    <a:pt x="5005" y="65541"/>
                  </a:lnTo>
                  <a:lnTo>
                    <a:pt x="42085" y="9780"/>
                  </a:lnTo>
                  <a:lnTo>
                    <a:pt x="886248" y="5015"/>
                  </a:lnTo>
                  <a:lnTo>
                    <a:pt x="88624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137702" y="4974806"/>
              <a:ext cx="65687" cy="187796"/>
            </a:xfrm>
            <a:prstGeom prst="rect">
              <a:avLst/>
            </a:prstGeom>
          </p:spPr>
        </p:pic>
      </p:grpSp>
      <p:sp>
        <p:nvSpPr>
          <p:cNvPr id="13" name="object 13"/>
          <p:cNvSpPr txBox="1"/>
          <p:nvPr/>
        </p:nvSpPr>
        <p:spPr>
          <a:xfrm>
            <a:off x="1928857" y="4971049"/>
            <a:ext cx="5399405" cy="487680"/>
          </a:xfrm>
          <a:prstGeom prst="rect">
            <a:avLst/>
          </a:prstGeom>
        </p:spPr>
        <p:txBody>
          <a:bodyPr vert="horz" wrap="square" lIns="0" tIns="55880" rIns="0" bIns="0" rtlCol="0">
            <a:spAutoFit/>
          </a:bodyPr>
          <a:lstStyle/>
          <a:p>
            <a:pPr marL="458470">
              <a:lnSpc>
                <a:spcPct val="100000"/>
              </a:lnSpc>
              <a:spcBef>
                <a:spcPts val="440"/>
              </a:spcBef>
            </a:pPr>
            <a:r>
              <a:rPr sz="500" dirty="0">
                <a:solidFill>
                  <a:srgbClr val="FFFFFF"/>
                </a:solidFill>
                <a:latin typeface="Tahoma"/>
                <a:cs typeface="Tahoma"/>
              </a:rPr>
              <a:t>Connecting</a:t>
            </a:r>
            <a:r>
              <a:rPr sz="500" spc="12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500" spc="-10" dirty="0">
                <a:solidFill>
                  <a:srgbClr val="FFFFFF"/>
                </a:solidFill>
                <a:latin typeface="Tahoma"/>
                <a:cs typeface="Tahoma"/>
              </a:rPr>
              <a:t>communities</a:t>
            </a:r>
            <a:endParaRPr sz="500">
              <a:latin typeface="Tahoma"/>
              <a:cs typeface="Tahoma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7724226" y="2402589"/>
            <a:ext cx="5696585" cy="3204210"/>
            <a:chOff x="7724226" y="2402589"/>
            <a:chExt cx="5696585" cy="3204210"/>
          </a:xfrm>
        </p:grpSpPr>
        <p:sp>
          <p:nvSpPr>
            <p:cNvPr id="15" name="object 15"/>
            <p:cNvSpPr/>
            <p:nvPr/>
          </p:nvSpPr>
          <p:spPr>
            <a:xfrm>
              <a:off x="7724226" y="2402589"/>
              <a:ext cx="5696585" cy="3204210"/>
            </a:xfrm>
            <a:custGeom>
              <a:avLst/>
              <a:gdLst/>
              <a:ahLst/>
              <a:cxnLst/>
              <a:rect l="l" t="t" r="r" b="b"/>
              <a:pathLst>
                <a:path w="5696584" h="3204210">
                  <a:moveTo>
                    <a:pt x="5695994" y="0"/>
                  </a:moveTo>
                  <a:lnTo>
                    <a:pt x="0" y="0"/>
                  </a:lnTo>
                  <a:lnTo>
                    <a:pt x="0" y="3203642"/>
                  </a:lnTo>
                  <a:lnTo>
                    <a:pt x="5695994" y="3203642"/>
                  </a:lnTo>
                  <a:lnTo>
                    <a:pt x="569599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872503" y="2550866"/>
              <a:ext cx="5349280" cy="2906480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11941325" y="2550866"/>
              <a:ext cx="1330325" cy="2907030"/>
            </a:xfrm>
            <a:custGeom>
              <a:avLst/>
              <a:gdLst/>
              <a:ahLst/>
              <a:cxnLst/>
              <a:rect l="l" t="t" r="r" b="b"/>
              <a:pathLst>
                <a:path w="1330325" h="2907029">
                  <a:moveTo>
                    <a:pt x="1330032" y="0"/>
                  </a:moveTo>
                  <a:lnTo>
                    <a:pt x="0" y="0"/>
                  </a:lnTo>
                  <a:lnTo>
                    <a:pt x="0" y="2906794"/>
                  </a:lnTo>
                  <a:lnTo>
                    <a:pt x="1330032" y="2906794"/>
                  </a:lnTo>
                  <a:lnTo>
                    <a:pt x="1330032" y="0"/>
                  </a:lnTo>
                  <a:close/>
                </a:path>
              </a:pathLst>
            </a:custGeom>
            <a:solidFill>
              <a:srgbClr val="00ACE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2072011" y="4617948"/>
              <a:ext cx="696147" cy="175921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11946348" y="4457106"/>
              <a:ext cx="906144" cy="470534"/>
            </a:xfrm>
            <a:custGeom>
              <a:avLst/>
              <a:gdLst/>
              <a:ahLst/>
              <a:cxnLst/>
              <a:rect l="l" t="t" r="r" b="b"/>
              <a:pathLst>
                <a:path w="906145" h="470535">
                  <a:moveTo>
                    <a:pt x="807114" y="0"/>
                  </a:moveTo>
                  <a:lnTo>
                    <a:pt x="98422" y="0"/>
                  </a:lnTo>
                  <a:lnTo>
                    <a:pt x="60117" y="7738"/>
                  </a:lnTo>
                  <a:lnTo>
                    <a:pt x="28828" y="28849"/>
                  </a:lnTo>
                  <a:lnTo>
                    <a:pt x="7738" y="60158"/>
                  </a:lnTo>
                  <a:lnTo>
                    <a:pt x="0" y="98495"/>
                  </a:lnTo>
                  <a:lnTo>
                    <a:pt x="0" y="470255"/>
                  </a:lnTo>
                  <a:lnTo>
                    <a:pt x="807114" y="470255"/>
                  </a:lnTo>
                  <a:lnTo>
                    <a:pt x="845430" y="462517"/>
                  </a:lnTo>
                  <a:lnTo>
                    <a:pt x="876708" y="441396"/>
                  </a:lnTo>
                  <a:lnTo>
                    <a:pt x="897808" y="410086"/>
                  </a:lnTo>
                  <a:lnTo>
                    <a:pt x="905536" y="371739"/>
                  </a:lnTo>
                  <a:lnTo>
                    <a:pt x="905536" y="98495"/>
                  </a:lnTo>
                  <a:lnTo>
                    <a:pt x="897808" y="60158"/>
                  </a:lnTo>
                  <a:lnTo>
                    <a:pt x="876708" y="28849"/>
                  </a:lnTo>
                  <a:lnTo>
                    <a:pt x="845430" y="7738"/>
                  </a:lnTo>
                  <a:lnTo>
                    <a:pt x="80711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" name="object 2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2070753" y="4610409"/>
              <a:ext cx="660962" cy="164612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11060458" y="4928325"/>
              <a:ext cx="885190" cy="198120"/>
            </a:xfrm>
            <a:custGeom>
              <a:avLst/>
              <a:gdLst/>
              <a:ahLst/>
              <a:cxnLst/>
              <a:rect l="l" t="t" r="r" b="b"/>
              <a:pathLst>
                <a:path w="885190" h="198120">
                  <a:moveTo>
                    <a:pt x="884991" y="0"/>
                  </a:moveTo>
                  <a:lnTo>
                    <a:pt x="65583" y="0"/>
                  </a:lnTo>
                  <a:lnTo>
                    <a:pt x="40053" y="5151"/>
                  </a:lnTo>
                  <a:lnTo>
                    <a:pt x="19215" y="19194"/>
                  </a:lnTo>
                  <a:lnTo>
                    <a:pt x="5151" y="40032"/>
                  </a:lnTo>
                  <a:lnTo>
                    <a:pt x="0" y="65541"/>
                  </a:lnTo>
                  <a:lnTo>
                    <a:pt x="0" y="132286"/>
                  </a:lnTo>
                  <a:lnTo>
                    <a:pt x="5151" y="157795"/>
                  </a:lnTo>
                  <a:lnTo>
                    <a:pt x="19215" y="178634"/>
                  </a:lnTo>
                  <a:lnTo>
                    <a:pt x="40053" y="192676"/>
                  </a:lnTo>
                  <a:lnTo>
                    <a:pt x="65583" y="197828"/>
                  </a:lnTo>
                  <a:lnTo>
                    <a:pt x="819387" y="197828"/>
                  </a:lnTo>
                  <a:lnTo>
                    <a:pt x="844257" y="192812"/>
                  </a:lnTo>
                  <a:lnTo>
                    <a:pt x="65583" y="192812"/>
                  </a:lnTo>
                  <a:lnTo>
                    <a:pt x="42032" y="188047"/>
                  </a:lnTo>
                  <a:lnTo>
                    <a:pt x="22765" y="175063"/>
                  </a:lnTo>
                  <a:lnTo>
                    <a:pt x="9769" y="155826"/>
                  </a:lnTo>
                  <a:lnTo>
                    <a:pt x="5005" y="132286"/>
                  </a:lnTo>
                  <a:lnTo>
                    <a:pt x="5005" y="65541"/>
                  </a:lnTo>
                  <a:lnTo>
                    <a:pt x="42032" y="9780"/>
                  </a:lnTo>
                  <a:lnTo>
                    <a:pt x="884991" y="5015"/>
                  </a:lnTo>
                  <a:lnTo>
                    <a:pt x="88499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" name="object 2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1879845" y="4933339"/>
              <a:ext cx="65604" cy="187796"/>
            </a:xfrm>
            <a:prstGeom prst="rect">
              <a:avLst/>
            </a:prstGeom>
          </p:spPr>
        </p:pic>
      </p:grpSp>
      <p:sp>
        <p:nvSpPr>
          <p:cNvPr id="23" name="object 23"/>
          <p:cNvSpPr txBox="1"/>
          <p:nvPr/>
        </p:nvSpPr>
        <p:spPr>
          <a:xfrm>
            <a:off x="7724226" y="2402589"/>
            <a:ext cx="5696585" cy="3204210"/>
          </a:xfrm>
          <a:prstGeom prst="rect">
            <a:avLst/>
          </a:prstGeom>
        </p:spPr>
        <p:txBody>
          <a:bodyPr vert="horz" wrap="square" lIns="0" tIns="20447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610"/>
              </a:spcBef>
            </a:pPr>
            <a:endParaRPr sz="2550">
              <a:latin typeface="Times New Roman"/>
              <a:cs typeface="Times New Roman"/>
            </a:endParaRPr>
          </a:p>
          <a:p>
            <a:pPr marL="730250" marR="3486150" algn="just">
              <a:lnSpc>
                <a:spcPts val="2970"/>
              </a:lnSpc>
            </a:pPr>
            <a:r>
              <a:rPr sz="2550" b="1" dirty="0">
                <a:solidFill>
                  <a:srgbClr val="FFFFFF"/>
                </a:solidFill>
                <a:latin typeface="Tahoma"/>
                <a:cs typeface="Tahoma"/>
              </a:rPr>
              <a:t>Een</a:t>
            </a:r>
            <a:r>
              <a:rPr sz="2550" b="1" spc="16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550" b="1" spc="-20" dirty="0">
                <a:solidFill>
                  <a:srgbClr val="FFFFFF"/>
                </a:solidFill>
                <a:latin typeface="Tahoma"/>
                <a:cs typeface="Tahoma"/>
              </a:rPr>
              <a:t>titel, </a:t>
            </a:r>
            <a:r>
              <a:rPr sz="2550" b="1" dirty="0">
                <a:solidFill>
                  <a:srgbClr val="FFFFFF"/>
                </a:solidFill>
                <a:latin typeface="Tahoma"/>
                <a:cs typeface="Tahoma"/>
              </a:rPr>
              <a:t>over</a:t>
            </a:r>
            <a:r>
              <a:rPr sz="2550" b="1" spc="60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550" b="1" spc="-50" dirty="0">
                <a:solidFill>
                  <a:srgbClr val="FFFFFF"/>
                </a:solidFill>
                <a:latin typeface="Tahoma"/>
                <a:cs typeface="Tahoma"/>
              </a:rPr>
              <a:t>een </a:t>
            </a:r>
            <a:r>
              <a:rPr sz="2550" b="1" spc="-10" dirty="0">
                <a:solidFill>
                  <a:srgbClr val="FFFFFF"/>
                </a:solidFill>
                <a:latin typeface="Tahoma"/>
                <a:cs typeface="Tahoma"/>
              </a:rPr>
              <a:t>thema</a:t>
            </a:r>
            <a:endParaRPr sz="255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255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969"/>
              </a:spcBef>
            </a:pPr>
            <a:endParaRPr sz="2550">
              <a:latin typeface="Tahoma"/>
              <a:cs typeface="Tahoma"/>
            </a:endParaRPr>
          </a:p>
          <a:p>
            <a:pPr marL="3406775">
              <a:lnSpc>
                <a:spcPct val="100000"/>
              </a:lnSpc>
            </a:pPr>
            <a:r>
              <a:rPr sz="500" dirty="0">
                <a:solidFill>
                  <a:srgbClr val="FFFFFF"/>
                </a:solidFill>
                <a:latin typeface="Tahoma"/>
                <a:cs typeface="Tahoma"/>
              </a:rPr>
              <a:t>Connecting</a:t>
            </a:r>
            <a:r>
              <a:rPr sz="500" spc="12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500" spc="-10" dirty="0">
                <a:solidFill>
                  <a:srgbClr val="FFFFFF"/>
                </a:solidFill>
                <a:latin typeface="Tahoma"/>
                <a:cs typeface="Tahoma"/>
              </a:rPr>
              <a:t>communities</a:t>
            </a:r>
            <a:endParaRPr sz="500">
              <a:latin typeface="Tahoma"/>
              <a:cs typeface="Tahoma"/>
            </a:endParaRPr>
          </a:p>
        </p:txBody>
      </p:sp>
      <p:grpSp>
        <p:nvGrpSpPr>
          <p:cNvPr id="24" name="object 24"/>
          <p:cNvGrpSpPr/>
          <p:nvPr/>
        </p:nvGrpSpPr>
        <p:grpSpPr>
          <a:xfrm>
            <a:off x="13675413" y="2402589"/>
            <a:ext cx="5696585" cy="3204210"/>
            <a:chOff x="13675413" y="2402589"/>
            <a:chExt cx="5696585" cy="3204210"/>
          </a:xfrm>
        </p:grpSpPr>
        <p:sp>
          <p:nvSpPr>
            <p:cNvPr id="25" name="object 25"/>
            <p:cNvSpPr/>
            <p:nvPr/>
          </p:nvSpPr>
          <p:spPr>
            <a:xfrm>
              <a:off x="13675413" y="2402589"/>
              <a:ext cx="5696585" cy="3204210"/>
            </a:xfrm>
            <a:custGeom>
              <a:avLst/>
              <a:gdLst/>
              <a:ahLst/>
              <a:cxnLst/>
              <a:rect l="l" t="t" r="r" b="b"/>
              <a:pathLst>
                <a:path w="5696584" h="3204210">
                  <a:moveTo>
                    <a:pt x="5695994" y="0"/>
                  </a:moveTo>
                  <a:lnTo>
                    <a:pt x="0" y="0"/>
                  </a:lnTo>
                  <a:lnTo>
                    <a:pt x="0" y="3203642"/>
                  </a:lnTo>
                  <a:lnTo>
                    <a:pt x="5695994" y="3203642"/>
                  </a:lnTo>
                  <a:lnTo>
                    <a:pt x="569599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14408002" y="2635058"/>
              <a:ext cx="551180" cy="285750"/>
            </a:xfrm>
            <a:custGeom>
              <a:avLst/>
              <a:gdLst/>
              <a:ahLst/>
              <a:cxnLst/>
              <a:rect l="l" t="t" r="r" b="b"/>
              <a:pathLst>
                <a:path w="551180" h="285750">
                  <a:moveTo>
                    <a:pt x="491261" y="0"/>
                  </a:moveTo>
                  <a:lnTo>
                    <a:pt x="59897" y="0"/>
                  </a:lnTo>
                  <a:lnTo>
                    <a:pt x="36577" y="4701"/>
                  </a:lnTo>
                  <a:lnTo>
                    <a:pt x="17539" y="17518"/>
                  </a:lnTo>
                  <a:lnTo>
                    <a:pt x="4701" y="36545"/>
                  </a:lnTo>
                  <a:lnTo>
                    <a:pt x="0" y="59834"/>
                  </a:lnTo>
                  <a:lnTo>
                    <a:pt x="0" y="285642"/>
                  </a:lnTo>
                  <a:lnTo>
                    <a:pt x="491261" y="285642"/>
                  </a:lnTo>
                  <a:lnTo>
                    <a:pt x="514571" y="280940"/>
                  </a:lnTo>
                  <a:lnTo>
                    <a:pt x="533608" y="268123"/>
                  </a:lnTo>
                  <a:lnTo>
                    <a:pt x="546446" y="249107"/>
                  </a:lnTo>
                  <a:lnTo>
                    <a:pt x="551159" y="225818"/>
                  </a:lnTo>
                  <a:lnTo>
                    <a:pt x="551159" y="59834"/>
                  </a:lnTo>
                  <a:lnTo>
                    <a:pt x="546446" y="36545"/>
                  </a:lnTo>
                  <a:lnTo>
                    <a:pt x="533608" y="17518"/>
                  </a:lnTo>
                  <a:lnTo>
                    <a:pt x="514571" y="4701"/>
                  </a:lnTo>
                  <a:lnTo>
                    <a:pt x="491261" y="0"/>
                  </a:lnTo>
                  <a:close/>
                </a:path>
              </a:pathLst>
            </a:custGeom>
            <a:solidFill>
              <a:srgbClr val="00AD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7" name="object 27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4484653" y="2726694"/>
              <a:ext cx="401853" cy="101398"/>
            </a:xfrm>
            <a:prstGeom prst="rect">
              <a:avLst/>
            </a:prstGeom>
          </p:spPr>
        </p:pic>
        <p:sp>
          <p:nvSpPr>
            <p:cNvPr id="28" name="object 28"/>
            <p:cNvSpPr/>
            <p:nvPr/>
          </p:nvSpPr>
          <p:spPr>
            <a:xfrm>
              <a:off x="13868922" y="2921560"/>
              <a:ext cx="539115" cy="120014"/>
            </a:xfrm>
            <a:custGeom>
              <a:avLst/>
              <a:gdLst/>
              <a:ahLst/>
              <a:cxnLst/>
              <a:rect l="l" t="t" r="r" b="b"/>
              <a:pathLst>
                <a:path w="539115" h="120014">
                  <a:moveTo>
                    <a:pt x="538797" y="0"/>
                  </a:moveTo>
                  <a:lnTo>
                    <a:pt x="39928" y="0"/>
                  </a:lnTo>
                  <a:lnTo>
                    <a:pt x="24384" y="3124"/>
                  </a:lnTo>
                  <a:lnTo>
                    <a:pt x="11696" y="11633"/>
                  </a:lnTo>
                  <a:lnTo>
                    <a:pt x="3136" y="24231"/>
                  </a:lnTo>
                  <a:lnTo>
                    <a:pt x="0" y="39687"/>
                  </a:lnTo>
                  <a:lnTo>
                    <a:pt x="0" y="80098"/>
                  </a:lnTo>
                  <a:lnTo>
                    <a:pt x="3136" y="95542"/>
                  </a:lnTo>
                  <a:lnTo>
                    <a:pt x="11696" y="108165"/>
                  </a:lnTo>
                  <a:lnTo>
                    <a:pt x="24384" y="116674"/>
                  </a:lnTo>
                  <a:lnTo>
                    <a:pt x="39928" y="119786"/>
                  </a:lnTo>
                  <a:lnTo>
                    <a:pt x="498856" y="119786"/>
                  </a:lnTo>
                  <a:lnTo>
                    <a:pt x="514007" y="116751"/>
                  </a:lnTo>
                  <a:lnTo>
                    <a:pt x="498856" y="116751"/>
                  </a:lnTo>
                  <a:lnTo>
                    <a:pt x="39928" y="116751"/>
                  </a:lnTo>
                  <a:lnTo>
                    <a:pt x="25590" y="113868"/>
                  </a:lnTo>
                  <a:lnTo>
                    <a:pt x="13855" y="106006"/>
                  </a:lnTo>
                  <a:lnTo>
                    <a:pt x="5956" y="94348"/>
                  </a:lnTo>
                  <a:lnTo>
                    <a:pt x="3060" y="80098"/>
                  </a:lnTo>
                  <a:lnTo>
                    <a:pt x="3060" y="39687"/>
                  </a:lnTo>
                  <a:lnTo>
                    <a:pt x="5956" y="25425"/>
                  </a:lnTo>
                  <a:lnTo>
                    <a:pt x="13855" y="13779"/>
                  </a:lnTo>
                  <a:lnTo>
                    <a:pt x="25590" y="5918"/>
                  </a:lnTo>
                  <a:lnTo>
                    <a:pt x="39928" y="3048"/>
                  </a:lnTo>
                  <a:lnTo>
                    <a:pt x="535736" y="3048"/>
                  </a:lnTo>
                  <a:lnTo>
                    <a:pt x="535736" y="80098"/>
                  </a:lnTo>
                  <a:lnTo>
                    <a:pt x="532841" y="94348"/>
                  </a:lnTo>
                  <a:lnTo>
                    <a:pt x="524929" y="106006"/>
                  </a:lnTo>
                  <a:lnTo>
                    <a:pt x="513207" y="113868"/>
                  </a:lnTo>
                  <a:lnTo>
                    <a:pt x="498856" y="116751"/>
                  </a:lnTo>
                  <a:lnTo>
                    <a:pt x="514413" y="116674"/>
                  </a:lnTo>
                  <a:lnTo>
                    <a:pt x="527100" y="108165"/>
                  </a:lnTo>
                  <a:lnTo>
                    <a:pt x="535660" y="95542"/>
                  </a:lnTo>
                  <a:lnTo>
                    <a:pt x="538797" y="80098"/>
                  </a:lnTo>
                  <a:lnTo>
                    <a:pt x="538797" y="3048"/>
                  </a:lnTo>
                  <a:lnTo>
                    <a:pt x="538797" y="0"/>
                  </a:lnTo>
                  <a:close/>
                </a:path>
              </a:pathLst>
            </a:custGeom>
            <a:solidFill>
              <a:srgbClr val="00AD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9" name="object 29"/>
          <p:cNvSpPr txBox="1"/>
          <p:nvPr/>
        </p:nvSpPr>
        <p:spPr>
          <a:xfrm>
            <a:off x="13912149" y="2940213"/>
            <a:ext cx="427355" cy="7556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25"/>
              </a:spcBef>
            </a:pPr>
            <a:r>
              <a:rPr sz="300" dirty="0">
                <a:solidFill>
                  <a:srgbClr val="00ADFF"/>
                </a:solidFill>
                <a:latin typeface="Tahoma"/>
                <a:cs typeface="Tahoma"/>
              </a:rPr>
              <a:t>Connecting</a:t>
            </a:r>
            <a:r>
              <a:rPr sz="300" spc="75" dirty="0">
                <a:solidFill>
                  <a:srgbClr val="00ADFF"/>
                </a:solidFill>
                <a:latin typeface="Tahoma"/>
                <a:cs typeface="Tahoma"/>
              </a:rPr>
              <a:t> </a:t>
            </a:r>
            <a:r>
              <a:rPr sz="300" spc="-10" dirty="0">
                <a:solidFill>
                  <a:srgbClr val="00ADFF"/>
                </a:solidFill>
                <a:latin typeface="Tahoma"/>
                <a:cs typeface="Tahoma"/>
              </a:rPr>
              <a:t>communities</a:t>
            </a:r>
            <a:endParaRPr sz="300">
              <a:latin typeface="Tahoma"/>
              <a:cs typeface="Tahoma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14405489" y="3397611"/>
            <a:ext cx="1833880" cy="146621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>
              <a:lnSpc>
                <a:spcPts val="1250"/>
              </a:lnSpc>
              <a:spcBef>
                <a:spcPts val="114"/>
              </a:spcBef>
            </a:pPr>
            <a:r>
              <a:rPr sz="1050" b="1" dirty="0">
                <a:solidFill>
                  <a:srgbClr val="00ADFF"/>
                </a:solidFill>
                <a:latin typeface="Tahoma"/>
                <a:cs typeface="Tahoma"/>
              </a:rPr>
              <a:t>Belnet,</a:t>
            </a:r>
            <a:r>
              <a:rPr sz="1050" b="1" spc="95" dirty="0">
                <a:solidFill>
                  <a:srgbClr val="00ADFF"/>
                </a:solidFill>
                <a:latin typeface="Tahoma"/>
                <a:cs typeface="Tahoma"/>
              </a:rPr>
              <a:t> </a:t>
            </a:r>
            <a:r>
              <a:rPr sz="1050" b="1" spc="-10" dirty="0">
                <a:solidFill>
                  <a:srgbClr val="00ADFF"/>
                </a:solidFill>
                <a:latin typeface="Tahoma"/>
                <a:cs typeface="Tahoma"/>
              </a:rPr>
              <a:t>koploper</a:t>
            </a:r>
            <a:endParaRPr sz="1050">
              <a:latin typeface="Tahoma"/>
              <a:cs typeface="Tahoma"/>
            </a:endParaRPr>
          </a:p>
          <a:p>
            <a:pPr>
              <a:lnSpc>
                <a:spcPts val="1250"/>
              </a:lnSpc>
            </a:pPr>
            <a:r>
              <a:rPr sz="1050" b="1" dirty="0">
                <a:solidFill>
                  <a:srgbClr val="00ADFF"/>
                </a:solidFill>
                <a:latin typeface="Tahoma"/>
                <a:cs typeface="Tahoma"/>
              </a:rPr>
              <a:t>op</a:t>
            </a:r>
            <a:r>
              <a:rPr sz="1050" b="1" spc="30" dirty="0">
                <a:solidFill>
                  <a:srgbClr val="00ADFF"/>
                </a:solidFill>
                <a:latin typeface="Tahoma"/>
                <a:cs typeface="Tahoma"/>
              </a:rPr>
              <a:t> </a:t>
            </a:r>
            <a:r>
              <a:rPr sz="1050" b="1" dirty="0">
                <a:solidFill>
                  <a:srgbClr val="00ADFF"/>
                </a:solidFill>
                <a:latin typeface="Tahoma"/>
                <a:cs typeface="Tahoma"/>
              </a:rPr>
              <a:t>vlak</a:t>
            </a:r>
            <a:r>
              <a:rPr sz="1050" b="1" spc="50" dirty="0">
                <a:solidFill>
                  <a:srgbClr val="00ADFF"/>
                </a:solidFill>
                <a:latin typeface="Tahoma"/>
                <a:cs typeface="Tahoma"/>
              </a:rPr>
              <a:t> </a:t>
            </a:r>
            <a:r>
              <a:rPr sz="1050" b="1" dirty="0">
                <a:solidFill>
                  <a:srgbClr val="00ADFF"/>
                </a:solidFill>
                <a:latin typeface="Tahoma"/>
                <a:cs typeface="Tahoma"/>
              </a:rPr>
              <a:t>van</a:t>
            </a:r>
            <a:r>
              <a:rPr sz="1050" b="1" spc="40" dirty="0">
                <a:solidFill>
                  <a:srgbClr val="00ADFF"/>
                </a:solidFill>
                <a:latin typeface="Tahoma"/>
                <a:cs typeface="Tahoma"/>
              </a:rPr>
              <a:t> </a:t>
            </a:r>
            <a:r>
              <a:rPr sz="1050" b="1" spc="-10" dirty="0">
                <a:solidFill>
                  <a:srgbClr val="00ADFF"/>
                </a:solidFill>
                <a:latin typeface="Tahoma"/>
                <a:cs typeface="Tahoma"/>
              </a:rPr>
              <a:t>netwerken.</a:t>
            </a:r>
            <a:endParaRPr sz="1050">
              <a:latin typeface="Tahoma"/>
              <a:cs typeface="Tahoma"/>
            </a:endParaRPr>
          </a:p>
          <a:p>
            <a:pPr marR="5080">
              <a:lnSpc>
                <a:spcPct val="131900"/>
              </a:lnSpc>
              <a:spcBef>
                <a:spcPts val="455"/>
              </a:spcBef>
            </a:pPr>
            <a:r>
              <a:rPr sz="650" dirty="0">
                <a:solidFill>
                  <a:srgbClr val="221F1F"/>
                </a:solidFill>
                <a:latin typeface="Tahoma"/>
                <a:cs typeface="Tahoma"/>
              </a:rPr>
              <a:t>Belnet,</a:t>
            </a:r>
            <a:r>
              <a:rPr sz="650" spc="85" dirty="0">
                <a:solidFill>
                  <a:srgbClr val="221F1F"/>
                </a:solidFill>
                <a:latin typeface="Tahoma"/>
                <a:cs typeface="Tahoma"/>
              </a:rPr>
              <a:t> </a:t>
            </a:r>
            <a:r>
              <a:rPr sz="650" dirty="0">
                <a:solidFill>
                  <a:srgbClr val="221F1F"/>
                </a:solidFill>
                <a:latin typeface="Tahoma"/>
                <a:cs typeface="Tahoma"/>
              </a:rPr>
              <a:t>een</a:t>
            </a:r>
            <a:r>
              <a:rPr sz="650" spc="85" dirty="0">
                <a:solidFill>
                  <a:srgbClr val="221F1F"/>
                </a:solidFill>
                <a:latin typeface="Tahoma"/>
                <a:cs typeface="Tahoma"/>
              </a:rPr>
              <a:t> </a:t>
            </a:r>
            <a:r>
              <a:rPr sz="650" dirty="0">
                <a:solidFill>
                  <a:srgbClr val="221F1F"/>
                </a:solidFill>
                <a:latin typeface="Tahoma"/>
                <a:cs typeface="Tahoma"/>
              </a:rPr>
              <a:t>federale</a:t>
            </a:r>
            <a:r>
              <a:rPr sz="650" spc="90" dirty="0">
                <a:solidFill>
                  <a:srgbClr val="221F1F"/>
                </a:solidFill>
                <a:latin typeface="Tahoma"/>
                <a:cs typeface="Tahoma"/>
              </a:rPr>
              <a:t> </a:t>
            </a:r>
            <a:r>
              <a:rPr sz="650" dirty="0">
                <a:solidFill>
                  <a:srgbClr val="221F1F"/>
                </a:solidFill>
                <a:latin typeface="Tahoma"/>
                <a:cs typeface="Tahoma"/>
              </a:rPr>
              <a:t>overheidsorganisatie</a:t>
            </a:r>
            <a:r>
              <a:rPr sz="650" spc="130" dirty="0">
                <a:solidFill>
                  <a:srgbClr val="221F1F"/>
                </a:solidFill>
                <a:latin typeface="Tahoma"/>
                <a:cs typeface="Tahoma"/>
              </a:rPr>
              <a:t> </a:t>
            </a:r>
            <a:r>
              <a:rPr sz="650" spc="-25" dirty="0">
                <a:solidFill>
                  <a:srgbClr val="221F1F"/>
                </a:solidFill>
                <a:latin typeface="Tahoma"/>
                <a:cs typeface="Tahoma"/>
              </a:rPr>
              <a:t>die</a:t>
            </a:r>
            <a:r>
              <a:rPr sz="650" spc="500" dirty="0">
                <a:solidFill>
                  <a:srgbClr val="221F1F"/>
                </a:solidFill>
                <a:latin typeface="Tahoma"/>
                <a:cs typeface="Tahoma"/>
              </a:rPr>
              <a:t> </a:t>
            </a:r>
            <a:r>
              <a:rPr sz="650" dirty="0">
                <a:solidFill>
                  <a:srgbClr val="221F1F"/>
                </a:solidFill>
                <a:latin typeface="Tahoma"/>
                <a:cs typeface="Tahoma"/>
              </a:rPr>
              <a:t>werd</a:t>
            </a:r>
            <a:r>
              <a:rPr sz="650" spc="40" dirty="0">
                <a:solidFill>
                  <a:srgbClr val="221F1F"/>
                </a:solidFill>
                <a:latin typeface="Tahoma"/>
                <a:cs typeface="Tahoma"/>
              </a:rPr>
              <a:t> </a:t>
            </a:r>
            <a:r>
              <a:rPr sz="650" dirty="0">
                <a:solidFill>
                  <a:srgbClr val="221F1F"/>
                </a:solidFill>
                <a:latin typeface="Tahoma"/>
                <a:cs typeface="Tahoma"/>
              </a:rPr>
              <a:t>opgericht</a:t>
            </a:r>
            <a:r>
              <a:rPr sz="650" spc="60" dirty="0">
                <a:solidFill>
                  <a:srgbClr val="221F1F"/>
                </a:solidFill>
                <a:latin typeface="Tahoma"/>
                <a:cs typeface="Tahoma"/>
              </a:rPr>
              <a:t> </a:t>
            </a:r>
            <a:r>
              <a:rPr sz="650" dirty="0">
                <a:solidFill>
                  <a:srgbClr val="221F1F"/>
                </a:solidFill>
                <a:latin typeface="Tahoma"/>
                <a:cs typeface="Tahoma"/>
              </a:rPr>
              <a:t>in</a:t>
            </a:r>
            <a:r>
              <a:rPr sz="650" spc="60" dirty="0">
                <a:solidFill>
                  <a:srgbClr val="221F1F"/>
                </a:solidFill>
                <a:latin typeface="Tahoma"/>
                <a:cs typeface="Tahoma"/>
              </a:rPr>
              <a:t> </a:t>
            </a:r>
            <a:r>
              <a:rPr sz="650" dirty="0">
                <a:solidFill>
                  <a:srgbClr val="221F1F"/>
                </a:solidFill>
                <a:latin typeface="Tahoma"/>
                <a:cs typeface="Tahoma"/>
              </a:rPr>
              <a:t>1993,</a:t>
            </a:r>
            <a:r>
              <a:rPr sz="650" spc="20" dirty="0">
                <a:solidFill>
                  <a:srgbClr val="221F1F"/>
                </a:solidFill>
                <a:latin typeface="Tahoma"/>
                <a:cs typeface="Tahoma"/>
              </a:rPr>
              <a:t> </a:t>
            </a:r>
            <a:r>
              <a:rPr sz="650" dirty="0">
                <a:solidFill>
                  <a:srgbClr val="221F1F"/>
                </a:solidFill>
                <a:latin typeface="Tahoma"/>
                <a:cs typeface="Tahoma"/>
              </a:rPr>
              <a:t>maakt</a:t>
            </a:r>
            <a:r>
              <a:rPr sz="650" spc="60" dirty="0">
                <a:solidFill>
                  <a:srgbClr val="221F1F"/>
                </a:solidFill>
                <a:latin typeface="Tahoma"/>
                <a:cs typeface="Tahoma"/>
              </a:rPr>
              <a:t> </a:t>
            </a:r>
            <a:r>
              <a:rPr sz="650" dirty="0">
                <a:solidFill>
                  <a:srgbClr val="221F1F"/>
                </a:solidFill>
                <a:latin typeface="Tahoma"/>
                <a:cs typeface="Tahoma"/>
              </a:rPr>
              <a:t>deel</a:t>
            </a:r>
            <a:r>
              <a:rPr sz="650" spc="60" dirty="0">
                <a:solidFill>
                  <a:srgbClr val="221F1F"/>
                </a:solidFill>
                <a:latin typeface="Tahoma"/>
                <a:cs typeface="Tahoma"/>
              </a:rPr>
              <a:t> </a:t>
            </a:r>
            <a:r>
              <a:rPr sz="650" dirty="0">
                <a:solidFill>
                  <a:srgbClr val="221F1F"/>
                </a:solidFill>
                <a:latin typeface="Tahoma"/>
                <a:cs typeface="Tahoma"/>
              </a:rPr>
              <a:t>uit</a:t>
            </a:r>
            <a:r>
              <a:rPr sz="650" spc="60" dirty="0">
                <a:solidFill>
                  <a:srgbClr val="221F1F"/>
                </a:solidFill>
                <a:latin typeface="Tahoma"/>
                <a:cs typeface="Tahoma"/>
              </a:rPr>
              <a:t> </a:t>
            </a:r>
            <a:r>
              <a:rPr sz="650" dirty="0">
                <a:solidFill>
                  <a:srgbClr val="221F1F"/>
                </a:solidFill>
                <a:latin typeface="Tahoma"/>
                <a:cs typeface="Tahoma"/>
              </a:rPr>
              <a:t>van</a:t>
            </a:r>
            <a:r>
              <a:rPr sz="650" spc="60" dirty="0">
                <a:solidFill>
                  <a:srgbClr val="221F1F"/>
                </a:solidFill>
                <a:latin typeface="Tahoma"/>
                <a:cs typeface="Tahoma"/>
              </a:rPr>
              <a:t> </a:t>
            </a:r>
            <a:r>
              <a:rPr sz="650" spc="-25" dirty="0">
                <a:solidFill>
                  <a:srgbClr val="221F1F"/>
                </a:solidFill>
                <a:latin typeface="Tahoma"/>
                <a:cs typeface="Tahoma"/>
              </a:rPr>
              <a:t>het</a:t>
            </a:r>
            <a:r>
              <a:rPr sz="650" spc="500" dirty="0">
                <a:solidFill>
                  <a:srgbClr val="221F1F"/>
                </a:solidFill>
                <a:latin typeface="Tahoma"/>
                <a:cs typeface="Tahoma"/>
              </a:rPr>
              <a:t> </a:t>
            </a:r>
            <a:r>
              <a:rPr sz="650" dirty="0">
                <a:solidFill>
                  <a:srgbClr val="221F1F"/>
                </a:solidFill>
                <a:latin typeface="Tahoma"/>
                <a:cs typeface="Tahoma"/>
              </a:rPr>
              <a:t>Federale</a:t>
            </a:r>
            <a:r>
              <a:rPr sz="650" spc="100" dirty="0">
                <a:solidFill>
                  <a:srgbClr val="221F1F"/>
                </a:solidFill>
                <a:latin typeface="Tahoma"/>
                <a:cs typeface="Tahoma"/>
              </a:rPr>
              <a:t> </a:t>
            </a:r>
            <a:r>
              <a:rPr sz="650" dirty="0">
                <a:solidFill>
                  <a:srgbClr val="221F1F"/>
                </a:solidFill>
                <a:latin typeface="Tahoma"/>
                <a:cs typeface="Tahoma"/>
              </a:rPr>
              <a:t>Wetenschapsbeleid.</a:t>
            </a:r>
            <a:r>
              <a:rPr sz="650" spc="140" dirty="0">
                <a:solidFill>
                  <a:srgbClr val="221F1F"/>
                </a:solidFill>
                <a:latin typeface="Tahoma"/>
                <a:cs typeface="Tahoma"/>
              </a:rPr>
              <a:t> </a:t>
            </a:r>
            <a:r>
              <a:rPr sz="650" dirty="0">
                <a:solidFill>
                  <a:srgbClr val="221F1F"/>
                </a:solidFill>
                <a:latin typeface="Tahoma"/>
                <a:cs typeface="Tahoma"/>
              </a:rPr>
              <a:t>Onze</a:t>
            </a:r>
            <a:r>
              <a:rPr sz="650" spc="100" dirty="0">
                <a:solidFill>
                  <a:srgbClr val="221F1F"/>
                </a:solidFill>
                <a:latin typeface="Tahoma"/>
                <a:cs typeface="Tahoma"/>
              </a:rPr>
              <a:t> </a:t>
            </a:r>
            <a:r>
              <a:rPr sz="650" spc="-10" dirty="0">
                <a:solidFill>
                  <a:srgbClr val="221F1F"/>
                </a:solidFill>
                <a:latin typeface="Tahoma"/>
                <a:cs typeface="Tahoma"/>
              </a:rPr>
              <a:t>medewerkers</a:t>
            </a:r>
            <a:r>
              <a:rPr sz="650" spc="500" dirty="0">
                <a:solidFill>
                  <a:srgbClr val="221F1F"/>
                </a:solidFill>
                <a:latin typeface="Tahoma"/>
                <a:cs typeface="Tahoma"/>
              </a:rPr>
              <a:t> </a:t>
            </a:r>
            <a:r>
              <a:rPr sz="650" dirty="0">
                <a:solidFill>
                  <a:srgbClr val="221F1F"/>
                </a:solidFill>
                <a:latin typeface="Tahoma"/>
                <a:cs typeface="Tahoma"/>
              </a:rPr>
              <a:t>werken</a:t>
            </a:r>
            <a:r>
              <a:rPr sz="650" spc="65" dirty="0">
                <a:solidFill>
                  <a:srgbClr val="221F1F"/>
                </a:solidFill>
                <a:latin typeface="Tahoma"/>
                <a:cs typeface="Tahoma"/>
              </a:rPr>
              <a:t> </a:t>
            </a:r>
            <a:r>
              <a:rPr sz="650" dirty="0">
                <a:solidFill>
                  <a:srgbClr val="221F1F"/>
                </a:solidFill>
                <a:latin typeface="Tahoma"/>
                <a:cs typeface="Tahoma"/>
              </a:rPr>
              <a:t>in</a:t>
            </a:r>
            <a:r>
              <a:rPr sz="650" spc="70" dirty="0">
                <a:solidFill>
                  <a:srgbClr val="221F1F"/>
                </a:solidFill>
                <a:latin typeface="Tahoma"/>
                <a:cs typeface="Tahoma"/>
              </a:rPr>
              <a:t> </a:t>
            </a:r>
            <a:r>
              <a:rPr sz="650" dirty="0">
                <a:solidFill>
                  <a:srgbClr val="221F1F"/>
                </a:solidFill>
                <a:latin typeface="Tahoma"/>
                <a:cs typeface="Tahoma"/>
              </a:rPr>
              <a:t>een</a:t>
            </a:r>
            <a:r>
              <a:rPr sz="650" spc="70" dirty="0">
                <a:solidFill>
                  <a:srgbClr val="221F1F"/>
                </a:solidFill>
                <a:latin typeface="Tahoma"/>
                <a:cs typeface="Tahoma"/>
              </a:rPr>
              <a:t> </a:t>
            </a:r>
            <a:r>
              <a:rPr sz="650" dirty="0">
                <a:solidFill>
                  <a:srgbClr val="221F1F"/>
                </a:solidFill>
                <a:latin typeface="Tahoma"/>
                <a:cs typeface="Tahoma"/>
              </a:rPr>
              <a:t>stimulerende</a:t>
            </a:r>
            <a:r>
              <a:rPr sz="650" spc="90" dirty="0">
                <a:solidFill>
                  <a:srgbClr val="221F1F"/>
                </a:solidFill>
                <a:latin typeface="Tahoma"/>
                <a:cs typeface="Tahoma"/>
              </a:rPr>
              <a:t> </a:t>
            </a:r>
            <a:r>
              <a:rPr sz="650" dirty="0">
                <a:solidFill>
                  <a:srgbClr val="221F1F"/>
                </a:solidFill>
                <a:latin typeface="Tahoma"/>
                <a:cs typeface="Tahoma"/>
              </a:rPr>
              <a:t>en</a:t>
            </a:r>
            <a:r>
              <a:rPr sz="650" spc="80" dirty="0">
                <a:solidFill>
                  <a:srgbClr val="221F1F"/>
                </a:solidFill>
                <a:latin typeface="Tahoma"/>
                <a:cs typeface="Tahoma"/>
              </a:rPr>
              <a:t> </a:t>
            </a:r>
            <a:r>
              <a:rPr sz="650" spc="-10" dirty="0">
                <a:solidFill>
                  <a:srgbClr val="221F1F"/>
                </a:solidFill>
                <a:latin typeface="Tahoma"/>
                <a:cs typeface="Tahoma"/>
              </a:rPr>
              <a:t>dynamische</a:t>
            </a:r>
            <a:r>
              <a:rPr sz="650" spc="500" dirty="0">
                <a:solidFill>
                  <a:srgbClr val="221F1F"/>
                </a:solidFill>
                <a:latin typeface="Tahoma"/>
                <a:cs typeface="Tahoma"/>
              </a:rPr>
              <a:t> </a:t>
            </a:r>
            <a:r>
              <a:rPr sz="650" dirty="0">
                <a:solidFill>
                  <a:srgbClr val="221F1F"/>
                </a:solidFill>
                <a:latin typeface="Tahoma"/>
                <a:cs typeface="Tahoma"/>
              </a:rPr>
              <a:t>hightechomgeving</a:t>
            </a:r>
            <a:r>
              <a:rPr sz="650" spc="150" dirty="0">
                <a:solidFill>
                  <a:srgbClr val="221F1F"/>
                </a:solidFill>
                <a:latin typeface="Tahoma"/>
                <a:cs typeface="Tahoma"/>
              </a:rPr>
              <a:t> </a:t>
            </a:r>
            <a:r>
              <a:rPr sz="650" dirty="0">
                <a:solidFill>
                  <a:srgbClr val="221F1F"/>
                </a:solidFill>
                <a:latin typeface="Tahoma"/>
                <a:cs typeface="Tahoma"/>
              </a:rPr>
              <a:t>voor</a:t>
            </a:r>
            <a:r>
              <a:rPr sz="650" spc="140" dirty="0">
                <a:solidFill>
                  <a:srgbClr val="221F1F"/>
                </a:solidFill>
                <a:latin typeface="Tahoma"/>
                <a:cs typeface="Tahoma"/>
              </a:rPr>
              <a:t> </a:t>
            </a:r>
            <a:r>
              <a:rPr sz="650" dirty="0">
                <a:solidFill>
                  <a:srgbClr val="221F1F"/>
                </a:solidFill>
                <a:latin typeface="Tahoma"/>
                <a:cs typeface="Tahoma"/>
              </a:rPr>
              <a:t>het</a:t>
            </a:r>
            <a:r>
              <a:rPr sz="650" spc="145" dirty="0">
                <a:solidFill>
                  <a:srgbClr val="221F1F"/>
                </a:solidFill>
                <a:latin typeface="Tahoma"/>
                <a:cs typeface="Tahoma"/>
              </a:rPr>
              <a:t> </a:t>
            </a:r>
            <a:r>
              <a:rPr sz="650" spc="-30" dirty="0">
                <a:solidFill>
                  <a:srgbClr val="221F1F"/>
                </a:solidFill>
                <a:latin typeface="Tahoma"/>
                <a:cs typeface="Tahoma"/>
              </a:rPr>
              <a:t>Belnet-</a:t>
            </a:r>
            <a:r>
              <a:rPr sz="650" dirty="0">
                <a:solidFill>
                  <a:srgbClr val="221F1F"/>
                </a:solidFill>
                <a:latin typeface="Tahoma"/>
                <a:cs typeface="Tahoma"/>
              </a:rPr>
              <a:t>netwerk</a:t>
            </a:r>
            <a:r>
              <a:rPr sz="650" spc="175" dirty="0">
                <a:solidFill>
                  <a:srgbClr val="221F1F"/>
                </a:solidFill>
                <a:latin typeface="Tahoma"/>
                <a:cs typeface="Tahoma"/>
              </a:rPr>
              <a:t> </a:t>
            </a:r>
            <a:r>
              <a:rPr sz="650" spc="-20" dirty="0">
                <a:solidFill>
                  <a:srgbClr val="221F1F"/>
                </a:solidFill>
                <a:latin typeface="Tahoma"/>
                <a:cs typeface="Tahoma"/>
              </a:rPr>
              <a:t>(het</a:t>
            </a:r>
            <a:r>
              <a:rPr sz="650" spc="500" dirty="0">
                <a:solidFill>
                  <a:srgbClr val="221F1F"/>
                </a:solidFill>
                <a:latin typeface="Tahoma"/>
                <a:cs typeface="Tahoma"/>
              </a:rPr>
              <a:t> </a:t>
            </a:r>
            <a:r>
              <a:rPr sz="650" dirty="0">
                <a:solidFill>
                  <a:srgbClr val="221F1F"/>
                </a:solidFill>
                <a:latin typeface="Tahoma"/>
                <a:cs typeface="Tahoma"/>
              </a:rPr>
              <a:t>Belgische</a:t>
            </a:r>
            <a:r>
              <a:rPr sz="650" spc="120" dirty="0">
                <a:solidFill>
                  <a:srgbClr val="221F1F"/>
                </a:solidFill>
                <a:latin typeface="Tahoma"/>
                <a:cs typeface="Tahoma"/>
              </a:rPr>
              <a:t> </a:t>
            </a:r>
            <a:r>
              <a:rPr sz="650" dirty="0">
                <a:solidFill>
                  <a:srgbClr val="221F1F"/>
                </a:solidFill>
                <a:latin typeface="Tahoma"/>
                <a:cs typeface="Tahoma"/>
              </a:rPr>
              <a:t>onderzoeksnetwerk</a:t>
            </a:r>
            <a:r>
              <a:rPr sz="650" spc="130" dirty="0">
                <a:solidFill>
                  <a:srgbClr val="221F1F"/>
                </a:solidFill>
                <a:latin typeface="Tahoma"/>
                <a:cs typeface="Tahoma"/>
              </a:rPr>
              <a:t> </a:t>
            </a:r>
            <a:r>
              <a:rPr sz="650" dirty="0">
                <a:solidFill>
                  <a:srgbClr val="221F1F"/>
                </a:solidFill>
                <a:latin typeface="Tahoma"/>
                <a:cs typeface="Tahoma"/>
              </a:rPr>
              <a:t>voor</a:t>
            </a:r>
            <a:r>
              <a:rPr sz="650" spc="114" dirty="0">
                <a:solidFill>
                  <a:srgbClr val="221F1F"/>
                </a:solidFill>
                <a:latin typeface="Tahoma"/>
                <a:cs typeface="Tahoma"/>
              </a:rPr>
              <a:t> </a:t>
            </a:r>
            <a:r>
              <a:rPr sz="650" dirty="0">
                <a:solidFill>
                  <a:srgbClr val="221F1F"/>
                </a:solidFill>
                <a:latin typeface="Tahoma"/>
                <a:cs typeface="Tahoma"/>
              </a:rPr>
              <a:t>het</a:t>
            </a:r>
            <a:r>
              <a:rPr sz="650" spc="100" dirty="0">
                <a:solidFill>
                  <a:srgbClr val="221F1F"/>
                </a:solidFill>
                <a:latin typeface="Tahoma"/>
                <a:cs typeface="Tahoma"/>
              </a:rPr>
              <a:t> </a:t>
            </a:r>
            <a:r>
              <a:rPr sz="650" spc="-20" dirty="0">
                <a:solidFill>
                  <a:srgbClr val="221F1F"/>
                </a:solidFill>
                <a:latin typeface="Tahoma"/>
                <a:cs typeface="Tahoma"/>
              </a:rPr>
              <a:t>hoger</a:t>
            </a:r>
            <a:r>
              <a:rPr sz="650" spc="500" dirty="0">
                <a:solidFill>
                  <a:srgbClr val="221F1F"/>
                </a:solidFill>
                <a:latin typeface="Tahoma"/>
                <a:cs typeface="Tahoma"/>
              </a:rPr>
              <a:t> </a:t>
            </a:r>
            <a:r>
              <a:rPr sz="650" dirty="0">
                <a:solidFill>
                  <a:srgbClr val="221F1F"/>
                </a:solidFill>
                <a:latin typeface="Tahoma"/>
                <a:cs typeface="Tahoma"/>
              </a:rPr>
              <a:t>onderwijs,</a:t>
            </a:r>
            <a:r>
              <a:rPr sz="650" spc="80" dirty="0">
                <a:solidFill>
                  <a:srgbClr val="221F1F"/>
                </a:solidFill>
                <a:latin typeface="Tahoma"/>
                <a:cs typeface="Tahoma"/>
              </a:rPr>
              <a:t> </a:t>
            </a:r>
            <a:r>
              <a:rPr sz="650" spc="-10" dirty="0">
                <a:solidFill>
                  <a:srgbClr val="221F1F"/>
                </a:solidFill>
                <a:latin typeface="Tahoma"/>
                <a:cs typeface="Tahoma"/>
              </a:rPr>
              <a:t>onderzoekscentra</a:t>
            </a:r>
            <a:endParaRPr sz="65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390"/>
              </a:spcBef>
            </a:pPr>
            <a:r>
              <a:rPr sz="650" dirty="0">
                <a:solidFill>
                  <a:srgbClr val="221F1F"/>
                </a:solidFill>
                <a:latin typeface="Tahoma"/>
                <a:cs typeface="Tahoma"/>
              </a:rPr>
              <a:t>en</a:t>
            </a:r>
            <a:r>
              <a:rPr sz="650" spc="55" dirty="0">
                <a:solidFill>
                  <a:srgbClr val="221F1F"/>
                </a:solidFill>
                <a:latin typeface="Tahoma"/>
                <a:cs typeface="Tahoma"/>
              </a:rPr>
              <a:t> </a:t>
            </a:r>
            <a:r>
              <a:rPr sz="650" spc="-10" dirty="0">
                <a:solidFill>
                  <a:srgbClr val="221F1F"/>
                </a:solidFill>
                <a:latin typeface="Tahoma"/>
                <a:cs typeface="Tahoma"/>
              </a:rPr>
              <a:t>overheidsdiensten).</a:t>
            </a:r>
            <a:endParaRPr sz="650">
              <a:latin typeface="Tahoma"/>
              <a:cs typeface="Tahoma"/>
            </a:endParaRPr>
          </a:p>
        </p:txBody>
      </p:sp>
      <p:pic>
        <p:nvPicPr>
          <p:cNvPr id="31" name="object 31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6843263" y="2550866"/>
            <a:ext cx="2379970" cy="2906480"/>
          </a:xfrm>
          <a:prstGeom prst="rect">
            <a:avLst/>
          </a:prstGeom>
        </p:spPr>
      </p:pic>
      <p:sp>
        <p:nvSpPr>
          <p:cNvPr id="32" name="object 32"/>
          <p:cNvSpPr txBox="1"/>
          <p:nvPr/>
        </p:nvSpPr>
        <p:spPr>
          <a:xfrm>
            <a:off x="14405655" y="5453373"/>
            <a:ext cx="937894" cy="8890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14"/>
              </a:spcBef>
            </a:pPr>
            <a:r>
              <a:rPr sz="400" dirty="0">
                <a:solidFill>
                  <a:srgbClr val="808285"/>
                </a:solidFill>
                <a:latin typeface="Tahoma"/>
                <a:cs typeface="Tahoma"/>
              </a:rPr>
              <a:t>15</a:t>
            </a:r>
            <a:r>
              <a:rPr sz="400" spc="25" dirty="0">
                <a:solidFill>
                  <a:srgbClr val="808285"/>
                </a:solidFill>
                <a:latin typeface="Tahoma"/>
                <a:cs typeface="Tahoma"/>
              </a:rPr>
              <a:t> </a:t>
            </a:r>
            <a:r>
              <a:rPr sz="400" dirty="0">
                <a:solidFill>
                  <a:srgbClr val="808285"/>
                </a:solidFill>
                <a:latin typeface="Tahoma"/>
                <a:cs typeface="Tahoma"/>
              </a:rPr>
              <a:t>03</a:t>
            </a:r>
            <a:r>
              <a:rPr sz="400" spc="35" dirty="0">
                <a:solidFill>
                  <a:srgbClr val="808285"/>
                </a:solidFill>
                <a:latin typeface="Tahoma"/>
                <a:cs typeface="Tahoma"/>
              </a:rPr>
              <a:t> </a:t>
            </a:r>
            <a:r>
              <a:rPr sz="400" dirty="0">
                <a:solidFill>
                  <a:srgbClr val="808285"/>
                </a:solidFill>
                <a:latin typeface="Tahoma"/>
                <a:cs typeface="Tahoma"/>
              </a:rPr>
              <a:t>2023</a:t>
            </a:r>
            <a:r>
              <a:rPr sz="400" spc="25" dirty="0">
                <a:solidFill>
                  <a:srgbClr val="808285"/>
                </a:solidFill>
                <a:latin typeface="Tahoma"/>
                <a:cs typeface="Tahoma"/>
              </a:rPr>
              <a:t> </a:t>
            </a:r>
            <a:r>
              <a:rPr sz="400" dirty="0">
                <a:solidFill>
                  <a:srgbClr val="808285"/>
                </a:solidFill>
                <a:latin typeface="Tahoma"/>
                <a:cs typeface="Tahoma"/>
              </a:rPr>
              <a:t>/</a:t>
            </a:r>
            <a:r>
              <a:rPr sz="400" spc="25" dirty="0">
                <a:solidFill>
                  <a:srgbClr val="808285"/>
                </a:solidFill>
                <a:latin typeface="Tahoma"/>
                <a:cs typeface="Tahoma"/>
              </a:rPr>
              <a:t> </a:t>
            </a:r>
            <a:r>
              <a:rPr sz="400" dirty="0">
                <a:solidFill>
                  <a:srgbClr val="808285"/>
                </a:solidFill>
                <a:latin typeface="Tahoma"/>
                <a:cs typeface="Tahoma"/>
              </a:rPr>
              <a:t>Titel</a:t>
            </a:r>
            <a:r>
              <a:rPr sz="400" spc="10" dirty="0">
                <a:solidFill>
                  <a:srgbClr val="808285"/>
                </a:solidFill>
                <a:latin typeface="Tahoma"/>
                <a:cs typeface="Tahoma"/>
              </a:rPr>
              <a:t> </a:t>
            </a:r>
            <a:r>
              <a:rPr sz="400" spc="-20" dirty="0">
                <a:solidFill>
                  <a:srgbClr val="808285"/>
                </a:solidFill>
                <a:latin typeface="Tahoma"/>
                <a:cs typeface="Tahoma"/>
              </a:rPr>
              <a:t>presentatie</a:t>
            </a:r>
            <a:r>
              <a:rPr sz="400" spc="25" dirty="0">
                <a:solidFill>
                  <a:srgbClr val="808285"/>
                </a:solidFill>
                <a:latin typeface="Tahoma"/>
                <a:cs typeface="Tahoma"/>
              </a:rPr>
              <a:t> </a:t>
            </a:r>
            <a:r>
              <a:rPr sz="400" dirty="0">
                <a:solidFill>
                  <a:srgbClr val="808285"/>
                </a:solidFill>
                <a:latin typeface="Tahoma"/>
                <a:cs typeface="Tahoma"/>
              </a:rPr>
              <a:t>lorel</a:t>
            </a:r>
            <a:r>
              <a:rPr sz="400" spc="10" dirty="0">
                <a:solidFill>
                  <a:srgbClr val="808285"/>
                </a:solidFill>
                <a:latin typeface="Tahoma"/>
                <a:cs typeface="Tahoma"/>
              </a:rPr>
              <a:t> </a:t>
            </a:r>
            <a:r>
              <a:rPr sz="400" spc="-20" dirty="0">
                <a:solidFill>
                  <a:srgbClr val="808285"/>
                </a:solidFill>
                <a:latin typeface="Tahoma"/>
                <a:cs typeface="Tahoma"/>
              </a:rPr>
              <a:t>ipsum</a:t>
            </a:r>
            <a:endParaRPr sz="400">
              <a:latin typeface="Tahoma"/>
              <a:cs typeface="Tahoma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13824322" y="5453373"/>
            <a:ext cx="41910" cy="8890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14"/>
              </a:spcBef>
            </a:pPr>
            <a:r>
              <a:rPr sz="400" spc="-50" dirty="0">
                <a:solidFill>
                  <a:srgbClr val="808285"/>
                </a:solidFill>
                <a:latin typeface="Tahoma"/>
                <a:cs typeface="Tahoma"/>
              </a:rPr>
              <a:t>3</a:t>
            </a:r>
            <a:endParaRPr sz="400">
              <a:latin typeface="Tahoma"/>
              <a:cs typeface="Tahoma"/>
            </a:endParaRPr>
          </a:p>
        </p:txBody>
      </p:sp>
      <p:grpSp>
        <p:nvGrpSpPr>
          <p:cNvPr id="34" name="object 34"/>
          <p:cNvGrpSpPr/>
          <p:nvPr/>
        </p:nvGrpSpPr>
        <p:grpSpPr>
          <a:xfrm>
            <a:off x="1776810" y="6080613"/>
            <a:ext cx="5696585" cy="3204210"/>
            <a:chOff x="1776810" y="6080613"/>
            <a:chExt cx="5696585" cy="3204210"/>
          </a:xfrm>
        </p:grpSpPr>
        <p:sp>
          <p:nvSpPr>
            <p:cNvPr id="35" name="object 35"/>
            <p:cNvSpPr/>
            <p:nvPr/>
          </p:nvSpPr>
          <p:spPr>
            <a:xfrm>
              <a:off x="1776810" y="6080613"/>
              <a:ext cx="5696585" cy="3204210"/>
            </a:xfrm>
            <a:custGeom>
              <a:avLst/>
              <a:gdLst/>
              <a:ahLst/>
              <a:cxnLst/>
              <a:rect l="l" t="t" r="r" b="b"/>
              <a:pathLst>
                <a:path w="5696584" h="3204209">
                  <a:moveTo>
                    <a:pt x="5695994" y="0"/>
                  </a:moveTo>
                  <a:lnTo>
                    <a:pt x="0" y="0"/>
                  </a:lnTo>
                  <a:lnTo>
                    <a:pt x="0" y="3203642"/>
                  </a:lnTo>
                  <a:lnTo>
                    <a:pt x="5695994" y="3203642"/>
                  </a:lnTo>
                  <a:lnTo>
                    <a:pt x="569599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6" name="object 36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925087" y="6163548"/>
              <a:ext cx="2378714" cy="2906480"/>
            </a:xfrm>
            <a:prstGeom prst="rect">
              <a:avLst/>
            </a:prstGeom>
          </p:spPr>
        </p:pic>
      </p:grpSp>
      <p:sp>
        <p:nvSpPr>
          <p:cNvPr id="37" name="object 37"/>
          <p:cNvSpPr txBox="1"/>
          <p:nvPr/>
        </p:nvSpPr>
        <p:spPr>
          <a:xfrm>
            <a:off x="4944894" y="7075424"/>
            <a:ext cx="1833880" cy="146621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>
              <a:lnSpc>
                <a:spcPts val="1250"/>
              </a:lnSpc>
              <a:spcBef>
                <a:spcPts val="114"/>
              </a:spcBef>
            </a:pPr>
            <a:r>
              <a:rPr sz="1050" b="1" dirty="0">
                <a:solidFill>
                  <a:srgbClr val="00ADFF"/>
                </a:solidFill>
                <a:latin typeface="Tahoma"/>
                <a:cs typeface="Tahoma"/>
              </a:rPr>
              <a:t>Belnet,</a:t>
            </a:r>
            <a:r>
              <a:rPr sz="1050" b="1" spc="95" dirty="0">
                <a:solidFill>
                  <a:srgbClr val="00ADFF"/>
                </a:solidFill>
                <a:latin typeface="Tahoma"/>
                <a:cs typeface="Tahoma"/>
              </a:rPr>
              <a:t> </a:t>
            </a:r>
            <a:r>
              <a:rPr sz="1050" b="1" spc="-10" dirty="0">
                <a:solidFill>
                  <a:srgbClr val="00ADFF"/>
                </a:solidFill>
                <a:latin typeface="Tahoma"/>
                <a:cs typeface="Tahoma"/>
              </a:rPr>
              <a:t>koploper</a:t>
            </a:r>
            <a:endParaRPr sz="1050">
              <a:latin typeface="Tahoma"/>
              <a:cs typeface="Tahoma"/>
            </a:endParaRPr>
          </a:p>
          <a:p>
            <a:pPr>
              <a:lnSpc>
                <a:spcPts val="1250"/>
              </a:lnSpc>
            </a:pPr>
            <a:r>
              <a:rPr sz="1050" b="1" dirty="0">
                <a:solidFill>
                  <a:srgbClr val="00ADFF"/>
                </a:solidFill>
                <a:latin typeface="Tahoma"/>
                <a:cs typeface="Tahoma"/>
              </a:rPr>
              <a:t>op</a:t>
            </a:r>
            <a:r>
              <a:rPr sz="1050" b="1" spc="30" dirty="0">
                <a:solidFill>
                  <a:srgbClr val="00ADFF"/>
                </a:solidFill>
                <a:latin typeface="Tahoma"/>
                <a:cs typeface="Tahoma"/>
              </a:rPr>
              <a:t> </a:t>
            </a:r>
            <a:r>
              <a:rPr sz="1050" b="1" dirty="0">
                <a:solidFill>
                  <a:srgbClr val="00ADFF"/>
                </a:solidFill>
                <a:latin typeface="Tahoma"/>
                <a:cs typeface="Tahoma"/>
              </a:rPr>
              <a:t>vlak</a:t>
            </a:r>
            <a:r>
              <a:rPr sz="1050" b="1" spc="50" dirty="0">
                <a:solidFill>
                  <a:srgbClr val="00ADFF"/>
                </a:solidFill>
                <a:latin typeface="Tahoma"/>
                <a:cs typeface="Tahoma"/>
              </a:rPr>
              <a:t> </a:t>
            </a:r>
            <a:r>
              <a:rPr sz="1050" b="1" dirty="0">
                <a:solidFill>
                  <a:srgbClr val="00ADFF"/>
                </a:solidFill>
                <a:latin typeface="Tahoma"/>
                <a:cs typeface="Tahoma"/>
              </a:rPr>
              <a:t>van</a:t>
            </a:r>
            <a:r>
              <a:rPr sz="1050" b="1" spc="40" dirty="0">
                <a:solidFill>
                  <a:srgbClr val="00ADFF"/>
                </a:solidFill>
                <a:latin typeface="Tahoma"/>
                <a:cs typeface="Tahoma"/>
              </a:rPr>
              <a:t> </a:t>
            </a:r>
            <a:r>
              <a:rPr sz="1050" b="1" spc="-10" dirty="0">
                <a:solidFill>
                  <a:srgbClr val="00ADFF"/>
                </a:solidFill>
                <a:latin typeface="Tahoma"/>
                <a:cs typeface="Tahoma"/>
              </a:rPr>
              <a:t>netwerken.</a:t>
            </a:r>
            <a:endParaRPr sz="1050">
              <a:latin typeface="Tahoma"/>
              <a:cs typeface="Tahoma"/>
            </a:endParaRPr>
          </a:p>
          <a:p>
            <a:pPr marR="5080">
              <a:lnSpc>
                <a:spcPct val="131900"/>
              </a:lnSpc>
              <a:spcBef>
                <a:spcPts val="455"/>
              </a:spcBef>
            </a:pPr>
            <a:r>
              <a:rPr sz="650" dirty="0">
                <a:solidFill>
                  <a:srgbClr val="221F1F"/>
                </a:solidFill>
                <a:latin typeface="Tahoma"/>
                <a:cs typeface="Tahoma"/>
              </a:rPr>
              <a:t>Belnet,</a:t>
            </a:r>
            <a:r>
              <a:rPr sz="650" spc="85" dirty="0">
                <a:solidFill>
                  <a:srgbClr val="221F1F"/>
                </a:solidFill>
                <a:latin typeface="Tahoma"/>
                <a:cs typeface="Tahoma"/>
              </a:rPr>
              <a:t> </a:t>
            </a:r>
            <a:r>
              <a:rPr sz="650" dirty="0">
                <a:solidFill>
                  <a:srgbClr val="221F1F"/>
                </a:solidFill>
                <a:latin typeface="Tahoma"/>
                <a:cs typeface="Tahoma"/>
              </a:rPr>
              <a:t>een</a:t>
            </a:r>
            <a:r>
              <a:rPr sz="650" spc="85" dirty="0">
                <a:solidFill>
                  <a:srgbClr val="221F1F"/>
                </a:solidFill>
                <a:latin typeface="Tahoma"/>
                <a:cs typeface="Tahoma"/>
              </a:rPr>
              <a:t> </a:t>
            </a:r>
            <a:r>
              <a:rPr sz="650" dirty="0">
                <a:solidFill>
                  <a:srgbClr val="221F1F"/>
                </a:solidFill>
                <a:latin typeface="Tahoma"/>
                <a:cs typeface="Tahoma"/>
              </a:rPr>
              <a:t>federale</a:t>
            </a:r>
            <a:r>
              <a:rPr sz="650" spc="90" dirty="0">
                <a:solidFill>
                  <a:srgbClr val="221F1F"/>
                </a:solidFill>
                <a:latin typeface="Tahoma"/>
                <a:cs typeface="Tahoma"/>
              </a:rPr>
              <a:t> </a:t>
            </a:r>
            <a:r>
              <a:rPr sz="650" dirty="0">
                <a:solidFill>
                  <a:srgbClr val="221F1F"/>
                </a:solidFill>
                <a:latin typeface="Tahoma"/>
                <a:cs typeface="Tahoma"/>
              </a:rPr>
              <a:t>overheidsorganisatie</a:t>
            </a:r>
            <a:r>
              <a:rPr sz="650" spc="130" dirty="0">
                <a:solidFill>
                  <a:srgbClr val="221F1F"/>
                </a:solidFill>
                <a:latin typeface="Tahoma"/>
                <a:cs typeface="Tahoma"/>
              </a:rPr>
              <a:t> </a:t>
            </a:r>
            <a:r>
              <a:rPr sz="650" spc="-25" dirty="0">
                <a:solidFill>
                  <a:srgbClr val="221F1F"/>
                </a:solidFill>
                <a:latin typeface="Tahoma"/>
                <a:cs typeface="Tahoma"/>
              </a:rPr>
              <a:t>die</a:t>
            </a:r>
            <a:r>
              <a:rPr sz="650" spc="500" dirty="0">
                <a:solidFill>
                  <a:srgbClr val="221F1F"/>
                </a:solidFill>
                <a:latin typeface="Tahoma"/>
                <a:cs typeface="Tahoma"/>
              </a:rPr>
              <a:t> </a:t>
            </a:r>
            <a:r>
              <a:rPr sz="650" dirty="0">
                <a:solidFill>
                  <a:srgbClr val="221F1F"/>
                </a:solidFill>
                <a:latin typeface="Tahoma"/>
                <a:cs typeface="Tahoma"/>
              </a:rPr>
              <a:t>werd</a:t>
            </a:r>
            <a:r>
              <a:rPr sz="650" spc="40" dirty="0">
                <a:solidFill>
                  <a:srgbClr val="221F1F"/>
                </a:solidFill>
                <a:latin typeface="Tahoma"/>
                <a:cs typeface="Tahoma"/>
              </a:rPr>
              <a:t> </a:t>
            </a:r>
            <a:r>
              <a:rPr sz="650" dirty="0">
                <a:solidFill>
                  <a:srgbClr val="221F1F"/>
                </a:solidFill>
                <a:latin typeface="Tahoma"/>
                <a:cs typeface="Tahoma"/>
              </a:rPr>
              <a:t>opgericht</a:t>
            </a:r>
            <a:r>
              <a:rPr sz="650" spc="60" dirty="0">
                <a:solidFill>
                  <a:srgbClr val="221F1F"/>
                </a:solidFill>
                <a:latin typeface="Tahoma"/>
                <a:cs typeface="Tahoma"/>
              </a:rPr>
              <a:t> </a:t>
            </a:r>
            <a:r>
              <a:rPr sz="650" dirty="0">
                <a:solidFill>
                  <a:srgbClr val="221F1F"/>
                </a:solidFill>
                <a:latin typeface="Tahoma"/>
                <a:cs typeface="Tahoma"/>
              </a:rPr>
              <a:t>in</a:t>
            </a:r>
            <a:r>
              <a:rPr sz="650" spc="60" dirty="0">
                <a:solidFill>
                  <a:srgbClr val="221F1F"/>
                </a:solidFill>
                <a:latin typeface="Tahoma"/>
                <a:cs typeface="Tahoma"/>
              </a:rPr>
              <a:t> </a:t>
            </a:r>
            <a:r>
              <a:rPr sz="650" dirty="0">
                <a:solidFill>
                  <a:srgbClr val="221F1F"/>
                </a:solidFill>
                <a:latin typeface="Tahoma"/>
                <a:cs typeface="Tahoma"/>
              </a:rPr>
              <a:t>1993,</a:t>
            </a:r>
            <a:r>
              <a:rPr sz="650" spc="20" dirty="0">
                <a:solidFill>
                  <a:srgbClr val="221F1F"/>
                </a:solidFill>
                <a:latin typeface="Tahoma"/>
                <a:cs typeface="Tahoma"/>
              </a:rPr>
              <a:t> </a:t>
            </a:r>
            <a:r>
              <a:rPr sz="650" dirty="0">
                <a:solidFill>
                  <a:srgbClr val="221F1F"/>
                </a:solidFill>
                <a:latin typeface="Tahoma"/>
                <a:cs typeface="Tahoma"/>
              </a:rPr>
              <a:t>maakt</a:t>
            </a:r>
            <a:r>
              <a:rPr sz="650" spc="60" dirty="0">
                <a:solidFill>
                  <a:srgbClr val="221F1F"/>
                </a:solidFill>
                <a:latin typeface="Tahoma"/>
                <a:cs typeface="Tahoma"/>
              </a:rPr>
              <a:t> </a:t>
            </a:r>
            <a:r>
              <a:rPr sz="650" dirty="0">
                <a:solidFill>
                  <a:srgbClr val="221F1F"/>
                </a:solidFill>
                <a:latin typeface="Tahoma"/>
                <a:cs typeface="Tahoma"/>
              </a:rPr>
              <a:t>deel</a:t>
            </a:r>
            <a:r>
              <a:rPr sz="650" spc="60" dirty="0">
                <a:solidFill>
                  <a:srgbClr val="221F1F"/>
                </a:solidFill>
                <a:latin typeface="Tahoma"/>
                <a:cs typeface="Tahoma"/>
              </a:rPr>
              <a:t> </a:t>
            </a:r>
            <a:r>
              <a:rPr sz="650" dirty="0">
                <a:solidFill>
                  <a:srgbClr val="221F1F"/>
                </a:solidFill>
                <a:latin typeface="Tahoma"/>
                <a:cs typeface="Tahoma"/>
              </a:rPr>
              <a:t>uit</a:t>
            </a:r>
            <a:r>
              <a:rPr sz="650" spc="60" dirty="0">
                <a:solidFill>
                  <a:srgbClr val="221F1F"/>
                </a:solidFill>
                <a:latin typeface="Tahoma"/>
                <a:cs typeface="Tahoma"/>
              </a:rPr>
              <a:t> </a:t>
            </a:r>
            <a:r>
              <a:rPr sz="650" dirty="0">
                <a:solidFill>
                  <a:srgbClr val="221F1F"/>
                </a:solidFill>
                <a:latin typeface="Tahoma"/>
                <a:cs typeface="Tahoma"/>
              </a:rPr>
              <a:t>van</a:t>
            </a:r>
            <a:r>
              <a:rPr sz="650" spc="60" dirty="0">
                <a:solidFill>
                  <a:srgbClr val="221F1F"/>
                </a:solidFill>
                <a:latin typeface="Tahoma"/>
                <a:cs typeface="Tahoma"/>
              </a:rPr>
              <a:t> </a:t>
            </a:r>
            <a:r>
              <a:rPr sz="650" spc="-25" dirty="0">
                <a:solidFill>
                  <a:srgbClr val="221F1F"/>
                </a:solidFill>
                <a:latin typeface="Tahoma"/>
                <a:cs typeface="Tahoma"/>
              </a:rPr>
              <a:t>het</a:t>
            </a:r>
            <a:r>
              <a:rPr sz="650" spc="500" dirty="0">
                <a:solidFill>
                  <a:srgbClr val="221F1F"/>
                </a:solidFill>
                <a:latin typeface="Tahoma"/>
                <a:cs typeface="Tahoma"/>
              </a:rPr>
              <a:t> </a:t>
            </a:r>
            <a:r>
              <a:rPr sz="650" dirty="0">
                <a:solidFill>
                  <a:srgbClr val="221F1F"/>
                </a:solidFill>
                <a:latin typeface="Tahoma"/>
                <a:cs typeface="Tahoma"/>
              </a:rPr>
              <a:t>Federale</a:t>
            </a:r>
            <a:r>
              <a:rPr sz="650" spc="100" dirty="0">
                <a:solidFill>
                  <a:srgbClr val="221F1F"/>
                </a:solidFill>
                <a:latin typeface="Tahoma"/>
                <a:cs typeface="Tahoma"/>
              </a:rPr>
              <a:t> </a:t>
            </a:r>
            <a:r>
              <a:rPr sz="650" dirty="0">
                <a:solidFill>
                  <a:srgbClr val="221F1F"/>
                </a:solidFill>
                <a:latin typeface="Tahoma"/>
                <a:cs typeface="Tahoma"/>
              </a:rPr>
              <a:t>Wetenschapsbeleid.</a:t>
            </a:r>
            <a:r>
              <a:rPr sz="650" spc="140" dirty="0">
                <a:solidFill>
                  <a:srgbClr val="221F1F"/>
                </a:solidFill>
                <a:latin typeface="Tahoma"/>
                <a:cs typeface="Tahoma"/>
              </a:rPr>
              <a:t> </a:t>
            </a:r>
            <a:r>
              <a:rPr sz="650" dirty="0">
                <a:solidFill>
                  <a:srgbClr val="221F1F"/>
                </a:solidFill>
                <a:latin typeface="Tahoma"/>
                <a:cs typeface="Tahoma"/>
              </a:rPr>
              <a:t>Onze</a:t>
            </a:r>
            <a:r>
              <a:rPr sz="650" spc="100" dirty="0">
                <a:solidFill>
                  <a:srgbClr val="221F1F"/>
                </a:solidFill>
                <a:latin typeface="Tahoma"/>
                <a:cs typeface="Tahoma"/>
              </a:rPr>
              <a:t> </a:t>
            </a:r>
            <a:r>
              <a:rPr sz="650" spc="-10" dirty="0">
                <a:solidFill>
                  <a:srgbClr val="221F1F"/>
                </a:solidFill>
                <a:latin typeface="Tahoma"/>
                <a:cs typeface="Tahoma"/>
              </a:rPr>
              <a:t>medewerkers</a:t>
            </a:r>
            <a:r>
              <a:rPr sz="650" spc="500" dirty="0">
                <a:solidFill>
                  <a:srgbClr val="221F1F"/>
                </a:solidFill>
                <a:latin typeface="Tahoma"/>
                <a:cs typeface="Tahoma"/>
              </a:rPr>
              <a:t> </a:t>
            </a:r>
            <a:r>
              <a:rPr sz="650" dirty="0">
                <a:solidFill>
                  <a:srgbClr val="221F1F"/>
                </a:solidFill>
                <a:latin typeface="Tahoma"/>
                <a:cs typeface="Tahoma"/>
              </a:rPr>
              <a:t>werken</a:t>
            </a:r>
            <a:r>
              <a:rPr sz="650" spc="65" dirty="0">
                <a:solidFill>
                  <a:srgbClr val="221F1F"/>
                </a:solidFill>
                <a:latin typeface="Tahoma"/>
                <a:cs typeface="Tahoma"/>
              </a:rPr>
              <a:t> </a:t>
            </a:r>
            <a:r>
              <a:rPr sz="650" dirty="0">
                <a:solidFill>
                  <a:srgbClr val="221F1F"/>
                </a:solidFill>
                <a:latin typeface="Tahoma"/>
                <a:cs typeface="Tahoma"/>
              </a:rPr>
              <a:t>in</a:t>
            </a:r>
            <a:r>
              <a:rPr sz="650" spc="70" dirty="0">
                <a:solidFill>
                  <a:srgbClr val="221F1F"/>
                </a:solidFill>
                <a:latin typeface="Tahoma"/>
                <a:cs typeface="Tahoma"/>
              </a:rPr>
              <a:t> </a:t>
            </a:r>
            <a:r>
              <a:rPr sz="650" dirty="0">
                <a:solidFill>
                  <a:srgbClr val="221F1F"/>
                </a:solidFill>
                <a:latin typeface="Tahoma"/>
                <a:cs typeface="Tahoma"/>
              </a:rPr>
              <a:t>een</a:t>
            </a:r>
            <a:r>
              <a:rPr sz="650" spc="70" dirty="0">
                <a:solidFill>
                  <a:srgbClr val="221F1F"/>
                </a:solidFill>
                <a:latin typeface="Tahoma"/>
                <a:cs typeface="Tahoma"/>
              </a:rPr>
              <a:t> </a:t>
            </a:r>
            <a:r>
              <a:rPr sz="650" dirty="0">
                <a:solidFill>
                  <a:srgbClr val="221F1F"/>
                </a:solidFill>
                <a:latin typeface="Tahoma"/>
                <a:cs typeface="Tahoma"/>
              </a:rPr>
              <a:t>stimulerende</a:t>
            </a:r>
            <a:r>
              <a:rPr sz="650" spc="90" dirty="0">
                <a:solidFill>
                  <a:srgbClr val="221F1F"/>
                </a:solidFill>
                <a:latin typeface="Tahoma"/>
                <a:cs typeface="Tahoma"/>
              </a:rPr>
              <a:t> </a:t>
            </a:r>
            <a:r>
              <a:rPr sz="650" dirty="0">
                <a:solidFill>
                  <a:srgbClr val="221F1F"/>
                </a:solidFill>
                <a:latin typeface="Tahoma"/>
                <a:cs typeface="Tahoma"/>
              </a:rPr>
              <a:t>en</a:t>
            </a:r>
            <a:r>
              <a:rPr sz="650" spc="80" dirty="0">
                <a:solidFill>
                  <a:srgbClr val="221F1F"/>
                </a:solidFill>
                <a:latin typeface="Tahoma"/>
                <a:cs typeface="Tahoma"/>
              </a:rPr>
              <a:t> </a:t>
            </a:r>
            <a:r>
              <a:rPr sz="650" spc="-10" dirty="0">
                <a:solidFill>
                  <a:srgbClr val="221F1F"/>
                </a:solidFill>
                <a:latin typeface="Tahoma"/>
                <a:cs typeface="Tahoma"/>
              </a:rPr>
              <a:t>dynamische</a:t>
            </a:r>
            <a:r>
              <a:rPr sz="650" spc="500" dirty="0">
                <a:solidFill>
                  <a:srgbClr val="221F1F"/>
                </a:solidFill>
                <a:latin typeface="Tahoma"/>
                <a:cs typeface="Tahoma"/>
              </a:rPr>
              <a:t> </a:t>
            </a:r>
            <a:r>
              <a:rPr sz="650" dirty="0">
                <a:solidFill>
                  <a:srgbClr val="221F1F"/>
                </a:solidFill>
                <a:latin typeface="Tahoma"/>
                <a:cs typeface="Tahoma"/>
              </a:rPr>
              <a:t>hightechomgeving</a:t>
            </a:r>
            <a:r>
              <a:rPr sz="650" spc="150" dirty="0">
                <a:solidFill>
                  <a:srgbClr val="221F1F"/>
                </a:solidFill>
                <a:latin typeface="Tahoma"/>
                <a:cs typeface="Tahoma"/>
              </a:rPr>
              <a:t> </a:t>
            </a:r>
            <a:r>
              <a:rPr sz="650" dirty="0">
                <a:solidFill>
                  <a:srgbClr val="221F1F"/>
                </a:solidFill>
                <a:latin typeface="Tahoma"/>
                <a:cs typeface="Tahoma"/>
              </a:rPr>
              <a:t>voor</a:t>
            </a:r>
            <a:r>
              <a:rPr sz="650" spc="140" dirty="0">
                <a:solidFill>
                  <a:srgbClr val="221F1F"/>
                </a:solidFill>
                <a:latin typeface="Tahoma"/>
                <a:cs typeface="Tahoma"/>
              </a:rPr>
              <a:t> </a:t>
            </a:r>
            <a:r>
              <a:rPr sz="650" dirty="0">
                <a:solidFill>
                  <a:srgbClr val="221F1F"/>
                </a:solidFill>
                <a:latin typeface="Tahoma"/>
                <a:cs typeface="Tahoma"/>
              </a:rPr>
              <a:t>het</a:t>
            </a:r>
            <a:r>
              <a:rPr sz="650" spc="145" dirty="0">
                <a:solidFill>
                  <a:srgbClr val="221F1F"/>
                </a:solidFill>
                <a:latin typeface="Tahoma"/>
                <a:cs typeface="Tahoma"/>
              </a:rPr>
              <a:t> </a:t>
            </a:r>
            <a:r>
              <a:rPr sz="650" spc="-30" dirty="0">
                <a:solidFill>
                  <a:srgbClr val="221F1F"/>
                </a:solidFill>
                <a:latin typeface="Tahoma"/>
                <a:cs typeface="Tahoma"/>
              </a:rPr>
              <a:t>Belnet-</a:t>
            </a:r>
            <a:r>
              <a:rPr sz="650" dirty="0">
                <a:solidFill>
                  <a:srgbClr val="221F1F"/>
                </a:solidFill>
                <a:latin typeface="Tahoma"/>
                <a:cs typeface="Tahoma"/>
              </a:rPr>
              <a:t>netwerk</a:t>
            </a:r>
            <a:r>
              <a:rPr sz="650" spc="175" dirty="0">
                <a:solidFill>
                  <a:srgbClr val="221F1F"/>
                </a:solidFill>
                <a:latin typeface="Tahoma"/>
                <a:cs typeface="Tahoma"/>
              </a:rPr>
              <a:t> </a:t>
            </a:r>
            <a:r>
              <a:rPr sz="650" spc="-20" dirty="0">
                <a:solidFill>
                  <a:srgbClr val="221F1F"/>
                </a:solidFill>
                <a:latin typeface="Tahoma"/>
                <a:cs typeface="Tahoma"/>
              </a:rPr>
              <a:t>(het</a:t>
            </a:r>
            <a:r>
              <a:rPr sz="650" spc="500" dirty="0">
                <a:solidFill>
                  <a:srgbClr val="221F1F"/>
                </a:solidFill>
                <a:latin typeface="Tahoma"/>
                <a:cs typeface="Tahoma"/>
              </a:rPr>
              <a:t> </a:t>
            </a:r>
            <a:r>
              <a:rPr sz="650" dirty="0">
                <a:solidFill>
                  <a:srgbClr val="221F1F"/>
                </a:solidFill>
                <a:latin typeface="Tahoma"/>
                <a:cs typeface="Tahoma"/>
              </a:rPr>
              <a:t>Belgische</a:t>
            </a:r>
            <a:r>
              <a:rPr sz="650" spc="120" dirty="0">
                <a:solidFill>
                  <a:srgbClr val="221F1F"/>
                </a:solidFill>
                <a:latin typeface="Tahoma"/>
                <a:cs typeface="Tahoma"/>
              </a:rPr>
              <a:t> </a:t>
            </a:r>
            <a:r>
              <a:rPr sz="650" dirty="0">
                <a:solidFill>
                  <a:srgbClr val="221F1F"/>
                </a:solidFill>
                <a:latin typeface="Tahoma"/>
                <a:cs typeface="Tahoma"/>
              </a:rPr>
              <a:t>onderzoeksnetwerk</a:t>
            </a:r>
            <a:r>
              <a:rPr sz="650" spc="130" dirty="0">
                <a:solidFill>
                  <a:srgbClr val="221F1F"/>
                </a:solidFill>
                <a:latin typeface="Tahoma"/>
                <a:cs typeface="Tahoma"/>
              </a:rPr>
              <a:t> </a:t>
            </a:r>
            <a:r>
              <a:rPr sz="650" dirty="0">
                <a:solidFill>
                  <a:srgbClr val="221F1F"/>
                </a:solidFill>
                <a:latin typeface="Tahoma"/>
                <a:cs typeface="Tahoma"/>
              </a:rPr>
              <a:t>voor</a:t>
            </a:r>
            <a:r>
              <a:rPr sz="650" spc="114" dirty="0">
                <a:solidFill>
                  <a:srgbClr val="221F1F"/>
                </a:solidFill>
                <a:latin typeface="Tahoma"/>
                <a:cs typeface="Tahoma"/>
              </a:rPr>
              <a:t> </a:t>
            </a:r>
            <a:r>
              <a:rPr sz="650" dirty="0">
                <a:solidFill>
                  <a:srgbClr val="221F1F"/>
                </a:solidFill>
                <a:latin typeface="Tahoma"/>
                <a:cs typeface="Tahoma"/>
              </a:rPr>
              <a:t>het</a:t>
            </a:r>
            <a:r>
              <a:rPr sz="650" spc="100" dirty="0">
                <a:solidFill>
                  <a:srgbClr val="221F1F"/>
                </a:solidFill>
                <a:latin typeface="Tahoma"/>
                <a:cs typeface="Tahoma"/>
              </a:rPr>
              <a:t> </a:t>
            </a:r>
            <a:r>
              <a:rPr sz="650" spc="-20" dirty="0">
                <a:solidFill>
                  <a:srgbClr val="221F1F"/>
                </a:solidFill>
                <a:latin typeface="Tahoma"/>
                <a:cs typeface="Tahoma"/>
              </a:rPr>
              <a:t>hoger</a:t>
            </a:r>
            <a:r>
              <a:rPr sz="650" spc="500" dirty="0">
                <a:solidFill>
                  <a:srgbClr val="221F1F"/>
                </a:solidFill>
                <a:latin typeface="Tahoma"/>
                <a:cs typeface="Tahoma"/>
              </a:rPr>
              <a:t> </a:t>
            </a:r>
            <a:r>
              <a:rPr sz="650" dirty="0">
                <a:solidFill>
                  <a:srgbClr val="221F1F"/>
                </a:solidFill>
                <a:latin typeface="Tahoma"/>
                <a:cs typeface="Tahoma"/>
              </a:rPr>
              <a:t>onderwijs,</a:t>
            </a:r>
            <a:r>
              <a:rPr sz="650" spc="80" dirty="0">
                <a:solidFill>
                  <a:srgbClr val="221F1F"/>
                </a:solidFill>
                <a:latin typeface="Tahoma"/>
                <a:cs typeface="Tahoma"/>
              </a:rPr>
              <a:t> </a:t>
            </a:r>
            <a:r>
              <a:rPr sz="650" spc="-10" dirty="0">
                <a:solidFill>
                  <a:srgbClr val="221F1F"/>
                </a:solidFill>
                <a:latin typeface="Tahoma"/>
                <a:cs typeface="Tahoma"/>
              </a:rPr>
              <a:t>onderzoekscentra</a:t>
            </a:r>
            <a:endParaRPr sz="65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390"/>
              </a:spcBef>
            </a:pPr>
            <a:r>
              <a:rPr sz="650" dirty="0">
                <a:solidFill>
                  <a:srgbClr val="221F1F"/>
                </a:solidFill>
                <a:latin typeface="Tahoma"/>
                <a:cs typeface="Tahoma"/>
              </a:rPr>
              <a:t>en</a:t>
            </a:r>
            <a:r>
              <a:rPr sz="650" spc="55" dirty="0">
                <a:solidFill>
                  <a:srgbClr val="221F1F"/>
                </a:solidFill>
                <a:latin typeface="Tahoma"/>
                <a:cs typeface="Tahoma"/>
              </a:rPr>
              <a:t> </a:t>
            </a:r>
            <a:r>
              <a:rPr sz="650" spc="-10" dirty="0">
                <a:solidFill>
                  <a:srgbClr val="221F1F"/>
                </a:solidFill>
                <a:latin typeface="Tahoma"/>
                <a:cs typeface="Tahoma"/>
              </a:rPr>
              <a:t>overheidsdiensten).</a:t>
            </a:r>
            <a:endParaRPr sz="650">
              <a:latin typeface="Tahoma"/>
              <a:cs typeface="Tahoma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2506895" y="9131186"/>
            <a:ext cx="937894" cy="8890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14"/>
              </a:spcBef>
            </a:pPr>
            <a:r>
              <a:rPr sz="400" dirty="0">
                <a:solidFill>
                  <a:srgbClr val="808285"/>
                </a:solidFill>
                <a:latin typeface="Tahoma"/>
                <a:cs typeface="Tahoma"/>
              </a:rPr>
              <a:t>15</a:t>
            </a:r>
            <a:r>
              <a:rPr sz="400" spc="25" dirty="0">
                <a:solidFill>
                  <a:srgbClr val="808285"/>
                </a:solidFill>
                <a:latin typeface="Tahoma"/>
                <a:cs typeface="Tahoma"/>
              </a:rPr>
              <a:t> </a:t>
            </a:r>
            <a:r>
              <a:rPr sz="400" dirty="0">
                <a:solidFill>
                  <a:srgbClr val="808285"/>
                </a:solidFill>
                <a:latin typeface="Tahoma"/>
                <a:cs typeface="Tahoma"/>
              </a:rPr>
              <a:t>03</a:t>
            </a:r>
            <a:r>
              <a:rPr sz="400" spc="35" dirty="0">
                <a:solidFill>
                  <a:srgbClr val="808285"/>
                </a:solidFill>
                <a:latin typeface="Tahoma"/>
                <a:cs typeface="Tahoma"/>
              </a:rPr>
              <a:t> </a:t>
            </a:r>
            <a:r>
              <a:rPr sz="400" dirty="0">
                <a:solidFill>
                  <a:srgbClr val="808285"/>
                </a:solidFill>
                <a:latin typeface="Tahoma"/>
                <a:cs typeface="Tahoma"/>
              </a:rPr>
              <a:t>2023</a:t>
            </a:r>
            <a:r>
              <a:rPr sz="400" spc="25" dirty="0">
                <a:solidFill>
                  <a:srgbClr val="808285"/>
                </a:solidFill>
                <a:latin typeface="Tahoma"/>
                <a:cs typeface="Tahoma"/>
              </a:rPr>
              <a:t> </a:t>
            </a:r>
            <a:r>
              <a:rPr sz="400" dirty="0">
                <a:solidFill>
                  <a:srgbClr val="808285"/>
                </a:solidFill>
                <a:latin typeface="Tahoma"/>
                <a:cs typeface="Tahoma"/>
              </a:rPr>
              <a:t>/</a:t>
            </a:r>
            <a:r>
              <a:rPr sz="400" spc="25" dirty="0">
                <a:solidFill>
                  <a:srgbClr val="808285"/>
                </a:solidFill>
                <a:latin typeface="Tahoma"/>
                <a:cs typeface="Tahoma"/>
              </a:rPr>
              <a:t> </a:t>
            </a:r>
            <a:r>
              <a:rPr sz="400" dirty="0">
                <a:solidFill>
                  <a:srgbClr val="808285"/>
                </a:solidFill>
                <a:latin typeface="Tahoma"/>
                <a:cs typeface="Tahoma"/>
              </a:rPr>
              <a:t>Titel</a:t>
            </a:r>
            <a:r>
              <a:rPr sz="400" spc="10" dirty="0">
                <a:solidFill>
                  <a:srgbClr val="808285"/>
                </a:solidFill>
                <a:latin typeface="Tahoma"/>
                <a:cs typeface="Tahoma"/>
              </a:rPr>
              <a:t> </a:t>
            </a:r>
            <a:r>
              <a:rPr sz="400" spc="-20" dirty="0">
                <a:solidFill>
                  <a:srgbClr val="808285"/>
                </a:solidFill>
                <a:latin typeface="Tahoma"/>
                <a:cs typeface="Tahoma"/>
              </a:rPr>
              <a:t>presentatie</a:t>
            </a:r>
            <a:r>
              <a:rPr sz="400" spc="25" dirty="0">
                <a:solidFill>
                  <a:srgbClr val="808285"/>
                </a:solidFill>
                <a:latin typeface="Tahoma"/>
                <a:cs typeface="Tahoma"/>
              </a:rPr>
              <a:t> </a:t>
            </a:r>
            <a:r>
              <a:rPr sz="400" dirty="0">
                <a:solidFill>
                  <a:srgbClr val="808285"/>
                </a:solidFill>
                <a:latin typeface="Tahoma"/>
                <a:cs typeface="Tahoma"/>
              </a:rPr>
              <a:t>lorel</a:t>
            </a:r>
            <a:r>
              <a:rPr sz="400" spc="10" dirty="0">
                <a:solidFill>
                  <a:srgbClr val="808285"/>
                </a:solidFill>
                <a:latin typeface="Tahoma"/>
                <a:cs typeface="Tahoma"/>
              </a:rPr>
              <a:t> </a:t>
            </a:r>
            <a:r>
              <a:rPr sz="400" spc="-20" dirty="0">
                <a:solidFill>
                  <a:srgbClr val="808285"/>
                </a:solidFill>
                <a:latin typeface="Tahoma"/>
                <a:cs typeface="Tahoma"/>
              </a:rPr>
              <a:t>ipsum</a:t>
            </a:r>
            <a:endParaRPr sz="400">
              <a:latin typeface="Tahoma"/>
              <a:cs typeface="Tahoma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1925561" y="9131186"/>
            <a:ext cx="41910" cy="8890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14"/>
              </a:spcBef>
            </a:pPr>
            <a:r>
              <a:rPr sz="400" spc="-50" dirty="0">
                <a:solidFill>
                  <a:srgbClr val="808285"/>
                </a:solidFill>
                <a:latin typeface="Tahoma"/>
                <a:cs typeface="Tahoma"/>
              </a:rPr>
              <a:t>4</a:t>
            </a:r>
            <a:endParaRPr sz="400">
              <a:latin typeface="Tahoma"/>
              <a:cs typeface="Tahoma"/>
            </a:endParaRPr>
          </a:p>
        </p:txBody>
      </p:sp>
      <p:grpSp>
        <p:nvGrpSpPr>
          <p:cNvPr id="40" name="object 40"/>
          <p:cNvGrpSpPr/>
          <p:nvPr/>
        </p:nvGrpSpPr>
        <p:grpSpPr>
          <a:xfrm>
            <a:off x="1970323" y="6313082"/>
            <a:ext cx="1090295" cy="406400"/>
            <a:chOff x="1970323" y="6313082"/>
            <a:chExt cx="1090295" cy="406400"/>
          </a:xfrm>
        </p:grpSpPr>
        <p:sp>
          <p:nvSpPr>
            <p:cNvPr id="41" name="object 41"/>
            <p:cNvSpPr/>
            <p:nvPr/>
          </p:nvSpPr>
          <p:spPr>
            <a:xfrm>
              <a:off x="2509402" y="6313082"/>
              <a:ext cx="551180" cy="285750"/>
            </a:xfrm>
            <a:custGeom>
              <a:avLst/>
              <a:gdLst/>
              <a:ahLst/>
              <a:cxnLst/>
              <a:rect l="l" t="t" r="r" b="b"/>
              <a:pathLst>
                <a:path w="551180" h="285750">
                  <a:moveTo>
                    <a:pt x="491261" y="0"/>
                  </a:moveTo>
                  <a:lnTo>
                    <a:pt x="59886" y="0"/>
                  </a:lnTo>
                  <a:lnTo>
                    <a:pt x="36577" y="4701"/>
                  </a:lnTo>
                  <a:lnTo>
                    <a:pt x="17539" y="17518"/>
                  </a:lnTo>
                  <a:lnTo>
                    <a:pt x="4701" y="36545"/>
                  </a:lnTo>
                  <a:lnTo>
                    <a:pt x="0" y="59834"/>
                  </a:lnTo>
                  <a:lnTo>
                    <a:pt x="0" y="285642"/>
                  </a:lnTo>
                  <a:lnTo>
                    <a:pt x="491261" y="285642"/>
                  </a:lnTo>
                  <a:lnTo>
                    <a:pt x="514571" y="280940"/>
                  </a:lnTo>
                  <a:lnTo>
                    <a:pt x="533608" y="268123"/>
                  </a:lnTo>
                  <a:lnTo>
                    <a:pt x="546446" y="249107"/>
                  </a:lnTo>
                  <a:lnTo>
                    <a:pt x="551159" y="225818"/>
                  </a:lnTo>
                  <a:lnTo>
                    <a:pt x="551159" y="59834"/>
                  </a:lnTo>
                  <a:lnTo>
                    <a:pt x="546446" y="36545"/>
                  </a:lnTo>
                  <a:lnTo>
                    <a:pt x="533608" y="17518"/>
                  </a:lnTo>
                  <a:lnTo>
                    <a:pt x="514571" y="4701"/>
                  </a:lnTo>
                  <a:lnTo>
                    <a:pt x="49126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2" name="object 42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584794" y="6404717"/>
              <a:ext cx="401856" cy="101395"/>
            </a:xfrm>
            <a:prstGeom prst="rect">
              <a:avLst/>
            </a:prstGeom>
          </p:spPr>
        </p:pic>
        <p:sp>
          <p:nvSpPr>
            <p:cNvPr id="43" name="object 43"/>
            <p:cNvSpPr/>
            <p:nvPr/>
          </p:nvSpPr>
          <p:spPr>
            <a:xfrm>
              <a:off x="1970316" y="6598337"/>
              <a:ext cx="539115" cy="121285"/>
            </a:xfrm>
            <a:custGeom>
              <a:avLst/>
              <a:gdLst/>
              <a:ahLst/>
              <a:cxnLst/>
              <a:rect l="l" t="t" r="r" b="b"/>
              <a:pathLst>
                <a:path w="539114" h="121284">
                  <a:moveTo>
                    <a:pt x="538810" y="0"/>
                  </a:moveTo>
                  <a:lnTo>
                    <a:pt x="39928" y="0"/>
                  </a:lnTo>
                  <a:lnTo>
                    <a:pt x="24384" y="3149"/>
                  </a:lnTo>
                  <a:lnTo>
                    <a:pt x="11696" y="11734"/>
                  </a:lnTo>
                  <a:lnTo>
                    <a:pt x="3136" y="24472"/>
                  </a:lnTo>
                  <a:lnTo>
                    <a:pt x="0" y="40093"/>
                  </a:lnTo>
                  <a:lnTo>
                    <a:pt x="0" y="80924"/>
                  </a:lnTo>
                  <a:lnTo>
                    <a:pt x="3136" y="96520"/>
                  </a:lnTo>
                  <a:lnTo>
                    <a:pt x="11696" y="109270"/>
                  </a:lnTo>
                  <a:lnTo>
                    <a:pt x="24384" y="117868"/>
                  </a:lnTo>
                  <a:lnTo>
                    <a:pt x="39928" y="121031"/>
                  </a:lnTo>
                  <a:lnTo>
                    <a:pt x="498868" y="121031"/>
                  </a:lnTo>
                  <a:lnTo>
                    <a:pt x="513994" y="117957"/>
                  </a:lnTo>
                  <a:lnTo>
                    <a:pt x="498868" y="117957"/>
                  </a:lnTo>
                  <a:lnTo>
                    <a:pt x="39928" y="117957"/>
                  </a:lnTo>
                  <a:lnTo>
                    <a:pt x="25577" y="115036"/>
                  </a:lnTo>
                  <a:lnTo>
                    <a:pt x="13868" y="107086"/>
                  </a:lnTo>
                  <a:lnTo>
                    <a:pt x="5956" y="95313"/>
                  </a:lnTo>
                  <a:lnTo>
                    <a:pt x="3060" y="80924"/>
                  </a:lnTo>
                  <a:lnTo>
                    <a:pt x="3060" y="40093"/>
                  </a:lnTo>
                  <a:lnTo>
                    <a:pt x="5956" y="25692"/>
                  </a:lnTo>
                  <a:lnTo>
                    <a:pt x="13868" y="13906"/>
                  </a:lnTo>
                  <a:lnTo>
                    <a:pt x="25577" y="5969"/>
                  </a:lnTo>
                  <a:lnTo>
                    <a:pt x="39928" y="3060"/>
                  </a:lnTo>
                  <a:lnTo>
                    <a:pt x="535749" y="3060"/>
                  </a:lnTo>
                  <a:lnTo>
                    <a:pt x="535749" y="80924"/>
                  </a:lnTo>
                  <a:lnTo>
                    <a:pt x="532841" y="95313"/>
                  </a:lnTo>
                  <a:lnTo>
                    <a:pt x="524941" y="107086"/>
                  </a:lnTo>
                  <a:lnTo>
                    <a:pt x="513207" y="115036"/>
                  </a:lnTo>
                  <a:lnTo>
                    <a:pt x="498868" y="117957"/>
                  </a:lnTo>
                  <a:lnTo>
                    <a:pt x="514413" y="117868"/>
                  </a:lnTo>
                  <a:lnTo>
                    <a:pt x="527113" y="109270"/>
                  </a:lnTo>
                  <a:lnTo>
                    <a:pt x="535660" y="96520"/>
                  </a:lnTo>
                  <a:lnTo>
                    <a:pt x="538810" y="80924"/>
                  </a:lnTo>
                  <a:lnTo>
                    <a:pt x="538810" y="3060"/>
                  </a:lnTo>
                  <a:lnTo>
                    <a:pt x="53881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4" name="object 44"/>
          <p:cNvSpPr txBox="1"/>
          <p:nvPr/>
        </p:nvSpPr>
        <p:spPr>
          <a:xfrm>
            <a:off x="2013386" y="6618027"/>
            <a:ext cx="427355" cy="7556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25"/>
              </a:spcBef>
            </a:pPr>
            <a:r>
              <a:rPr sz="300" dirty="0">
                <a:solidFill>
                  <a:srgbClr val="FFFFFF"/>
                </a:solidFill>
                <a:latin typeface="Tahoma"/>
                <a:cs typeface="Tahoma"/>
              </a:rPr>
              <a:t>Connecting</a:t>
            </a:r>
            <a:r>
              <a:rPr sz="300" spc="7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300" spc="-10" dirty="0">
                <a:solidFill>
                  <a:srgbClr val="FFFFFF"/>
                </a:solidFill>
                <a:latin typeface="Tahoma"/>
                <a:cs typeface="Tahoma"/>
              </a:rPr>
              <a:t>communities</a:t>
            </a:r>
            <a:endParaRPr sz="300">
              <a:latin typeface="Tahoma"/>
              <a:cs typeface="Tahoma"/>
            </a:endParaRPr>
          </a:p>
        </p:txBody>
      </p:sp>
      <p:sp>
        <p:nvSpPr>
          <p:cNvPr id="45" name="object 45"/>
          <p:cNvSpPr/>
          <p:nvPr/>
        </p:nvSpPr>
        <p:spPr>
          <a:xfrm>
            <a:off x="7721713" y="6080613"/>
            <a:ext cx="5695315" cy="3204210"/>
          </a:xfrm>
          <a:custGeom>
            <a:avLst/>
            <a:gdLst/>
            <a:ahLst/>
            <a:cxnLst/>
            <a:rect l="l" t="t" r="r" b="b"/>
            <a:pathLst>
              <a:path w="5695315" h="3204209">
                <a:moveTo>
                  <a:pt x="5694737" y="0"/>
                </a:moveTo>
                <a:lnTo>
                  <a:pt x="0" y="0"/>
                </a:lnTo>
                <a:lnTo>
                  <a:pt x="0" y="3203642"/>
                </a:lnTo>
                <a:lnTo>
                  <a:pt x="5694737" y="3203642"/>
                </a:lnTo>
                <a:lnTo>
                  <a:pt x="569473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 txBox="1"/>
          <p:nvPr/>
        </p:nvSpPr>
        <p:spPr>
          <a:xfrm>
            <a:off x="8533689" y="7075424"/>
            <a:ext cx="1833880" cy="146621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>
              <a:lnSpc>
                <a:spcPts val="1250"/>
              </a:lnSpc>
              <a:spcBef>
                <a:spcPts val="114"/>
              </a:spcBef>
            </a:pPr>
            <a:r>
              <a:rPr sz="1050" b="1" dirty="0">
                <a:solidFill>
                  <a:srgbClr val="00ADFF"/>
                </a:solidFill>
                <a:latin typeface="Tahoma"/>
                <a:cs typeface="Tahoma"/>
              </a:rPr>
              <a:t>Belnet,</a:t>
            </a:r>
            <a:r>
              <a:rPr sz="1050" b="1" spc="95" dirty="0">
                <a:solidFill>
                  <a:srgbClr val="00ADFF"/>
                </a:solidFill>
                <a:latin typeface="Tahoma"/>
                <a:cs typeface="Tahoma"/>
              </a:rPr>
              <a:t> </a:t>
            </a:r>
            <a:r>
              <a:rPr sz="1050" b="1" spc="-10" dirty="0">
                <a:solidFill>
                  <a:srgbClr val="00ADFF"/>
                </a:solidFill>
                <a:latin typeface="Tahoma"/>
                <a:cs typeface="Tahoma"/>
              </a:rPr>
              <a:t>koploper</a:t>
            </a:r>
            <a:endParaRPr sz="1050">
              <a:latin typeface="Tahoma"/>
              <a:cs typeface="Tahoma"/>
            </a:endParaRPr>
          </a:p>
          <a:p>
            <a:pPr>
              <a:lnSpc>
                <a:spcPts val="1250"/>
              </a:lnSpc>
            </a:pPr>
            <a:r>
              <a:rPr sz="1050" b="1" dirty="0">
                <a:solidFill>
                  <a:srgbClr val="00ADFF"/>
                </a:solidFill>
                <a:latin typeface="Tahoma"/>
                <a:cs typeface="Tahoma"/>
              </a:rPr>
              <a:t>op</a:t>
            </a:r>
            <a:r>
              <a:rPr sz="1050" b="1" spc="30" dirty="0">
                <a:solidFill>
                  <a:srgbClr val="00ADFF"/>
                </a:solidFill>
                <a:latin typeface="Tahoma"/>
                <a:cs typeface="Tahoma"/>
              </a:rPr>
              <a:t> </a:t>
            </a:r>
            <a:r>
              <a:rPr sz="1050" b="1" dirty="0">
                <a:solidFill>
                  <a:srgbClr val="00ADFF"/>
                </a:solidFill>
                <a:latin typeface="Tahoma"/>
                <a:cs typeface="Tahoma"/>
              </a:rPr>
              <a:t>vlak</a:t>
            </a:r>
            <a:r>
              <a:rPr sz="1050" b="1" spc="50" dirty="0">
                <a:solidFill>
                  <a:srgbClr val="00ADFF"/>
                </a:solidFill>
                <a:latin typeface="Tahoma"/>
                <a:cs typeface="Tahoma"/>
              </a:rPr>
              <a:t> </a:t>
            </a:r>
            <a:r>
              <a:rPr sz="1050" b="1" dirty="0">
                <a:solidFill>
                  <a:srgbClr val="00ADFF"/>
                </a:solidFill>
                <a:latin typeface="Tahoma"/>
                <a:cs typeface="Tahoma"/>
              </a:rPr>
              <a:t>van</a:t>
            </a:r>
            <a:r>
              <a:rPr sz="1050" b="1" spc="40" dirty="0">
                <a:solidFill>
                  <a:srgbClr val="00ADFF"/>
                </a:solidFill>
                <a:latin typeface="Tahoma"/>
                <a:cs typeface="Tahoma"/>
              </a:rPr>
              <a:t> </a:t>
            </a:r>
            <a:r>
              <a:rPr sz="1050" b="1" spc="-10" dirty="0">
                <a:solidFill>
                  <a:srgbClr val="00ADFF"/>
                </a:solidFill>
                <a:latin typeface="Tahoma"/>
                <a:cs typeface="Tahoma"/>
              </a:rPr>
              <a:t>netwerken.</a:t>
            </a:r>
            <a:endParaRPr sz="1050">
              <a:latin typeface="Tahoma"/>
              <a:cs typeface="Tahoma"/>
            </a:endParaRPr>
          </a:p>
          <a:p>
            <a:pPr marR="5080">
              <a:lnSpc>
                <a:spcPct val="131900"/>
              </a:lnSpc>
              <a:spcBef>
                <a:spcPts val="455"/>
              </a:spcBef>
            </a:pPr>
            <a:r>
              <a:rPr sz="650" dirty="0">
                <a:solidFill>
                  <a:srgbClr val="221F1F"/>
                </a:solidFill>
                <a:latin typeface="Tahoma"/>
                <a:cs typeface="Tahoma"/>
              </a:rPr>
              <a:t>Belnet,</a:t>
            </a:r>
            <a:r>
              <a:rPr sz="650" spc="85" dirty="0">
                <a:solidFill>
                  <a:srgbClr val="221F1F"/>
                </a:solidFill>
                <a:latin typeface="Tahoma"/>
                <a:cs typeface="Tahoma"/>
              </a:rPr>
              <a:t> </a:t>
            </a:r>
            <a:r>
              <a:rPr sz="650" dirty="0">
                <a:solidFill>
                  <a:srgbClr val="221F1F"/>
                </a:solidFill>
                <a:latin typeface="Tahoma"/>
                <a:cs typeface="Tahoma"/>
              </a:rPr>
              <a:t>een</a:t>
            </a:r>
            <a:r>
              <a:rPr sz="650" spc="85" dirty="0">
                <a:solidFill>
                  <a:srgbClr val="221F1F"/>
                </a:solidFill>
                <a:latin typeface="Tahoma"/>
                <a:cs typeface="Tahoma"/>
              </a:rPr>
              <a:t> </a:t>
            </a:r>
            <a:r>
              <a:rPr sz="650" dirty="0">
                <a:solidFill>
                  <a:srgbClr val="221F1F"/>
                </a:solidFill>
                <a:latin typeface="Tahoma"/>
                <a:cs typeface="Tahoma"/>
              </a:rPr>
              <a:t>federale</a:t>
            </a:r>
            <a:r>
              <a:rPr sz="650" spc="90" dirty="0">
                <a:solidFill>
                  <a:srgbClr val="221F1F"/>
                </a:solidFill>
                <a:latin typeface="Tahoma"/>
                <a:cs typeface="Tahoma"/>
              </a:rPr>
              <a:t> </a:t>
            </a:r>
            <a:r>
              <a:rPr sz="650" dirty="0">
                <a:solidFill>
                  <a:srgbClr val="221F1F"/>
                </a:solidFill>
                <a:latin typeface="Tahoma"/>
                <a:cs typeface="Tahoma"/>
              </a:rPr>
              <a:t>overheidsorganisatie</a:t>
            </a:r>
            <a:r>
              <a:rPr sz="650" spc="130" dirty="0">
                <a:solidFill>
                  <a:srgbClr val="221F1F"/>
                </a:solidFill>
                <a:latin typeface="Tahoma"/>
                <a:cs typeface="Tahoma"/>
              </a:rPr>
              <a:t> </a:t>
            </a:r>
            <a:r>
              <a:rPr sz="650" spc="-25" dirty="0">
                <a:solidFill>
                  <a:srgbClr val="221F1F"/>
                </a:solidFill>
                <a:latin typeface="Tahoma"/>
                <a:cs typeface="Tahoma"/>
              </a:rPr>
              <a:t>die</a:t>
            </a:r>
            <a:r>
              <a:rPr sz="650" spc="500" dirty="0">
                <a:solidFill>
                  <a:srgbClr val="221F1F"/>
                </a:solidFill>
                <a:latin typeface="Tahoma"/>
                <a:cs typeface="Tahoma"/>
              </a:rPr>
              <a:t> </a:t>
            </a:r>
            <a:r>
              <a:rPr sz="650" dirty="0">
                <a:solidFill>
                  <a:srgbClr val="221F1F"/>
                </a:solidFill>
                <a:latin typeface="Tahoma"/>
                <a:cs typeface="Tahoma"/>
              </a:rPr>
              <a:t>werd</a:t>
            </a:r>
            <a:r>
              <a:rPr sz="650" spc="40" dirty="0">
                <a:solidFill>
                  <a:srgbClr val="221F1F"/>
                </a:solidFill>
                <a:latin typeface="Tahoma"/>
                <a:cs typeface="Tahoma"/>
              </a:rPr>
              <a:t> </a:t>
            </a:r>
            <a:r>
              <a:rPr sz="650" dirty="0">
                <a:solidFill>
                  <a:srgbClr val="221F1F"/>
                </a:solidFill>
                <a:latin typeface="Tahoma"/>
                <a:cs typeface="Tahoma"/>
              </a:rPr>
              <a:t>opgericht</a:t>
            </a:r>
            <a:r>
              <a:rPr sz="650" spc="60" dirty="0">
                <a:solidFill>
                  <a:srgbClr val="221F1F"/>
                </a:solidFill>
                <a:latin typeface="Tahoma"/>
                <a:cs typeface="Tahoma"/>
              </a:rPr>
              <a:t> </a:t>
            </a:r>
            <a:r>
              <a:rPr sz="650" dirty="0">
                <a:solidFill>
                  <a:srgbClr val="221F1F"/>
                </a:solidFill>
                <a:latin typeface="Tahoma"/>
                <a:cs typeface="Tahoma"/>
              </a:rPr>
              <a:t>in</a:t>
            </a:r>
            <a:r>
              <a:rPr sz="650" spc="60" dirty="0">
                <a:solidFill>
                  <a:srgbClr val="221F1F"/>
                </a:solidFill>
                <a:latin typeface="Tahoma"/>
                <a:cs typeface="Tahoma"/>
              </a:rPr>
              <a:t> </a:t>
            </a:r>
            <a:r>
              <a:rPr sz="650" dirty="0">
                <a:solidFill>
                  <a:srgbClr val="221F1F"/>
                </a:solidFill>
                <a:latin typeface="Tahoma"/>
                <a:cs typeface="Tahoma"/>
              </a:rPr>
              <a:t>1993,</a:t>
            </a:r>
            <a:r>
              <a:rPr sz="650" spc="20" dirty="0">
                <a:solidFill>
                  <a:srgbClr val="221F1F"/>
                </a:solidFill>
                <a:latin typeface="Tahoma"/>
                <a:cs typeface="Tahoma"/>
              </a:rPr>
              <a:t> </a:t>
            </a:r>
            <a:r>
              <a:rPr sz="650" dirty="0">
                <a:solidFill>
                  <a:srgbClr val="221F1F"/>
                </a:solidFill>
                <a:latin typeface="Tahoma"/>
                <a:cs typeface="Tahoma"/>
              </a:rPr>
              <a:t>maakt</a:t>
            </a:r>
            <a:r>
              <a:rPr sz="650" spc="60" dirty="0">
                <a:solidFill>
                  <a:srgbClr val="221F1F"/>
                </a:solidFill>
                <a:latin typeface="Tahoma"/>
                <a:cs typeface="Tahoma"/>
              </a:rPr>
              <a:t> </a:t>
            </a:r>
            <a:r>
              <a:rPr sz="650" dirty="0">
                <a:solidFill>
                  <a:srgbClr val="221F1F"/>
                </a:solidFill>
                <a:latin typeface="Tahoma"/>
                <a:cs typeface="Tahoma"/>
              </a:rPr>
              <a:t>deel</a:t>
            </a:r>
            <a:r>
              <a:rPr sz="650" spc="60" dirty="0">
                <a:solidFill>
                  <a:srgbClr val="221F1F"/>
                </a:solidFill>
                <a:latin typeface="Tahoma"/>
                <a:cs typeface="Tahoma"/>
              </a:rPr>
              <a:t> </a:t>
            </a:r>
            <a:r>
              <a:rPr sz="650" dirty="0">
                <a:solidFill>
                  <a:srgbClr val="221F1F"/>
                </a:solidFill>
                <a:latin typeface="Tahoma"/>
                <a:cs typeface="Tahoma"/>
              </a:rPr>
              <a:t>uit</a:t>
            </a:r>
            <a:r>
              <a:rPr sz="650" spc="60" dirty="0">
                <a:solidFill>
                  <a:srgbClr val="221F1F"/>
                </a:solidFill>
                <a:latin typeface="Tahoma"/>
                <a:cs typeface="Tahoma"/>
              </a:rPr>
              <a:t> </a:t>
            </a:r>
            <a:r>
              <a:rPr sz="650" dirty="0">
                <a:solidFill>
                  <a:srgbClr val="221F1F"/>
                </a:solidFill>
                <a:latin typeface="Tahoma"/>
                <a:cs typeface="Tahoma"/>
              </a:rPr>
              <a:t>van</a:t>
            </a:r>
            <a:r>
              <a:rPr sz="650" spc="60" dirty="0">
                <a:solidFill>
                  <a:srgbClr val="221F1F"/>
                </a:solidFill>
                <a:latin typeface="Tahoma"/>
                <a:cs typeface="Tahoma"/>
              </a:rPr>
              <a:t> </a:t>
            </a:r>
            <a:r>
              <a:rPr sz="650" spc="-25" dirty="0">
                <a:solidFill>
                  <a:srgbClr val="221F1F"/>
                </a:solidFill>
                <a:latin typeface="Tahoma"/>
                <a:cs typeface="Tahoma"/>
              </a:rPr>
              <a:t>het</a:t>
            </a:r>
            <a:r>
              <a:rPr sz="650" spc="500" dirty="0">
                <a:solidFill>
                  <a:srgbClr val="221F1F"/>
                </a:solidFill>
                <a:latin typeface="Tahoma"/>
                <a:cs typeface="Tahoma"/>
              </a:rPr>
              <a:t> </a:t>
            </a:r>
            <a:r>
              <a:rPr sz="650" dirty="0">
                <a:solidFill>
                  <a:srgbClr val="221F1F"/>
                </a:solidFill>
                <a:latin typeface="Tahoma"/>
                <a:cs typeface="Tahoma"/>
              </a:rPr>
              <a:t>Federale</a:t>
            </a:r>
            <a:r>
              <a:rPr sz="650" spc="100" dirty="0">
                <a:solidFill>
                  <a:srgbClr val="221F1F"/>
                </a:solidFill>
                <a:latin typeface="Tahoma"/>
                <a:cs typeface="Tahoma"/>
              </a:rPr>
              <a:t> </a:t>
            </a:r>
            <a:r>
              <a:rPr sz="650" dirty="0">
                <a:solidFill>
                  <a:srgbClr val="221F1F"/>
                </a:solidFill>
                <a:latin typeface="Tahoma"/>
                <a:cs typeface="Tahoma"/>
              </a:rPr>
              <a:t>Wetenschapsbeleid.</a:t>
            </a:r>
            <a:r>
              <a:rPr sz="650" spc="140" dirty="0">
                <a:solidFill>
                  <a:srgbClr val="221F1F"/>
                </a:solidFill>
                <a:latin typeface="Tahoma"/>
                <a:cs typeface="Tahoma"/>
              </a:rPr>
              <a:t> </a:t>
            </a:r>
            <a:r>
              <a:rPr sz="650" dirty="0">
                <a:solidFill>
                  <a:srgbClr val="221F1F"/>
                </a:solidFill>
                <a:latin typeface="Tahoma"/>
                <a:cs typeface="Tahoma"/>
              </a:rPr>
              <a:t>Onze</a:t>
            </a:r>
            <a:r>
              <a:rPr sz="650" spc="100" dirty="0">
                <a:solidFill>
                  <a:srgbClr val="221F1F"/>
                </a:solidFill>
                <a:latin typeface="Tahoma"/>
                <a:cs typeface="Tahoma"/>
              </a:rPr>
              <a:t> </a:t>
            </a:r>
            <a:r>
              <a:rPr sz="650" spc="-10" dirty="0">
                <a:solidFill>
                  <a:srgbClr val="221F1F"/>
                </a:solidFill>
                <a:latin typeface="Tahoma"/>
                <a:cs typeface="Tahoma"/>
              </a:rPr>
              <a:t>medewerkers</a:t>
            </a:r>
            <a:r>
              <a:rPr sz="650" spc="500" dirty="0">
                <a:solidFill>
                  <a:srgbClr val="221F1F"/>
                </a:solidFill>
                <a:latin typeface="Tahoma"/>
                <a:cs typeface="Tahoma"/>
              </a:rPr>
              <a:t> </a:t>
            </a:r>
            <a:r>
              <a:rPr sz="650" dirty="0">
                <a:solidFill>
                  <a:srgbClr val="221F1F"/>
                </a:solidFill>
                <a:latin typeface="Tahoma"/>
                <a:cs typeface="Tahoma"/>
              </a:rPr>
              <a:t>werken</a:t>
            </a:r>
            <a:r>
              <a:rPr sz="650" spc="65" dirty="0">
                <a:solidFill>
                  <a:srgbClr val="221F1F"/>
                </a:solidFill>
                <a:latin typeface="Tahoma"/>
                <a:cs typeface="Tahoma"/>
              </a:rPr>
              <a:t> </a:t>
            </a:r>
            <a:r>
              <a:rPr sz="650" dirty="0">
                <a:solidFill>
                  <a:srgbClr val="221F1F"/>
                </a:solidFill>
                <a:latin typeface="Tahoma"/>
                <a:cs typeface="Tahoma"/>
              </a:rPr>
              <a:t>in</a:t>
            </a:r>
            <a:r>
              <a:rPr sz="650" spc="70" dirty="0">
                <a:solidFill>
                  <a:srgbClr val="221F1F"/>
                </a:solidFill>
                <a:latin typeface="Tahoma"/>
                <a:cs typeface="Tahoma"/>
              </a:rPr>
              <a:t> </a:t>
            </a:r>
            <a:r>
              <a:rPr sz="650" dirty="0">
                <a:solidFill>
                  <a:srgbClr val="221F1F"/>
                </a:solidFill>
                <a:latin typeface="Tahoma"/>
                <a:cs typeface="Tahoma"/>
              </a:rPr>
              <a:t>een</a:t>
            </a:r>
            <a:r>
              <a:rPr sz="650" spc="70" dirty="0">
                <a:solidFill>
                  <a:srgbClr val="221F1F"/>
                </a:solidFill>
                <a:latin typeface="Tahoma"/>
                <a:cs typeface="Tahoma"/>
              </a:rPr>
              <a:t> </a:t>
            </a:r>
            <a:r>
              <a:rPr sz="650" dirty="0">
                <a:solidFill>
                  <a:srgbClr val="221F1F"/>
                </a:solidFill>
                <a:latin typeface="Tahoma"/>
                <a:cs typeface="Tahoma"/>
              </a:rPr>
              <a:t>stimulerende</a:t>
            </a:r>
            <a:r>
              <a:rPr sz="650" spc="90" dirty="0">
                <a:solidFill>
                  <a:srgbClr val="221F1F"/>
                </a:solidFill>
                <a:latin typeface="Tahoma"/>
                <a:cs typeface="Tahoma"/>
              </a:rPr>
              <a:t> </a:t>
            </a:r>
            <a:r>
              <a:rPr sz="650" dirty="0">
                <a:solidFill>
                  <a:srgbClr val="221F1F"/>
                </a:solidFill>
                <a:latin typeface="Tahoma"/>
                <a:cs typeface="Tahoma"/>
              </a:rPr>
              <a:t>en</a:t>
            </a:r>
            <a:r>
              <a:rPr sz="650" spc="80" dirty="0">
                <a:solidFill>
                  <a:srgbClr val="221F1F"/>
                </a:solidFill>
                <a:latin typeface="Tahoma"/>
                <a:cs typeface="Tahoma"/>
              </a:rPr>
              <a:t> </a:t>
            </a:r>
            <a:r>
              <a:rPr sz="650" spc="-10" dirty="0">
                <a:solidFill>
                  <a:srgbClr val="221F1F"/>
                </a:solidFill>
                <a:latin typeface="Tahoma"/>
                <a:cs typeface="Tahoma"/>
              </a:rPr>
              <a:t>dynamische</a:t>
            </a:r>
            <a:r>
              <a:rPr sz="650" spc="500" dirty="0">
                <a:solidFill>
                  <a:srgbClr val="221F1F"/>
                </a:solidFill>
                <a:latin typeface="Tahoma"/>
                <a:cs typeface="Tahoma"/>
              </a:rPr>
              <a:t> </a:t>
            </a:r>
            <a:r>
              <a:rPr sz="650" dirty="0">
                <a:solidFill>
                  <a:srgbClr val="221F1F"/>
                </a:solidFill>
                <a:latin typeface="Tahoma"/>
                <a:cs typeface="Tahoma"/>
              </a:rPr>
              <a:t>hightechomgeving</a:t>
            </a:r>
            <a:r>
              <a:rPr sz="650" spc="150" dirty="0">
                <a:solidFill>
                  <a:srgbClr val="221F1F"/>
                </a:solidFill>
                <a:latin typeface="Tahoma"/>
                <a:cs typeface="Tahoma"/>
              </a:rPr>
              <a:t> </a:t>
            </a:r>
            <a:r>
              <a:rPr sz="650" dirty="0">
                <a:solidFill>
                  <a:srgbClr val="221F1F"/>
                </a:solidFill>
                <a:latin typeface="Tahoma"/>
                <a:cs typeface="Tahoma"/>
              </a:rPr>
              <a:t>voor</a:t>
            </a:r>
            <a:r>
              <a:rPr sz="650" spc="140" dirty="0">
                <a:solidFill>
                  <a:srgbClr val="221F1F"/>
                </a:solidFill>
                <a:latin typeface="Tahoma"/>
                <a:cs typeface="Tahoma"/>
              </a:rPr>
              <a:t> </a:t>
            </a:r>
            <a:r>
              <a:rPr sz="650" dirty="0">
                <a:solidFill>
                  <a:srgbClr val="221F1F"/>
                </a:solidFill>
                <a:latin typeface="Tahoma"/>
                <a:cs typeface="Tahoma"/>
              </a:rPr>
              <a:t>het</a:t>
            </a:r>
            <a:r>
              <a:rPr sz="650" spc="145" dirty="0">
                <a:solidFill>
                  <a:srgbClr val="221F1F"/>
                </a:solidFill>
                <a:latin typeface="Tahoma"/>
                <a:cs typeface="Tahoma"/>
              </a:rPr>
              <a:t> </a:t>
            </a:r>
            <a:r>
              <a:rPr sz="650" spc="-30" dirty="0">
                <a:solidFill>
                  <a:srgbClr val="221F1F"/>
                </a:solidFill>
                <a:latin typeface="Tahoma"/>
                <a:cs typeface="Tahoma"/>
              </a:rPr>
              <a:t>Belnet-</a:t>
            </a:r>
            <a:r>
              <a:rPr sz="650" dirty="0">
                <a:solidFill>
                  <a:srgbClr val="221F1F"/>
                </a:solidFill>
                <a:latin typeface="Tahoma"/>
                <a:cs typeface="Tahoma"/>
              </a:rPr>
              <a:t>netwerk</a:t>
            </a:r>
            <a:r>
              <a:rPr sz="650" spc="175" dirty="0">
                <a:solidFill>
                  <a:srgbClr val="221F1F"/>
                </a:solidFill>
                <a:latin typeface="Tahoma"/>
                <a:cs typeface="Tahoma"/>
              </a:rPr>
              <a:t> </a:t>
            </a:r>
            <a:r>
              <a:rPr sz="650" spc="-20" dirty="0">
                <a:solidFill>
                  <a:srgbClr val="221F1F"/>
                </a:solidFill>
                <a:latin typeface="Tahoma"/>
                <a:cs typeface="Tahoma"/>
              </a:rPr>
              <a:t>(het</a:t>
            </a:r>
            <a:r>
              <a:rPr sz="650" spc="500" dirty="0">
                <a:solidFill>
                  <a:srgbClr val="221F1F"/>
                </a:solidFill>
                <a:latin typeface="Tahoma"/>
                <a:cs typeface="Tahoma"/>
              </a:rPr>
              <a:t> </a:t>
            </a:r>
            <a:r>
              <a:rPr sz="650" dirty="0">
                <a:solidFill>
                  <a:srgbClr val="221F1F"/>
                </a:solidFill>
                <a:latin typeface="Tahoma"/>
                <a:cs typeface="Tahoma"/>
              </a:rPr>
              <a:t>Belgische</a:t>
            </a:r>
            <a:r>
              <a:rPr sz="650" spc="120" dirty="0">
                <a:solidFill>
                  <a:srgbClr val="221F1F"/>
                </a:solidFill>
                <a:latin typeface="Tahoma"/>
                <a:cs typeface="Tahoma"/>
              </a:rPr>
              <a:t> </a:t>
            </a:r>
            <a:r>
              <a:rPr sz="650" dirty="0">
                <a:solidFill>
                  <a:srgbClr val="221F1F"/>
                </a:solidFill>
                <a:latin typeface="Tahoma"/>
                <a:cs typeface="Tahoma"/>
              </a:rPr>
              <a:t>onderzoeksnetwerk</a:t>
            </a:r>
            <a:r>
              <a:rPr sz="650" spc="130" dirty="0">
                <a:solidFill>
                  <a:srgbClr val="221F1F"/>
                </a:solidFill>
                <a:latin typeface="Tahoma"/>
                <a:cs typeface="Tahoma"/>
              </a:rPr>
              <a:t> </a:t>
            </a:r>
            <a:r>
              <a:rPr sz="650" dirty="0">
                <a:solidFill>
                  <a:srgbClr val="221F1F"/>
                </a:solidFill>
                <a:latin typeface="Tahoma"/>
                <a:cs typeface="Tahoma"/>
              </a:rPr>
              <a:t>voor</a:t>
            </a:r>
            <a:r>
              <a:rPr sz="650" spc="114" dirty="0">
                <a:solidFill>
                  <a:srgbClr val="221F1F"/>
                </a:solidFill>
                <a:latin typeface="Tahoma"/>
                <a:cs typeface="Tahoma"/>
              </a:rPr>
              <a:t> </a:t>
            </a:r>
            <a:r>
              <a:rPr sz="650" dirty="0">
                <a:solidFill>
                  <a:srgbClr val="221F1F"/>
                </a:solidFill>
                <a:latin typeface="Tahoma"/>
                <a:cs typeface="Tahoma"/>
              </a:rPr>
              <a:t>het</a:t>
            </a:r>
            <a:r>
              <a:rPr sz="650" spc="100" dirty="0">
                <a:solidFill>
                  <a:srgbClr val="221F1F"/>
                </a:solidFill>
                <a:latin typeface="Tahoma"/>
                <a:cs typeface="Tahoma"/>
              </a:rPr>
              <a:t> </a:t>
            </a:r>
            <a:r>
              <a:rPr sz="650" spc="-20" dirty="0">
                <a:solidFill>
                  <a:srgbClr val="221F1F"/>
                </a:solidFill>
                <a:latin typeface="Tahoma"/>
                <a:cs typeface="Tahoma"/>
              </a:rPr>
              <a:t>hoger</a:t>
            </a:r>
            <a:r>
              <a:rPr sz="650" spc="500" dirty="0">
                <a:solidFill>
                  <a:srgbClr val="221F1F"/>
                </a:solidFill>
                <a:latin typeface="Tahoma"/>
                <a:cs typeface="Tahoma"/>
              </a:rPr>
              <a:t> </a:t>
            </a:r>
            <a:r>
              <a:rPr sz="650" dirty="0">
                <a:solidFill>
                  <a:srgbClr val="221F1F"/>
                </a:solidFill>
                <a:latin typeface="Tahoma"/>
                <a:cs typeface="Tahoma"/>
              </a:rPr>
              <a:t>onderwijs,</a:t>
            </a:r>
            <a:r>
              <a:rPr sz="650" spc="80" dirty="0">
                <a:solidFill>
                  <a:srgbClr val="221F1F"/>
                </a:solidFill>
                <a:latin typeface="Tahoma"/>
                <a:cs typeface="Tahoma"/>
              </a:rPr>
              <a:t> </a:t>
            </a:r>
            <a:r>
              <a:rPr sz="650" spc="-10" dirty="0">
                <a:solidFill>
                  <a:srgbClr val="221F1F"/>
                </a:solidFill>
                <a:latin typeface="Tahoma"/>
                <a:cs typeface="Tahoma"/>
              </a:rPr>
              <a:t>onderzoekscentra</a:t>
            </a:r>
            <a:endParaRPr sz="65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390"/>
              </a:spcBef>
            </a:pPr>
            <a:r>
              <a:rPr sz="650" dirty="0">
                <a:solidFill>
                  <a:srgbClr val="221F1F"/>
                </a:solidFill>
                <a:latin typeface="Tahoma"/>
                <a:cs typeface="Tahoma"/>
              </a:rPr>
              <a:t>en</a:t>
            </a:r>
            <a:r>
              <a:rPr sz="650" spc="55" dirty="0">
                <a:solidFill>
                  <a:srgbClr val="221F1F"/>
                </a:solidFill>
                <a:latin typeface="Tahoma"/>
                <a:cs typeface="Tahoma"/>
              </a:rPr>
              <a:t> </a:t>
            </a:r>
            <a:r>
              <a:rPr sz="650" spc="-10" dirty="0">
                <a:solidFill>
                  <a:srgbClr val="221F1F"/>
                </a:solidFill>
                <a:latin typeface="Tahoma"/>
                <a:cs typeface="Tahoma"/>
              </a:rPr>
              <a:t>overheidsdiensten).</a:t>
            </a:r>
            <a:endParaRPr sz="650">
              <a:latin typeface="Tahoma"/>
              <a:cs typeface="Tahoma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10675260" y="7456207"/>
            <a:ext cx="1833880" cy="1087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R="5080">
              <a:lnSpc>
                <a:spcPct val="131900"/>
              </a:lnSpc>
              <a:spcBef>
                <a:spcPts val="95"/>
              </a:spcBef>
            </a:pPr>
            <a:r>
              <a:rPr sz="650" dirty="0">
                <a:solidFill>
                  <a:srgbClr val="221F1F"/>
                </a:solidFill>
                <a:latin typeface="Tahoma"/>
                <a:cs typeface="Tahoma"/>
              </a:rPr>
              <a:t>Belnet,</a:t>
            </a:r>
            <a:r>
              <a:rPr sz="650" spc="85" dirty="0">
                <a:solidFill>
                  <a:srgbClr val="221F1F"/>
                </a:solidFill>
                <a:latin typeface="Tahoma"/>
                <a:cs typeface="Tahoma"/>
              </a:rPr>
              <a:t> </a:t>
            </a:r>
            <a:r>
              <a:rPr sz="650" dirty="0">
                <a:solidFill>
                  <a:srgbClr val="221F1F"/>
                </a:solidFill>
                <a:latin typeface="Tahoma"/>
                <a:cs typeface="Tahoma"/>
              </a:rPr>
              <a:t>een</a:t>
            </a:r>
            <a:r>
              <a:rPr sz="650" spc="85" dirty="0">
                <a:solidFill>
                  <a:srgbClr val="221F1F"/>
                </a:solidFill>
                <a:latin typeface="Tahoma"/>
                <a:cs typeface="Tahoma"/>
              </a:rPr>
              <a:t> </a:t>
            </a:r>
            <a:r>
              <a:rPr sz="650" dirty="0">
                <a:solidFill>
                  <a:srgbClr val="221F1F"/>
                </a:solidFill>
                <a:latin typeface="Tahoma"/>
                <a:cs typeface="Tahoma"/>
              </a:rPr>
              <a:t>federale</a:t>
            </a:r>
            <a:r>
              <a:rPr sz="650" spc="90" dirty="0">
                <a:solidFill>
                  <a:srgbClr val="221F1F"/>
                </a:solidFill>
                <a:latin typeface="Tahoma"/>
                <a:cs typeface="Tahoma"/>
              </a:rPr>
              <a:t> </a:t>
            </a:r>
            <a:r>
              <a:rPr sz="650" dirty="0">
                <a:solidFill>
                  <a:srgbClr val="221F1F"/>
                </a:solidFill>
                <a:latin typeface="Tahoma"/>
                <a:cs typeface="Tahoma"/>
              </a:rPr>
              <a:t>overheidsorganisatie</a:t>
            </a:r>
            <a:r>
              <a:rPr sz="650" spc="130" dirty="0">
                <a:solidFill>
                  <a:srgbClr val="221F1F"/>
                </a:solidFill>
                <a:latin typeface="Tahoma"/>
                <a:cs typeface="Tahoma"/>
              </a:rPr>
              <a:t> </a:t>
            </a:r>
            <a:r>
              <a:rPr sz="650" spc="-25" dirty="0">
                <a:solidFill>
                  <a:srgbClr val="221F1F"/>
                </a:solidFill>
                <a:latin typeface="Tahoma"/>
                <a:cs typeface="Tahoma"/>
              </a:rPr>
              <a:t>die</a:t>
            </a:r>
            <a:r>
              <a:rPr sz="650" spc="500" dirty="0">
                <a:solidFill>
                  <a:srgbClr val="221F1F"/>
                </a:solidFill>
                <a:latin typeface="Tahoma"/>
                <a:cs typeface="Tahoma"/>
              </a:rPr>
              <a:t> </a:t>
            </a:r>
            <a:r>
              <a:rPr sz="650" dirty="0">
                <a:solidFill>
                  <a:srgbClr val="221F1F"/>
                </a:solidFill>
                <a:latin typeface="Tahoma"/>
                <a:cs typeface="Tahoma"/>
              </a:rPr>
              <a:t>werd</a:t>
            </a:r>
            <a:r>
              <a:rPr sz="650" spc="40" dirty="0">
                <a:solidFill>
                  <a:srgbClr val="221F1F"/>
                </a:solidFill>
                <a:latin typeface="Tahoma"/>
                <a:cs typeface="Tahoma"/>
              </a:rPr>
              <a:t> </a:t>
            </a:r>
            <a:r>
              <a:rPr sz="650" dirty="0">
                <a:solidFill>
                  <a:srgbClr val="221F1F"/>
                </a:solidFill>
                <a:latin typeface="Tahoma"/>
                <a:cs typeface="Tahoma"/>
              </a:rPr>
              <a:t>opgericht</a:t>
            </a:r>
            <a:r>
              <a:rPr sz="650" spc="60" dirty="0">
                <a:solidFill>
                  <a:srgbClr val="221F1F"/>
                </a:solidFill>
                <a:latin typeface="Tahoma"/>
                <a:cs typeface="Tahoma"/>
              </a:rPr>
              <a:t> </a:t>
            </a:r>
            <a:r>
              <a:rPr sz="650" dirty="0">
                <a:solidFill>
                  <a:srgbClr val="221F1F"/>
                </a:solidFill>
                <a:latin typeface="Tahoma"/>
                <a:cs typeface="Tahoma"/>
              </a:rPr>
              <a:t>in</a:t>
            </a:r>
            <a:r>
              <a:rPr sz="650" spc="60" dirty="0">
                <a:solidFill>
                  <a:srgbClr val="221F1F"/>
                </a:solidFill>
                <a:latin typeface="Tahoma"/>
                <a:cs typeface="Tahoma"/>
              </a:rPr>
              <a:t> </a:t>
            </a:r>
            <a:r>
              <a:rPr sz="650" dirty="0">
                <a:solidFill>
                  <a:srgbClr val="221F1F"/>
                </a:solidFill>
                <a:latin typeface="Tahoma"/>
                <a:cs typeface="Tahoma"/>
              </a:rPr>
              <a:t>1993,</a:t>
            </a:r>
            <a:r>
              <a:rPr sz="650" spc="20" dirty="0">
                <a:solidFill>
                  <a:srgbClr val="221F1F"/>
                </a:solidFill>
                <a:latin typeface="Tahoma"/>
                <a:cs typeface="Tahoma"/>
              </a:rPr>
              <a:t> </a:t>
            </a:r>
            <a:r>
              <a:rPr sz="650" dirty="0">
                <a:solidFill>
                  <a:srgbClr val="221F1F"/>
                </a:solidFill>
                <a:latin typeface="Tahoma"/>
                <a:cs typeface="Tahoma"/>
              </a:rPr>
              <a:t>maakt</a:t>
            </a:r>
            <a:r>
              <a:rPr sz="650" spc="60" dirty="0">
                <a:solidFill>
                  <a:srgbClr val="221F1F"/>
                </a:solidFill>
                <a:latin typeface="Tahoma"/>
                <a:cs typeface="Tahoma"/>
              </a:rPr>
              <a:t> </a:t>
            </a:r>
            <a:r>
              <a:rPr sz="650" dirty="0">
                <a:solidFill>
                  <a:srgbClr val="221F1F"/>
                </a:solidFill>
                <a:latin typeface="Tahoma"/>
                <a:cs typeface="Tahoma"/>
              </a:rPr>
              <a:t>deel</a:t>
            </a:r>
            <a:r>
              <a:rPr sz="650" spc="60" dirty="0">
                <a:solidFill>
                  <a:srgbClr val="221F1F"/>
                </a:solidFill>
                <a:latin typeface="Tahoma"/>
                <a:cs typeface="Tahoma"/>
              </a:rPr>
              <a:t> </a:t>
            </a:r>
            <a:r>
              <a:rPr sz="650" dirty="0">
                <a:solidFill>
                  <a:srgbClr val="221F1F"/>
                </a:solidFill>
                <a:latin typeface="Tahoma"/>
                <a:cs typeface="Tahoma"/>
              </a:rPr>
              <a:t>uit</a:t>
            </a:r>
            <a:r>
              <a:rPr sz="650" spc="60" dirty="0">
                <a:solidFill>
                  <a:srgbClr val="221F1F"/>
                </a:solidFill>
                <a:latin typeface="Tahoma"/>
                <a:cs typeface="Tahoma"/>
              </a:rPr>
              <a:t> </a:t>
            </a:r>
            <a:r>
              <a:rPr sz="650" dirty="0">
                <a:solidFill>
                  <a:srgbClr val="221F1F"/>
                </a:solidFill>
                <a:latin typeface="Tahoma"/>
                <a:cs typeface="Tahoma"/>
              </a:rPr>
              <a:t>van</a:t>
            </a:r>
            <a:r>
              <a:rPr sz="650" spc="60" dirty="0">
                <a:solidFill>
                  <a:srgbClr val="221F1F"/>
                </a:solidFill>
                <a:latin typeface="Tahoma"/>
                <a:cs typeface="Tahoma"/>
              </a:rPr>
              <a:t> </a:t>
            </a:r>
            <a:r>
              <a:rPr sz="650" spc="-25" dirty="0">
                <a:solidFill>
                  <a:srgbClr val="221F1F"/>
                </a:solidFill>
                <a:latin typeface="Tahoma"/>
                <a:cs typeface="Tahoma"/>
              </a:rPr>
              <a:t>het</a:t>
            </a:r>
            <a:r>
              <a:rPr sz="650" spc="500" dirty="0">
                <a:solidFill>
                  <a:srgbClr val="221F1F"/>
                </a:solidFill>
                <a:latin typeface="Tahoma"/>
                <a:cs typeface="Tahoma"/>
              </a:rPr>
              <a:t> </a:t>
            </a:r>
            <a:r>
              <a:rPr sz="650" dirty="0">
                <a:solidFill>
                  <a:srgbClr val="221F1F"/>
                </a:solidFill>
                <a:latin typeface="Tahoma"/>
                <a:cs typeface="Tahoma"/>
              </a:rPr>
              <a:t>Federale</a:t>
            </a:r>
            <a:r>
              <a:rPr sz="650" spc="100" dirty="0">
                <a:solidFill>
                  <a:srgbClr val="221F1F"/>
                </a:solidFill>
                <a:latin typeface="Tahoma"/>
                <a:cs typeface="Tahoma"/>
              </a:rPr>
              <a:t> </a:t>
            </a:r>
            <a:r>
              <a:rPr sz="650" dirty="0">
                <a:solidFill>
                  <a:srgbClr val="221F1F"/>
                </a:solidFill>
                <a:latin typeface="Tahoma"/>
                <a:cs typeface="Tahoma"/>
              </a:rPr>
              <a:t>Wetenschapsbeleid.</a:t>
            </a:r>
            <a:r>
              <a:rPr sz="650" spc="140" dirty="0">
                <a:solidFill>
                  <a:srgbClr val="221F1F"/>
                </a:solidFill>
                <a:latin typeface="Tahoma"/>
                <a:cs typeface="Tahoma"/>
              </a:rPr>
              <a:t> </a:t>
            </a:r>
            <a:r>
              <a:rPr sz="650" dirty="0">
                <a:solidFill>
                  <a:srgbClr val="221F1F"/>
                </a:solidFill>
                <a:latin typeface="Tahoma"/>
                <a:cs typeface="Tahoma"/>
              </a:rPr>
              <a:t>Onze</a:t>
            </a:r>
            <a:r>
              <a:rPr sz="650" spc="100" dirty="0">
                <a:solidFill>
                  <a:srgbClr val="221F1F"/>
                </a:solidFill>
                <a:latin typeface="Tahoma"/>
                <a:cs typeface="Tahoma"/>
              </a:rPr>
              <a:t> </a:t>
            </a:r>
            <a:r>
              <a:rPr sz="650" spc="-10" dirty="0">
                <a:solidFill>
                  <a:srgbClr val="221F1F"/>
                </a:solidFill>
                <a:latin typeface="Tahoma"/>
                <a:cs typeface="Tahoma"/>
              </a:rPr>
              <a:t>medewerkers</a:t>
            </a:r>
            <a:r>
              <a:rPr sz="650" spc="500" dirty="0">
                <a:solidFill>
                  <a:srgbClr val="221F1F"/>
                </a:solidFill>
                <a:latin typeface="Tahoma"/>
                <a:cs typeface="Tahoma"/>
              </a:rPr>
              <a:t> </a:t>
            </a:r>
            <a:r>
              <a:rPr sz="650" dirty="0">
                <a:solidFill>
                  <a:srgbClr val="221F1F"/>
                </a:solidFill>
                <a:latin typeface="Tahoma"/>
                <a:cs typeface="Tahoma"/>
              </a:rPr>
              <a:t>werken</a:t>
            </a:r>
            <a:r>
              <a:rPr sz="650" spc="65" dirty="0">
                <a:solidFill>
                  <a:srgbClr val="221F1F"/>
                </a:solidFill>
                <a:latin typeface="Tahoma"/>
                <a:cs typeface="Tahoma"/>
              </a:rPr>
              <a:t> </a:t>
            </a:r>
            <a:r>
              <a:rPr sz="650" dirty="0">
                <a:solidFill>
                  <a:srgbClr val="221F1F"/>
                </a:solidFill>
                <a:latin typeface="Tahoma"/>
                <a:cs typeface="Tahoma"/>
              </a:rPr>
              <a:t>in</a:t>
            </a:r>
            <a:r>
              <a:rPr sz="650" spc="70" dirty="0">
                <a:solidFill>
                  <a:srgbClr val="221F1F"/>
                </a:solidFill>
                <a:latin typeface="Tahoma"/>
                <a:cs typeface="Tahoma"/>
              </a:rPr>
              <a:t> </a:t>
            </a:r>
            <a:r>
              <a:rPr sz="650" dirty="0">
                <a:solidFill>
                  <a:srgbClr val="221F1F"/>
                </a:solidFill>
                <a:latin typeface="Tahoma"/>
                <a:cs typeface="Tahoma"/>
              </a:rPr>
              <a:t>een</a:t>
            </a:r>
            <a:r>
              <a:rPr sz="650" spc="70" dirty="0">
                <a:solidFill>
                  <a:srgbClr val="221F1F"/>
                </a:solidFill>
                <a:latin typeface="Tahoma"/>
                <a:cs typeface="Tahoma"/>
              </a:rPr>
              <a:t> </a:t>
            </a:r>
            <a:r>
              <a:rPr sz="650" dirty="0">
                <a:solidFill>
                  <a:srgbClr val="221F1F"/>
                </a:solidFill>
                <a:latin typeface="Tahoma"/>
                <a:cs typeface="Tahoma"/>
              </a:rPr>
              <a:t>stimulerende</a:t>
            </a:r>
            <a:r>
              <a:rPr sz="650" spc="90" dirty="0">
                <a:solidFill>
                  <a:srgbClr val="221F1F"/>
                </a:solidFill>
                <a:latin typeface="Tahoma"/>
                <a:cs typeface="Tahoma"/>
              </a:rPr>
              <a:t> </a:t>
            </a:r>
            <a:r>
              <a:rPr sz="650" dirty="0">
                <a:solidFill>
                  <a:srgbClr val="221F1F"/>
                </a:solidFill>
                <a:latin typeface="Tahoma"/>
                <a:cs typeface="Tahoma"/>
              </a:rPr>
              <a:t>en</a:t>
            </a:r>
            <a:r>
              <a:rPr sz="650" spc="80" dirty="0">
                <a:solidFill>
                  <a:srgbClr val="221F1F"/>
                </a:solidFill>
                <a:latin typeface="Tahoma"/>
                <a:cs typeface="Tahoma"/>
              </a:rPr>
              <a:t> </a:t>
            </a:r>
            <a:r>
              <a:rPr sz="650" spc="-10" dirty="0">
                <a:solidFill>
                  <a:srgbClr val="221F1F"/>
                </a:solidFill>
                <a:latin typeface="Tahoma"/>
                <a:cs typeface="Tahoma"/>
              </a:rPr>
              <a:t>dynamische</a:t>
            </a:r>
            <a:r>
              <a:rPr sz="650" spc="500" dirty="0">
                <a:solidFill>
                  <a:srgbClr val="221F1F"/>
                </a:solidFill>
                <a:latin typeface="Tahoma"/>
                <a:cs typeface="Tahoma"/>
              </a:rPr>
              <a:t> </a:t>
            </a:r>
            <a:r>
              <a:rPr sz="650" dirty="0">
                <a:solidFill>
                  <a:srgbClr val="221F1F"/>
                </a:solidFill>
                <a:latin typeface="Tahoma"/>
                <a:cs typeface="Tahoma"/>
              </a:rPr>
              <a:t>hightechomgeving</a:t>
            </a:r>
            <a:r>
              <a:rPr sz="650" spc="150" dirty="0">
                <a:solidFill>
                  <a:srgbClr val="221F1F"/>
                </a:solidFill>
                <a:latin typeface="Tahoma"/>
                <a:cs typeface="Tahoma"/>
              </a:rPr>
              <a:t> </a:t>
            </a:r>
            <a:r>
              <a:rPr sz="650" dirty="0">
                <a:solidFill>
                  <a:srgbClr val="221F1F"/>
                </a:solidFill>
                <a:latin typeface="Tahoma"/>
                <a:cs typeface="Tahoma"/>
              </a:rPr>
              <a:t>voor</a:t>
            </a:r>
            <a:r>
              <a:rPr sz="650" spc="140" dirty="0">
                <a:solidFill>
                  <a:srgbClr val="221F1F"/>
                </a:solidFill>
                <a:latin typeface="Tahoma"/>
                <a:cs typeface="Tahoma"/>
              </a:rPr>
              <a:t> </a:t>
            </a:r>
            <a:r>
              <a:rPr sz="650" dirty="0">
                <a:solidFill>
                  <a:srgbClr val="221F1F"/>
                </a:solidFill>
                <a:latin typeface="Tahoma"/>
                <a:cs typeface="Tahoma"/>
              </a:rPr>
              <a:t>het</a:t>
            </a:r>
            <a:r>
              <a:rPr sz="650" spc="145" dirty="0">
                <a:solidFill>
                  <a:srgbClr val="221F1F"/>
                </a:solidFill>
                <a:latin typeface="Tahoma"/>
                <a:cs typeface="Tahoma"/>
              </a:rPr>
              <a:t> </a:t>
            </a:r>
            <a:r>
              <a:rPr sz="650" spc="-30" dirty="0">
                <a:solidFill>
                  <a:srgbClr val="221F1F"/>
                </a:solidFill>
                <a:latin typeface="Tahoma"/>
                <a:cs typeface="Tahoma"/>
              </a:rPr>
              <a:t>Belnet-</a:t>
            </a:r>
            <a:r>
              <a:rPr sz="650" dirty="0">
                <a:solidFill>
                  <a:srgbClr val="221F1F"/>
                </a:solidFill>
                <a:latin typeface="Tahoma"/>
                <a:cs typeface="Tahoma"/>
              </a:rPr>
              <a:t>netwerk</a:t>
            </a:r>
            <a:r>
              <a:rPr sz="650" spc="175" dirty="0">
                <a:solidFill>
                  <a:srgbClr val="221F1F"/>
                </a:solidFill>
                <a:latin typeface="Tahoma"/>
                <a:cs typeface="Tahoma"/>
              </a:rPr>
              <a:t> </a:t>
            </a:r>
            <a:r>
              <a:rPr sz="650" spc="-20" dirty="0">
                <a:solidFill>
                  <a:srgbClr val="221F1F"/>
                </a:solidFill>
                <a:latin typeface="Tahoma"/>
                <a:cs typeface="Tahoma"/>
              </a:rPr>
              <a:t>(het</a:t>
            </a:r>
            <a:r>
              <a:rPr sz="650" spc="500" dirty="0">
                <a:solidFill>
                  <a:srgbClr val="221F1F"/>
                </a:solidFill>
                <a:latin typeface="Tahoma"/>
                <a:cs typeface="Tahoma"/>
              </a:rPr>
              <a:t> </a:t>
            </a:r>
            <a:r>
              <a:rPr sz="650" dirty="0">
                <a:solidFill>
                  <a:srgbClr val="221F1F"/>
                </a:solidFill>
                <a:latin typeface="Tahoma"/>
                <a:cs typeface="Tahoma"/>
              </a:rPr>
              <a:t>Belgische</a:t>
            </a:r>
            <a:r>
              <a:rPr sz="650" spc="120" dirty="0">
                <a:solidFill>
                  <a:srgbClr val="221F1F"/>
                </a:solidFill>
                <a:latin typeface="Tahoma"/>
                <a:cs typeface="Tahoma"/>
              </a:rPr>
              <a:t> </a:t>
            </a:r>
            <a:r>
              <a:rPr sz="650" dirty="0">
                <a:solidFill>
                  <a:srgbClr val="221F1F"/>
                </a:solidFill>
                <a:latin typeface="Tahoma"/>
                <a:cs typeface="Tahoma"/>
              </a:rPr>
              <a:t>onderzoeksnetwerk</a:t>
            </a:r>
            <a:r>
              <a:rPr sz="650" spc="130" dirty="0">
                <a:solidFill>
                  <a:srgbClr val="221F1F"/>
                </a:solidFill>
                <a:latin typeface="Tahoma"/>
                <a:cs typeface="Tahoma"/>
              </a:rPr>
              <a:t> </a:t>
            </a:r>
            <a:r>
              <a:rPr sz="650" dirty="0">
                <a:solidFill>
                  <a:srgbClr val="221F1F"/>
                </a:solidFill>
                <a:latin typeface="Tahoma"/>
                <a:cs typeface="Tahoma"/>
              </a:rPr>
              <a:t>voor</a:t>
            </a:r>
            <a:r>
              <a:rPr sz="650" spc="114" dirty="0">
                <a:solidFill>
                  <a:srgbClr val="221F1F"/>
                </a:solidFill>
                <a:latin typeface="Tahoma"/>
                <a:cs typeface="Tahoma"/>
              </a:rPr>
              <a:t> </a:t>
            </a:r>
            <a:r>
              <a:rPr sz="650" dirty="0">
                <a:solidFill>
                  <a:srgbClr val="221F1F"/>
                </a:solidFill>
                <a:latin typeface="Tahoma"/>
                <a:cs typeface="Tahoma"/>
              </a:rPr>
              <a:t>het</a:t>
            </a:r>
            <a:r>
              <a:rPr sz="650" spc="100" dirty="0">
                <a:solidFill>
                  <a:srgbClr val="221F1F"/>
                </a:solidFill>
                <a:latin typeface="Tahoma"/>
                <a:cs typeface="Tahoma"/>
              </a:rPr>
              <a:t> </a:t>
            </a:r>
            <a:r>
              <a:rPr sz="650" spc="-20" dirty="0">
                <a:solidFill>
                  <a:srgbClr val="221F1F"/>
                </a:solidFill>
                <a:latin typeface="Tahoma"/>
                <a:cs typeface="Tahoma"/>
              </a:rPr>
              <a:t>hoger</a:t>
            </a:r>
            <a:r>
              <a:rPr sz="650" spc="500" dirty="0">
                <a:solidFill>
                  <a:srgbClr val="221F1F"/>
                </a:solidFill>
                <a:latin typeface="Tahoma"/>
                <a:cs typeface="Tahoma"/>
              </a:rPr>
              <a:t> </a:t>
            </a:r>
            <a:r>
              <a:rPr sz="650" dirty="0">
                <a:solidFill>
                  <a:srgbClr val="221F1F"/>
                </a:solidFill>
                <a:latin typeface="Tahoma"/>
                <a:cs typeface="Tahoma"/>
              </a:rPr>
              <a:t>onderwijs,</a:t>
            </a:r>
            <a:r>
              <a:rPr sz="650" spc="80" dirty="0">
                <a:solidFill>
                  <a:srgbClr val="221F1F"/>
                </a:solidFill>
                <a:latin typeface="Tahoma"/>
                <a:cs typeface="Tahoma"/>
              </a:rPr>
              <a:t> </a:t>
            </a:r>
            <a:r>
              <a:rPr sz="650" spc="-10" dirty="0">
                <a:solidFill>
                  <a:srgbClr val="221F1F"/>
                </a:solidFill>
                <a:latin typeface="Tahoma"/>
                <a:cs typeface="Tahoma"/>
              </a:rPr>
              <a:t>onderzoekscentra</a:t>
            </a:r>
            <a:endParaRPr sz="65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380"/>
              </a:spcBef>
            </a:pPr>
            <a:r>
              <a:rPr sz="650" dirty="0">
                <a:solidFill>
                  <a:srgbClr val="221F1F"/>
                </a:solidFill>
                <a:latin typeface="Tahoma"/>
                <a:cs typeface="Tahoma"/>
              </a:rPr>
              <a:t>en</a:t>
            </a:r>
            <a:r>
              <a:rPr sz="650" spc="55" dirty="0">
                <a:solidFill>
                  <a:srgbClr val="221F1F"/>
                </a:solidFill>
                <a:latin typeface="Tahoma"/>
                <a:cs typeface="Tahoma"/>
              </a:rPr>
              <a:t> </a:t>
            </a:r>
            <a:r>
              <a:rPr sz="650" spc="-10" dirty="0">
                <a:solidFill>
                  <a:srgbClr val="221F1F"/>
                </a:solidFill>
                <a:latin typeface="Tahoma"/>
                <a:cs typeface="Tahoma"/>
              </a:rPr>
              <a:t>overheidsdiensten).</a:t>
            </a:r>
            <a:endParaRPr sz="650">
              <a:latin typeface="Tahoma"/>
              <a:cs typeface="Tahoma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8450803" y="9131186"/>
            <a:ext cx="937894" cy="8890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14"/>
              </a:spcBef>
            </a:pPr>
            <a:r>
              <a:rPr sz="400" dirty="0">
                <a:solidFill>
                  <a:srgbClr val="808285"/>
                </a:solidFill>
                <a:latin typeface="Tahoma"/>
                <a:cs typeface="Tahoma"/>
              </a:rPr>
              <a:t>15</a:t>
            </a:r>
            <a:r>
              <a:rPr sz="400" spc="25" dirty="0">
                <a:solidFill>
                  <a:srgbClr val="808285"/>
                </a:solidFill>
                <a:latin typeface="Tahoma"/>
                <a:cs typeface="Tahoma"/>
              </a:rPr>
              <a:t> </a:t>
            </a:r>
            <a:r>
              <a:rPr sz="400" dirty="0">
                <a:solidFill>
                  <a:srgbClr val="808285"/>
                </a:solidFill>
                <a:latin typeface="Tahoma"/>
                <a:cs typeface="Tahoma"/>
              </a:rPr>
              <a:t>03</a:t>
            </a:r>
            <a:r>
              <a:rPr sz="400" spc="35" dirty="0">
                <a:solidFill>
                  <a:srgbClr val="808285"/>
                </a:solidFill>
                <a:latin typeface="Tahoma"/>
                <a:cs typeface="Tahoma"/>
              </a:rPr>
              <a:t> </a:t>
            </a:r>
            <a:r>
              <a:rPr sz="400" dirty="0">
                <a:solidFill>
                  <a:srgbClr val="808285"/>
                </a:solidFill>
                <a:latin typeface="Tahoma"/>
                <a:cs typeface="Tahoma"/>
              </a:rPr>
              <a:t>2023</a:t>
            </a:r>
            <a:r>
              <a:rPr sz="400" spc="25" dirty="0">
                <a:solidFill>
                  <a:srgbClr val="808285"/>
                </a:solidFill>
                <a:latin typeface="Tahoma"/>
                <a:cs typeface="Tahoma"/>
              </a:rPr>
              <a:t> </a:t>
            </a:r>
            <a:r>
              <a:rPr sz="400" dirty="0">
                <a:solidFill>
                  <a:srgbClr val="808285"/>
                </a:solidFill>
                <a:latin typeface="Tahoma"/>
                <a:cs typeface="Tahoma"/>
              </a:rPr>
              <a:t>/</a:t>
            </a:r>
            <a:r>
              <a:rPr sz="400" spc="25" dirty="0">
                <a:solidFill>
                  <a:srgbClr val="808285"/>
                </a:solidFill>
                <a:latin typeface="Tahoma"/>
                <a:cs typeface="Tahoma"/>
              </a:rPr>
              <a:t> </a:t>
            </a:r>
            <a:r>
              <a:rPr sz="400" dirty="0">
                <a:solidFill>
                  <a:srgbClr val="808285"/>
                </a:solidFill>
                <a:latin typeface="Tahoma"/>
                <a:cs typeface="Tahoma"/>
              </a:rPr>
              <a:t>Titel</a:t>
            </a:r>
            <a:r>
              <a:rPr sz="400" spc="10" dirty="0">
                <a:solidFill>
                  <a:srgbClr val="808285"/>
                </a:solidFill>
                <a:latin typeface="Tahoma"/>
                <a:cs typeface="Tahoma"/>
              </a:rPr>
              <a:t> </a:t>
            </a:r>
            <a:r>
              <a:rPr sz="400" spc="-20" dirty="0">
                <a:solidFill>
                  <a:srgbClr val="808285"/>
                </a:solidFill>
                <a:latin typeface="Tahoma"/>
                <a:cs typeface="Tahoma"/>
              </a:rPr>
              <a:t>presentatie</a:t>
            </a:r>
            <a:r>
              <a:rPr sz="400" spc="25" dirty="0">
                <a:solidFill>
                  <a:srgbClr val="808285"/>
                </a:solidFill>
                <a:latin typeface="Tahoma"/>
                <a:cs typeface="Tahoma"/>
              </a:rPr>
              <a:t> </a:t>
            </a:r>
            <a:r>
              <a:rPr sz="400" dirty="0">
                <a:solidFill>
                  <a:srgbClr val="808285"/>
                </a:solidFill>
                <a:latin typeface="Tahoma"/>
                <a:cs typeface="Tahoma"/>
              </a:rPr>
              <a:t>lorel</a:t>
            </a:r>
            <a:r>
              <a:rPr sz="400" spc="10" dirty="0">
                <a:solidFill>
                  <a:srgbClr val="808285"/>
                </a:solidFill>
                <a:latin typeface="Tahoma"/>
                <a:cs typeface="Tahoma"/>
              </a:rPr>
              <a:t> </a:t>
            </a:r>
            <a:r>
              <a:rPr sz="400" spc="-20" dirty="0">
                <a:solidFill>
                  <a:srgbClr val="808285"/>
                </a:solidFill>
                <a:latin typeface="Tahoma"/>
                <a:cs typeface="Tahoma"/>
              </a:rPr>
              <a:t>ipsum</a:t>
            </a:r>
            <a:endParaRPr sz="400">
              <a:latin typeface="Tahoma"/>
              <a:cs typeface="Tahoma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7869470" y="9131186"/>
            <a:ext cx="41910" cy="8890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14"/>
              </a:spcBef>
            </a:pPr>
            <a:r>
              <a:rPr sz="400" spc="-50" dirty="0">
                <a:solidFill>
                  <a:srgbClr val="808285"/>
                </a:solidFill>
                <a:latin typeface="Tahoma"/>
                <a:cs typeface="Tahoma"/>
              </a:rPr>
              <a:t>5</a:t>
            </a:r>
            <a:endParaRPr sz="400">
              <a:latin typeface="Tahoma"/>
              <a:cs typeface="Tahoma"/>
            </a:endParaRPr>
          </a:p>
        </p:txBody>
      </p:sp>
      <p:grpSp>
        <p:nvGrpSpPr>
          <p:cNvPr id="50" name="object 50"/>
          <p:cNvGrpSpPr/>
          <p:nvPr/>
        </p:nvGrpSpPr>
        <p:grpSpPr>
          <a:xfrm>
            <a:off x="7913969" y="6313082"/>
            <a:ext cx="1090295" cy="406400"/>
            <a:chOff x="7913969" y="6313082"/>
            <a:chExt cx="1090295" cy="406400"/>
          </a:xfrm>
        </p:grpSpPr>
        <p:sp>
          <p:nvSpPr>
            <p:cNvPr id="51" name="object 51"/>
            <p:cNvSpPr/>
            <p:nvPr/>
          </p:nvSpPr>
          <p:spPr>
            <a:xfrm>
              <a:off x="8453047" y="6313082"/>
              <a:ext cx="551180" cy="285750"/>
            </a:xfrm>
            <a:custGeom>
              <a:avLst/>
              <a:gdLst/>
              <a:ahLst/>
              <a:cxnLst/>
              <a:rect l="l" t="t" r="r" b="b"/>
              <a:pathLst>
                <a:path w="551179" h="285750">
                  <a:moveTo>
                    <a:pt x="491261" y="0"/>
                  </a:moveTo>
                  <a:lnTo>
                    <a:pt x="59897" y="0"/>
                  </a:lnTo>
                  <a:lnTo>
                    <a:pt x="36577" y="4701"/>
                  </a:lnTo>
                  <a:lnTo>
                    <a:pt x="17539" y="17518"/>
                  </a:lnTo>
                  <a:lnTo>
                    <a:pt x="4701" y="36545"/>
                  </a:lnTo>
                  <a:lnTo>
                    <a:pt x="0" y="59834"/>
                  </a:lnTo>
                  <a:lnTo>
                    <a:pt x="0" y="285642"/>
                  </a:lnTo>
                  <a:lnTo>
                    <a:pt x="491261" y="285642"/>
                  </a:lnTo>
                  <a:lnTo>
                    <a:pt x="514571" y="280940"/>
                  </a:lnTo>
                  <a:lnTo>
                    <a:pt x="533608" y="268123"/>
                  </a:lnTo>
                  <a:lnTo>
                    <a:pt x="546446" y="249107"/>
                  </a:lnTo>
                  <a:lnTo>
                    <a:pt x="551159" y="225818"/>
                  </a:lnTo>
                  <a:lnTo>
                    <a:pt x="551159" y="59834"/>
                  </a:lnTo>
                  <a:lnTo>
                    <a:pt x="546446" y="36545"/>
                  </a:lnTo>
                  <a:lnTo>
                    <a:pt x="533608" y="17518"/>
                  </a:lnTo>
                  <a:lnTo>
                    <a:pt x="514571" y="4701"/>
                  </a:lnTo>
                  <a:lnTo>
                    <a:pt x="491261" y="0"/>
                  </a:lnTo>
                  <a:close/>
                </a:path>
              </a:pathLst>
            </a:custGeom>
            <a:solidFill>
              <a:srgbClr val="00AD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2" name="object 52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8529697" y="6404717"/>
              <a:ext cx="401855" cy="101395"/>
            </a:xfrm>
            <a:prstGeom prst="rect">
              <a:avLst/>
            </a:prstGeom>
          </p:spPr>
        </p:pic>
        <p:sp>
          <p:nvSpPr>
            <p:cNvPr id="53" name="object 53"/>
            <p:cNvSpPr/>
            <p:nvPr/>
          </p:nvSpPr>
          <p:spPr>
            <a:xfrm>
              <a:off x="7913967" y="6598337"/>
              <a:ext cx="539115" cy="121285"/>
            </a:xfrm>
            <a:custGeom>
              <a:avLst/>
              <a:gdLst/>
              <a:ahLst/>
              <a:cxnLst/>
              <a:rect l="l" t="t" r="r" b="b"/>
              <a:pathLst>
                <a:path w="539115" h="121284">
                  <a:moveTo>
                    <a:pt x="538797" y="0"/>
                  </a:moveTo>
                  <a:lnTo>
                    <a:pt x="39928" y="0"/>
                  </a:lnTo>
                  <a:lnTo>
                    <a:pt x="24384" y="3149"/>
                  </a:lnTo>
                  <a:lnTo>
                    <a:pt x="11696" y="11734"/>
                  </a:lnTo>
                  <a:lnTo>
                    <a:pt x="3136" y="24472"/>
                  </a:lnTo>
                  <a:lnTo>
                    <a:pt x="0" y="40093"/>
                  </a:lnTo>
                  <a:lnTo>
                    <a:pt x="0" y="80924"/>
                  </a:lnTo>
                  <a:lnTo>
                    <a:pt x="3136" y="96520"/>
                  </a:lnTo>
                  <a:lnTo>
                    <a:pt x="11696" y="109270"/>
                  </a:lnTo>
                  <a:lnTo>
                    <a:pt x="24384" y="117868"/>
                  </a:lnTo>
                  <a:lnTo>
                    <a:pt x="39928" y="121031"/>
                  </a:lnTo>
                  <a:lnTo>
                    <a:pt x="498856" y="121031"/>
                  </a:lnTo>
                  <a:lnTo>
                    <a:pt x="513994" y="117957"/>
                  </a:lnTo>
                  <a:lnTo>
                    <a:pt x="498856" y="117957"/>
                  </a:lnTo>
                  <a:lnTo>
                    <a:pt x="39928" y="117957"/>
                  </a:lnTo>
                  <a:lnTo>
                    <a:pt x="25577" y="115036"/>
                  </a:lnTo>
                  <a:lnTo>
                    <a:pt x="13855" y="107086"/>
                  </a:lnTo>
                  <a:lnTo>
                    <a:pt x="5956" y="95313"/>
                  </a:lnTo>
                  <a:lnTo>
                    <a:pt x="3060" y="80924"/>
                  </a:lnTo>
                  <a:lnTo>
                    <a:pt x="3060" y="40093"/>
                  </a:lnTo>
                  <a:lnTo>
                    <a:pt x="5956" y="25692"/>
                  </a:lnTo>
                  <a:lnTo>
                    <a:pt x="13855" y="13906"/>
                  </a:lnTo>
                  <a:lnTo>
                    <a:pt x="25577" y="5969"/>
                  </a:lnTo>
                  <a:lnTo>
                    <a:pt x="39928" y="3060"/>
                  </a:lnTo>
                  <a:lnTo>
                    <a:pt x="535736" y="3060"/>
                  </a:lnTo>
                  <a:lnTo>
                    <a:pt x="535736" y="80924"/>
                  </a:lnTo>
                  <a:lnTo>
                    <a:pt x="532841" y="95313"/>
                  </a:lnTo>
                  <a:lnTo>
                    <a:pt x="524929" y="107086"/>
                  </a:lnTo>
                  <a:lnTo>
                    <a:pt x="513207" y="115036"/>
                  </a:lnTo>
                  <a:lnTo>
                    <a:pt x="498856" y="117957"/>
                  </a:lnTo>
                  <a:lnTo>
                    <a:pt x="514413" y="117868"/>
                  </a:lnTo>
                  <a:lnTo>
                    <a:pt x="527100" y="109270"/>
                  </a:lnTo>
                  <a:lnTo>
                    <a:pt x="535660" y="96520"/>
                  </a:lnTo>
                  <a:lnTo>
                    <a:pt x="538797" y="80924"/>
                  </a:lnTo>
                  <a:lnTo>
                    <a:pt x="538797" y="3060"/>
                  </a:lnTo>
                  <a:lnTo>
                    <a:pt x="538797" y="0"/>
                  </a:lnTo>
                  <a:close/>
                </a:path>
              </a:pathLst>
            </a:custGeom>
            <a:solidFill>
              <a:srgbClr val="00AD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4" name="object 54"/>
          <p:cNvSpPr txBox="1"/>
          <p:nvPr/>
        </p:nvSpPr>
        <p:spPr>
          <a:xfrm>
            <a:off x="7957298" y="6618027"/>
            <a:ext cx="427355" cy="7556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25"/>
              </a:spcBef>
            </a:pPr>
            <a:r>
              <a:rPr sz="300" dirty="0">
                <a:solidFill>
                  <a:srgbClr val="00ADFF"/>
                </a:solidFill>
                <a:latin typeface="Tahoma"/>
                <a:cs typeface="Tahoma"/>
              </a:rPr>
              <a:t>Connecting</a:t>
            </a:r>
            <a:r>
              <a:rPr sz="300" spc="75" dirty="0">
                <a:solidFill>
                  <a:srgbClr val="00ADFF"/>
                </a:solidFill>
                <a:latin typeface="Tahoma"/>
                <a:cs typeface="Tahoma"/>
              </a:rPr>
              <a:t> </a:t>
            </a:r>
            <a:r>
              <a:rPr sz="300" spc="-10" dirty="0">
                <a:solidFill>
                  <a:srgbClr val="00ADFF"/>
                </a:solidFill>
                <a:latin typeface="Tahoma"/>
                <a:cs typeface="Tahoma"/>
              </a:rPr>
              <a:t>communities</a:t>
            </a:r>
            <a:endParaRPr sz="300">
              <a:latin typeface="Tahoma"/>
              <a:cs typeface="Tahoma"/>
            </a:endParaRPr>
          </a:p>
        </p:txBody>
      </p:sp>
      <p:sp>
        <p:nvSpPr>
          <p:cNvPr id="55" name="object 55"/>
          <p:cNvSpPr/>
          <p:nvPr/>
        </p:nvSpPr>
        <p:spPr>
          <a:xfrm>
            <a:off x="13672898" y="6080613"/>
            <a:ext cx="5695315" cy="3204210"/>
          </a:xfrm>
          <a:custGeom>
            <a:avLst/>
            <a:gdLst/>
            <a:ahLst/>
            <a:cxnLst/>
            <a:rect l="l" t="t" r="r" b="b"/>
            <a:pathLst>
              <a:path w="5695315" h="3204209">
                <a:moveTo>
                  <a:pt x="5694737" y="0"/>
                </a:moveTo>
                <a:lnTo>
                  <a:pt x="0" y="0"/>
                </a:lnTo>
                <a:lnTo>
                  <a:pt x="0" y="3203642"/>
                </a:lnTo>
                <a:lnTo>
                  <a:pt x="5694737" y="3203642"/>
                </a:lnTo>
                <a:lnTo>
                  <a:pt x="569473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 txBox="1"/>
          <p:nvPr/>
        </p:nvSpPr>
        <p:spPr>
          <a:xfrm>
            <a:off x="14485061" y="7075424"/>
            <a:ext cx="4119879" cy="144843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>
              <a:lnSpc>
                <a:spcPts val="1250"/>
              </a:lnSpc>
              <a:spcBef>
                <a:spcPts val="114"/>
              </a:spcBef>
            </a:pPr>
            <a:r>
              <a:rPr sz="1050" b="1" dirty="0">
                <a:solidFill>
                  <a:srgbClr val="00ADFF"/>
                </a:solidFill>
                <a:latin typeface="Tahoma"/>
                <a:cs typeface="Tahoma"/>
              </a:rPr>
              <a:t>Belnet,</a:t>
            </a:r>
            <a:r>
              <a:rPr sz="1050" b="1" spc="95" dirty="0">
                <a:solidFill>
                  <a:srgbClr val="00ADFF"/>
                </a:solidFill>
                <a:latin typeface="Tahoma"/>
                <a:cs typeface="Tahoma"/>
              </a:rPr>
              <a:t> </a:t>
            </a:r>
            <a:r>
              <a:rPr sz="1050" b="1" spc="-10" dirty="0">
                <a:solidFill>
                  <a:srgbClr val="00ADFF"/>
                </a:solidFill>
                <a:latin typeface="Tahoma"/>
                <a:cs typeface="Tahoma"/>
              </a:rPr>
              <a:t>koploper</a:t>
            </a:r>
            <a:endParaRPr sz="1050">
              <a:latin typeface="Tahoma"/>
              <a:cs typeface="Tahoma"/>
            </a:endParaRPr>
          </a:p>
          <a:p>
            <a:pPr>
              <a:lnSpc>
                <a:spcPts val="1250"/>
              </a:lnSpc>
            </a:pPr>
            <a:r>
              <a:rPr sz="1050" b="1" dirty="0">
                <a:solidFill>
                  <a:srgbClr val="00ADFF"/>
                </a:solidFill>
                <a:latin typeface="Tahoma"/>
                <a:cs typeface="Tahoma"/>
              </a:rPr>
              <a:t>op</a:t>
            </a:r>
            <a:r>
              <a:rPr sz="1050" b="1" spc="30" dirty="0">
                <a:solidFill>
                  <a:srgbClr val="00ADFF"/>
                </a:solidFill>
                <a:latin typeface="Tahoma"/>
                <a:cs typeface="Tahoma"/>
              </a:rPr>
              <a:t> </a:t>
            </a:r>
            <a:r>
              <a:rPr sz="1050" b="1" dirty="0">
                <a:solidFill>
                  <a:srgbClr val="00ADFF"/>
                </a:solidFill>
                <a:latin typeface="Tahoma"/>
                <a:cs typeface="Tahoma"/>
              </a:rPr>
              <a:t>vlak</a:t>
            </a:r>
            <a:r>
              <a:rPr sz="1050" b="1" spc="50" dirty="0">
                <a:solidFill>
                  <a:srgbClr val="00ADFF"/>
                </a:solidFill>
                <a:latin typeface="Tahoma"/>
                <a:cs typeface="Tahoma"/>
              </a:rPr>
              <a:t> </a:t>
            </a:r>
            <a:r>
              <a:rPr sz="1050" b="1" dirty="0">
                <a:solidFill>
                  <a:srgbClr val="00ADFF"/>
                </a:solidFill>
                <a:latin typeface="Tahoma"/>
                <a:cs typeface="Tahoma"/>
              </a:rPr>
              <a:t>van</a:t>
            </a:r>
            <a:r>
              <a:rPr sz="1050" b="1" spc="40" dirty="0">
                <a:solidFill>
                  <a:srgbClr val="00ADFF"/>
                </a:solidFill>
                <a:latin typeface="Tahoma"/>
                <a:cs typeface="Tahoma"/>
              </a:rPr>
              <a:t> </a:t>
            </a:r>
            <a:r>
              <a:rPr sz="1050" b="1" spc="-10" dirty="0">
                <a:solidFill>
                  <a:srgbClr val="00ADFF"/>
                </a:solidFill>
                <a:latin typeface="Tahoma"/>
                <a:cs typeface="Tahoma"/>
              </a:rPr>
              <a:t>netwerken.</a:t>
            </a:r>
            <a:endParaRPr sz="1050">
              <a:latin typeface="Tahoma"/>
              <a:cs typeface="Tahoma"/>
            </a:endParaRPr>
          </a:p>
          <a:p>
            <a:pPr marL="52069" marR="211454" indent="-52705">
              <a:lnSpc>
                <a:spcPct val="131900"/>
              </a:lnSpc>
              <a:spcBef>
                <a:spcPts val="455"/>
              </a:spcBef>
              <a:buSzPct val="76923"/>
              <a:buChar char="•"/>
              <a:tabLst>
                <a:tab pos="52069" algn="l"/>
                <a:tab pos="53340" algn="l"/>
              </a:tabLst>
            </a:pPr>
            <a:r>
              <a:rPr sz="650" dirty="0">
                <a:solidFill>
                  <a:srgbClr val="221F1F"/>
                </a:solidFill>
                <a:latin typeface="Tahoma"/>
                <a:cs typeface="Tahoma"/>
              </a:rPr>
              <a:t>	Belnet,</a:t>
            </a:r>
            <a:r>
              <a:rPr sz="650" spc="70" dirty="0">
                <a:solidFill>
                  <a:srgbClr val="221F1F"/>
                </a:solidFill>
                <a:latin typeface="Tahoma"/>
                <a:cs typeface="Tahoma"/>
              </a:rPr>
              <a:t> </a:t>
            </a:r>
            <a:r>
              <a:rPr sz="650" dirty="0">
                <a:solidFill>
                  <a:srgbClr val="221F1F"/>
                </a:solidFill>
                <a:latin typeface="Tahoma"/>
                <a:cs typeface="Tahoma"/>
              </a:rPr>
              <a:t>een</a:t>
            </a:r>
            <a:r>
              <a:rPr sz="650" spc="70" dirty="0">
                <a:solidFill>
                  <a:srgbClr val="221F1F"/>
                </a:solidFill>
                <a:latin typeface="Tahoma"/>
                <a:cs typeface="Tahoma"/>
              </a:rPr>
              <a:t> </a:t>
            </a:r>
            <a:r>
              <a:rPr sz="650" dirty="0">
                <a:solidFill>
                  <a:srgbClr val="221F1F"/>
                </a:solidFill>
                <a:latin typeface="Tahoma"/>
                <a:cs typeface="Tahoma"/>
              </a:rPr>
              <a:t>federale</a:t>
            </a:r>
            <a:r>
              <a:rPr sz="650" spc="70" dirty="0">
                <a:solidFill>
                  <a:srgbClr val="221F1F"/>
                </a:solidFill>
                <a:latin typeface="Tahoma"/>
                <a:cs typeface="Tahoma"/>
              </a:rPr>
              <a:t> </a:t>
            </a:r>
            <a:r>
              <a:rPr sz="650" dirty="0">
                <a:solidFill>
                  <a:srgbClr val="221F1F"/>
                </a:solidFill>
                <a:latin typeface="Tahoma"/>
                <a:cs typeface="Tahoma"/>
              </a:rPr>
              <a:t>overheidsorganisatie</a:t>
            </a:r>
            <a:r>
              <a:rPr sz="650" spc="100" dirty="0">
                <a:solidFill>
                  <a:srgbClr val="221F1F"/>
                </a:solidFill>
                <a:latin typeface="Tahoma"/>
                <a:cs typeface="Tahoma"/>
              </a:rPr>
              <a:t> </a:t>
            </a:r>
            <a:r>
              <a:rPr sz="650" dirty="0">
                <a:solidFill>
                  <a:srgbClr val="221F1F"/>
                </a:solidFill>
                <a:latin typeface="Tahoma"/>
                <a:cs typeface="Tahoma"/>
              </a:rPr>
              <a:t>die</a:t>
            </a:r>
            <a:r>
              <a:rPr sz="650" spc="70" dirty="0">
                <a:solidFill>
                  <a:srgbClr val="221F1F"/>
                </a:solidFill>
                <a:latin typeface="Tahoma"/>
                <a:cs typeface="Tahoma"/>
              </a:rPr>
              <a:t> </a:t>
            </a:r>
            <a:r>
              <a:rPr sz="650" dirty="0">
                <a:solidFill>
                  <a:srgbClr val="221F1F"/>
                </a:solidFill>
                <a:latin typeface="Tahoma"/>
                <a:cs typeface="Tahoma"/>
              </a:rPr>
              <a:t>werd</a:t>
            </a:r>
            <a:r>
              <a:rPr sz="650" spc="40" dirty="0">
                <a:solidFill>
                  <a:srgbClr val="221F1F"/>
                </a:solidFill>
                <a:latin typeface="Tahoma"/>
                <a:cs typeface="Tahoma"/>
              </a:rPr>
              <a:t> </a:t>
            </a:r>
            <a:r>
              <a:rPr sz="650" dirty="0">
                <a:solidFill>
                  <a:srgbClr val="221F1F"/>
                </a:solidFill>
                <a:latin typeface="Tahoma"/>
                <a:cs typeface="Tahoma"/>
              </a:rPr>
              <a:t>opgericht</a:t>
            </a:r>
            <a:r>
              <a:rPr sz="650" spc="70" dirty="0">
                <a:solidFill>
                  <a:srgbClr val="221F1F"/>
                </a:solidFill>
                <a:latin typeface="Tahoma"/>
                <a:cs typeface="Tahoma"/>
              </a:rPr>
              <a:t> </a:t>
            </a:r>
            <a:r>
              <a:rPr sz="650" dirty="0">
                <a:solidFill>
                  <a:srgbClr val="221F1F"/>
                </a:solidFill>
                <a:latin typeface="Tahoma"/>
                <a:cs typeface="Tahoma"/>
              </a:rPr>
              <a:t>in</a:t>
            </a:r>
            <a:r>
              <a:rPr sz="650" spc="60" dirty="0">
                <a:solidFill>
                  <a:srgbClr val="221F1F"/>
                </a:solidFill>
                <a:latin typeface="Tahoma"/>
                <a:cs typeface="Tahoma"/>
              </a:rPr>
              <a:t> </a:t>
            </a:r>
            <a:r>
              <a:rPr sz="650" dirty="0">
                <a:solidFill>
                  <a:srgbClr val="221F1F"/>
                </a:solidFill>
                <a:latin typeface="Tahoma"/>
                <a:cs typeface="Tahoma"/>
              </a:rPr>
              <a:t>1993,</a:t>
            </a:r>
            <a:r>
              <a:rPr sz="650" spc="40" dirty="0">
                <a:solidFill>
                  <a:srgbClr val="221F1F"/>
                </a:solidFill>
                <a:latin typeface="Tahoma"/>
                <a:cs typeface="Tahoma"/>
              </a:rPr>
              <a:t> </a:t>
            </a:r>
            <a:r>
              <a:rPr sz="650" dirty="0">
                <a:solidFill>
                  <a:srgbClr val="221F1F"/>
                </a:solidFill>
                <a:latin typeface="Tahoma"/>
                <a:cs typeface="Tahoma"/>
              </a:rPr>
              <a:t>maakt</a:t>
            </a:r>
            <a:r>
              <a:rPr sz="650" spc="55" dirty="0">
                <a:solidFill>
                  <a:srgbClr val="221F1F"/>
                </a:solidFill>
                <a:latin typeface="Tahoma"/>
                <a:cs typeface="Tahoma"/>
              </a:rPr>
              <a:t> </a:t>
            </a:r>
            <a:r>
              <a:rPr sz="650" dirty="0">
                <a:solidFill>
                  <a:srgbClr val="221F1F"/>
                </a:solidFill>
                <a:latin typeface="Tahoma"/>
                <a:cs typeface="Tahoma"/>
              </a:rPr>
              <a:t>deel</a:t>
            </a:r>
            <a:r>
              <a:rPr sz="650" spc="70" dirty="0">
                <a:solidFill>
                  <a:srgbClr val="221F1F"/>
                </a:solidFill>
                <a:latin typeface="Tahoma"/>
                <a:cs typeface="Tahoma"/>
              </a:rPr>
              <a:t> </a:t>
            </a:r>
            <a:r>
              <a:rPr sz="650" dirty="0">
                <a:solidFill>
                  <a:srgbClr val="221F1F"/>
                </a:solidFill>
                <a:latin typeface="Tahoma"/>
                <a:cs typeface="Tahoma"/>
              </a:rPr>
              <a:t>uit</a:t>
            </a:r>
            <a:r>
              <a:rPr sz="650" spc="60" dirty="0">
                <a:solidFill>
                  <a:srgbClr val="221F1F"/>
                </a:solidFill>
                <a:latin typeface="Tahoma"/>
                <a:cs typeface="Tahoma"/>
              </a:rPr>
              <a:t> </a:t>
            </a:r>
            <a:r>
              <a:rPr sz="650" dirty="0">
                <a:solidFill>
                  <a:srgbClr val="221F1F"/>
                </a:solidFill>
                <a:latin typeface="Tahoma"/>
                <a:cs typeface="Tahoma"/>
              </a:rPr>
              <a:t>van</a:t>
            </a:r>
            <a:r>
              <a:rPr sz="650" spc="75" dirty="0">
                <a:solidFill>
                  <a:srgbClr val="221F1F"/>
                </a:solidFill>
                <a:latin typeface="Tahoma"/>
                <a:cs typeface="Tahoma"/>
              </a:rPr>
              <a:t> </a:t>
            </a:r>
            <a:r>
              <a:rPr sz="650" dirty="0">
                <a:solidFill>
                  <a:srgbClr val="221F1F"/>
                </a:solidFill>
                <a:latin typeface="Tahoma"/>
                <a:cs typeface="Tahoma"/>
              </a:rPr>
              <a:t>het</a:t>
            </a:r>
            <a:r>
              <a:rPr sz="650" spc="60" dirty="0">
                <a:solidFill>
                  <a:srgbClr val="221F1F"/>
                </a:solidFill>
                <a:latin typeface="Tahoma"/>
                <a:cs typeface="Tahoma"/>
              </a:rPr>
              <a:t> </a:t>
            </a:r>
            <a:r>
              <a:rPr sz="650" spc="-10" dirty="0">
                <a:solidFill>
                  <a:srgbClr val="221F1F"/>
                </a:solidFill>
                <a:latin typeface="Tahoma"/>
                <a:cs typeface="Tahoma"/>
              </a:rPr>
              <a:t>Federale</a:t>
            </a:r>
            <a:r>
              <a:rPr sz="650" spc="500" dirty="0">
                <a:solidFill>
                  <a:srgbClr val="221F1F"/>
                </a:solidFill>
                <a:latin typeface="Tahoma"/>
                <a:cs typeface="Tahoma"/>
              </a:rPr>
              <a:t> </a:t>
            </a:r>
            <a:r>
              <a:rPr sz="650" spc="-10" dirty="0">
                <a:solidFill>
                  <a:srgbClr val="221F1F"/>
                </a:solidFill>
                <a:latin typeface="Tahoma"/>
                <a:cs typeface="Tahoma"/>
              </a:rPr>
              <a:t>Wetenschapsbeleid.</a:t>
            </a:r>
            <a:endParaRPr sz="650">
              <a:latin typeface="Tahoma"/>
              <a:cs typeface="Tahoma"/>
            </a:endParaRPr>
          </a:p>
          <a:p>
            <a:pPr marL="52705" marR="5080" indent="-53340">
              <a:lnSpc>
                <a:spcPct val="131900"/>
              </a:lnSpc>
              <a:buSzPct val="76923"/>
              <a:buChar char="•"/>
              <a:tabLst>
                <a:tab pos="52705" algn="l"/>
              </a:tabLst>
            </a:pPr>
            <a:r>
              <a:rPr sz="650" dirty="0">
                <a:solidFill>
                  <a:srgbClr val="221F1F"/>
                </a:solidFill>
                <a:latin typeface="Tahoma"/>
                <a:cs typeface="Tahoma"/>
              </a:rPr>
              <a:t>Onze</a:t>
            </a:r>
            <a:r>
              <a:rPr sz="650" spc="80" dirty="0">
                <a:solidFill>
                  <a:srgbClr val="221F1F"/>
                </a:solidFill>
                <a:latin typeface="Tahoma"/>
                <a:cs typeface="Tahoma"/>
              </a:rPr>
              <a:t> </a:t>
            </a:r>
            <a:r>
              <a:rPr sz="650" dirty="0">
                <a:solidFill>
                  <a:srgbClr val="221F1F"/>
                </a:solidFill>
                <a:latin typeface="Tahoma"/>
                <a:cs typeface="Tahoma"/>
              </a:rPr>
              <a:t>medewerkers</a:t>
            </a:r>
            <a:r>
              <a:rPr sz="650" spc="110" dirty="0">
                <a:solidFill>
                  <a:srgbClr val="221F1F"/>
                </a:solidFill>
                <a:latin typeface="Tahoma"/>
                <a:cs typeface="Tahoma"/>
              </a:rPr>
              <a:t> </a:t>
            </a:r>
            <a:r>
              <a:rPr sz="650" dirty="0">
                <a:solidFill>
                  <a:srgbClr val="221F1F"/>
                </a:solidFill>
                <a:latin typeface="Tahoma"/>
                <a:cs typeface="Tahoma"/>
              </a:rPr>
              <a:t>werken</a:t>
            </a:r>
            <a:r>
              <a:rPr sz="650" spc="105" dirty="0">
                <a:solidFill>
                  <a:srgbClr val="221F1F"/>
                </a:solidFill>
                <a:latin typeface="Tahoma"/>
                <a:cs typeface="Tahoma"/>
              </a:rPr>
              <a:t> </a:t>
            </a:r>
            <a:r>
              <a:rPr sz="650" dirty="0">
                <a:solidFill>
                  <a:srgbClr val="221F1F"/>
                </a:solidFill>
                <a:latin typeface="Tahoma"/>
                <a:cs typeface="Tahoma"/>
              </a:rPr>
              <a:t>in</a:t>
            </a:r>
            <a:r>
              <a:rPr sz="650" spc="105" dirty="0">
                <a:solidFill>
                  <a:srgbClr val="221F1F"/>
                </a:solidFill>
                <a:latin typeface="Tahoma"/>
                <a:cs typeface="Tahoma"/>
              </a:rPr>
              <a:t> </a:t>
            </a:r>
            <a:r>
              <a:rPr sz="650" dirty="0">
                <a:solidFill>
                  <a:srgbClr val="221F1F"/>
                </a:solidFill>
                <a:latin typeface="Tahoma"/>
                <a:cs typeface="Tahoma"/>
              </a:rPr>
              <a:t>een</a:t>
            </a:r>
            <a:r>
              <a:rPr sz="650" spc="95" dirty="0">
                <a:solidFill>
                  <a:srgbClr val="221F1F"/>
                </a:solidFill>
                <a:latin typeface="Tahoma"/>
                <a:cs typeface="Tahoma"/>
              </a:rPr>
              <a:t> </a:t>
            </a:r>
            <a:r>
              <a:rPr sz="650" dirty="0">
                <a:solidFill>
                  <a:srgbClr val="221F1F"/>
                </a:solidFill>
                <a:latin typeface="Tahoma"/>
                <a:cs typeface="Tahoma"/>
              </a:rPr>
              <a:t>stimulerende</a:t>
            </a:r>
            <a:r>
              <a:rPr sz="650" spc="120" dirty="0">
                <a:solidFill>
                  <a:srgbClr val="221F1F"/>
                </a:solidFill>
                <a:latin typeface="Tahoma"/>
                <a:cs typeface="Tahoma"/>
              </a:rPr>
              <a:t> </a:t>
            </a:r>
            <a:r>
              <a:rPr sz="650" dirty="0">
                <a:solidFill>
                  <a:srgbClr val="221F1F"/>
                </a:solidFill>
                <a:latin typeface="Tahoma"/>
                <a:cs typeface="Tahoma"/>
              </a:rPr>
              <a:t>en</a:t>
            </a:r>
            <a:r>
              <a:rPr sz="650" spc="95" dirty="0">
                <a:solidFill>
                  <a:srgbClr val="221F1F"/>
                </a:solidFill>
                <a:latin typeface="Tahoma"/>
                <a:cs typeface="Tahoma"/>
              </a:rPr>
              <a:t> </a:t>
            </a:r>
            <a:r>
              <a:rPr sz="650" dirty="0">
                <a:solidFill>
                  <a:srgbClr val="221F1F"/>
                </a:solidFill>
                <a:latin typeface="Tahoma"/>
                <a:cs typeface="Tahoma"/>
              </a:rPr>
              <a:t>dynamische</a:t>
            </a:r>
            <a:r>
              <a:rPr sz="650" spc="120" dirty="0">
                <a:solidFill>
                  <a:srgbClr val="221F1F"/>
                </a:solidFill>
                <a:latin typeface="Tahoma"/>
                <a:cs typeface="Tahoma"/>
              </a:rPr>
              <a:t> </a:t>
            </a:r>
            <a:r>
              <a:rPr sz="650" dirty="0">
                <a:solidFill>
                  <a:srgbClr val="221F1F"/>
                </a:solidFill>
                <a:latin typeface="Tahoma"/>
                <a:cs typeface="Tahoma"/>
              </a:rPr>
              <a:t>hightechomgeving</a:t>
            </a:r>
            <a:r>
              <a:rPr sz="650" spc="114" dirty="0">
                <a:solidFill>
                  <a:srgbClr val="221F1F"/>
                </a:solidFill>
                <a:latin typeface="Tahoma"/>
                <a:cs typeface="Tahoma"/>
              </a:rPr>
              <a:t> </a:t>
            </a:r>
            <a:r>
              <a:rPr sz="650" dirty="0">
                <a:solidFill>
                  <a:srgbClr val="221F1F"/>
                </a:solidFill>
                <a:latin typeface="Tahoma"/>
                <a:cs typeface="Tahoma"/>
              </a:rPr>
              <a:t>voor</a:t>
            </a:r>
            <a:r>
              <a:rPr sz="650" spc="114" dirty="0">
                <a:solidFill>
                  <a:srgbClr val="221F1F"/>
                </a:solidFill>
                <a:latin typeface="Tahoma"/>
                <a:cs typeface="Tahoma"/>
              </a:rPr>
              <a:t> </a:t>
            </a:r>
            <a:r>
              <a:rPr sz="650" dirty="0">
                <a:solidFill>
                  <a:srgbClr val="221F1F"/>
                </a:solidFill>
                <a:latin typeface="Tahoma"/>
                <a:cs typeface="Tahoma"/>
              </a:rPr>
              <a:t>het</a:t>
            </a:r>
            <a:r>
              <a:rPr sz="650" spc="85" dirty="0">
                <a:solidFill>
                  <a:srgbClr val="221F1F"/>
                </a:solidFill>
                <a:latin typeface="Tahoma"/>
                <a:cs typeface="Tahoma"/>
              </a:rPr>
              <a:t> </a:t>
            </a:r>
            <a:r>
              <a:rPr sz="650" spc="-25" dirty="0">
                <a:solidFill>
                  <a:srgbClr val="221F1F"/>
                </a:solidFill>
                <a:latin typeface="Tahoma"/>
                <a:cs typeface="Tahoma"/>
              </a:rPr>
              <a:t>Belnet-</a:t>
            </a:r>
            <a:r>
              <a:rPr sz="650" spc="-10" dirty="0">
                <a:solidFill>
                  <a:srgbClr val="221F1F"/>
                </a:solidFill>
                <a:latin typeface="Tahoma"/>
                <a:cs typeface="Tahoma"/>
              </a:rPr>
              <a:t>netwerk</a:t>
            </a:r>
            <a:r>
              <a:rPr sz="650" spc="500" dirty="0">
                <a:solidFill>
                  <a:srgbClr val="221F1F"/>
                </a:solidFill>
                <a:latin typeface="Tahoma"/>
                <a:cs typeface="Tahoma"/>
              </a:rPr>
              <a:t> </a:t>
            </a:r>
            <a:r>
              <a:rPr sz="650" dirty="0">
                <a:solidFill>
                  <a:srgbClr val="221F1F"/>
                </a:solidFill>
                <a:latin typeface="Tahoma"/>
                <a:cs typeface="Tahoma"/>
              </a:rPr>
              <a:t>(het</a:t>
            </a:r>
            <a:r>
              <a:rPr sz="650" spc="95" dirty="0">
                <a:solidFill>
                  <a:srgbClr val="221F1F"/>
                </a:solidFill>
                <a:latin typeface="Tahoma"/>
                <a:cs typeface="Tahoma"/>
              </a:rPr>
              <a:t> </a:t>
            </a:r>
            <a:r>
              <a:rPr sz="650" dirty="0">
                <a:solidFill>
                  <a:srgbClr val="221F1F"/>
                </a:solidFill>
                <a:latin typeface="Tahoma"/>
                <a:cs typeface="Tahoma"/>
              </a:rPr>
              <a:t>Belgische</a:t>
            </a:r>
            <a:r>
              <a:rPr sz="650" spc="120" dirty="0">
                <a:solidFill>
                  <a:srgbClr val="221F1F"/>
                </a:solidFill>
                <a:latin typeface="Tahoma"/>
                <a:cs typeface="Tahoma"/>
              </a:rPr>
              <a:t> </a:t>
            </a:r>
            <a:r>
              <a:rPr sz="650" dirty="0">
                <a:solidFill>
                  <a:srgbClr val="221F1F"/>
                </a:solidFill>
                <a:latin typeface="Tahoma"/>
                <a:cs typeface="Tahoma"/>
              </a:rPr>
              <a:t>onderzoeksnetwerk</a:t>
            </a:r>
            <a:r>
              <a:rPr sz="650" spc="120" dirty="0">
                <a:solidFill>
                  <a:srgbClr val="221F1F"/>
                </a:solidFill>
                <a:latin typeface="Tahoma"/>
                <a:cs typeface="Tahoma"/>
              </a:rPr>
              <a:t> </a:t>
            </a:r>
            <a:r>
              <a:rPr sz="650" dirty="0">
                <a:solidFill>
                  <a:srgbClr val="221F1F"/>
                </a:solidFill>
                <a:latin typeface="Tahoma"/>
                <a:cs typeface="Tahoma"/>
              </a:rPr>
              <a:t>voor</a:t>
            </a:r>
            <a:r>
              <a:rPr sz="650" spc="110" dirty="0">
                <a:solidFill>
                  <a:srgbClr val="221F1F"/>
                </a:solidFill>
                <a:latin typeface="Tahoma"/>
                <a:cs typeface="Tahoma"/>
              </a:rPr>
              <a:t> </a:t>
            </a:r>
            <a:r>
              <a:rPr sz="650" dirty="0">
                <a:solidFill>
                  <a:srgbClr val="221F1F"/>
                </a:solidFill>
                <a:latin typeface="Tahoma"/>
                <a:cs typeface="Tahoma"/>
              </a:rPr>
              <a:t>het</a:t>
            </a:r>
            <a:r>
              <a:rPr sz="650" spc="100" dirty="0">
                <a:solidFill>
                  <a:srgbClr val="221F1F"/>
                </a:solidFill>
                <a:latin typeface="Tahoma"/>
                <a:cs typeface="Tahoma"/>
              </a:rPr>
              <a:t> </a:t>
            </a:r>
            <a:r>
              <a:rPr sz="650" dirty="0">
                <a:solidFill>
                  <a:srgbClr val="221F1F"/>
                </a:solidFill>
                <a:latin typeface="Tahoma"/>
                <a:cs typeface="Tahoma"/>
              </a:rPr>
              <a:t>hoger</a:t>
            </a:r>
            <a:r>
              <a:rPr sz="650" spc="105" dirty="0">
                <a:solidFill>
                  <a:srgbClr val="221F1F"/>
                </a:solidFill>
                <a:latin typeface="Tahoma"/>
                <a:cs typeface="Tahoma"/>
              </a:rPr>
              <a:t> </a:t>
            </a:r>
            <a:r>
              <a:rPr sz="650" dirty="0">
                <a:solidFill>
                  <a:srgbClr val="221F1F"/>
                </a:solidFill>
                <a:latin typeface="Tahoma"/>
                <a:cs typeface="Tahoma"/>
              </a:rPr>
              <a:t>onderwijs,</a:t>
            </a:r>
            <a:r>
              <a:rPr sz="650" spc="100" dirty="0">
                <a:solidFill>
                  <a:srgbClr val="221F1F"/>
                </a:solidFill>
                <a:latin typeface="Tahoma"/>
                <a:cs typeface="Tahoma"/>
              </a:rPr>
              <a:t> </a:t>
            </a:r>
            <a:r>
              <a:rPr sz="650" dirty="0">
                <a:solidFill>
                  <a:srgbClr val="221F1F"/>
                </a:solidFill>
                <a:latin typeface="Tahoma"/>
                <a:cs typeface="Tahoma"/>
              </a:rPr>
              <a:t>onderzoekscentra</a:t>
            </a:r>
            <a:r>
              <a:rPr sz="650" spc="125" dirty="0">
                <a:solidFill>
                  <a:srgbClr val="221F1F"/>
                </a:solidFill>
                <a:latin typeface="Tahoma"/>
                <a:cs typeface="Tahoma"/>
              </a:rPr>
              <a:t> </a:t>
            </a:r>
            <a:r>
              <a:rPr sz="650" dirty="0">
                <a:solidFill>
                  <a:srgbClr val="221F1F"/>
                </a:solidFill>
                <a:latin typeface="Tahoma"/>
                <a:cs typeface="Tahoma"/>
              </a:rPr>
              <a:t>en</a:t>
            </a:r>
            <a:r>
              <a:rPr sz="650" spc="105" dirty="0">
                <a:solidFill>
                  <a:srgbClr val="221F1F"/>
                </a:solidFill>
                <a:latin typeface="Tahoma"/>
                <a:cs typeface="Tahoma"/>
              </a:rPr>
              <a:t> </a:t>
            </a:r>
            <a:r>
              <a:rPr sz="650" spc="-10" dirty="0">
                <a:solidFill>
                  <a:srgbClr val="221F1F"/>
                </a:solidFill>
                <a:latin typeface="Tahoma"/>
                <a:cs typeface="Tahoma"/>
              </a:rPr>
              <a:t>overheidsdiensten).</a:t>
            </a:r>
            <a:endParaRPr sz="650">
              <a:latin typeface="Tahoma"/>
              <a:cs typeface="Tahoma"/>
            </a:endParaRPr>
          </a:p>
          <a:p>
            <a:pPr marL="52069" marR="211454" indent="-52705">
              <a:lnSpc>
                <a:spcPct val="131900"/>
              </a:lnSpc>
              <a:spcBef>
                <a:spcPts val="5"/>
              </a:spcBef>
              <a:buSzPct val="76923"/>
              <a:buChar char="•"/>
              <a:tabLst>
                <a:tab pos="52069" algn="l"/>
                <a:tab pos="53340" algn="l"/>
              </a:tabLst>
            </a:pPr>
            <a:r>
              <a:rPr sz="650" dirty="0">
                <a:solidFill>
                  <a:srgbClr val="221F1F"/>
                </a:solidFill>
                <a:latin typeface="Tahoma"/>
                <a:cs typeface="Tahoma"/>
              </a:rPr>
              <a:t>	Belnet,</a:t>
            </a:r>
            <a:r>
              <a:rPr sz="650" spc="70" dirty="0">
                <a:solidFill>
                  <a:srgbClr val="221F1F"/>
                </a:solidFill>
                <a:latin typeface="Tahoma"/>
                <a:cs typeface="Tahoma"/>
              </a:rPr>
              <a:t> </a:t>
            </a:r>
            <a:r>
              <a:rPr sz="650" dirty="0">
                <a:solidFill>
                  <a:srgbClr val="221F1F"/>
                </a:solidFill>
                <a:latin typeface="Tahoma"/>
                <a:cs typeface="Tahoma"/>
              </a:rPr>
              <a:t>een</a:t>
            </a:r>
            <a:r>
              <a:rPr sz="650" spc="70" dirty="0">
                <a:solidFill>
                  <a:srgbClr val="221F1F"/>
                </a:solidFill>
                <a:latin typeface="Tahoma"/>
                <a:cs typeface="Tahoma"/>
              </a:rPr>
              <a:t> </a:t>
            </a:r>
            <a:r>
              <a:rPr sz="650" dirty="0">
                <a:solidFill>
                  <a:srgbClr val="221F1F"/>
                </a:solidFill>
                <a:latin typeface="Tahoma"/>
                <a:cs typeface="Tahoma"/>
              </a:rPr>
              <a:t>federale</a:t>
            </a:r>
            <a:r>
              <a:rPr sz="650" spc="70" dirty="0">
                <a:solidFill>
                  <a:srgbClr val="221F1F"/>
                </a:solidFill>
                <a:latin typeface="Tahoma"/>
                <a:cs typeface="Tahoma"/>
              </a:rPr>
              <a:t> </a:t>
            </a:r>
            <a:r>
              <a:rPr sz="650" dirty="0">
                <a:solidFill>
                  <a:srgbClr val="221F1F"/>
                </a:solidFill>
                <a:latin typeface="Tahoma"/>
                <a:cs typeface="Tahoma"/>
              </a:rPr>
              <a:t>overheidsorganisatie</a:t>
            </a:r>
            <a:r>
              <a:rPr sz="650" spc="100" dirty="0">
                <a:solidFill>
                  <a:srgbClr val="221F1F"/>
                </a:solidFill>
                <a:latin typeface="Tahoma"/>
                <a:cs typeface="Tahoma"/>
              </a:rPr>
              <a:t> </a:t>
            </a:r>
            <a:r>
              <a:rPr sz="650" dirty="0">
                <a:solidFill>
                  <a:srgbClr val="221F1F"/>
                </a:solidFill>
                <a:latin typeface="Tahoma"/>
                <a:cs typeface="Tahoma"/>
              </a:rPr>
              <a:t>die</a:t>
            </a:r>
            <a:r>
              <a:rPr sz="650" spc="70" dirty="0">
                <a:solidFill>
                  <a:srgbClr val="221F1F"/>
                </a:solidFill>
                <a:latin typeface="Tahoma"/>
                <a:cs typeface="Tahoma"/>
              </a:rPr>
              <a:t> </a:t>
            </a:r>
            <a:r>
              <a:rPr sz="650" dirty="0">
                <a:solidFill>
                  <a:srgbClr val="221F1F"/>
                </a:solidFill>
                <a:latin typeface="Tahoma"/>
                <a:cs typeface="Tahoma"/>
              </a:rPr>
              <a:t>werd</a:t>
            </a:r>
            <a:r>
              <a:rPr sz="650" spc="40" dirty="0">
                <a:solidFill>
                  <a:srgbClr val="221F1F"/>
                </a:solidFill>
                <a:latin typeface="Tahoma"/>
                <a:cs typeface="Tahoma"/>
              </a:rPr>
              <a:t> </a:t>
            </a:r>
            <a:r>
              <a:rPr sz="650" dirty="0">
                <a:solidFill>
                  <a:srgbClr val="221F1F"/>
                </a:solidFill>
                <a:latin typeface="Tahoma"/>
                <a:cs typeface="Tahoma"/>
              </a:rPr>
              <a:t>opgericht</a:t>
            </a:r>
            <a:r>
              <a:rPr sz="650" spc="70" dirty="0">
                <a:solidFill>
                  <a:srgbClr val="221F1F"/>
                </a:solidFill>
                <a:latin typeface="Tahoma"/>
                <a:cs typeface="Tahoma"/>
              </a:rPr>
              <a:t> </a:t>
            </a:r>
            <a:r>
              <a:rPr sz="650" dirty="0">
                <a:solidFill>
                  <a:srgbClr val="221F1F"/>
                </a:solidFill>
                <a:latin typeface="Tahoma"/>
                <a:cs typeface="Tahoma"/>
              </a:rPr>
              <a:t>in</a:t>
            </a:r>
            <a:r>
              <a:rPr sz="650" spc="60" dirty="0">
                <a:solidFill>
                  <a:srgbClr val="221F1F"/>
                </a:solidFill>
                <a:latin typeface="Tahoma"/>
                <a:cs typeface="Tahoma"/>
              </a:rPr>
              <a:t> </a:t>
            </a:r>
            <a:r>
              <a:rPr sz="650" dirty="0">
                <a:solidFill>
                  <a:srgbClr val="221F1F"/>
                </a:solidFill>
                <a:latin typeface="Tahoma"/>
                <a:cs typeface="Tahoma"/>
              </a:rPr>
              <a:t>1993,</a:t>
            </a:r>
            <a:r>
              <a:rPr sz="650" spc="40" dirty="0">
                <a:solidFill>
                  <a:srgbClr val="221F1F"/>
                </a:solidFill>
                <a:latin typeface="Tahoma"/>
                <a:cs typeface="Tahoma"/>
              </a:rPr>
              <a:t> </a:t>
            </a:r>
            <a:r>
              <a:rPr sz="650" dirty="0">
                <a:solidFill>
                  <a:srgbClr val="221F1F"/>
                </a:solidFill>
                <a:latin typeface="Tahoma"/>
                <a:cs typeface="Tahoma"/>
              </a:rPr>
              <a:t>maakt</a:t>
            </a:r>
            <a:r>
              <a:rPr sz="650" spc="55" dirty="0">
                <a:solidFill>
                  <a:srgbClr val="221F1F"/>
                </a:solidFill>
                <a:latin typeface="Tahoma"/>
                <a:cs typeface="Tahoma"/>
              </a:rPr>
              <a:t> </a:t>
            </a:r>
            <a:r>
              <a:rPr sz="650" dirty="0">
                <a:solidFill>
                  <a:srgbClr val="221F1F"/>
                </a:solidFill>
                <a:latin typeface="Tahoma"/>
                <a:cs typeface="Tahoma"/>
              </a:rPr>
              <a:t>deel</a:t>
            </a:r>
            <a:r>
              <a:rPr sz="650" spc="70" dirty="0">
                <a:solidFill>
                  <a:srgbClr val="221F1F"/>
                </a:solidFill>
                <a:latin typeface="Tahoma"/>
                <a:cs typeface="Tahoma"/>
              </a:rPr>
              <a:t> </a:t>
            </a:r>
            <a:r>
              <a:rPr sz="650" dirty="0">
                <a:solidFill>
                  <a:srgbClr val="221F1F"/>
                </a:solidFill>
                <a:latin typeface="Tahoma"/>
                <a:cs typeface="Tahoma"/>
              </a:rPr>
              <a:t>uit</a:t>
            </a:r>
            <a:r>
              <a:rPr sz="650" spc="60" dirty="0">
                <a:solidFill>
                  <a:srgbClr val="221F1F"/>
                </a:solidFill>
                <a:latin typeface="Tahoma"/>
                <a:cs typeface="Tahoma"/>
              </a:rPr>
              <a:t> </a:t>
            </a:r>
            <a:r>
              <a:rPr sz="650" dirty="0">
                <a:solidFill>
                  <a:srgbClr val="221F1F"/>
                </a:solidFill>
                <a:latin typeface="Tahoma"/>
                <a:cs typeface="Tahoma"/>
              </a:rPr>
              <a:t>van</a:t>
            </a:r>
            <a:r>
              <a:rPr sz="650" spc="75" dirty="0">
                <a:solidFill>
                  <a:srgbClr val="221F1F"/>
                </a:solidFill>
                <a:latin typeface="Tahoma"/>
                <a:cs typeface="Tahoma"/>
              </a:rPr>
              <a:t> </a:t>
            </a:r>
            <a:r>
              <a:rPr sz="650" dirty="0">
                <a:solidFill>
                  <a:srgbClr val="221F1F"/>
                </a:solidFill>
                <a:latin typeface="Tahoma"/>
                <a:cs typeface="Tahoma"/>
              </a:rPr>
              <a:t>het</a:t>
            </a:r>
            <a:r>
              <a:rPr sz="650" spc="60" dirty="0">
                <a:solidFill>
                  <a:srgbClr val="221F1F"/>
                </a:solidFill>
                <a:latin typeface="Tahoma"/>
                <a:cs typeface="Tahoma"/>
              </a:rPr>
              <a:t> </a:t>
            </a:r>
            <a:r>
              <a:rPr sz="650" spc="-10" dirty="0">
                <a:solidFill>
                  <a:srgbClr val="221F1F"/>
                </a:solidFill>
                <a:latin typeface="Tahoma"/>
                <a:cs typeface="Tahoma"/>
              </a:rPr>
              <a:t>Federale</a:t>
            </a:r>
            <a:r>
              <a:rPr sz="650" spc="500" dirty="0">
                <a:solidFill>
                  <a:srgbClr val="221F1F"/>
                </a:solidFill>
                <a:latin typeface="Tahoma"/>
                <a:cs typeface="Tahoma"/>
              </a:rPr>
              <a:t> </a:t>
            </a:r>
            <a:r>
              <a:rPr sz="650" spc="-10" dirty="0">
                <a:solidFill>
                  <a:srgbClr val="221F1F"/>
                </a:solidFill>
                <a:latin typeface="Tahoma"/>
                <a:cs typeface="Tahoma"/>
              </a:rPr>
              <a:t>Wetenschapsbeleid.</a:t>
            </a:r>
            <a:endParaRPr sz="650">
              <a:latin typeface="Tahoma"/>
              <a:cs typeface="Tahoma"/>
            </a:endParaRPr>
          </a:p>
          <a:p>
            <a:pPr marL="52705" marR="5080" indent="-53340">
              <a:lnSpc>
                <a:spcPct val="131900"/>
              </a:lnSpc>
              <a:buSzPct val="76923"/>
              <a:buChar char="•"/>
              <a:tabLst>
                <a:tab pos="52705" algn="l"/>
              </a:tabLst>
            </a:pPr>
            <a:r>
              <a:rPr sz="650" dirty="0">
                <a:solidFill>
                  <a:srgbClr val="221F1F"/>
                </a:solidFill>
                <a:latin typeface="Tahoma"/>
                <a:cs typeface="Tahoma"/>
              </a:rPr>
              <a:t>Onze</a:t>
            </a:r>
            <a:r>
              <a:rPr sz="650" spc="80" dirty="0">
                <a:solidFill>
                  <a:srgbClr val="221F1F"/>
                </a:solidFill>
                <a:latin typeface="Tahoma"/>
                <a:cs typeface="Tahoma"/>
              </a:rPr>
              <a:t> </a:t>
            </a:r>
            <a:r>
              <a:rPr sz="650" dirty="0">
                <a:solidFill>
                  <a:srgbClr val="221F1F"/>
                </a:solidFill>
                <a:latin typeface="Tahoma"/>
                <a:cs typeface="Tahoma"/>
              </a:rPr>
              <a:t>medewerkers</a:t>
            </a:r>
            <a:r>
              <a:rPr sz="650" spc="110" dirty="0">
                <a:solidFill>
                  <a:srgbClr val="221F1F"/>
                </a:solidFill>
                <a:latin typeface="Tahoma"/>
                <a:cs typeface="Tahoma"/>
              </a:rPr>
              <a:t> </a:t>
            </a:r>
            <a:r>
              <a:rPr sz="650" dirty="0">
                <a:solidFill>
                  <a:srgbClr val="221F1F"/>
                </a:solidFill>
                <a:latin typeface="Tahoma"/>
                <a:cs typeface="Tahoma"/>
              </a:rPr>
              <a:t>werken</a:t>
            </a:r>
            <a:r>
              <a:rPr sz="650" spc="105" dirty="0">
                <a:solidFill>
                  <a:srgbClr val="221F1F"/>
                </a:solidFill>
                <a:latin typeface="Tahoma"/>
                <a:cs typeface="Tahoma"/>
              </a:rPr>
              <a:t> </a:t>
            </a:r>
            <a:r>
              <a:rPr sz="650" dirty="0">
                <a:solidFill>
                  <a:srgbClr val="221F1F"/>
                </a:solidFill>
                <a:latin typeface="Tahoma"/>
                <a:cs typeface="Tahoma"/>
              </a:rPr>
              <a:t>in</a:t>
            </a:r>
            <a:r>
              <a:rPr sz="650" spc="105" dirty="0">
                <a:solidFill>
                  <a:srgbClr val="221F1F"/>
                </a:solidFill>
                <a:latin typeface="Tahoma"/>
                <a:cs typeface="Tahoma"/>
              </a:rPr>
              <a:t> </a:t>
            </a:r>
            <a:r>
              <a:rPr sz="650" dirty="0">
                <a:solidFill>
                  <a:srgbClr val="221F1F"/>
                </a:solidFill>
                <a:latin typeface="Tahoma"/>
                <a:cs typeface="Tahoma"/>
              </a:rPr>
              <a:t>een</a:t>
            </a:r>
            <a:r>
              <a:rPr sz="650" spc="95" dirty="0">
                <a:solidFill>
                  <a:srgbClr val="221F1F"/>
                </a:solidFill>
                <a:latin typeface="Tahoma"/>
                <a:cs typeface="Tahoma"/>
              </a:rPr>
              <a:t> </a:t>
            </a:r>
            <a:r>
              <a:rPr sz="650" dirty="0">
                <a:solidFill>
                  <a:srgbClr val="221F1F"/>
                </a:solidFill>
                <a:latin typeface="Tahoma"/>
                <a:cs typeface="Tahoma"/>
              </a:rPr>
              <a:t>stimulerende</a:t>
            </a:r>
            <a:r>
              <a:rPr sz="650" spc="120" dirty="0">
                <a:solidFill>
                  <a:srgbClr val="221F1F"/>
                </a:solidFill>
                <a:latin typeface="Tahoma"/>
                <a:cs typeface="Tahoma"/>
              </a:rPr>
              <a:t> </a:t>
            </a:r>
            <a:r>
              <a:rPr sz="650" dirty="0">
                <a:solidFill>
                  <a:srgbClr val="221F1F"/>
                </a:solidFill>
                <a:latin typeface="Tahoma"/>
                <a:cs typeface="Tahoma"/>
              </a:rPr>
              <a:t>en</a:t>
            </a:r>
            <a:r>
              <a:rPr sz="650" spc="95" dirty="0">
                <a:solidFill>
                  <a:srgbClr val="221F1F"/>
                </a:solidFill>
                <a:latin typeface="Tahoma"/>
                <a:cs typeface="Tahoma"/>
              </a:rPr>
              <a:t> </a:t>
            </a:r>
            <a:r>
              <a:rPr sz="650" dirty="0">
                <a:solidFill>
                  <a:srgbClr val="221F1F"/>
                </a:solidFill>
                <a:latin typeface="Tahoma"/>
                <a:cs typeface="Tahoma"/>
              </a:rPr>
              <a:t>dynamische</a:t>
            </a:r>
            <a:r>
              <a:rPr sz="650" spc="120" dirty="0">
                <a:solidFill>
                  <a:srgbClr val="221F1F"/>
                </a:solidFill>
                <a:latin typeface="Tahoma"/>
                <a:cs typeface="Tahoma"/>
              </a:rPr>
              <a:t> </a:t>
            </a:r>
            <a:r>
              <a:rPr sz="650" dirty="0">
                <a:solidFill>
                  <a:srgbClr val="221F1F"/>
                </a:solidFill>
                <a:latin typeface="Tahoma"/>
                <a:cs typeface="Tahoma"/>
              </a:rPr>
              <a:t>hightechomgeving</a:t>
            </a:r>
            <a:r>
              <a:rPr sz="650" spc="114" dirty="0">
                <a:solidFill>
                  <a:srgbClr val="221F1F"/>
                </a:solidFill>
                <a:latin typeface="Tahoma"/>
                <a:cs typeface="Tahoma"/>
              </a:rPr>
              <a:t> </a:t>
            </a:r>
            <a:r>
              <a:rPr sz="650" dirty="0">
                <a:solidFill>
                  <a:srgbClr val="221F1F"/>
                </a:solidFill>
                <a:latin typeface="Tahoma"/>
                <a:cs typeface="Tahoma"/>
              </a:rPr>
              <a:t>voor</a:t>
            </a:r>
            <a:r>
              <a:rPr sz="650" spc="114" dirty="0">
                <a:solidFill>
                  <a:srgbClr val="221F1F"/>
                </a:solidFill>
                <a:latin typeface="Tahoma"/>
                <a:cs typeface="Tahoma"/>
              </a:rPr>
              <a:t> </a:t>
            </a:r>
            <a:r>
              <a:rPr sz="650" dirty="0">
                <a:solidFill>
                  <a:srgbClr val="221F1F"/>
                </a:solidFill>
                <a:latin typeface="Tahoma"/>
                <a:cs typeface="Tahoma"/>
              </a:rPr>
              <a:t>het</a:t>
            </a:r>
            <a:r>
              <a:rPr sz="650" spc="85" dirty="0">
                <a:solidFill>
                  <a:srgbClr val="221F1F"/>
                </a:solidFill>
                <a:latin typeface="Tahoma"/>
                <a:cs typeface="Tahoma"/>
              </a:rPr>
              <a:t> </a:t>
            </a:r>
            <a:r>
              <a:rPr sz="650" spc="-25" dirty="0">
                <a:solidFill>
                  <a:srgbClr val="221F1F"/>
                </a:solidFill>
                <a:latin typeface="Tahoma"/>
                <a:cs typeface="Tahoma"/>
              </a:rPr>
              <a:t>Belnet-</a:t>
            </a:r>
            <a:r>
              <a:rPr sz="650" spc="-10" dirty="0">
                <a:solidFill>
                  <a:srgbClr val="221F1F"/>
                </a:solidFill>
                <a:latin typeface="Tahoma"/>
                <a:cs typeface="Tahoma"/>
              </a:rPr>
              <a:t>netwerk</a:t>
            </a:r>
            <a:r>
              <a:rPr sz="650" spc="500" dirty="0">
                <a:solidFill>
                  <a:srgbClr val="221F1F"/>
                </a:solidFill>
                <a:latin typeface="Tahoma"/>
                <a:cs typeface="Tahoma"/>
              </a:rPr>
              <a:t> </a:t>
            </a:r>
            <a:r>
              <a:rPr sz="650" dirty="0">
                <a:solidFill>
                  <a:srgbClr val="221F1F"/>
                </a:solidFill>
                <a:latin typeface="Tahoma"/>
                <a:cs typeface="Tahoma"/>
              </a:rPr>
              <a:t>(het</a:t>
            </a:r>
            <a:r>
              <a:rPr sz="650" spc="95" dirty="0">
                <a:solidFill>
                  <a:srgbClr val="221F1F"/>
                </a:solidFill>
                <a:latin typeface="Tahoma"/>
                <a:cs typeface="Tahoma"/>
              </a:rPr>
              <a:t> </a:t>
            </a:r>
            <a:r>
              <a:rPr sz="650" dirty="0">
                <a:solidFill>
                  <a:srgbClr val="221F1F"/>
                </a:solidFill>
                <a:latin typeface="Tahoma"/>
                <a:cs typeface="Tahoma"/>
              </a:rPr>
              <a:t>Belgische</a:t>
            </a:r>
            <a:r>
              <a:rPr sz="650" spc="120" dirty="0">
                <a:solidFill>
                  <a:srgbClr val="221F1F"/>
                </a:solidFill>
                <a:latin typeface="Tahoma"/>
                <a:cs typeface="Tahoma"/>
              </a:rPr>
              <a:t> </a:t>
            </a:r>
            <a:r>
              <a:rPr sz="650" dirty="0">
                <a:solidFill>
                  <a:srgbClr val="221F1F"/>
                </a:solidFill>
                <a:latin typeface="Tahoma"/>
                <a:cs typeface="Tahoma"/>
              </a:rPr>
              <a:t>onderzoeksnetwerk</a:t>
            </a:r>
            <a:r>
              <a:rPr sz="650" spc="120" dirty="0">
                <a:solidFill>
                  <a:srgbClr val="221F1F"/>
                </a:solidFill>
                <a:latin typeface="Tahoma"/>
                <a:cs typeface="Tahoma"/>
              </a:rPr>
              <a:t> </a:t>
            </a:r>
            <a:r>
              <a:rPr sz="650" dirty="0">
                <a:solidFill>
                  <a:srgbClr val="221F1F"/>
                </a:solidFill>
                <a:latin typeface="Tahoma"/>
                <a:cs typeface="Tahoma"/>
              </a:rPr>
              <a:t>voor</a:t>
            </a:r>
            <a:r>
              <a:rPr sz="650" spc="110" dirty="0">
                <a:solidFill>
                  <a:srgbClr val="221F1F"/>
                </a:solidFill>
                <a:latin typeface="Tahoma"/>
                <a:cs typeface="Tahoma"/>
              </a:rPr>
              <a:t> </a:t>
            </a:r>
            <a:r>
              <a:rPr sz="650" dirty="0">
                <a:solidFill>
                  <a:srgbClr val="221F1F"/>
                </a:solidFill>
                <a:latin typeface="Tahoma"/>
                <a:cs typeface="Tahoma"/>
              </a:rPr>
              <a:t>het</a:t>
            </a:r>
            <a:r>
              <a:rPr sz="650" spc="100" dirty="0">
                <a:solidFill>
                  <a:srgbClr val="221F1F"/>
                </a:solidFill>
                <a:latin typeface="Tahoma"/>
                <a:cs typeface="Tahoma"/>
              </a:rPr>
              <a:t> </a:t>
            </a:r>
            <a:r>
              <a:rPr sz="650" dirty="0">
                <a:solidFill>
                  <a:srgbClr val="221F1F"/>
                </a:solidFill>
                <a:latin typeface="Tahoma"/>
                <a:cs typeface="Tahoma"/>
              </a:rPr>
              <a:t>hoger</a:t>
            </a:r>
            <a:r>
              <a:rPr sz="650" spc="105" dirty="0">
                <a:solidFill>
                  <a:srgbClr val="221F1F"/>
                </a:solidFill>
                <a:latin typeface="Tahoma"/>
                <a:cs typeface="Tahoma"/>
              </a:rPr>
              <a:t> </a:t>
            </a:r>
            <a:r>
              <a:rPr sz="650" dirty="0">
                <a:solidFill>
                  <a:srgbClr val="221F1F"/>
                </a:solidFill>
                <a:latin typeface="Tahoma"/>
                <a:cs typeface="Tahoma"/>
              </a:rPr>
              <a:t>onderwijs,</a:t>
            </a:r>
            <a:r>
              <a:rPr sz="650" spc="100" dirty="0">
                <a:solidFill>
                  <a:srgbClr val="221F1F"/>
                </a:solidFill>
                <a:latin typeface="Tahoma"/>
                <a:cs typeface="Tahoma"/>
              </a:rPr>
              <a:t> </a:t>
            </a:r>
            <a:r>
              <a:rPr sz="650" dirty="0">
                <a:solidFill>
                  <a:srgbClr val="221F1F"/>
                </a:solidFill>
                <a:latin typeface="Tahoma"/>
                <a:cs typeface="Tahoma"/>
              </a:rPr>
              <a:t>onderzoekscentra</a:t>
            </a:r>
            <a:r>
              <a:rPr sz="650" spc="125" dirty="0">
                <a:solidFill>
                  <a:srgbClr val="221F1F"/>
                </a:solidFill>
                <a:latin typeface="Tahoma"/>
                <a:cs typeface="Tahoma"/>
              </a:rPr>
              <a:t> </a:t>
            </a:r>
            <a:r>
              <a:rPr sz="650" dirty="0">
                <a:solidFill>
                  <a:srgbClr val="221F1F"/>
                </a:solidFill>
                <a:latin typeface="Tahoma"/>
                <a:cs typeface="Tahoma"/>
              </a:rPr>
              <a:t>en</a:t>
            </a:r>
            <a:r>
              <a:rPr sz="650" spc="105" dirty="0">
                <a:solidFill>
                  <a:srgbClr val="221F1F"/>
                </a:solidFill>
                <a:latin typeface="Tahoma"/>
                <a:cs typeface="Tahoma"/>
              </a:rPr>
              <a:t> </a:t>
            </a:r>
            <a:r>
              <a:rPr sz="650" spc="-10" dirty="0">
                <a:solidFill>
                  <a:srgbClr val="221F1F"/>
                </a:solidFill>
                <a:latin typeface="Tahoma"/>
                <a:cs typeface="Tahoma"/>
              </a:rPr>
              <a:t>overheidsdiensten).</a:t>
            </a:r>
            <a:endParaRPr sz="650">
              <a:latin typeface="Tahoma"/>
              <a:cs typeface="Tahoma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14402009" y="9131186"/>
            <a:ext cx="937894" cy="8890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14"/>
              </a:spcBef>
            </a:pPr>
            <a:r>
              <a:rPr sz="400" dirty="0">
                <a:solidFill>
                  <a:srgbClr val="808285"/>
                </a:solidFill>
                <a:latin typeface="Tahoma"/>
                <a:cs typeface="Tahoma"/>
              </a:rPr>
              <a:t>15</a:t>
            </a:r>
            <a:r>
              <a:rPr sz="400" spc="25" dirty="0">
                <a:solidFill>
                  <a:srgbClr val="808285"/>
                </a:solidFill>
                <a:latin typeface="Tahoma"/>
                <a:cs typeface="Tahoma"/>
              </a:rPr>
              <a:t> </a:t>
            </a:r>
            <a:r>
              <a:rPr sz="400" dirty="0">
                <a:solidFill>
                  <a:srgbClr val="808285"/>
                </a:solidFill>
                <a:latin typeface="Tahoma"/>
                <a:cs typeface="Tahoma"/>
              </a:rPr>
              <a:t>03</a:t>
            </a:r>
            <a:r>
              <a:rPr sz="400" spc="35" dirty="0">
                <a:solidFill>
                  <a:srgbClr val="808285"/>
                </a:solidFill>
                <a:latin typeface="Tahoma"/>
                <a:cs typeface="Tahoma"/>
              </a:rPr>
              <a:t> </a:t>
            </a:r>
            <a:r>
              <a:rPr sz="400" dirty="0">
                <a:solidFill>
                  <a:srgbClr val="808285"/>
                </a:solidFill>
                <a:latin typeface="Tahoma"/>
                <a:cs typeface="Tahoma"/>
              </a:rPr>
              <a:t>2023</a:t>
            </a:r>
            <a:r>
              <a:rPr sz="400" spc="25" dirty="0">
                <a:solidFill>
                  <a:srgbClr val="808285"/>
                </a:solidFill>
                <a:latin typeface="Tahoma"/>
                <a:cs typeface="Tahoma"/>
              </a:rPr>
              <a:t> </a:t>
            </a:r>
            <a:r>
              <a:rPr sz="400" dirty="0">
                <a:solidFill>
                  <a:srgbClr val="808285"/>
                </a:solidFill>
                <a:latin typeface="Tahoma"/>
                <a:cs typeface="Tahoma"/>
              </a:rPr>
              <a:t>/</a:t>
            </a:r>
            <a:r>
              <a:rPr sz="400" spc="25" dirty="0">
                <a:solidFill>
                  <a:srgbClr val="808285"/>
                </a:solidFill>
                <a:latin typeface="Tahoma"/>
                <a:cs typeface="Tahoma"/>
              </a:rPr>
              <a:t> </a:t>
            </a:r>
            <a:r>
              <a:rPr sz="400" dirty="0">
                <a:solidFill>
                  <a:srgbClr val="808285"/>
                </a:solidFill>
                <a:latin typeface="Tahoma"/>
                <a:cs typeface="Tahoma"/>
              </a:rPr>
              <a:t>Titel</a:t>
            </a:r>
            <a:r>
              <a:rPr sz="400" spc="10" dirty="0">
                <a:solidFill>
                  <a:srgbClr val="808285"/>
                </a:solidFill>
                <a:latin typeface="Tahoma"/>
                <a:cs typeface="Tahoma"/>
              </a:rPr>
              <a:t> </a:t>
            </a:r>
            <a:r>
              <a:rPr sz="400" spc="-20" dirty="0">
                <a:solidFill>
                  <a:srgbClr val="808285"/>
                </a:solidFill>
                <a:latin typeface="Tahoma"/>
                <a:cs typeface="Tahoma"/>
              </a:rPr>
              <a:t>presentatie</a:t>
            </a:r>
            <a:r>
              <a:rPr sz="400" spc="25" dirty="0">
                <a:solidFill>
                  <a:srgbClr val="808285"/>
                </a:solidFill>
                <a:latin typeface="Tahoma"/>
                <a:cs typeface="Tahoma"/>
              </a:rPr>
              <a:t> </a:t>
            </a:r>
            <a:r>
              <a:rPr sz="400" dirty="0">
                <a:solidFill>
                  <a:srgbClr val="808285"/>
                </a:solidFill>
                <a:latin typeface="Tahoma"/>
                <a:cs typeface="Tahoma"/>
              </a:rPr>
              <a:t>lorel</a:t>
            </a:r>
            <a:r>
              <a:rPr sz="400" spc="10" dirty="0">
                <a:solidFill>
                  <a:srgbClr val="808285"/>
                </a:solidFill>
                <a:latin typeface="Tahoma"/>
                <a:cs typeface="Tahoma"/>
              </a:rPr>
              <a:t> </a:t>
            </a:r>
            <a:r>
              <a:rPr sz="400" spc="-20" dirty="0">
                <a:solidFill>
                  <a:srgbClr val="808285"/>
                </a:solidFill>
                <a:latin typeface="Tahoma"/>
                <a:cs typeface="Tahoma"/>
              </a:rPr>
              <a:t>ipsum</a:t>
            </a:r>
            <a:endParaRPr sz="400">
              <a:latin typeface="Tahoma"/>
              <a:cs typeface="Tahoma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13820675" y="9131186"/>
            <a:ext cx="41910" cy="8890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14"/>
              </a:spcBef>
            </a:pPr>
            <a:r>
              <a:rPr sz="400" spc="-50" dirty="0">
                <a:solidFill>
                  <a:srgbClr val="808285"/>
                </a:solidFill>
                <a:latin typeface="Tahoma"/>
                <a:cs typeface="Tahoma"/>
              </a:rPr>
              <a:t>6</a:t>
            </a:r>
            <a:endParaRPr sz="400">
              <a:latin typeface="Tahoma"/>
              <a:cs typeface="Tahoma"/>
            </a:endParaRPr>
          </a:p>
        </p:txBody>
      </p:sp>
      <p:grpSp>
        <p:nvGrpSpPr>
          <p:cNvPr id="59" name="object 59"/>
          <p:cNvGrpSpPr/>
          <p:nvPr/>
        </p:nvGrpSpPr>
        <p:grpSpPr>
          <a:xfrm>
            <a:off x="13865153" y="6313082"/>
            <a:ext cx="1090295" cy="406400"/>
            <a:chOff x="13865153" y="6313082"/>
            <a:chExt cx="1090295" cy="406400"/>
          </a:xfrm>
        </p:grpSpPr>
        <p:sp>
          <p:nvSpPr>
            <p:cNvPr id="60" name="object 60"/>
            <p:cNvSpPr/>
            <p:nvPr/>
          </p:nvSpPr>
          <p:spPr>
            <a:xfrm>
              <a:off x="14404231" y="6313082"/>
              <a:ext cx="551180" cy="285750"/>
            </a:xfrm>
            <a:custGeom>
              <a:avLst/>
              <a:gdLst/>
              <a:ahLst/>
              <a:cxnLst/>
              <a:rect l="l" t="t" r="r" b="b"/>
              <a:pathLst>
                <a:path w="551180" h="285750">
                  <a:moveTo>
                    <a:pt x="491261" y="0"/>
                  </a:moveTo>
                  <a:lnTo>
                    <a:pt x="59897" y="0"/>
                  </a:lnTo>
                  <a:lnTo>
                    <a:pt x="36577" y="4701"/>
                  </a:lnTo>
                  <a:lnTo>
                    <a:pt x="17539" y="17518"/>
                  </a:lnTo>
                  <a:lnTo>
                    <a:pt x="4701" y="36545"/>
                  </a:lnTo>
                  <a:lnTo>
                    <a:pt x="0" y="59834"/>
                  </a:lnTo>
                  <a:lnTo>
                    <a:pt x="0" y="285642"/>
                  </a:lnTo>
                  <a:lnTo>
                    <a:pt x="491261" y="285642"/>
                  </a:lnTo>
                  <a:lnTo>
                    <a:pt x="514571" y="280940"/>
                  </a:lnTo>
                  <a:lnTo>
                    <a:pt x="533608" y="268123"/>
                  </a:lnTo>
                  <a:lnTo>
                    <a:pt x="546446" y="249107"/>
                  </a:lnTo>
                  <a:lnTo>
                    <a:pt x="551159" y="225818"/>
                  </a:lnTo>
                  <a:lnTo>
                    <a:pt x="551159" y="59834"/>
                  </a:lnTo>
                  <a:lnTo>
                    <a:pt x="546446" y="36545"/>
                  </a:lnTo>
                  <a:lnTo>
                    <a:pt x="533608" y="17518"/>
                  </a:lnTo>
                  <a:lnTo>
                    <a:pt x="514571" y="4701"/>
                  </a:lnTo>
                  <a:lnTo>
                    <a:pt x="491261" y="0"/>
                  </a:lnTo>
                  <a:close/>
                </a:path>
              </a:pathLst>
            </a:custGeom>
            <a:solidFill>
              <a:srgbClr val="00AD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1" name="object 61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4480882" y="6404717"/>
              <a:ext cx="401875" cy="101395"/>
            </a:xfrm>
            <a:prstGeom prst="rect">
              <a:avLst/>
            </a:prstGeom>
          </p:spPr>
        </p:pic>
        <p:sp>
          <p:nvSpPr>
            <p:cNvPr id="62" name="object 62"/>
            <p:cNvSpPr/>
            <p:nvPr/>
          </p:nvSpPr>
          <p:spPr>
            <a:xfrm>
              <a:off x="13865148" y="6598337"/>
              <a:ext cx="539115" cy="121285"/>
            </a:xfrm>
            <a:custGeom>
              <a:avLst/>
              <a:gdLst/>
              <a:ahLst/>
              <a:cxnLst/>
              <a:rect l="l" t="t" r="r" b="b"/>
              <a:pathLst>
                <a:path w="539115" h="121284">
                  <a:moveTo>
                    <a:pt x="538797" y="0"/>
                  </a:moveTo>
                  <a:lnTo>
                    <a:pt x="39928" y="0"/>
                  </a:lnTo>
                  <a:lnTo>
                    <a:pt x="24384" y="3149"/>
                  </a:lnTo>
                  <a:lnTo>
                    <a:pt x="11696" y="11734"/>
                  </a:lnTo>
                  <a:lnTo>
                    <a:pt x="3136" y="24472"/>
                  </a:lnTo>
                  <a:lnTo>
                    <a:pt x="0" y="40093"/>
                  </a:lnTo>
                  <a:lnTo>
                    <a:pt x="0" y="80924"/>
                  </a:lnTo>
                  <a:lnTo>
                    <a:pt x="3136" y="96520"/>
                  </a:lnTo>
                  <a:lnTo>
                    <a:pt x="11696" y="109270"/>
                  </a:lnTo>
                  <a:lnTo>
                    <a:pt x="24384" y="117868"/>
                  </a:lnTo>
                  <a:lnTo>
                    <a:pt x="39928" y="121031"/>
                  </a:lnTo>
                  <a:lnTo>
                    <a:pt x="498868" y="121031"/>
                  </a:lnTo>
                  <a:lnTo>
                    <a:pt x="513981" y="117957"/>
                  </a:lnTo>
                  <a:lnTo>
                    <a:pt x="498868" y="117957"/>
                  </a:lnTo>
                  <a:lnTo>
                    <a:pt x="39928" y="117957"/>
                  </a:lnTo>
                  <a:lnTo>
                    <a:pt x="25590" y="115036"/>
                  </a:lnTo>
                  <a:lnTo>
                    <a:pt x="13868" y="107086"/>
                  </a:lnTo>
                  <a:lnTo>
                    <a:pt x="5956" y="95313"/>
                  </a:lnTo>
                  <a:lnTo>
                    <a:pt x="3060" y="80924"/>
                  </a:lnTo>
                  <a:lnTo>
                    <a:pt x="3060" y="40093"/>
                  </a:lnTo>
                  <a:lnTo>
                    <a:pt x="5956" y="25692"/>
                  </a:lnTo>
                  <a:lnTo>
                    <a:pt x="13868" y="13906"/>
                  </a:lnTo>
                  <a:lnTo>
                    <a:pt x="25590" y="5969"/>
                  </a:lnTo>
                  <a:lnTo>
                    <a:pt x="39928" y="3060"/>
                  </a:lnTo>
                  <a:lnTo>
                    <a:pt x="535736" y="3060"/>
                  </a:lnTo>
                  <a:lnTo>
                    <a:pt x="535736" y="80924"/>
                  </a:lnTo>
                  <a:lnTo>
                    <a:pt x="532841" y="95313"/>
                  </a:lnTo>
                  <a:lnTo>
                    <a:pt x="524941" y="107086"/>
                  </a:lnTo>
                  <a:lnTo>
                    <a:pt x="513207" y="115036"/>
                  </a:lnTo>
                  <a:lnTo>
                    <a:pt x="498868" y="117957"/>
                  </a:lnTo>
                  <a:lnTo>
                    <a:pt x="514413" y="117868"/>
                  </a:lnTo>
                  <a:lnTo>
                    <a:pt x="527100" y="109270"/>
                  </a:lnTo>
                  <a:lnTo>
                    <a:pt x="535660" y="96520"/>
                  </a:lnTo>
                  <a:lnTo>
                    <a:pt x="538797" y="80924"/>
                  </a:lnTo>
                  <a:lnTo>
                    <a:pt x="538797" y="3060"/>
                  </a:lnTo>
                  <a:lnTo>
                    <a:pt x="538797" y="0"/>
                  </a:lnTo>
                  <a:close/>
                </a:path>
              </a:pathLst>
            </a:custGeom>
            <a:solidFill>
              <a:srgbClr val="00AD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3" name="object 63"/>
          <p:cNvSpPr txBox="1"/>
          <p:nvPr/>
        </p:nvSpPr>
        <p:spPr>
          <a:xfrm>
            <a:off x="13908502" y="6618027"/>
            <a:ext cx="427355" cy="7556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25"/>
              </a:spcBef>
            </a:pPr>
            <a:r>
              <a:rPr sz="300" dirty="0">
                <a:solidFill>
                  <a:srgbClr val="00ADFF"/>
                </a:solidFill>
                <a:latin typeface="Tahoma"/>
                <a:cs typeface="Tahoma"/>
              </a:rPr>
              <a:t>Connecting</a:t>
            </a:r>
            <a:r>
              <a:rPr sz="300" spc="75" dirty="0">
                <a:solidFill>
                  <a:srgbClr val="00ADFF"/>
                </a:solidFill>
                <a:latin typeface="Tahoma"/>
                <a:cs typeface="Tahoma"/>
              </a:rPr>
              <a:t> </a:t>
            </a:r>
            <a:r>
              <a:rPr sz="300" spc="-10" dirty="0">
                <a:solidFill>
                  <a:srgbClr val="00ADFF"/>
                </a:solidFill>
                <a:latin typeface="Tahoma"/>
                <a:cs typeface="Tahoma"/>
              </a:rPr>
              <a:t>communities</a:t>
            </a:r>
            <a:endParaRPr sz="300">
              <a:latin typeface="Tahoma"/>
              <a:cs typeface="Tahoma"/>
            </a:endParaRPr>
          </a:p>
        </p:txBody>
      </p:sp>
      <p:sp>
        <p:nvSpPr>
          <p:cNvPr id="65" name="object 65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lang="fr-BE"/>
              <a:t>Belnet / New corporate branding</a:t>
            </a:r>
            <a:endParaRPr spc="-10" dirty="0"/>
          </a:p>
        </p:txBody>
      </p:sp>
      <p:sp>
        <p:nvSpPr>
          <p:cNvPr id="64" name="object 6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10" dirty="0"/>
              <a:t>Powerpoint</a:t>
            </a:r>
          </a:p>
        </p:txBody>
      </p:sp>
      <p:sp>
        <p:nvSpPr>
          <p:cNvPr id="66" name="Date Placeholder 65">
            <a:extLst>
              <a:ext uri="{FF2B5EF4-FFF2-40B4-BE49-F238E27FC236}">
                <a16:creationId xmlns:a16="http://schemas.microsoft.com/office/drawing/2014/main" id="{DDEA29E4-2AFB-7B8D-67AA-39B08A7AFB5F}"/>
              </a:ext>
            </a:extLst>
          </p:cNvPr>
          <p:cNvSpPr>
            <a:spLocks noGrp="1"/>
          </p:cNvSpPr>
          <p:nvPr>
            <p:ph type="dt" sz="half" idx="6"/>
          </p:nvPr>
        </p:nvSpPr>
        <p:spPr/>
        <p:txBody>
          <a:bodyPr/>
          <a:lstStyle/>
          <a:p>
            <a:fld id="{6E56483A-C903-47FD-86D8-0ED50E165BBE}" type="datetime1">
              <a:rPr lang="en-US" smtClean="0"/>
              <a:t>10/14/2024</a:t>
            </a:fld>
            <a:endParaRPr lang="en-US"/>
          </a:p>
        </p:txBody>
      </p:sp>
      <p:sp>
        <p:nvSpPr>
          <p:cNvPr id="67" name="Slide Number Placeholder 66">
            <a:extLst>
              <a:ext uri="{FF2B5EF4-FFF2-40B4-BE49-F238E27FC236}">
                <a16:creationId xmlns:a16="http://schemas.microsoft.com/office/drawing/2014/main" id="{F3658D7D-5859-CD34-35FC-BA29762A6DEA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pPr marL="38100">
              <a:lnSpc>
                <a:spcPct val="100000"/>
              </a:lnSpc>
              <a:spcBef>
                <a:spcPts val="135"/>
              </a:spcBef>
            </a:pPr>
            <a:fld id="{81D60167-4931-47E6-BA6A-407CBD079E47}" type="slidenum">
              <a:rPr lang="fr-BE" spc="-50" smtClean="0"/>
              <a:t>20</a:t>
            </a:fld>
            <a:endParaRPr lang="fr-BE" spc="-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Email</a:t>
            </a:r>
            <a:r>
              <a:rPr spc="-15" dirty="0"/>
              <a:t> </a:t>
            </a:r>
            <a:r>
              <a:rPr spc="-10" dirty="0"/>
              <a:t>signature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98984" y="2084674"/>
            <a:ext cx="10048343" cy="7630431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lang="fr-BE"/>
              <a:t>Belnet / New corporate branding</a:t>
            </a:r>
            <a:endParaRPr spc="-10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B8AA0A9-915A-6E64-9002-4AFA05BDFDB9}"/>
              </a:ext>
            </a:extLst>
          </p:cNvPr>
          <p:cNvSpPr>
            <a:spLocks noGrp="1"/>
          </p:cNvSpPr>
          <p:nvPr>
            <p:ph type="dt" sz="half" idx="6"/>
          </p:nvPr>
        </p:nvSpPr>
        <p:spPr/>
        <p:txBody>
          <a:bodyPr/>
          <a:lstStyle/>
          <a:p>
            <a:fld id="{B074BC13-13CE-46FF-8E0F-E5A1046A556E}" type="datetime1">
              <a:rPr lang="en-US" smtClean="0"/>
              <a:t>10/14/2024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3A9470-FD0A-0A85-B7FF-7EF5FF22B169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pPr marL="38100">
              <a:lnSpc>
                <a:spcPct val="100000"/>
              </a:lnSpc>
              <a:spcBef>
                <a:spcPts val="135"/>
              </a:spcBef>
            </a:pPr>
            <a:fld id="{81D60167-4931-47E6-BA6A-407CBD079E47}" type="slidenum">
              <a:rPr lang="fr-BE" spc="-50" smtClean="0"/>
              <a:t>21</a:t>
            </a:fld>
            <a:endParaRPr lang="fr-BE" spc="-5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Word</a:t>
            </a:r>
            <a:r>
              <a:rPr spc="10" dirty="0"/>
              <a:t> </a:t>
            </a:r>
            <a:r>
              <a:rPr spc="-10" dirty="0"/>
              <a:t>document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486496" y="1603508"/>
            <a:ext cx="5617946" cy="8719239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lang="fr-BE"/>
              <a:t>Belnet / New corporate branding</a:t>
            </a:r>
            <a:endParaRPr spc="-10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F7CB7D7-E115-925F-E97E-2F1028955F9B}"/>
              </a:ext>
            </a:extLst>
          </p:cNvPr>
          <p:cNvSpPr>
            <a:spLocks noGrp="1"/>
          </p:cNvSpPr>
          <p:nvPr>
            <p:ph type="dt" sz="half" idx="6"/>
          </p:nvPr>
        </p:nvSpPr>
        <p:spPr/>
        <p:txBody>
          <a:bodyPr/>
          <a:lstStyle/>
          <a:p>
            <a:fld id="{609B2D95-561A-45BB-81E5-4CBD35A5DEAA}" type="datetime1">
              <a:rPr lang="en-US" smtClean="0"/>
              <a:t>10/14/2024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8A29C3-E200-64AD-F7CA-6100613553FB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pPr marL="38100">
              <a:lnSpc>
                <a:spcPct val="100000"/>
              </a:lnSpc>
              <a:spcBef>
                <a:spcPts val="135"/>
              </a:spcBef>
            </a:pPr>
            <a:fld id="{81D60167-4931-47E6-BA6A-407CBD079E47}" type="slidenum">
              <a:rPr lang="fr-BE" spc="-50" smtClean="0"/>
              <a:t>22</a:t>
            </a:fld>
            <a:endParaRPr lang="fr-BE" spc="-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1096</Words>
  <Application>Microsoft Office PowerPoint</Application>
  <PresentationFormat>Custom</PresentationFormat>
  <Paragraphs>247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31" baseType="lpstr">
      <vt:lpstr>Aptos</vt:lpstr>
      <vt:lpstr>Arial</vt:lpstr>
      <vt:lpstr>Calibri</vt:lpstr>
      <vt:lpstr>Century Gothic</vt:lpstr>
      <vt:lpstr>Gill Sans MT</vt:lpstr>
      <vt:lpstr>Lucida Sans</vt:lpstr>
      <vt:lpstr>Tahoma</vt:lpstr>
      <vt:lpstr>Times New Roman</vt:lpstr>
      <vt:lpstr>Office Theme</vt:lpstr>
      <vt:lpstr>New corporate branding</vt:lpstr>
      <vt:lpstr>Why changing our branding?</vt:lpstr>
      <vt:lpstr>Rebranding workshops</vt:lpstr>
      <vt:lpstr>PowerPoint Presentation</vt:lpstr>
      <vt:lpstr>Corporate logo</vt:lpstr>
      <vt:lpstr>PowerPoint Presentation</vt:lpstr>
      <vt:lpstr>Subbrand logos</vt:lpstr>
      <vt:lpstr>Brand colours</vt:lpstr>
      <vt:lpstr>PowerPoint Presentation</vt:lpstr>
      <vt:lpstr>Font Neo Sans Pro</vt:lpstr>
      <vt:lpstr>Ximus re non nulloris doluptatium fuga.</vt:lpstr>
      <vt:lpstr>Font Roboto</vt:lpstr>
      <vt:lpstr>Font Tahoma</vt:lpstr>
      <vt:lpstr>PowerPoint Presentation</vt:lpstr>
      <vt:lpstr>Visual style</vt:lpstr>
      <vt:lpstr>New Belnet website</vt:lpstr>
      <vt:lpstr>Twitter</vt:lpstr>
      <vt:lpstr>Newsletter</vt:lpstr>
      <vt:lpstr>PowerPoint Presentation</vt:lpstr>
      <vt:lpstr>Powerpoint</vt:lpstr>
      <vt:lpstr>Email signature</vt:lpstr>
      <vt:lpstr>Word document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Koploper  op vlak van netwerken!</dc:title>
  <dc:creator>Ruben Horemans</dc:creator>
  <cp:lastModifiedBy>Laetitia Lagneau</cp:lastModifiedBy>
  <cp:revision>1</cp:revision>
  <dcterms:created xsi:type="dcterms:W3CDTF">2024-10-14T09:52:37Z</dcterms:created>
  <dcterms:modified xsi:type="dcterms:W3CDTF">2024-10-14T09:53:43Z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2023-06-29T00:00:00Z</vt:filetime>
  </property>
  <property fmtid="{D5CDD505-2E9C-101B-9397-08002B2CF9AE}" pid="3" name="Creator">
    <vt:lpwstr>Acrobat PDFMaker 23 for PowerPoint</vt:lpwstr>
  </property>
  <property fmtid="{D5CDD505-2E9C-101B-9397-08002B2CF9AE}" pid="4" name="LastSaved">
    <vt:filetime>2024-10-14T00:00:00Z</vt:filetime>
  </property>
  <property fmtid="{D5CDD505-2E9C-101B-9397-08002B2CF9AE}" pid="5" name="Producer">
    <vt:lpwstr>Adobe PDF Library 23.3.247</vt:lpwstr>
  </property>
</Properties>
</file>