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notesMasters/notesMaster1.xml" ContentType="application/vnd.openxmlformats-officedocument.presentationml.notes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ppt/notesSlides/notesSlide4.xml" ContentType="application/vnd.openxmlformats-officedocument.presentationml.notesSlide+xml"/>
  <Override PartName="/ppt/notesSlides/notesSlide5.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saveSubsetFonts="1">
  <p:sldMasterIdLst>
    <p:sldMasterId id="2147483648" r:id="rId4"/>
    <p:sldMasterId id="2147483671" r:id="rId5"/>
  </p:sldMasterIdLst>
  <p:notesMasterIdLst>
    <p:notesMasterId r:id="rId18"/>
  </p:notesMasterIdLst>
  <p:sldIdLst>
    <p:sldId id="363" r:id="rId6"/>
    <p:sldId id="321" r:id="rId7"/>
    <p:sldId id="323" r:id="rId8"/>
    <p:sldId id="368" r:id="rId9"/>
    <p:sldId id="2147477396" r:id="rId10"/>
    <p:sldId id="2147477391" r:id="rId11"/>
    <p:sldId id="2147477393" r:id="rId12"/>
    <p:sldId id="352" r:id="rId13"/>
    <p:sldId id="330" r:id="rId14"/>
    <p:sldId id="287" r:id="rId15"/>
    <p:sldId id="2147477394" r:id="rId16"/>
    <p:sldId id="365" r:id="rId17"/>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521415D9-36F7-43E2-AB2F-B90AF26B5E84}">
      <p14:sectionLst xmlns:p14="http://schemas.microsoft.com/office/powerpoint/2010/main">
        <p14:section name="Default Section" id="{C8A40B1F-1CCB-4C8F-A8D6-BC6364A41B52}">
          <p14:sldIdLst>
            <p14:sldId id="363"/>
            <p14:sldId id="321"/>
            <p14:sldId id="323"/>
            <p14:sldId id="368"/>
            <p14:sldId id="2147477396"/>
            <p14:sldId id="2147477391"/>
            <p14:sldId id="2147477393"/>
            <p14:sldId id="352"/>
            <p14:sldId id="330"/>
            <p14:sldId id="287"/>
            <p14:sldId id="2147477394"/>
            <p14:sldId id="365"/>
          </p14:sldIdLst>
        </p14:section>
      </p14:sectionLst>
    </p:ext>
    <p:ext uri="{EFAFB233-063F-42B5-8137-9DF3F51BA10A}">
      <p15:sldGuideLst xmlns:p15="http://schemas.microsoft.com/office/powerpoint/2012/main">
        <p15:guide id="1" orient="horz" pos="3884" userDrawn="1">
          <p15:clr>
            <a:srgbClr val="A4A3A4"/>
          </p15:clr>
        </p15:guide>
        <p15:guide id="2" orient="horz" pos="171" userDrawn="1">
          <p15:clr>
            <a:srgbClr val="A4A3A4"/>
          </p15:clr>
        </p15:guide>
        <p15:guide id="3" orient="horz" pos="1752" userDrawn="1">
          <p15:clr>
            <a:srgbClr val="A4A3A4"/>
          </p15:clr>
        </p15:guide>
        <p15:guide id="4" pos="453" userDrawn="1">
          <p15:clr>
            <a:srgbClr val="A4A3A4"/>
          </p15:clr>
        </p15:guide>
        <p15:guide id="5" pos="7456" userDrawn="1">
          <p15:clr>
            <a:srgbClr val="A4A3A4"/>
          </p15:clr>
        </p15:guide>
        <p15:guide id="6" pos="3840" userDrawn="1">
          <p15:clr>
            <a:srgbClr val="A4A3A4"/>
          </p15:clr>
        </p15:guide>
        <p15:guide id="7" pos="6804" userDrawn="1">
          <p15:clr>
            <a:srgbClr val="A4A3A4"/>
          </p15:clr>
        </p15:guide>
        <p15:guide id="8" pos="6139" userDrawn="1">
          <p15:clr>
            <a:srgbClr val="A4A3A4"/>
          </p15:clr>
        </p15:guide>
      </p15:sldGuideLst>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1" name="Pete Barnsley" initials="PB" lastIdx="1" clrIdx="0">
    <p:extLst>
      <p:ext uri="{19B8F6BF-5375-455C-9EA6-DF929625EA0E}">
        <p15:presenceInfo xmlns:p15="http://schemas.microsoft.com/office/powerpoint/2012/main" userId="S::barnslp@crick.ac.uk::df8607e8-d1c2-4198-91d3-52eb0aace09c" providerId="AD"/>
      </p:ext>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000000"/>
    <a:srgbClr val="707173"/>
    <a:srgbClr val="FF8E9B"/>
    <a:srgbClr val="FFC6CD"/>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7E9639D4-E3E2-4D34-9284-5A2195B3D0D7}" styleName="Light Style 2">
    <a:wholeTbl>
      <a:tcTxStyle>
        <a:fontRef idx="minor">
          <a:scrgbClr r="0" g="0" b="0"/>
        </a:fontRef>
        <a:schemeClr val="tx1"/>
      </a:tcTxStyle>
      <a:tcStyle>
        <a:tcBdr>
          <a:left>
            <a:lnRef idx="1">
              <a:schemeClr val="tx1"/>
            </a:lnRef>
          </a:left>
          <a:right>
            <a:lnRef idx="1">
              <a:schemeClr val="tx1"/>
            </a:lnRef>
          </a:right>
          <a:top>
            <a:lnRef idx="1">
              <a:schemeClr val="tx1"/>
            </a:lnRef>
          </a:top>
          <a:bottom>
            <a:lnRef idx="1">
              <a:schemeClr val="tx1"/>
            </a:lnRef>
          </a:bottom>
          <a:insideH>
            <a:ln>
              <a:noFill/>
            </a:ln>
          </a:insideH>
          <a:insideV>
            <a:ln>
              <a:noFill/>
            </a:ln>
          </a:insideV>
        </a:tcBdr>
        <a:fill>
          <a:noFill/>
        </a:fill>
      </a:tcStyle>
    </a:wholeTbl>
    <a:band1H>
      <a:tcStyle>
        <a:tcBdr>
          <a:top>
            <a:lnRef idx="1">
              <a:schemeClr val="tx1"/>
            </a:lnRef>
          </a:top>
          <a:bottom>
            <a:lnRef idx="1">
              <a:schemeClr val="tx1"/>
            </a:lnRef>
          </a:bottom>
        </a:tcBdr>
      </a:tcStyle>
    </a:band1H>
    <a:band1V>
      <a:tcStyle>
        <a:tcBdr>
          <a:left>
            <a:lnRef idx="1">
              <a:schemeClr val="tx1"/>
            </a:lnRef>
          </a:left>
          <a:right>
            <a:lnRef idx="1">
              <a:schemeClr val="tx1"/>
            </a:lnRef>
          </a:right>
        </a:tcBdr>
      </a:tcStyle>
    </a:band1V>
    <a:band2V>
      <a:tcStyle>
        <a:tcBdr>
          <a:left>
            <a:lnRef idx="1">
              <a:schemeClr val="tx1"/>
            </a:lnRef>
          </a:left>
          <a:right>
            <a:lnRef idx="1">
              <a:schemeClr val="tx1"/>
            </a:lnRef>
          </a:right>
        </a:tcBdr>
      </a:tcStyle>
    </a:band2V>
    <a:lastCol>
      <a:tcTxStyle b="on"/>
      <a:tcStyle>
        <a:tcBdr/>
      </a:tcStyle>
    </a:lastCol>
    <a:firstCol>
      <a:tcTxStyle b="on"/>
      <a:tcStyle>
        <a:tcBdr/>
      </a:tcStyle>
    </a:firstCol>
    <a:lastRow>
      <a:tcTxStyle b="on"/>
      <a:tcStyle>
        <a:tcBdr>
          <a:top>
            <a:ln w="50800" cmpd="dbl">
              <a:solidFill>
                <a:schemeClr val="tx1"/>
              </a:solidFill>
            </a:ln>
          </a:top>
        </a:tcBdr>
      </a:tcStyle>
    </a:lastRow>
    <a:firstRow>
      <a:tcTxStyle b="on">
        <a:fontRef idx="minor">
          <a:scrgbClr r="0" g="0" b="0"/>
        </a:fontRef>
        <a:schemeClr val="bg1"/>
      </a:tcTxStyle>
      <a:tcStyle>
        <a:tcBdr/>
        <a:fillRef idx="1">
          <a:schemeClr val="tx1"/>
        </a:fillRef>
      </a:tcStyle>
    </a:firstRow>
  </a:tblStyle>
  <a:tblStyle styleId="{B301B821-A1FF-4177-AEE7-76D212191A09}" styleName="Medium Style 1 - Accent 1">
    <a:wholeTbl>
      <a:tcTxStyle>
        <a:fontRef idx="minor">
          <a:scrgbClr r="0" g="0" b="0"/>
        </a:fontRef>
        <a:schemeClr val="dk1"/>
      </a:tcTxStyle>
      <a:tcStyle>
        <a:tcBdr>
          <a:left>
            <a:ln w="12700" cmpd="sng">
              <a:solidFill>
                <a:schemeClr val="accent1"/>
              </a:solidFill>
            </a:ln>
          </a:left>
          <a:right>
            <a:ln w="12700" cmpd="sng">
              <a:solidFill>
                <a:schemeClr val="accent1"/>
              </a:solidFill>
            </a:ln>
          </a:right>
          <a:top>
            <a:ln w="12700" cmpd="sng">
              <a:solidFill>
                <a:schemeClr val="accent1"/>
              </a:solidFill>
            </a:ln>
          </a:top>
          <a:bottom>
            <a:ln w="12700" cmpd="sng">
              <a:solidFill>
                <a:schemeClr val="accent1"/>
              </a:solidFill>
            </a:ln>
          </a:bottom>
          <a:insideH>
            <a:ln w="12700" cmpd="sng">
              <a:solidFill>
                <a:schemeClr val="accent1"/>
              </a:solidFill>
            </a:ln>
          </a:insideH>
          <a:insideV>
            <a:ln>
              <a:noFill/>
            </a:ln>
          </a:insideV>
        </a:tcBdr>
        <a:fill>
          <a:solidFill>
            <a:schemeClr val="lt1"/>
          </a:solidFill>
        </a:fill>
      </a:tcStyle>
    </a:wholeTbl>
    <a:band1H>
      <a:tcStyle>
        <a:tcBdr/>
        <a:fill>
          <a:solidFill>
            <a:schemeClr val="accent1">
              <a:tint val="20000"/>
            </a:schemeClr>
          </a:solidFill>
        </a:fill>
      </a:tcStyle>
    </a:band1H>
    <a:band1V>
      <a:tcStyle>
        <a:tcBdr/>
        <a:fill>
          <a:solidFill>
            <a:schemeClr val="accent1">
              <a:tint val="20000"/>
            </a:schemeClr>
          </a:solidFill>
        </a:fill>
      </a:tcStyle>
    </a:band1V>
    <a:lastCol>
      <a:tcTxStyle b="on"/>
      <a:tcStyle>
        <a:tcBdr/>
      </a:tcStyle>
    </a:lastCol>
    <a:firstCol>
      <a:tcTxStyle b="on"/>
      <a:tcStyle>
        <a:tcBdr/>
      </a:tcStyle>
    </a:firstCol>
    <a:lastRow>
      <a:tcTxStyle b="on"/>
      <a:tcStyle>
        <a:tcBdr>
          <a:top>
            <a:ln w="50800" cmpd="dbl">
              <a:solidFill>
                <a:schemeClr val="accent1"/>
              </a:solidFill>
            </a:ln>
          </a:top>
        </a:tcBdr>
        <a:fill>
          <a:solidFill>
            <a:schemeClr val="lt1"/>
          </a:solidFill>
        </a:fill>
      </a:tcStyle>
    </a:lastRow>
    <a:firstRow>
      <a:tcTxStyle b="on">
        <a:fontRef idx="minor">
          <a:scrgbClr r="0" g="0" b="0"/>
        </a:fontRef>
        <a:schemeClr val="lt1"/>
      </a:tcTxStyle>
      <a:tcStyle>
        <a:tcBdr/>
        <a:fill>
          <a:solidFill>
            <a:schemeClr val="accent1"/>
          </a:solidFill>
        </a:fill>
      </a:tcStyle>
    </a:firstRow>
  </a:tblStyle>
  <a:tblStyle styleId="{BC89EF96-8CEA-46FF-86C4-4CE0E7609802}" styleName="Light Style 3 - Accent 1">
    <a:wholeTbl>
      <a:tcTxStyle>
        <a:fontRef idx="minor">
          <a:scrgbClr r="0" g="0" b="0"/>
        </a:fontRef>
        <a:schemeClr val="tx1"/>
      </a:tcTxStyle>
      <a:tcStyle>
        <a:tcBdr>
          <a:left>
            <a:ln w="12700" cmpd="sng">
              <a:solidFill>
                <a:schemeClr val="accent1"/>
              </a:solidFill>
            </a:ln>
          </a:left>
          <a:right>
            <a:ln w="12700" cmpd="sng">
              <a:solidFill>
                <a:schemeClr val="accent1"/>
              </a:solidFill>
            </a:ln>
          </a:right>
          <a:top>
            <a:ln w="12700" cmpd="sng">
              <a:solidFill>
                <a:schemeClr val="accent1"/>
              </a:solidFill>
            </a:ln>
          </a:top>
          <a:bottom>
            <a:ln w="12700" cmpd="sng">
              <a:solidFill>
                <a:schemeClr val="accent1"/>
              </a:solidFill>
            </a:ln>
          </a:bottom>
          <a:insideH>
            <a:ln w="12700" cmpd="sng">
              <a:solidFill>
                <a:schemeClr val="accent1"/>
              </a:solidFill>
            </a:ln>
          </a:insideH>
          <a:insideV>
            <a:ln w="12700" cmpd="sng">
              <a:solidFill>
                <a:schemeClr val="accent1"/>
              </a:solidFill>
            </a:ln>
          </a:insideV>
        </a:tcBdr>
        <a:fill>
          <a:noFill/>
        </a:fill>
      </a:tcStyle>
    </a:wholeTbl>
    <a:band1H>
      <a:tcStyle>
        <a:tcBdr/>
        <a:fill>
          <a:solidFill>
            <a:schemeClr val="accent1">
              <a:alpha val="20000"/>
            </a:schemeClr>
          </a:solidFill>
        </a:fill>
      </a:tcStyle>
    </a:band1H>
    <a:band1V>
      <a:tcStyle>
        <a:tcBdr/>
        <a:fill>
          <a:solidFill>
            <a:schemeClr val="accent1">
              <a:alpha val="20000"/>
            </a:schemeClr>
          </a:solidFill>
        </a:fill>
      </a:tcStyle>
    </a:band1V>
    <a:lastCol>
      <a:tcTxStyle b="on"/>
      <a:tcStyle>
        <a:tcBdr/>
      </a:tcStyle>
    </a:lastCol>
    <a:firstCol>
      <a:tcTxStyle b="on"/>
      <a:tcStyle>
        <a:tcBdr/>
      </a:tcStyle>
    </a:firstCol>
    <a:lastRow>
      <a:tcTxStyle b="on"/>
      <a:tcStyle>
        <a:tcBdr>
          <a:top>
            <a:ln w="50800" cmpd="dbl">
              <a:solidFill>
                <a:schemeClr val="accent1"/>
              </a:solidFill>
            </a:ln>
          </a:top>
        </a:tcBdr>
        <a:fill>
          <a:noFill/>
        </a:fill>
      </a:tcStyle>
    </a:lastRow>
    <a:firstRow>
      <a:tcTxStyle b="on"/>
      <a:tcStyle>
        <a:tcBdr>
          <a:bottom>
            <a:ln w="25400" cmpd="sng">
              <a:solidFill>
                <a:schemeClr val="accent1"/>
              </a:solidFill>
            </a:ln>
          </a:bottom>
        </a:tcBdr>
        <a:fill>
          <a:no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8255" autoAdjust="0"/>
    <p:restoredTop sz="85429" autoAdjust="0"/>
  </p:normalViewPr>
  <p:slideViewPr>
    <p:cSldViewPr showGuides="1">
      <p:cViewPr>
        <p:scale>
          <a:sx n="120" d="100"/>
          <a:sy n="120" d="100"/>
        </p:scale>
        <p:origin x="618" y="84"/>
      </p:cViewPr>
      <p:guideLst>
        <p:guide orient="horz" pos="3884"/>
        <p:guide orient="horz" pos="171"/>
        <p:guide orient="horz" pos="1752"/>
        <p:guide pos="453"/>
        <p:guide pos="7456"/>
        <p:guide pos="3840"/>
        <p:guide pos="6804"/>
        <p:guide pos="6139"/>
      </p:guideLst>
    </p:cSldViewPr>
  </p:slideViewPr>
  <p:notesTextViewPr>
    <p:cViewPr>
      <p:scale>
        <a:sx n="100" d="100"/>
        <a:sy n="100" d="100"/>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3.xml"/><Relationship Id="rId13" Type="http://schemas.openxmlformats.org/officeDocument/2006/relationships/slide" Target="slides/slide8.xml"/><Relationship Id="rId18" Type="http://schemas.openxmlformats.org/officeDocument/2006/relationships/notesMaster" Target="notesMasters/notesMaster1.xml"/><Relationship Id="rId3" Type="http://schemas.openxmlformats.org/officeDocument/2006/relationships/customXml" Target="../customXml/item3.xml"/><Relationship Id="rId21" Type="http://schemas.openxmlformats.org/officeDocument/2006/relationships/viewProps" Target="viewProps.xml"/><Relationship Id="rId7" Type="http://schemas.openxmlformats.org/officeDocument/2006/relationships/slide" Target="slides/slide2.xml"/><Relationship Id="rId12" Type="http://schemas.openxmlformats.org/officeDocument/2006/relationships/slide" Target="slides/slide7.xml"/><Relationship Id="rId17" Type="http://schemas.openxmlformats.org/officeDocument/2006/relationships/slide" Target="slides/slide12.xml"/><Relationship Id="rId2" Type="http://schemas.openxmlformats.org/officeDocument/2006/relationships/customXml" Target="../customXml/item2.xml"/><Relationship Id="rId16" Type="http://schemas.openxmlformats.org/officeDocument/2006/relationships/slide" Target="slides/slide11.xml"/><Relationship Id="rId20" Type="http://schemas.openxmlformats.org/officeDocument/2006/relationships/presProps" Target="presProps.xml"/><Relationship Id="rId1" Type="http://schemas.openxmlformats.org/officeDocument/2006/relationships/customXml" Target="../customXml/item1.xml"/><Relationship Id="rId6" Type="http://schemas.openxmlformats.org/officeDocument/2006/relationships/slide" Target="slides/slide1.xml"/><Relationship Id="rId11" Type="http://schemas.openxmlformats.org/officeDocument/2006/relationships/slide" Target="slides/slide6.xml"/><Relationship Id="rId5" Type="http://schemas.openxmlformats.org/officeDocument/2006/relationships/slideMaster" Target="slideMasters/slideMaster2.xml"/><Relationship Id="rId15" Type="http://schemas.openxmlformats.org/officeDocument/2006/relationships/slide" Target="slides/slide10.xml"/><Relationship Id="rId23" Type="http://schemas.openxmlformats.org/officeDocument/2006/relationships/tableStyles" Target="tableStyles.xml"/><Relationship Id="rId10" Type="http://schemas.openxmlformats.org/officeDocument/2006/relationships/slide" Target="slides/slide5.xml"/><Relationship Id="rId19" Type="http://schemas.openxmlformats.org/officeDocument/2006/relationships/commentAuthors" Target="commentAuthors.xml"/><Relationship Id="rId4" Type="http://schemas.openxmlformats.org/officeDocument/2006/relationships/slideMaster" Target="slideMasters/slideMaster1.xml"/><Relationship Id="rId9" Type="http://schemas.openxmlformats.org/officeDocument/2006/relationships/slide" Target="slides/slide4.xml"/><Relationship Id="rId14" Type="http://schemas.openxmlformats.org/officeDocument/2006/relationships/slide" Target="slides/slide9.xml"/><Relationship Id="rId22" Type="http://schemas.openxmlformats.org/officeDocument/2006/relationships/theme" Target="theme/theme1.xml"/></Relationships>
</file>

<file path=ppt/diagrams/colors1.xml><?xml version="1.0" encoding="utf-8"?>
<dgm:colorsDef xmlns:dgm="http://schemas.openxmlformats.org/drawingml/2006/diagram" xmlns:a="http://schemas.openxmlformats.org/drawingml/2006/main" uniqueId="urn:microsoft.com/office/officeart/2005/8/colors/colorful3">
  <dgm:title val=""/>
  <dgm:desc val=""/>
  <dgm:catLst>
    <dgm:cat type="colorful" pri="10300"/>
  </dgm:catLst>
  <dgm:styleLbl name="node0">
    <dgm:fillClrLst meth="repeat">
      <a:schemeClr val="accent2"/>
    </dgm:fillClrLst>
    <dgm:linClrLst meth="repeat">
      <a:schemeClr val="lt1"/>
    </dgm:linClrLst>
    <dgm:effectClrLst/>
    <dgm:txLinClrLst/>
    <dgm:txFillClrLst/>
    <dgm:txEffectClrLst/>
  </dgm:styleLbl>
  <dgm:styleLbl name="node1">
    <dgm:fillClrLst>
      <a:schemeClr val="accent3"/>
      <a:schemeClr val="accent4"/>
    </dgm:fillClrLst>
    <dgm:linClrLst meth="repeat">
      <a:schemeClr val="lt1"/>
    </dgm:linClrLst>
    <dgm:effectClrLst/>
    <dgm:txLinClrLst/>
    <dgm:txFillClrLst/>
    <dgm:txEffectClrLst/>
  </dgm:styleLbl>
  <dgm:styleLbl name="alignNode1">
    <dgm:fillClrLst>
      <a:schemeClr val="accent3"/>
      <a:schemeClr val="accent4"/>
    </dgm:fillClrLst>
    <dgm:linClrLst>
      <a:schemeClr val="accent3"/>
      <a:schemeClr val="accent4"/>
    </dgm:linClrLst>
    <dgm:effectClrLst/>
    <dgm:txLinClrLst/>
    <dgm:txFillClrLst/>
    <dgm:txEffectClrLst/>
  </dgm:styleLbl>
  <dgm:styleLbl name="lnNode1">
    <dgm:fillClrLst>
      <a:schemeClr val="accent3"/>
      <a:schemeClr val="accent4"/>
    </dgm:fillClrLst>
    <dgm:linClrLst meth="repeat">
      <a:schemeClr val="lt1"/>
    </dgm:linClrLst>
    <dgm:effectClrLst/>
    <dgm:txLinClrLst/>
    <dgm:txFillClrLst/>
    <dgm:txEffectClrLst/>
  </dgm:styleLbl>
  <dgm:styleLbl name="vennNode1">
    <dgm:fillClrLst>
      <a:schemeClr val="accent3">
        <a:alpha val="50000"/>
      </a:schemeClr>
      <a:schemeClr val="accent4">
        <a:alpha val="50000"/>
      </a:schemeClr>
    </dgm:fillClrLst>
    <dgm:linClrLst meth="repeat">
      <a:schemeClr val="lt1"/>
    </dgm:linClrLst>
    <dgm:effectClrLst/>
    <dgm:txLinClrLst/>
    <dgm:txFillClrLst/>
    <dgm:txEffectClrLst/>
  </dgm:styleLbl>
  <dgm:styleLbl name="node2">
    <dgm:fillClrLst>
      <a:schemeClr val="accent4"/>
    </dgm:fillClrLst>
    <dgm:linClrLst meth="repeat">
      <a:schemeClr val="lt1"/>
    </dgm:linClrLst>
    <dgm:effectClrLst/>
    <dgm:txLinClrLst/>
    <dgm:txFillClrLst/>
    <dgm:txEffectClrLst/>
  </dgm:styleLbl>
  <dgm:styleLbl name="node3">
    <dgm:fillClrLst>
      <a:schemeClr val="accent5"/>
    </dgm:fillClrLst>
    <dgm:linClrLst meth="repeat">
      <a:schemeClr val="lt1"/>
    </dgm:linClrLst>
    <dgm:effectClrLst/>
    <dgm:txLinClrLst/>
    <dgm:txFillClrLst/>
    <dgm:txEffectClrLst/>
  </dgm:styleLbl>
  <dgm:styleLbl name="node4">
    <dgm:fillClrLst>
      <a:schemeClr val="accent6"/>
    </dgm:fillClrLst>
    <dgm:linClrLst meth="repeat">
      <a:schemeClr val="lt1"/>
    </dgm:linClrLst>
    <dgm:effectClrLst/>
    <dgm:txLinClrLst/>
    <dgm:txFillClrLst/>
    <dgm:txEffectClrLst/>
  </dgm:styleLbl>
  <dgm:styleLbl name="fgImgPlace1">
    <dgm:fillClrLst>
      <a:schemeClr val="accent3">
        <a:tint val="50000"/>
      </a:schemeClr>
      <a:schemeClr val="accent4">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3">
        <a:tint val="50000"/>
      </a:schemeClr>
      <a:schemeClr val="accent4">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3">
        <a:tint val="50000"/>
      </a:schemeClr>
      <a:schemeClr val="accent4">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3"/>
      <a:schemeClr val="accent4"/>
    </dgm:fillClrLst>
    <dgm:linClrLst meth="repeat">
      <a:schemeClr val="lt1"/>
    </dgm:linClrLst>
    <dgm:effectClrLst/>
    <dgm:txLinClrLst/>
    <dgm:txFillClrLst/>
    <dgm:txEffectClrLst/>
  </dgm:styleLbl>
  <dgm:styleLbl name="fgSibTrans2D1">
    <dgm:fillClrLst>
      <a:schemeClr val="accent3"/>
      <a:schemeClr val="accent4"/>
    </dgm:fillClrLst>
    <dgm:linClrLst meth="repeat">
      <a:schemeClr val="lt1"/>
    </dgm:linClrLst>
    <dgm:effectClrLst/>
    <dgm:txLinClrLst/>
    <dgm:txFillClrLst meth="repeat">
      <a:schemeClr val="lt1"/>
    </dgm:txFillClrLst>
    <dgm:txEffectClrLst/>
  </dgm:styleLbl>
  <dgm:styleLbl name="bgSibTrans2D1">
    <dgm:fillClrLst>
      <a:schemeClr val="accent3"/>
      <a:schemeClr val="accent4"/>
    </dgm:fillClrLst>
    <dgm:linClrLst meth="repeat">
      <a:schemeClr val="lt1"/>
    </dgm:linClrLst>
    <dgm:effectClrLst/>
    <dgm:txLinClrLst/>
    <dgm:txFillClrLst meth="repeat">
      <a:schemeClr val="lt1"/>
    </dgm:txFillClrLst>
    <dgm:txEffectClrLst/>
  </dgm:styleLbl>
  <dgm:styleLbl name="sibTrans1D1">
    <dgm:fillClrLst/>
    <dgm:linClrLst>
      <a:schemeClr val="accent3"/>
      <a:schemeClr val="accent4"/>
    </dgm:linClrLst>
    <dgm:effectClrLst/>
    <dgm:txLinClrLst/>
    <dgm:txFillClrLst meth="repeat">
      <a:schemeClr val="tx1"/>
    </dgm:txFillClrLst>
    <dgm:txEffectClrLst/>
  </dgm:styleLbl>
  <dgm:styleLbl name="callout">
    <dgm:fillClrLst meth="repeat">
      <a:schemeClr val="accent3"/>
    </dgm:fillClrLst>
    <dgm:linClrLst meth="repeat">
      <a:schemeClr val="accent3">
        <a:tint val="50000"/>
      </a:schemeClr>
    </dgm:linClrLst>
    <dgm:effectClrLst/>
    <dgm:txLinClrLst/>
    <dgm:txFillClrLst meth="repeat">
      <a:schemeClr val="tx1"/>
    </dgm:txFillClrLst>
    <dgm:txEffectClrLst/>
  </dgm:styleLbl>
  <dgm:styleLbl name="asst0">
    <dgm:fillClrLst meth="repeat">
      <a:schemeClr val="accent3"/>
    </dgm:fillClrLst>
    <dgm:linClrLst meth="repeat">
      <a:schemeClr val="lt1">
        <a:shade val="80000"/>
      </a:schemeClr>
    </dgm:linClrLst>
    <dgm:effectClrLst/>
    <dgm:txLinClrLst/>
    <dgm:txFillClrLst/>
    <dgm:txEffectClrLst/>
  </dgm:styleLbl>
  <dgm:styleLbl name="asst1">
    <dgm:fillClrLst meth="repeat">
      <a:schemeClr val="accent4"/>
    </dgm:fillClrLst>
    <dgm:linClrLst meth="repeat">
      <a:schemeClr val="lt1">
        <a:shade val="80000"/>
      </a:schemeClr>
    </dgm:linClrLst>
    <dgm:effectClrLst/>
    <dgm:txLinClrLst/>
    <dgm:txFillClrLst/>
    <dgm:txEffectClrLst/>
  </dgm:styleLbl>
  <dgm:styleLbl name="asst2">
    <dgm:fillClrLst>
      <a:schemeClr val="accent5"/>
    </dgm:fillClrLst>
    <dgm:linClrLst meth="repeat">
      <a:schemeClr val="lt1"/>
    </dgm:linClrLst>
    <dgm:effectClrLst/>
    <dgm:txLinClrLst/>
    <dgm:txFillClrLst/>
    <dgm:txEffectClrLst/>
  </dgm:styleLbl>
  <dgm:styleLbl name="asst3">
    <dgm:fillClrLst>
      <a:schemeClr val="accent6"/>
    </dgm:fillClrLst>
    <dgm:linClrLst meth="repeat">
      <a:schemeClr val="lt1"/>
    </dgm:linClrLst>
    <dgm:effectClrLst/>
    <dgm:txLinClrLst/>
    <dgm:txFillClrLst/>
    <dgm:txEffectClrLst/>
  </dgm:styleLbl>
  <dgm:styleLbl name="asst4">
    <dgm:fillClrLst>
      <a:schemeClr val="accent1"/>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3"/>
    </dgm:fillClrLst>
    <dgm:linClrLst meth="repeat">
      <a:schemeClr val="accent3"/>
    </dgm:linClrLst>
    <dgm:effectClrLst/>
    <dgm:txLinClrLst/>
    <dgm:txFillClrLst meth="repeat">
      <a:schemeClr val="tx1"/>
    </dgm:txFillClrLst>
    <dgm:txEffectClrLst/>
  </dgm:styleLbl>
  <dgm:styleLbl name="parChTrans1D2">
    <dgm:fillClrLst meth="repeat">
      <a:schemeClr val="accent2">
        <a:tint val="90000"/>
      </a:schemeClr>
    </dgm:fillClrLst>
    <dgm:linClrLst meth="repeat">
      <a:schemeClr val="accent4"/>
    </dgm:linClrLst>
    <dgm:effectClrLst/>
    <dgm:txLinClrLst/>
    <dgm:txFillClrLst meth="repeat">
      <a:schemeClr val="tx1"/>
    </dgm:txFillClrLst>
    <dgm:txEffectClrLst/>
  </dgm:styleLbl>
  <dgm:styleLbl name="parChTrans1D3">
    <dgm:fillClrLst meth="repeat">
      <a:schemeClr val="accent2">
        <a:tint val="70000"/>
      </a:schemeClr>
    </dgm:fillClrLst>
    <dgm:linClrLst meth="repeat">
      <a:schemeClr val="accent5"/>
    </dgm:linClrLst>
    <dgm:effectClrLst/>
    <dgm:txLinClrLst/>
    <dgm:txFillClrLst meth="repeat">
      <a:schemeClr val="tx1"/>
    </dgm:txFillClrLst>
    <dgm:txEffectClrLst/>
  </dgm:styleLbl>
  <dgm:styleLbl name="parChTrans1D4">
    <dgm:fillClrLst meth="repeat">
      <a:schemeClr val="accent6">
        <a:tint val="50000"/>
      </a:schemeClr>
    </dgm:fillClrLst>
    <dgm:linClrLst meth="repeat">
      <a:schemeClr val="accent6"/>
    </dgm:linClrLst>
    <dgm:effectClrLst/>
    <dgm:txLinClrLst/>
    <dgm:txFillClrLst meth="repeat">
      <a:schemeClr val="tx1"/>
    </dgm:txFillClrLst>
    <dgm:txEffectClrLst/>
  </dgm:styleLbl>
  <dgm:styleLbl name="fgAcc1">
    <dgm:fillClrLst meth="repeat">
      <a:schemeClr val="lt1">
        <a:alpha val="90000"/>
      </a:schemeClr>
    </dgm:fillClrLst>
    <dgm:linClrLst>
      <a:schemeClr val="accent3"/>
      <a:schemeClr val="accent4"/>
    </dgm:linClrLst>
    <dgm:effectClrLst/>
    <dgm:txLinClrLst/>
    <dgm:txFillClrLst meth="repeat">
      <a:schemeClr val="dk1"/>
    </dgm:txFillClrLst>
    <dgm:txEffectClrLst/>
  </dgm:styleLbl>
  <dgm:styleLbl name="conFgAcc1">
    <dgm:fillClrLst meth="repeat">
      <a:schemeClr val="lt1">
        <a:alpha val="90000"/>
      </a:schemeClr>
    </dgm:fillClrLst>
    <dgm:linClrLst>
      <a:schemeClr val="accent3"/>
      <a:schemeClr val="accent4"/>
    </dgm:linClrLst>
    <dgm:effectClrLst/>
    <dgm:txLinClrLst/>
    <dgm:txFillClrLst meth="repeat">
      <a:schemeClr val="dk1"/>
    </dgm:txFillClrLst>
    <dgm:txEffectClrLst/>
  </dgm:styleLbl>
  <dgm:styleLbl name="alignAcc1">
    <dgm:fillClrLst meth="repeat">
      <a:schemeClr val="lt1">
        <a:alpha val="90000"/>
      </a:schemeClr>
    </dgm:fillClrLst>
    <dgm:linClrLst>
      <a:schemeClr val="accent3"/>
      <a:schemeClr val="accent4"/>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2"/>
    </dgm:linClrLst>
    <dgm:effectClrLst/>
    <dgm:txLinClrLst/>
    <dgm:txFillClrLst meth="repeat">
      <a:schemeClr val="dk1"/>
    </dgm:txFillClrLst>
    <dgm:txEffectClrLst/>
  </dgm:styleLbl>
  <dgm:styleLbl name="bgAcc1">
    <dgm:fillClrLst meth="repeat">
      <a:schemeClr val="lt1">
        <a:alpha val="90000"/>
      </a:schemeClr>
    </dgm:fillClrLst>
    <dgm:linClrLst>
      <a:schemeClr val="accent3"/>
      <a:schemeClr val="accent4"/>
    </dgm:linClrLst>
    <dgm:effectClrLst/>
    <dgm:txLinClrLst/>
    <dgm:txFillClrLst meth="repeat">
      <a:schemeClr val="dk1"/>
    </dgm:txFillClrLst>
    <dgm:txEffectClrLst/>
  </dgm:styleLbl>
  <dgm:styleLbl name="solidFgAcc1">
    <dgm:fillClrLst meth="repeat">
      <a:schemeClr val="lt1"/>
    </dgm:fillClrLst>
    <dgm:linClrLst>
      <a:schemeClr val="accent3"/>
      <a:schemeClr val="accent4"/>
    </dgm:linClrLst>
    <dgm:effectClrLst/>
    <dgm:txLinClrLst/>
    <dgm:txFillClrLst meth="repeat">
      <a:schemeClr val="dk1"/>
    </dgm:txFillClrLst>
    <dgm:txEffectClrLst/>
  </dgm:styleLbl>
  <dgm:styleLbl name="solidAlignAcc1">
    <dgm:fillClrLst meth="repeat">
      <a:schemeClr val="lt1"/>
    </dgm:fillClrLst>
    <dgm:linClrLst>
      <a:schemeClr val="accent3"/>
      <a:schemeClr val="accent4"/>
    </dgm:linClrLst>
    <dgm:effectClrLst/>
    <dgm:txLinClrLst/>
    <dgm:txFillClrLst meth="repeat">
      <a:schemeClr val="dk1"/>
    </dgm:txFillClrLst>
    <dgm:txEffectClrLst/>
  </dgm:styleLbl>
  <dgm:styleLbl name="solidBgAcc1">
    <dgm:fillClrLst meth="repeat">
      <a:schemeClr val="lt1"/>
    </dgm:fillClrLst>
    <dgm:linClrLst>
      <a:schemeClr val="accent3"/>
      <a:schemeClr val="accent4"/>
    </dgm:linClrLst>
    <dgm:effectClrLst/>
    <dgm:txLinClrLst/>
    <dgm:txFillClrLst meth="repeat">
      <a:schemeClr val="dk1"/>
    </dgm:txFillClrLst>
    <dgm:txEffectClrLst/>
  </dgm:styleLbl>
  <dgm:styleLbl name="fgAccFollowNode1">
    <dgm:fillClrLst>
      <a:schemeClr val="accent3">
        <a:tint val="40000"/>
        <a:alpha val="90000"/>
      </a:schemeClr>
      <a:schemeClr val="accent4">
        <a:tint val="40000"/>
        <a:alpha val="90000"/>
      </a:schemeClr>
    </dgm:fillClrLst>
    <dgm:linClrLst>
      <a:schemeClr val="accent3">
        <a:tint val="40000"/>
        <a:alpha val="90000"/>
      </a:schemeClr>
      <a:schemeClr val="accent4">
        <a:tint val="40000"/>
        <a:alpha val="90000"/>
      </a:schemeClr>
    </dgm:linClrLst>
    <dgm:effectClrLst/>
    <dgm:txLinClrLst/>
    <dgm:txFillClrLst meth="repeat">
      <a:schemeClr val="dk1"/>
    </dgm:txFillClrLst>
    <dgm:txEffectClrLst/>
  </dgm:styleLbl>
  <dgm:styleLbl name="alignAccFollowNode1">
    <dgm:fillClrLst>
      <a:schemeClr val="accent3">
        <a:tint val="40000"/>
        <a:alpha val="90000"/>
      </a:schemeClr>
      <a:schemeClr val="accent4">
        <a:tint val="40000"/>
        <a:alpha val="90000"/>
      </a:schemeClr>
    </dgm:fillClrLst>
    <dgm:linClrLst>
      <a:schemeClr val="accent3">
        <a:tint val="40000"/>
        <a:alpha val="90000"/>
      </a:schemeClr>
      <a:schemeClr val="accent4">
        <a:tint val="40000"/>
        <a:alpha val="90000"/>
      </a:schemeClr>
    </dgm:linClrLst>
    <dgm:effectClrLst/>
    <dgm:txLinClrLst/>
    <dgm:txFillClrLst meth="repeat">
      <a:schemeClr val="dk1"/>
    </dgm:txFillClrLst>
    <dgm:txEffectClrLst/>
  </dgm:styleLbl>
  <dgm:styleLbl name="bgAccFollowNode1">
    <dgm:fillClrLst>
      <a:schemeClr val="accent3">
        <a:tint val="40000"/>
        <a:alpha val="90000"/>
      </a:schemeClr>
      <a:schemeClr val="accent4">
        <a:tint val="40000"/>
        <a:alpha val="90000"/>
      </a:schemeClr>
    </dgm:fillClrLst>
    <dgm:linClrLst>
      <a:schemeClr val="accent3">
        <a:tint val="40000"/>
        <a:alpha val="90000"/>
      </a:schemeClr>
      <a:schemeClr val="accent4">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2"/>
    </dgm:linClrLst>
    <dgm:effectClrLst/>
    <dgm:txLinClrLst/>
    <dgm:txFillClrLst meth="repeat">
      <a:schemeClr val="dk1"/>
    </dgm:txFillClrLst>
    <dgm:txEffectClrLst/>
  </dgm:styleLbl>
  <dgm:styleLbl name="fgAcc2">
    <dgm:fillClrLst meth="repeat">
      <a:schemeClr val="lt1">
        <a:alpha val="90000"/>
      </a:schemeClr>
    </dgm:fillClrLst>
    <dgm:linClrLst>
      <a:schemeClr val="accent4"/>
    </dgm:linClrLst>
    <dgm:effectClrLst/>
    <dgm:txLinClrLst/>
    <dgm:txFillClrLst meth="repeat">
      <a:schemeClr val="dk1"/>
    </dgm:txFillClrLst>
    <dgm:txEffectClrLst/>
  </dgm:styleLbl>
  <dgm:styleLbl name="fgAcc3">
    <dgm:fillClrLst meth="repeat">
      <a:schemeClr val="lt1">
        <a:alpha val="90000"/>
      </a:schemeClr>
    </dgm:fillClrLst>
    <dgm:linClrLst>
      <a:schemeClr val="accent5"/>
    </dgm:linClrLst>
    <dgm:effectClrLst/>
    <dgm:txLinClrLst/>
    <dgm:txFillClrLst meth="repeat">
      <a:schemeClr val="dk1"/>
    </dgm:txFillClrLst>
    <dgm:txEffectClrLst/>
  </dgm:styleLbl>
  <dgm:styleLbl name="fgAcc4">
    <dgm:fillClrLst meth="repeat">
      <a:schemeClr val="lt1">
        <a:alpha val="90000"/>
      </a:schemeClr>
    </dgm:fillClrLst>
    <dgm:linClrLst>
      <a:schemeClr val="accent6"/>
    </dgm:linClrLst>
    <dgm:effectClrLst/>
    <dgm:txLinClrLst/>
    <dgm:txFillClrLst meth="repeat">
      <a:schemeClr val="dk1"/>
    </dgm:txFillClrLst>
    <dgm:txEffectClrLst/>
  </dgm:styleLbl>
  <dgm:styleLbl name="bgShp">
    <dgm:fillClrLst meth="repeat">
      <a:schemeClr val="accent3">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3">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3"/>
    </dgm:linClrLst>
    <dgm:effectClrLst/>
    <dgm:txLinClrLst/>
    <dgm:txFillClrLst meth="repeat">
      <a:schemeClr val="lt1"/>
    </dgm:txFillClrLst>
    <dgm:txEffectClrLst/>
  </dgm:styleLbl>
  <dgm:styleLbl name="fgShp">
    <dgm:fillClrLst meth="repeat">
      <a:schemeClr val="accent3">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151465F2-BE52-4BA0-88D4-ED7309C2A69E}" type="doc">
      <dgm:prSet loTypeId="urn:microsoft.com/office/officeart/2005/8/layout/hList6" loCatId="list" qsTypeId="urn:microsoft.com/office/officeart/2005/8/quickstyle/simple1" qsCatId="simple" csTypeId="urn:microsoft.com/office/officeart/2005/8/colors/colorful3" csCatId="colorful" phldr="1"/>
      <dgm:spPr/>
      <dgm:t>
        <a:bodyPr/>
        <a:lstStyle/>
        <a:p>
          <a:endParaRPr lang="en-GB"/>
        </a:p>
      </dgm:t>
    </dgm:pt>
    <dgm:pt modelId="{D4BB7544-9645-479D-A3AE-78502C00D2D7}">
      <dgm:prSet phldrT="[Text]"/>
      <dgm:spPr>
        <a:solidFill>
          <a:schemeClr val="accent3">
            <a:lumMod val="75000"/>
          </a:schemeClr>
        </a:solidFill>
      </dgm:spPr>
      <dgm:t>
        <a:bodyPr/>
        <a:lstStyle/>
        <a:p>
          <a:r>
            <a:rPr lang="en-GB" dirty="0"/>
            <a:t>Discovery</a:t>
          </a:r>
        </a:p>
      </dgm:t>
    </dgm:pt>
    <dgm:pt modelId="{7E338420-1146-4DE3-8A27-FF496D20D861}" type="parTrans" cxnId="{09409F60-E196-44F4-BB17-DAF7B5E86350}">
      <dgm:prSet/>
      <dgm:spPr/>
      <dgm:t>
        <a:bodyPr/>
        <a:lstStyle/>
        <a:p>
          <a:endParaRPr lang="en-GB"/>
        </a:p>
      </dgm:t>
    </dgm:pt>
    <dgm:pt modelId="{CEB25C11-A4F2-451E-BF0D-132F8AEEEC39}" type="sibTrans" cxnId="{09409F60-E196-44F4-BB17-DAF7B5E86350}">
      <dgm:prSet/>
      <dgm:spPr/>
      <dgm:t>
        <a:bodyPr/>
        <a:lstStyle/>
        <a:p>
          <a:endParaRPr lang="en-GB"/>
        </a:p>
      </dgm:t>
    </dgm:pt>
    <dgm:pt modelId="{FD2A7F8B-8AD5-42BD-B95E-FB31B7269B7D}">
      <dgm:prSet phldrT="[Text]"/>
      <dgm:spPr>
        <a:solidFill>
          <a:schemeClr val="accent5">
            <a:lumMod val="75000"/>
          </a:schemeClr>
        </a:solidFill>
      </dgm:spPr>
      <dgm:t>
        <a:bodyPr/>
        <a:lstStyle/>
        <a:p>
          <a:r>
            <a:rPr lang="en-GB" dirty="0"/>
            <a:t>Translation</a:t>
          </a:r>
        </a:p>
      </dgm:t>
    </dgm:pt>
    <dgm:pt modelId="{797B8120-EF53-401E-9973-0D68B00EE31B}" type="parTrans" cxnId="{92784EFB-DC16-48FE-AC22-31118BC5C0EE}">
      <dgm:prSet/>
      <dgm:spPr/>
      <dgm:t>
        <a:bodyPr/>
        <a:lstStyle/>
        <a:p>
          <a:endParaRPr lang="en-GB"/>
        </a:p>
      </dgm:t>
    </dgm:pt>
    <dgm:pt modelId="{BE220588-E268-46F7-AEDF-6CCD21E559B5}" type="sibTrans" cxnId="{92784EFB-DC16-48FE-AC22-31118BC5C0EE}">
      <dgm:prSet/>
      <dgm:spPr/>
      <dgm:t>
        <a:bodyPr/>
        <a:lstStyle/>
        <a:p>
          <a:endParaRPr lang="en-GB"/>
        </a:p>
      </dgm:t>
    </dgm:pt>
    <dgm:pt modelId="{35A7F212-D382-4688-887F-5F0F0CB1AF17}">
      <dgm:prSet phldrT="[Text]"/>
      <dgm:spPr>
        <a:solidFill>
          <a:schemeClr val="accent4">
            <a:lumMod val="60000"/>
            <a:lumOff val="40000"/>
          </a:schemeClr>
        </a:solidFill>
      </dgm:spPr>
      <dgm:t>
        <a:bodyPr/>
        <a:lstStyle/>
        <a:p>
          <a:r>
            <a:rPr lang="en-GB" dirty="0"/>
            <a:t>Healthcare</a:t>
          </a:r>
        </a:p>
      </dgm:t>
    </dgm:pt>
    <dgm:pt modelId="{2BAE5F82-0417-424A-8BFB-0CBCC79E82B6}" type="parTrans" cxnId="{A78542AD-3686-4CDF-AC6E-E14CC3FE2681}">
      <dgm:prSet/>
      <dgm:spPr/>
      <dgm:t>
        <a:bodyPr/>
        <a:lstStyle/>
        <a:p>
          <a:endParaRPr lang="en-GB"/>
        </a:p>
      </dgm:t>
    </dgm:pt>
    <dgm:pt modelId="{0C9E3167-E60A-4D6F-BBC1-07F3E2E52CF0}" type="sibTrans" cxnId="{A78542AD-3686-4CDF-AC6E-E14CC3FE2681}">
      <dgm:prSet/>
      <dgm:spPr/>
      <dgm:t>
        <a:bodyPr/>
        <a:lstStyle/>
        <a:p>
          <a:endParaRPr lang="en-GB"/>
        </a:p>
      </dgm:t>
    </dgm:pt>
    <dgm:pt modelId="{94C2FF85-9FA8-4416-BEFF-15664BF0E942}" type="pres">
      <dgm:prSet presAssocID="{151465F2-BE52-4BA0-88D4-ED7309C2A69E}" presName="Name0" presStyleCnt="0">
        <dgm:presLayoutVars>
          <dgm:dir/>
          <dgm:resizeHandles val="exact"/>
        </dgm:presLayoutVars>
      </dgm:prSet>
      <dgm:spPr/>
    </dgm:pt>
    <dgm:pt modelId="{092A8F57-C329-43AC-85DC-47A1DD4B8D3A}" type="pres">
      <dgm:prSet presAssocID="{D4BB7544-9645-479D-A3AE-78502C00D2D7}" presName="node" presStyleLbl="node1" presStyleIdx="0" presStyleCnt="3">
        <dgm:presLayoutVars>
          <dgm:bulletEnabled val="1"/>
        </dgm:presLayoutVars>
      </dgm:prSet>
      <dgm:spPr/>
    </dgm:pt>
    <dgm:pt modelId="{D61FB7BA-6070-4D47-9A23-58D1EF9F8C37}" type="pres">
      <dgm:prSet presAssocID="{CEB25C11-A4F2-451E-BF0D-132F8AEEEC39}" presName="sibTrans" presStyleCnt="0"/>
      <dgm:spPr/>
    </dgm:pt>
    <dgm:pt modelId="{B5ED076F-23FC-4429-93CD-995A8F3C8C1A}" type="pres">
      <dgm:prSet presAssocID="{FD2A7F8B-8AD5-42BD-B95E-FB31B7269B7D}" presName="node" presStyleLbl="node1" presStyleIdx="1" presStyleCnt="3">
        <dgm:presLayoutVars>
          <dgm:bulletEnabled val="1"/>
        </dgm:presLayoutVars>
      </dgm:prSet>
      <dgm:spPr/>
    </dgm:pt>
    <dgm:pt modelId="{D75F01A1-FA23-4F6E-8500-24C854F12A35}" type="pres">
      <dgm:prSet presAssocID="{BE220588-E268-46F7-AEDF-6CCD21E559B5}" presName="sibTrans" presStyleCnt="0"/>
      <dgm:spPr/>
    </dgm:pt>
    <dgm:pt modelId="{A720501F-8274-4120-9464-1EE26AC53660}" type="pres">
      <dgm:prSet presAssocID="{35A7F212-D382-4688-887F-5F0F0CB1AF17}" presName="node" presStyleLbl="node1" presStyleIdx="2" presStyleCnt="3">
        <dgm:presLayoutVars>
          <dgm:bulletEnabled val="1"/>
        </dgm:presLayoutVars>
      </dgm:prSet>
      <dgm:spPr/>
    </dgm:pt>
  </dgm:ptLst>
  <dgm:cxnLst>
    <dgm:cxn modelId="{FBB08D05-7D83-41EA-BA3C-EAD5CC980E06}" type="presOf" srcId="{35A7F212-D382-4688-887F-5F0F0CB1AF17}" destId="{A720501F-8274-4120-9464-1EE26AC53660}" srcOrd="0" destOrd="0" presId="urn:microsoft.com/office/officeart/2005/8/layout/hList6"/>
    <dgm:cxn modelId="{09409F60-E196-44F4-BB17-DAF7B5E86350}" srcId="{151465F2-BE52-4BA0-88D4-ED7309C2A69E}" destId="{D4BB7544-9645-479D-A3AE-78502C00D2D7}" srcOrd="0" destOrd="0" parTransId="{7E338420-1146-4DE3-8A27-FF496D20D861}" sibTransId="{CEB25C11-A4F2-451E-BF0D-132F8AEEEC39}"/>
    <dgm:cxn modelId="{4F105F46-34E3-4D37-AEDE-1763B1A6936B}" type="presOf" srcId="{D4BB7544-9645-479D-A3AE-78502C00D2D7}" destId="{092A8F57-C329-43AC-85DC-47A1DD4B8D3A}" srcOrd="0" destOrd="0" presId="urn:microsoft.com/office/officeart/2005/8/layout/hList6"/>
    <dgm:cxn modelId="{88920D88-8564-4C5D-BCD4-2F559BC9EBBA}" type="presOf" srcId="{FD2A7F8B-8AD5-42BD-B95E-FB31B7269B7D}" destId="{B5ED076F-23FC-4429-93CD-995A8F3C8C1A}" srcOrd="0" destOrd="0" presId="urn:microsoft.com/office/officeart/2005/8/layout/hList6"/>
    <dgm:cxn modelId="{A78542AD-3686-4CDF-AC6E-E14CC3FE2681}" srcId="{151465F2-BE52-4BA0-88D4-ED7309C2A69E}" destId="{35A7F212-D382-4688-887F-5F0F0CB1AF17}" srcOrd="2" destOrd="0" parTransId="{2BAE5F82-0417-424A-8BFB-0CBCC79E82B6}" sibTransId="{0C9E3167-E60A-4D6F-BBC1-07F3E2E52CF0}"/>
    <dgm:cxn modelId="{CDD7D4D1-6EAA-4DE3-818A-0DFE1F9A46F8}" type="presOf" srcId="{151465F2-BE52-4BA0-88D4-ED7309C2A69E}" destId="{94C2FF85-9FA8-4416-BEFF-15664BF0E942}" srcOrd="0" destOrd="0" presId="urn:microsoft.com/office/officeart/2005/8/layout/hList6"/>
    <dgm:cxn modelId="{92784EFB-DC16-48FE-AC22-31118BC5C0EE}" srcId="{151465F2-BE52-4BA0-88D4-ED7309C2A69E}" destId="{FD2A7F8B-8AD5-42BD-B95E-FB31B7269B7D}" srcOrd="1" destOrd="0" parTransId="{797B8120-EF53-401E-9973-0D68B00EE31B}" sibTransId="{BE220588-E268-46F7-AEDF-6CCD21E559B5}"/>
    <dgm:cxn modelId="{31942741-C8FA-4B66-B6B0-04FB55C19221}" type="presParOf" srcId="{94C2FF85-9FA8-4416-BEFF-15664BF0E942}" destId="{092A8F57-C329-43AC-85DC-47A1DD4B8D3A}" srcOrd="0" destOrd="0" presId="urn:microsoft.com/office/officeart/2005/8/layout/hList6"/>
    <dgm:cxn modelId="{A61F2E98-F306-417B-8BD4-260D93ADEABF}" type="presParOf" srcId="{94C2FF85-9FA8-4416-BEFF-15664BF0E942}" destId="{D61FB7BA-6070-4D47-9A23-58D1EF9F8C37}" srcOrd="1" destOrd="0" presId="urn:microsoft.com/office/officeart/2005/8/layout/hList6"/>
    <dgm:cxn modelId="{80C19F92-4213-49E4-896F-BD0E35F87008}" type="presParOf" srcId="{94C2FF85-9FA8-4416-BEFF-15664BF0E942}" destId="{B5ED076F-23FC-4429-93CD-995A8F3C8C1A}" srcOrd="2" destOrd="0" presId="urn:microsoft.com/office/officeart/2005/8/layout/hList6"/>
    <dgm:cxn modelId="{F687950C-555B-4319-A929-819DB17AB71F}" type="presParOf" srcId="{94C2FF85-9FA8-4416-BEFF-15664BF0E942}" destId="{D75F01A1-FA23-4F6E-8500-24C854F12A35}" srcOrd="3" destOrd="0" presId="urn:microsoft.com/office/officeart/2005/8/layout/hList6"/>
    <dgm:cxn modelId="{63FBAB82-E75D-48DC-8459-65C7D4B83EEC}" type="presParOf" srcId="{94C2FF85-9FA8-4416-BEFF-15664BF0E942}" destId="{A720501F-8274-4120-9464-1EE26AC53660}" srcOrd="4" destOrd="0" presId="urn:microsoft.com/office/officeart/2005/8/layout/hList6"/>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03FB75AF-B4F7-469F-A8F2-9F7064482120}" type="doc">
      <dgm:prSet loTypeId="urn:microsoft.com/office/officeart/2005/8/layout/vProcess5" loCatId="process" qsTypeId="urn:microsoft.com/office/officeart/2005/8/quickstyle/simple1" qsCatId="simple" csTypeId="urn:microsoft.com/office/officeart/2005/8/colors/accent1_2" csCatId="accent1" phldr="1"/>
      <dgm:spPr/>
      <dgm:t>
        <a:bodyPr/>
        <a:lstStyle/>
        <a:p>
          <a:endParaRPr lang="en-GB"/>
        </a:p>
      </dgm:t>
    </dgm:pt>
    <dgm:pt modelId="{8F2853CD-6AC2-4B12-BFD0-89AF92134B18}">
      <dgm:prSet phldrT="[Text]"/>
      <dgm:spPr/>
      <dgm:t>
        <a:bodyPr/>
        <a:lstStyle/>
        <a:p>
          <a:r>
            <a:rPr lang="en-GB" dirty="0"/>
            <a:t>Better Data</a:t>
          </a:r>
        </a:p>
        <a:p>
          <a:r>
            <a:rPr lang="en-GB" i="1" dirty="0"/>
            <a:t>Multi-modal, multi-scale, population level, used in combination with lab-generated results</a:t>
          </a:r>
        </a:p>
      </dgm:t>
    </dgm:pt>
    <dgm:pt modelId="{3E8E6438-76D7-45F1-8765-58A159B39A7F}" type="parTrans" cxnId="{19443893-4147-4486-9CE9-3FE2D9E1432B}">
      <dgm:prSet/>
      <dgm:spPr/>
      <dgm:t>
        <a:bodyPr/>
        <a:lstStyle/>
        <a:p>
          <a:endParaRPr lang="en-GB"/>
        </a:p>
      </dgm:t>
    </dgm:pt>
    <dgm:pt modelId="{38981328-7C7A-4974-8429-F825EFA98897}" type="sibTrans" cxnId="{19443893-4147-4486-9CE9-3FE2D9E1432B}">
      <dgm:prSet/>
      <dgm:spPr/>
      <dgm:t>
        <a:bodyPr/>
        <a:lstStyle/>
        <a:p>
          <a:endParaRPr lang="en-GB"/>
        </a:p>
      </dgm:t>
    </dgm:pt>
    <dgm:pt modelId="{071A231C-0AE6-408E-97B5-F65F5FDC8D2A}">
      <dgm:prSet phldrT="[Text]"/>
      <dgm:spPr/>
      <dgm:t>
        <a:bodyPr/>
        <a:lstStyle/>
        <a:p>
          <a:r>
            <a:rPr lang="en-GB" dirty="0"/>
            <a:t>Better Research</a:t>
          </a:r>
        </a:p>
        <a:p>
          <a:r>
            <a:rPr lang="en-GB" i="1" dirty="0"/>
            <a:t>Defining research programmes around the best possible datasets, not local availability</a:t>
          </a:r>
        </a:p>
      </dgm:t>
    </dgm:pt>
    <dgm:pt modelId="{AB065380-C2BD-4F8F-A93D-FC8182E83192}" type="parTrans" cxnId="{F05D3718-C41E-46EF-A9BC-22EBD961CB4A}">
      <dgm:prSet/>
      <dgm:spPr/>
      <dgm:t>
        <a:bodyPr/>
        <a:lstStyle/>
        <a:p>
          <a:endParaRPr lang="en-GB"/>
        </a:p>
      </dgm:t>
    </dgm:pt>
    <dgm:pt modelId="{58FCFEE3-BFB5-4137-8C0F-BCE41BA1DAD4}" type="sibTrans" cxnId="{F05D3718-C41E-46EF-A9BC-22EBD961CB4A}">
      <dgm:prSet/>
      <dgm:spPr/>
      <dgm:t>
        <a:bodyPr/>
        <a:lstStyle/>
        <a:p>
          <a:endParaRPr lang="en-GB"/>
        </a:p>
      </dgm:t>
    </dgm:pt>
    <dgm:pt modelId="{1BE550D0-4F12-4FF7-AC3D-F0672D59A674}">
      <dgm:prSet phldrT="[Text]"/>
      <dgm:spPr/>
      <dgm:t>
        <a:bodyPr/>
        <a:lstStyle/>
        <a:p>
          <a:r>
            <a:rPr lang="en-GB" dirty="0"/>
            <a:t>Better Health Outcomes</a:t>
          </a:r>
        </a:p>
        <a:p>
          <a:r>
            <a:rPr lang="en-GB" i="1" dirty="0"/>
            <a:t>More time on science, less time on paperwork. Broader, more equitable participation, and acceleration of innovation</a:t>
          </a:r>
        </a:p>
      </dgm:t>
    </dgm:pt>
    <dgm:pt modelId="{706504CF-DBAC-4579-A2AC-3886170675D5}" type="parTrans" cxnId="{A6E8E17A-51CB-41C2-BF83-3ACCA466BB16}">
      <dgm:prSet/>
      <dgm:spPr/>
      <dgm:t>
        <a:bodyPr/>
        <a:lstStyle/>
        <a:p>
          <a:endParaRPr lang="en-GB"/>
        </a:p>
      </dgm:t>
    </dgm:pt>
    <dgm:pt modelId="{253FE0DE-2458-4B55-B9CD-39AC1114E486}" type="sibTrans" cxnId="{A6E8E17A-51CB-41C2-BF83-3ACCA466BB16}">
      <dgm:prSet/>
      <dgm:spPr/>
      <dgm:t>
        <a:bodyPr/>
        <a:lstStyle/>
        <a:p>
          <a:endParaRPr lang="en-GB"/>
        </a:p>
      </dgm:t>
    </dgm:pt>
    <dgm:pt modelId="{BEAD6108-8097-4AF0-9527-D39E88066340}" type="pres">
      <dgm:prSet presAssocID="{03FB75AF-B4F7-469F-A8F2-9F7064482120}" presName="outerComposite" presStyleCnt="0">
        <dgm:presLayoutVars>
          <dgm:chMax val="5"/>
          <dgm:dir/>
          <dgm:resizeHandles val="exact"/>
        </dgm:presLayoutVars>
      </dgm:prSet>
      <dgm:spPr/>
    </dgm:pt>
    <dgm:pt modelId="{EE3A2A78-033D-45BB-8F6B-37021783F31B}" type="pres">
      <dgm:prSet presAssocID="{03FB75AF-B4F7-469F-A8F2-9F7064482120}" presName="dummyMaxCanvas" presStyleCnt="0">
        <dgm:presLayoutVars/>
      </dgm:prSet>
      <dgm:spPr/>
    </dgm:pt>
    <dgm:pt modelId="{6715147E-C22B-45EF-B7D6-2100ACD1DBC6}" type="pres">
      <dgm:prSet presAssocID="{03FB75AF-B4F7-469F-A8F2-9F7064482120}" presName="ThreeNodes_1" presStyleLbl="node1" presStyleIdx="0" presStyleCnt="3">
        <dgm:presLayoutVars>
          <dgm:bulletEnabled val="1"/>
        </dgm:presLayoutVars>
      </dgm:prSet>
      <dgm:spPr/>
    </dgm:pt>
    <dgm:pt modelId="{60A7C96E-9114-4097-9441-6AA20AD44C88}" type="pres">
      <dgm:prSet presAssocID="{03FB75AF-B4F7-469F-A8F2-9F7064482120}" presName="ThreeNodes_2" presStyleLbl="node1" presStyleIdx="1" presStyleCnt="3" custLinFactNeighborX="0" custLinFactNeighborY="0">
        <dgm:presLayoutVars>
          <dgm:bulletEnabled val="1"/>
        </dgm:presLayoutVars>
      </dgm:prSet>
      <dgm:spPr/>
    </dgm:pt>
    <dgm:pt modelId="{1AA73299-0E12-423C-864C-E88FE8D6965F}" type="pres">
      <dgm:prSet presAssocID="{03FB75AF-B4F7-469F-A8F2-9F7064482120}" presName="ThreeNodes_3" presStyleLbl="node1" presStyleIdx="2" presStyleCnt="3">
        <dgm:presLayoutVars>
          <dgm:bulletEnabled val="1"/>
        </dgm:presLayoutVars>
      </dgm:prSet>
      <dgm:spPr/>
    </dgm:pt>
    <dgm:pt modelId="{7ADA2CEC-3C9E-4CA7-9A2B-ED4217EDBEFB}" type="pres">
      <dgm:prSet presAssocID="{03FB75AF-B4F7-469F-A8F2-9F7064482120}" presName="ThreeConn_1-2" presStyleLbl="fgAccFollowNode1" presStyleIdx="0" presStyleCnt="2">
        <dgm:presLayoutVars>
          <dgm:bulletEnabled val="1"/>
        </dgm:presLayoutVars>
      </dgm:prSet>
      <dgm:spPr/>
    </dgm:pt>
    <dgm:pt modelId="{6951D7B0-19D3-4E0A-910F-551EE8B28A1A}" type="pres">
      <dgm:prSet presAssocID="{03FB75AF-B4F7-469F-A8F2-9F7064482120}" presName="ThreeConn_2-3" presStyleLbl="fgAccFollowNode1" presStyleIdx="1" presStyleCnt="2">
        <dgm:presLayoutVars>
          <dgm:bulletEnabled val="1"/>
        </dgm:presLayoutVars>
      </dgm:prSet>
      <dgm:spPr/>
    </dgm:pt>
    <dgm:pt modelId="{D5924319-D8DC-41A5-B8F0-006E4F784F03}" type="pres">
      <dgm:prSet presAssocID="{03FB75AF-B4F7-469F-A8F2-9F7064482120}" presName="ThreeNodes_1_text" presStyleLbl="node1" presStyleIdx="2" presStyleCnt="3">
        <dgm:presLayoutVars>
          <dgm:bulletEnabled val="1"/>
        </dgm:presLayoutVars>
      </dgm:prSet>
      <dgm:spPr/>
    </dgm:pt>
    <dgm:pt modelId="{6646A8E9-2A24-4167-8448-75CBB7B660AE}" type="pres">
      <dgm:prSet presAssocID="{03FB75AF-B4F7-469F-A8F2-9F7064482120}" presName="ThreeNodes_2_text" presStyleLbl="node1" presStyleIdx="2" presStyleCnt="3">
        <dgm:presLayoutVars>
          <dgm:bulletEnabled val="1"/>
        </dgm:presLayoutVars>
      </dgm:prSet>
      <dgm:spPr/>
    </dgm:pt>
    <dgm:pt modelId="{6C23AD0E-84E4-4FC0-8879-A57CD4C63F87}" type="pres">
      <dgm:prSet presAssocID="{03FB75AF-B4F7-469F-A8F2-9F7064482120}" presName="ThreeNodes_3_text" presStyleLbl="node1" presStyleIdx="2" presStyleCnt="3">
        <dgm:presLayoutVars>
          <dgm:bulletEnabled val="1"/>
        </dgm:presLayoutVars>
      </dgm:prSet>
      <dgm:spPr/>
    </dgm:pt>
  </dgm:ptLst>
  <dgm:cxnLst>
    <dgm:cxn modelId="{F05D3718-C41E-46EF-A9BC-22EBD961CB4A}" srcId="{03FB75AF-B4F7-469F-A8F2-9F7064482120}" destId="{071A231C-0AE6-408E-97B5-F65F5FDC8D2A}" srcOrd="1" destOrd="0" parTransId="{AB065380-C2BD-4F8F-A93D-FC8182E83192}" sibTransId="{58FCFEE3-BFB5-4137-8C0F-BCE41BA1DAD4}"/>
    <dgm:cxn modelId="{F9E6631A-4C18-4E3C-B7EA-60142D1F6475}" type="presOf" srcId="{1BE550D0-4F12-4FF7-AC3D-F0672D59A674}" destId="{1AA73299-0E12-423C-864C-E88FE8D6965F}" srcOrd="0" destOrd="0" presId="urn:microsoft.com/office/officeart/2005/8/layout/vProcess5"/>
    <dgm:cxn modelId="{7A62A43F-119F-44A3-8EF5-4D482121DBEA}" type="presOf" srcId="{03FB75AF-B4F7-469F-A8F2-9F7064482120}" destId="{BEAD6108-8097-4AF0-9527-D39E88066340}" srcOrd="0" destOrd="0" presId="urn:microsoft.com/office/officeart/2005/8/layout/vProcess5"/>
    <dgm:cxn modelId="{2D01E45C-45DC-4180-882D-E71E0D36EED4}" type="presOf" srcId="{071A231C-0AE6-408E-97B5-F65F5FDC8D2A}" destId="{60A7C96E-9114-4097-9441-6AA20AD44C88}" srcOrd="0" destOrd="0" presId="urn:microsoft.com/office/officeart/2005/8/layout/vProcess5"/>
    <dgm:cxn modelId="{3BD8C96B-C254-46FB-8002-3203D2D5AB41}" type="presOf" srcId="{1BE550D0-4F12-4FF7-AC3D-F0672D59A674}" destId="{6C23AD0E-84E4-4FC0-8879-A57CD4C63F87}" srcOrd="1" destOrd="0" presId="urn:microsoft.com/office/officeart/2005/8/layout/vProcess5"/>
    <dgm:cxn modelId="{A6E8E17A-51CB-41C2-BF83-3ACCA466BB16}" srcId="{03FB75AF-B4F7-469F-A8F2-9F7064482120}" destId="{1BE550D0-4F12-4FF7-AC3D-F0672D59A674}" srcOrd="2" destOrd="0" parTransId="{706504CF-DBAC-4579-A2AC-3886170675D5}" sibTransId="{253FE0DE-2458-4B55-B9CD-39AC1114E486}"/>
    <dgm:cxn modelId="{E76C5E92-9F91-44F0-872F-F65EA7175EE0}" type="presOf" srcId="{8F2853CD-6AC2-4B12-BFD0-89AF92134B18}" destId="{6715147E-C22B-45EF-B7D6-2100ACD1DBC6}" srcOrd="0" destOrd="0" presId="urn:microsoft.com/office/officeart/2005/8/layout/vProcess5"/>
    <dgm:cxn modelId="{19443893-4147-4486-9CE9-3FE2D9E1432B}" srcId="{03FB75AF-B4F7-469F-A8F2-9F7064482120}" destId="{8F2853CD-6AC2-4B12-BFD0-89AF92134B18}" srcOrd="0" destOrd="0" parTransId="{3E8E6438-76D7-45F1-8765-58A159B39A7F}" sibTransId="{38981328-7C7A-4974-8429-F825EFA98897}"/>
    <dgm:cxn modelId="{1CF25E98-B90E-4B16-9E8F-F7097B0B4161}" type="presOf" srcId="{58FCFEE3-BFB5-4137-8C0F-BCE41BA1DAD4}" destId="{6951D7B0-19D3-4E0A-910F-551EE8B28A1A}" srcOrd="0" destOrd="0" presId="urn:microsoft.com/office/officeart/2005/8/layout/vProcess5"/>
    <dgm:cxn modelId="{C5BBE3BD-91CD-4ADF-9F46-699F024C5B48}" type="presOf" srcId="{071A231C-0AE6-408E-97B5-F65F5FDC8D2A}" destId="{6646A8E9-2A24-4167-8448-75CBB7B660AE}" srcOrd="1" destOrd="0" presId="urn:microsoft.com/office/officeart/2005/8/layout/vProcess5"/>
    <dgm:cxn modelId="{AD1C23E0-DE9D-4BCD-9F0A-86FA88D875CD}" type="presOf" srcId="{8F2853CD-6AC2-4B12-BFD0-89AF92134B18}" destId="{D5924319-D8DC-41A5-B8F0-006E4F784F03}" srcOrd="1" destOrd="0" presId="urn:microsoft.com/office/officeart/2005/8/layout/vProcess5"/>
    <dgm:cxn modelId="{32956FED-C31F-498D-8527-DFC900376DEC}" type="presOf" srcId="{38981328-7C7A-4974-8429-F825EFA98897}" destId="{7ADA2CEC-3C9E-4CA7-9A2B-ED4217EDBEFB}" srcOrd="0" destOrd="0" presId="urn:microsoft.com/office/officeart/2005/8/layout/vProcess5"/>
    <dgm:cxn modelId="{A8CA8307-F507-4FAA-BBF9-5BBD61D56719}" type="presParOf" srcId="{BEAD6108-8097-4AF0-9527-D39E88066340}" destId="{EE3A2A78-033D-45BB-8F6B-37021783F31B}" srcOrd="0" destOrd="0" presId="urn:microsoft.com/office/officeart/2005/8/layout/vProcess5"/>
    <dgm:cxn modelId="{4038E674-B017-4DB4-9513-A09DF3A3099F}" type="presParOf" srcId="{BEAD6108-8097-4AF0-9527-D39E88066340}" destId="{6715147E-C22B-45EF-B7D6-2100ACD1DBC6}" srcOrd="1" destOrd="0" presId="urn:microsoft.com/office/officeart/2005/8/layout/vProcess5"/>
    <dgm:cxn modelId="{D8469CD9-C984-41D5-890D-C947682CA0FA}" type="presParOf" srcId="{BEAD6108-8097-4AF0-9527-D39E88066340}" destId="{60A7C96E-9114-4097-9441-6AA20AD44C88}" srcOrd="2" destOrd="0" presId="urn:microsoft.com/office/officeart/2005/8/layout/vProcess5"/>
    <dgm:cxn modelId="{B4287D40-F054-4F2B-8F7C-5938204C0925}" type="presParOf" srcId="{BEAD6108-8097-4AF0-9527-D39E88066340}" destId="{1AA73299-0E12-423C-864C-E88FE8D6965F}" srcOrd="3" destOrd="0" presId="urn:microsoft.com/office/officeart/2005/8/layout/vProcess5"/>
    <dgm:cxn modelId="{EEBDF0E1-206C-4C78-9070-77EAC10D1D72}" type="presParOf" srcId="{BEAD6108-8097-4AF0-9527-D39E88066340}" destId="{7ADA2CEC-3C9E-4CA7-9A2B-ED4217EDBEFB}" srcOrd="4" destOrd="0" presId="urn:microsoft.com/office/officeart/2005/8/layout/vProcess5"/>
    <dgm:cxn modelId="{7A30ABC4-6D09-4A2C-A9F5-57F35FB4F54C}" type="presParOf" srcId="{BEAD6108-8097-4AF0-9527-D39E88066340}" destId="{6951D7B0-19D3-4E0A-910F-551EE8B28A1A}" srcOrd="5" destOrd="0" presId="urn:microsoft.com/office/officeart/2005/8/layout/vProcess5"/>
    <dgm:cxn modelId="{55724D9D-2089-4871-BFAD-613063FBE4A6}" type="presParOf" srcId="{BEAD6108-8097-4AF0-9527-D39E88066340}" destId="{D5924319-D8DC-41A5-B8F0-006E4F784F03}" srcOrd="6" destOrd="0" presId="urn:microsoft.com/office/officeart/2005/8/layout/vProcess5"/>
    <dgm:cxn modelId="{E93646C8-978F-4951-AEEE-ADDA8553010F}" type="presParOf" srcId="{BEAD6108-8097-4AF0-9527-D39E88066340}" destId="{6646A8E9-2A24-4167-8448-75CBB7B660AE}" srcOrd="7" destOrd="0" presId="urn:microsoft.com/office/officeart/2005/8/layout/vProcess5"/>
    <dgm:cxn modelId="{EB937D5C-D436-4818-A287-E69A0228AA39}" type="presParOf" srcId="{BEAD6108-8097-4AF0-9527-D39E88066340}" destId="{6C23AD0E-84E4-4FC0-8879-A57CD4C63F87}" srcOrd="8" destOrd="0" presId="urn:microsoft.com/office/officeart/2005/8/layout/vProcess5"/>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092A8F57-C329-43AC-85DC-47A1DD4B8D3A}">
      <dsp:nvSpPr>
        <dsp:cNvPr id="0" name=""/>
        <dsp:cNvSpPr/>
      </dsp:nvSpPr>
      <dsp:spPr>
        <a:xfrm rot="16200000">
          <a:off x="-307222" y="308397"/>
          <a:ext cx="3672408" cy="3055612"/>
        </a:xfrm>
        <a:prstGeom prst="flowChartManualOperation">
          <a:avLst/>
        </a:prstGeom>
        <a:solidFill>
          <a:schemeClr val="accent3">
            <a:lumMod val="7500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254000" tIns="0" rIns="255736" bIns="0" numCol="1" spcCol="1270" anchor="ctr" anchorCtr="0">
          <a:noAutofit/>
        </a:bodyPr>
        <a:lstStyle/>
        <a:p>
          <a:pPr marL="0" lvl="0" indent="0" algn="ctr" defTabSz="1778000">
            <a:lnSpc>
              <a:spcPct val="90000"/>
            </a:lnSpc>
            <a:spcBef>
              <a:spcPct val="0"/>
            </a:spcBef>
            <a:spcAft>
              <a:spcPct val="35000"/>
            </a:spcAft>
            <a:buNone/>
          </a:pPr>
          <a:r>
            <a:rPr lang="en-GB" sz="4000" kern="1200" dirty="0"/>
            <a:t>Discovery</a:t>
          </a:r>
        </a:p>
      </dsp:txBody>
      <dsp:txXfrm rot="5400000">
        <a:off x="1176" y="734481"/>
        <a:ext cx="3055612" cy="2203444"/>
      </dsp:txXfrm>
    </dsp:sp>
    <dsp:sp modelId="{B5ED076F-23FC-4429-93CD-995A8F3C8C1A}">
      <dsp:nvSpPr>
        <dsp:cNvPr id="0" name=""/>
        <dsp:cNvSpPr/>
      </dsp:nvSpPr>
      <dsp:spPr>
        <a:xfrm rot="16200000">
          <a:off x="2977560" y="308397"/>
          <a:ext cx="3672408" cy="3055612"/>
        </a:xfrm>
        <a:prstGeom prst="flowChartManualOperation">
          <a:avLst/>
        </a:prstGeom>
        <a:solidFill>
          <a:schemeClr val="accent5">
            <a:lumMod val="7500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254000" tIns="0" rIns="255736" bIns="0" numCol="1" spcCol="1270" anchor="ctr" anchorCtr="0">
          <a:noAutofit/>
        </a:bodyPr>
        <a:lstStyle/>
        <a:p>
          <a:pPr marL="0" lvl="0" indent="0" algn="ctr" defTabSz="1778000">
            <a:lnSpc>
              <a:spcPct val="90000"/>
            </a:lnSpc>
            <a:spcBef>
              <a:spcPct val="0"/>
            </a:spcBef>
            <a:spcAft>
              <a:spcPct val="35000"/>
            </a:spcAft>
            <a:buNone/>
          </a:pPr>
          <a:r>
            <a:rPr lang="en-GB" sz="4000" kern="1200" dirty="0"/>
            <a:t>Translation</a:t>
          </a:r>
        </a:p>
      </dsp:txBody>
      <dsp:txXfrm rot="5400000">
        <a:off x="3285958" y="734481"/>
        <a:ext cx="3055612" cy="2203444"/>
      </dsp:txXfrm>
    </dsp:sp>
    <dsp:sp modelId="{A720501F-8274-4120-9464-1EE26AC53660}">
      <dsp:nvSpPr>
        <dsp:cNvPr id="0" name=""/>
        <dsp:cNvSpPr/>
      </dsp:nvSpPr>
      <dsp:spPr>
        <a:xfrm rot="16200000">
          <a:off x="6262343" y="308397"/>
          <a:ext cx="3672408" cy="3055612"/>
        </a:xfrm>
        <a:prstGeom prst="flowChartManualOperation">
          <a:avLst/>
        </a:prstGeom>
        <a:solidFill>
          <a:schemeClr val="accent4">
            <a:lumMod val="60000"/>
            <a:lumOff val="4000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254000" tIns="0" rIns="255736" bIns="0" numCol="1" spcCol="1270" anchor="ctr" anchorCtr="0">
          <a:noAutofit/>
        </a:bodyPr>
        <a:lstStyle/>
        <a:p>
          <a:pPr marL="0" lvl="0" indent="0" algn="ctr" defTabSz="1778000">
            <a:lnSpc>
              <a:spcPct val="90000"/>
            </a:lnSpc>
            <a:spcBef>
              <a:spcPct val="0"/>
            </a:spcBef>
            <a:spcAft>
              <a:spcPct val="35000"/>
            </a:spcAft>
            <a:buNone/>
          </a:pPr>
          <a:r>
            <a:rPr lang="en-GB" sz="4000" kern="1200" dirty="0"/>
            <a:t>Healthcare</a:t>
          </a:r>
        </a:p>
      </dsp:txBody>
      <dsp:txXfrm rot="5400000">
        <a:off x="6570741" y="734481"/>
        <a:ext cx="3055612" cy="2203444"/>
      </dsp:txXfrm>
    </dsp:sp>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6715147E-C22B-45EF-B7D6-2100ACD1DBC6}">
      <dsp:nvSpPr>
        <dsp:cNvPr id="0" name=""/>
        <dsp:cNvSpPr/>
      </dsp:nvSpPr>
      <dsp:spPr>
        <a:xfrm>
          <a:off x="0" y="0"/>
          <a:ext cx="5622578" cy="1509349"/>
        </a:xfrm>
        <a:prstGeom prst="roundRect">
          <a:avLst>
            <a:gd name="adj" fmla="val 10000"/>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68580" tIns="68580" rIns="68580" bIns="68580" numCol="1" spcCol="1270" anchor="ctr" anchorCtr="0">
          <a:noAutofit/>
        </a:bodyPr>
        <a:lstStyle/>
        <a:p>
          <a:pPr marL="0" lvl="0" indent="0" algn="l" defTabSz="800100">
            <a:lnSpc>
              <a:spcPct val="90000"/>
            </a:lnSpc>
            <a:spcBef>
              <a:spcPct val="0"/>
            </a:spcBef>
            <a:spcAft>
              <a:spcPct val="35000"/>
            </a:spcAft>
            <a:buNone/>
          </a:pPr>
          <a:r>
            <a:rPr lang="en-GB" sz="1800" kern="1200" dirty="0"/>
            <a:t>Better Data</a:t>
          </a:r>
        </a:p>
        <a:p>
          <a:pPr marL="0" lvl="0" indent="0" algn="l" defTabSz="800100">
            <a:lnSpc>
              <a:spcPct val="90000"/>
            </a:lnSpc>
            <a:spcBef>
              <a:spcPct val="0"/>
            </a:spcBef>
            <a:spcAft>
              <a:spcPct val="35000"/>
            </a:spcAft>
            <a:buNone/>
          </a:pPr>
          <a:r>
            <a:rPr lang="en-GB" sz="1800" i="1" kern="1200" dirty="0"/>
            <a:t>Multi-modal, multi-scale, population level, used in combination with lab-generated results</a:t>
          </a:r>
        </a:p>
      </dsp:txBody>
      <dsp:txXfrm>
        <a:off x="44207" y="44207"/>
        <a:ext cx="3993873" cy="1420935"/>
      </dsp:txXfrm>
    </dsp:sp>
    <dsp:sp modelId="{60A7C96E-9114-4097-9441-6AA20AD44C88}">
      <dsp:nvSpPr>
        <dsp:cNvPr id="0" name=""/>
        <dsp:cNvSpPr/>
      </dsp:nvSpPr>
      <dsp:spPr>
        <a:xfrm>
          <a:off x="496109" y="1760907"/>
          <a:ext cx="5622578" cy="1509349"/>
        </a:xfrm>
        <a:prstGeom prst="roundRect">
          <a:avLst>
            <a:gd name="adj" fmla="val 10000"/>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68580" tIns="68580" rIns="68580" bIns="68580" numCol="1" spcCol="1270" anchor="ctr" anchorCtr="0">
          <a:noAutofit/>
        </a:bodyPr>
        <a:lstStyle/>
        <a:p>
          <a:pPr marL="0" lvl="0" indent="0" algn="l" defTabSz="800100">
            <a:lnSpc>
              <a:spcPct val="90000"/>
            </a:lnSpc>
            <a:spcBef>
              <a:spcPct val="0"/>
            </a:spcBef>
            <a:spcAft>
              <a:spcPct val="35000"/>
            </a:spcAft>
            <a:buNone/>
          </a:pPr>
          <a:r>
            <a:rPr lang="en-GB" sz="1800" kern="1200" dirty="0"/>
            <a:t>Better Research</a:t>
          </a:r>
        </a:p>
        <a:p>
          <a:pPr marL="0" lvl="0" indent="0" algn="l" defTabSz="800100">
            <a:lnSpc>
              <a:spcPct val="90000"/>
            </a:lnSpc>
            <a:spcBef>
              <a:spcPct val="0"/>
            </a:spcBef>
            <a:spcAft>
              <a:spcPct val="35000"/>
            </a:spcAft>
            <a:buNone/>
          </a:pPr>
          <a:r>
            <a:rPr lang="en-GB" sz="1800" i="1" kern="1200" dirty="0"/>
            <a:t>Defining research programmes around the best possible datasets, not local availability</a:t>
          </a:r>
        </a:p>
      </dsp:txBody>
      <dsp:txXfrm>
        <a:off x="540316" y="1805114"/>
        <a:ext cx="4056977" cy="1420935"/>
      </dsp:txXfrm>
    </dsp:sp>
    <dsp:sp modelId="{1AA73299-0E12-423C-864C-E88FE8D6965F}">
      <dsp:nvSpPr>
        <dsp:cNvPr id="0" name=""/>
        <dsp:cNvSpPr/>
      </dsp:nvSpPr>
      <dsp:spPr>
        <a:xfrm>
          <a:off x="992219" y="3521814"/>
          <a:ext cx="5622578" cy="1509349"/>
        </a:xfrm>
        <a:prstGeom prst="roundRect">
          <a:avLst>
            <a:gd name="adj" fmla="val 10000"/>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68580" tIns="68580" rIns="68580" bIns="68580" numCol="1" spcCol="1270" anchor="ctr" anchorCtr="0">
          <a:noAutofit/>
        </a:bodyPr>
        <a:lstStyle/>
        <a:p>
          <a:pPr marL="0" lvl="0" indent="0" algn="l" defTabSz="800100">
            <a:lnSpc>
              <a:spcPct val="90000"/>
            </a:lnSpc>
            <a:spcBef>
              <a:spcPct val="0"/>
            </a:spcBef>
            <a:spcAft>
              <a:spcPct val="35000"/>
            </a:spcAft>
            <a:buNone/>
          </a:pPr>
          <a:r>
            <a:rPr lang="en-GB" sz="1800" kern="1200" dirty="0"/>
            <a:t>Better Health Outcomes</a:t>
          </a:r>
        </a:p>
        <a:p>
          <a:pPr marL="0" lvl="0" indent="0" algn="l" defTabSz="800100">
            <a:lnSpc>
              <a:spcPct val="90000"/>
            </a:lnSpc>
            <a:spcBef>
              <a:spcPct val="0"/>
            </a:spcBef>
            <a:spcAft>
              <a:spcPct val="35000"/>
            </a:spcAft>
            <a:buNone/>
          </a:pPr>
          <a:r>
            <a:rPr lang="en-GB" sz="1800" i="1" kern="1200" dirty="0"/>
            <a:t>More time on science, less time on paperwork. Broader, more equitable participation, and acceleration of innovation</a:t>
          </a:r>
        </a:p>
      </dsp:txBody>
      <dsp:txXfrm>
        <a:off x="1036426" y="3566021"/>
        <a:ext cx="4056977" cy="1420935"/>
      </dsp:txXfrm>
    </dsp:sp>
    <dsp:sp modelId="{7ADA2CEC-3C9E-4CA7-9A2B-ED4217EDBEFB}">
      <dsp:nvSpPr>
        <dsp:cNvPr id="0" name=""/>
        <dsp:cNvSpPr/>
      </dsp:nvSpPr>
      <dsp:spPr>
        <a:xfrm>
          <a:off x="4641501" y="1144589"/>
          <a:ext cx="981076" cy="981076"/>
        </a:xfrm>
        <a:prstGeom prst="downArrow">
          <a:avLst>
            <a:gd name="adj1" fmla="val 55000"/>
            <a:gd name="adj2" fmla="val 45000"/>
          </a:avLst>
        </a:prstGeom>
        <a:solidFill>
          <a:schemeClr val="accent1">
            <a:alpha val="90000"/>
            <a:tint val="40000"/>
            <a:hueOff val="0"/>
            <a:satOff val="0"/>
            <a:lumOff val="0"/>
            <a:alphaOff val="0"/>
          </a:schemeClr>
        </a:solidFill>
        <a:ln w="12700" cap="flat" cmpd="sng" algn="ctr">
          <a:solidFill>
            <a:schemeClr val="accent1">
              <a:alpha val="90000"/>
              <a:tint val="4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45720" tIns="45720" rIns="45720" bIns="45720" numCol="1" spcCol="1270" anchor="ctr" anchorCtr="0">
          <a:noAutofit/>
        </a:bodyPr>
        <a:lstStyle/>
        <a:p>
          <a:pPr marL="0" lvl="0" indent="0" algn="ctr" defTabSz="1600200">
            <a:lnSpc>
              <a:spcPct val="90000"/>
            </a:lnSpc>
            <a:spcBef>
              <a:spcPct val="0"/>
            </a:spcBef>
            <a:spcAft>
              <a:spcPct val="35000"/>
            </a:spcAft>
            <a:buNone/>
          </a:pPr>
          <a:endParaRPr lang="en-GB" sz="3600" kern="1200"/>
        </a:p>
      </dsp:txBody>
      <dsp:txXfrm>
        <a:off x="4862243" y="1144589"/>
        <a:ext cx="539592" cy="738260"/>
      </dsp:txXfrm>
    </dsp:sp>
    <dsp:sp modelId="{6951D7B0-19D3-4E0A-910F-551EE8B28A1A}">
      <dsp:nvSpPr>
        <dsp:cNvPr id="0" name=""/>
        <dsp:cNvSpPr/>
      </dsp:nvSpPr>
      <dsp:spPr>
        <a:xfrm>
          <a:off x="5137611" y="2895434"/>
          <a:ext cx="981076" cy="981076"/>
        </a:xfrm>
        <a:prstGeom prst="downArrow">
          <a:avLst>
            <a:gd name="adj1" fmla="val 55000"/>
            <a:gd name="adj2" fmla="val 45000"/>
          </a:avLst>
        </a:prstGeom>
        <a:solidFill>
          <a:schemeClr val="accent1">
            <a:alpha val="90000"/>
            <a:tint val="40000"/>
            <a:hueOff val="0"/>
            <a:satOff val="0"/>
            <a:lumOff val="0"/>
            <a:alphaOff val="0"/>
          </a:schemeClr>
        </a:solidFill>
        <a:ln w="12700" cap="flat" cmpd="sng" algn="ctr">
          <a:solidFill>
            <a:schemeClr val="accent1">
              <a:alpha val="90000"/>
              <a:tint val="4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45720" tIns="45720" rIns="45720" bIns="45720" numCol="1" spcCol="1270" anchor="ctr" anchorCtr="0">
          <a:noAutofit/>
        </a:bodyPr>
        <a:lstStyle/>
        <a:p>
          <a:pPr marL="0" lvl="0" indent="0" algn="ctr" defTabSz="1600200">
            <a:lnSpc>
              <a:spcPct val="90000"/>
            </a:lnSpc>
            <a:spcBef>
              <a:spcPct val="0"/>
            </a:spcBef>
            <a:spcAft>
              <a:spcPct val="35000"/>
            </a:spcAft>
            <a:buNone/>
          </a:pPr>
          <a:endParaRPr lang="en-GB" sz="3600" kern="1200"/>
        </a:p>
      </dsp:txBody>
      <dsp:txXfrm>
        <a:off x="5358353" y="2895434"/>
        <a:ext cx="539592" cy="738260"/>
      </dsp:txXfrm>
    </dsp:sp>
  </dsp:spTree>
</dsp:drawing>
</file>

<file path=ppt/diagrams/layout1.xml><?xml version="1.0" encoding="utf-8"?>
<dgm:layoutDef xmlns:dgm="http://schemas.openxmlformats.org/drawingml/2006/diagram" xmlns:a="http://schemas.openxmlformats.org/drawingml/2006/main" uniqueId="urn:microsoft.com/office/officeart/2005/8/layout/hList6">
  <dgm:title val=""/>
  <dgm:desc val=""/>
  <dgm:catLst>
    <dgm:cat type="list" pri="18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6" srcId="0" destId="3" srcOrd="2" destOrd="0"/>
        <dgm:cxn modelId="13" srcId="1" destId="11" srcOrd="0" destOrd="0"/>
        <dgm:cxn modelId="14" srcId="1" destId="12" srcOrd="1" destOrd="0"/>
        <dgm:cxn modelId="23" srcId="2" destId="21" srcOrd="0" destOrd="0"/>
        <dgm:cxn modelId="24" srcId="2" destId="22" srcOrd="1" destOrd="0"/>
        <dgm:cxn modelId="33" srcId="3" destId="31" srcOrd="0" destOrd="0"/>
        <dgm:cxn modelId="34" srcId="3" destId="32" srcOrd="1" destOrd="0"/>
      </dgm:cxnLst>
      <dgm:bg/>
      <dgm:whole/>
    </dgm:dataModel>
  </dgm:sampData>
  <dgm:styleData>
    <dgm:dataModel>
      <dgm:ptLst>
        <dgm:pt modelId="0" type="doc"/>
        <dgm:pt modelId="1"/>
        <dgm:pt modelId="11"/>
        <dgm:pt modelId="2"/>
        <dgm:pt modelId="21"/>
      </dgm:ptLst>
      <dgm:cxnLst>
        <dgm:cxn modelId="4" srcId="0" destId="1" srcOrd="0" destOrd="0"/>
        <dgm:cxn modelId="5" srcId="0" destId="2" srcOrd="1" destOrd="0"/>
        <dgm:cxn modelId="13" srcId="1" destId="11" srcOrd="0" destOrd="0"/>
        <dgm:cxn modelId="23" srcId="2" destId="21" srcOrd="0" destOrd="0"/>
      </dgm:cxnLst>
      <dgm:bg/>
      <dgm:whole/>
    </dgm:dataModel>
  </dgm:styleData>
  <dgm:clrData>
    <dgm:dataModel>
      <dgm:ptLst>
        <dgm:pt modelId="0" type="doc"/>
        <dgm:pt modelId="1"/>
        <dgm:pt modelId="11"/>
        <dgm:pt modelId="2"/>
        <dgm:pt modelId="21"/>
        <dgm:pt modelId="3"/>
        <dgm:pt modelId="31"/>
        <dgm:pt modelId="4"/>
        <dgm:pt modelId="41"/>
      </dgm:ptLst>
      <dgm:cxnLst>
        <dgm:cxn modelId="5" srcId="0" destId="1" srcOrd="0" destOrd="0"/>
        <dgm:cxn modelId="6" srcId="0" destId="2" srcOrd="1" destOrd="0"/>
        <dgm:cxn modelId="7" srcId="0" destId="3" srcOrd="2" destOrd="0"/>
        <dgm:cxn modelId="8" srcId="0" destId="4" srcOrd="3" destOrd="0"/>
        <dgm:cxn modelId="13" srcId="1" destId="11" srcOrd="0" destOrd="0"/>
        <dgm:cxn modelId="23" srcId="2" destId="21" srcOrd="0" destOrd="0"/>
        <dgm:cxn modelId="33" srcId="3" destId="31" srcOrd="0" destOrd="0"/>
        <dgm:cxn modelId="43" srcId="4" destId="41" srcOrd="0" destOrd="0"/>
      </dgm:cxnLst>
      <dgm:bg/>
      <dgm:whole/>
    </dgm:dataModel>
  </dgm:clrData>
  <dgm:layoutNode name="Name0">
    <dgm:varLst>
      <dgm:dir/>
      <dgm:resizeHandles val="exact"/>
    </dgm:varLst>
    <dgm:choose name="Name1">
      <dgm:if name="Name2" func="var" arg="dir" op="equ" val="norm">
        <dgm:alg type="lin"/>
      </dgm:if>
      <dgm:else name="Name3">
        <dgm:alg type="lin">
          <dgm:param type="linDir" val="fromR"/>
        </dgm:alg>
      </dgm:else>
    </dgm:choose>
    <dgm:shape xmlns:r="http://schemas.openxmlformats.org/officeDocument/2006/relationships" r:blip="">
      <dgm:adjLst/>
    </dgm:shape>
    <dgm:presOf/>
    <dgm:constrLst>
      <dgm:constr type="h" for="ch" ptType="node" refType="h"/>
      <dgm:constr type="w" for="ch" ptType="node" refType="w"/>
      <dgm:constr type="primFontSz" for="ch" ptType="node" op="equ"/>
      <dgm:constr type="w" for="ch" forName="sibTrans" refType="w" fact="0.075"/>
    </dgm:constrLst>
    <dgm:ruleLst/>
    <dgm:forEach name="nodesForEach" axis="ch" ptType="node">
      <dgm:layoutNode name="node">
        <dgm:varLst>
          <dgm:bulletEnabled val="1"/>
        </dgm:varLst>
        <dgm:alg type="tx"/>
        <dgm:choose name="Name4">
          <dgm:if name="Name5" func="var" arg="dir" op="equ" val="norm">
            <dgm:shape xmlns:r="http://schemas.openxmlformats.org/officeDocument/2006/relationships" rot="-90" type="flowChartManualOperation" r:blip="">
              <dgm:adjLst/>
            </dgm:shape>
          </dgm:if>
          <dgm:else name="Name6">
            <dgm:shape xmlns:r="http://schemas.openxmlformats.org/officeDocument/2006/relationships" rot="90" type="flowChartManualOperation" r:blip="">
              <dgm:adjLst/>
            </dgm:shape>
          </dgm:else>
        </dgm:choose>
        <dgm:presOf axis="desOrSelf" ptType="node"/>
        <dgm:constrLst>
          <dgm:constr type="primFontSz" val="65"/>
          <dgm:constr type="tMarg"/>
          <dgm:constr type="bMarg"/>
          <dgm:constr type="lMarg" refType="primFontSz" fact="0.5"/>
          <dgm:constr type="rMarg" refType="lMarg"/>
        </dgm:constrLst>
        <dgm:ruleLst>
          <dgm:rule type="primFontSz" val="5" fact="NaN" max="NaN"/>
        </dgm:ruleLst>
      </dgm:layoutNode>
      <dgm:forEach name="sibTransForEach" axis="followSib" ptType="sibTrans" cnt="1">
        <dgm:layoutNode name="sibTrans">
          <dgm:alg type="sp"/>
          <dgm:shape xmlns:r="http://schemas.openxmlformats.org/officeDocument/2006/relationships" r:blip="">
            <dgm:adjLst/>
          </dgm:shape>
          <dgm:presOf/>
          <dgm:constrLst/>
          <dgm:ruleLst/>
        </dgm:layoutNode>
      </dgm:forEach>
    </dgm:forEach>
  </dgm:layoutNode>
</dgm:layoutDef>
</file>

<file path=ppt/diagrams/layout2.xml><?xml version="1.0" encoding="utf-8"?>
<dgm:layoutDef xmlns:dgm="http://schemas.openxmlformats.org/drawingml/2006/diagram" xmlns:a="http://schemas.openxmlformats.org/drawingml/2006/main" uniqueId="urn:microsoft.com/office/officeart/2005/8/layout/vProcess5">
  <dgm:title val=""/>
  <dgm:desc val=""/>
  <dgm:catLst>
    <dgm:cat type="process" pri="14000"/>
  </dgm:catLst>
  <dgm:sampData>
    <dgm:dataModel>
      <dgm:ptLst>
        <dgm:pt modelId="0" type="doc"/>
        <dgm:pt modelId="1">
          <dgm:prSet phldr="1"/>
        </dgm:pt>
        <dgm:pt modelId="2">
          <dgm:prSet phldr="1"/>
        </dgm:pt>
        <dgm:pt modelId="3">
          <dgm:prSet phldr="1"/>
        </dgm:pt>
      </dgm:ptLst>
      <dgm:cxnLst>
        <dgm:cxn modelId="5" srcId="0" destId="1" srcOrd="0" destOrd="0"/>
        <dgm:cxn modelId="6" srcId="0" destId="2" srcOrd="1" destOrd="0"/>
        <dgm:cxn modelId="7" srcId="0" destId="3" srcOrd="2"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6" srcId="0" destId="1" srcOrd="0" destOrd="0"/>
        <dgm:cxn modelId="7" srcId="0" destId="2" srcOrd="1" destOrd="0"/>
        <dgm:cxn modelId="8" srcId="0" destId="3" srcOrd="2" destOrd="0"/>
        <dgm:cxn modelId="9" srcId="0" destId="4" srcOrd="3" destOrd="0"/>
      </dgm:cxnLst>
      <dgm:bg/>
      <dgm:whole/>
    </dgm:dataModel>
  </dgm:clrData>
  <dgm:layoutNode name="outerComposite">
    <dgm:varLst>
      <dgm:chMax val="5"/>
      <dgm:dir/>
      <dgm:resizeHandles val="exact"/>
    </dgm:varLst>
    <dgm:alg type="composite"/>
    <dgm:shape xmlns:r="http://schemas.openxmlformats.org/officeDocument/2006/relationships" r:blip="">
      <dgm:adjLst/>
    </dgm:shape>
    <dgm:presOf/>
    <dgm:choose name="Name0">
      <dgm:if name="Name1" func="var" arg="dir" op="equ" val="norm">
        <dgm:constrLst>
          <dgm:constr type="primFontSz" for="ch" ptType="node" op="equ" val="65"/>
          <dgm:constr type="w" for="ch" forName="dummyMaxCanvas" refType="w"/>
          <dgm:constr type="h" for="ch" forName="dummyMaxCanvas" refType="h"/>
          <dgm:constr type="w" for="ch" forName="OneNode_1" refType="w"/>
          <dgm:constr type="h" for="ch" forName="OneNode_1" refType="h" fact="0.5"/>
          <dgm:constr type="ctrY" for="ch" forName="OneNode_1" refType="h" fact="0.5"/>
          <dgm:constr type="w" for="ch" forName="TwoNodes_1" refType="w" fact="0.85"/>
          <dgm:constr type="h" for="ch" forName="TwoNodes_1" refType="h" fact="0.45"/>
          <dgm:constr type="t" for="ch" forName="TwoNodes_1"/>
          <dgm:constr type="l" for="ch" forName="TwoNodes_1"/>
          <dgm:constr type="w" for="ch" forName="TwoNodes_2" refType="w" fact="0.85"/>
          <dgm:constr type="h" for="ch" forName="TwoNodes_2" refType="h" fact="0.45"/>
          <dgm:constr type="b" for="ch" forName="TwoNodes_2" refType="h"/>
          <dgm:constr type="r" for="ch" forName="TwoNodes_2" refType="w"/>
          <dgm:constr type="w" for="ch" forName="TwoConn_1-2" refType="h" refFor="ch" refForName="TwoNodes_1" fact="0.65"/>
          <dgm:constr type="h" for="ch" forName="TwoConn_1-2" refType="h" refFor="ch" refForName="TwoNodes_1" fact="0.65"/>
          <dgm:constr type="ctrY" for="ch" forName="TwoConn_1-2" refType="h" fact="0.5"/>
          <dgm:constr type="r" for="ch" forName="TwoConn_1-2" refType="r" refFor="ch" refForName="TwoNodes_1"/>
          <dgm:constr type="r" for="ch" forName="TwoNodes_1_text" refType="l" refFor="ch" refForName="TwoConn_1-2"/>
          <dgm:constr type="rOff" for="ch" forName="TwoNodes_1_text" refType="w" refFor="ch" refForName="TwoConn_1-2" fact="-0.5"/>
          <dgm:constr type="t" for="ch" forName="TwoNodes_1_text" refType="t" refFor="ch" refForName="TwoNodes_1"/>
          <dgm:constr type="b" for="ch" forName="TwoNodes_1_text" refType="b" refFor="ch" refForName="TwoNodes_1"/>
          <dgm:constr type="l" for="ch" forName="TwoNodes_1_text" refType="l" refFor="ch" refForName="TwoNodes_1"/>
          <dgm:constr type="r" for="ch" forName="TwoNodes_2_text" refType="l" refFor="ch" refForName="TwoConn_1-2"/>
          <dgm:constr type="t" for="ch" forName="TwoNodes_2_text" refType="t" refFor="ch" refForName="TwoNodes_2"/>
          <dgm:constr type="b" for="ch" forName="TwoNodes_2_text" refType="b" refFor="ch" refForName="TwoNodes_2"/>
          <dgm:constr type="l" for="ch" forName="TwoNodes_2_text" refType="l" refFor="ch" refForName="TwoNodes_2"/>
          <dgm:constr type="w" for="ch" forName="ThreeNodes_1" refType="w" fact="0.85"/>
          <dgm:constr type="h" for="ch" forName="ThreeNodes_1" refType="h" fact="0.3"/>
          <dgm:constr type="t" for="ch" forName="ThreeNodes_1"/>
          <dgm:constr type="l" for="ch" forName="ThreeNodes_1"/>
          <dgm:constr type="w" for="ch" forName="ThreeNodes_2" refType="w" fact="0.85"/>
          <dgm:constr type="h" for="ch" forName="ThreeNodes_2" refType="h" fact="0.3"/>
          <dgm:constr type="ctrY" for="ch" forName="ThreeNodes_2" refType="h" fact="0.5"/>
          <dgm:constr type="ctrX" for="ch" forName="ThreeNodes_2" refType="w" fact="0.5"/>
          <dgm:constr type="w" for="ch" forName="ThreeNodes_3" refType="w" fact="0.85"/>
          <dgm:constr type="h" for="ch" forName="ThreeNodes_3" refType="h" fact="0.3"/>
          <dgm:constr type="b" for="ch" forName="ThreeNodes_3" refType="h"/>
          <dgm:constr type="r" for="ch" forName="ThreeNodes_3" refType="w"/>
          <dgm:constr type="w" for="ch" forName="ThreeConn_1-2" refType="h" refFor="ch" refForName="ThreeNodes_1" fact="0.65"/>
          <dgm:constr type="h" for="ch" forName="ThreeConn_1-2" refType="h" refFor="ch" refForName="ThreeNodes_1" fact="0.65"/>
          <dgm:constr type="ctrY" for="ch" forName="ThreeConn_1-2" refType="h" fact="0.325"/>
          <dgm:constr type="r" for="ch" forName="ThreeConn_1-2" refType="r" refFor="ch" refForName="ThreeNodes_1"/>
          <dgm:constr type="w" for="ch" forName="ThreeConn_2-3" refType="h" refFor="ch" refForName="ThreeNodes_2" fact="0.65"/>
          <dgm:constr type="h" for="ch" forName="ThreeConn_2-3" refType="h" refFor="ch" refForName="ThreeNodes_2" fact="0.65"/>
          <dgm:constr type="ctrY" for="ch" forName="ThreeConn_2-3" refType="h" fact="0.673"/>
          <dgm:constr type="r" for="ch" forName="ThreeConn_2-3" refType="r" refFor="ch" refForName="ThreeNodes_2"/>
          <dgm:constr type="r" for="ch" forName="ThreeNodes_1_text" refType="l" refFor="ch" refForName="ThreeConn_1-2"/>
          <dgm:constr type="rOff" for="ch" forName="ThreeNodes_1_text" refType="w" refFor="ch" refForName="ThreeConn_1-2" fact="-0.57"/>
          <dgm:constr type="t" for="ch" forName="ThreeNodes_1_text" refType="t" refFor="ch" refForName="ThreeNodes_1"/>
          <dgm:constr type="b" for="ch" forName="ThreeNodes_1_text" refType="b" refFor="ch" refForName="ThreeNodes_1"/>
          <dgm:constr type="l" for="ch" forName="ThreeNodes_1_text" refType="l" refFor="ch" refForName="ThreeNodes_1"/>
          <dgm:constr type="r" for="ch" forName="ThreeNodes_2_text" refType="l" refFor="ch" refForName="ThreeConn_1-2"/>
          <dgm:constr type="t" for="ch" forName="ThreeNodes_2_text" refType="t" refFor="ch" refForName="ThreeNodes_2"/>
          <dgm:constr type="b" for="ch" forName="ThreeNodes_2_text" refType="b" refFor="ch" refForName="ThreeNodes_2"/>
          <dgm:constr type="l" for="ch" forName="ThreeNodes_2_text" refType="l" refFor="ch" refForName="ThreeNodes_2"/>
          <dgm:constr type="r" for="ch" forName="ThreeNodes_3_text" refType="l" refFor="ch" refForName="ThreeConn_2-3"/>
          <dgm:constr type="t" for="ch" forName="ThreeNodes_3_text" refType="t" refFor="ch" refForName="ThreeNodes_3"/>
          <dgm:constr type="b" for="ch" forName="ThreeNodes_3_text" refType="b" refFor="ch" refForName="ThreeNodes_3"/>
          <dgm:constr type="l" for="ch" forName="ThreeNodes_3_text" refType="l" refFor="ch" refForName="ThreeNodes_3"/>
          <dgm:constr type="w" for="ch" forName="FourNodes_1" refType="w" fact="0.8"/>
          <dgm:constr type="h" for="ch" forName="FourNodes_1" refType="h" fact="0.22"/>
          <dgm:constr type="t" for="ch" forName="FourNodes_1"/>
          <dgm:constr type="l" for="ch" forName="FourNodes_1"/>
          <dgm:constr type="w" for="ch" forName="FourNodes_2" refType="w" fact="0.8"/>
          <dgm:constr type="h" for="ch" forName="FourNodes_2" refType="h" fact="0.22"/>
          <dgm:constr type="ctrY" for="ch" forName="FourNodes_2" refType="h" fact="0.37"/>
          <dgm:constr type="ctrX" for="ch" forName="FourNodes_2" refType="w" fact="0.467"/>
          <dgm:constr type="w" for="ch" forName="FourNodes_3" refType="w" fact="0.8"/>
          <dgm:constr type="h" for="ch" forName="FourNodes_3" refType="h" fact="0.22"/>
          <dgm:constr type="ctrY" for="ch" forName="FourNodes_3" refType="h" fact="0.63"/>
          <dgm:constr type="ctrX" for="ch" forName="FourNodes_3" refType="w" fact="0.533"/>
          <dgm:constr type="w" for="ch" forName="FourNodes_4" refType="w" fact="0.8"/>
          <dgm:constr type="h" for="ch" forName="FourNodes_4" refType="h" fact="0.22"/>
          <dgm:constr type="b" for="ch" forName="FourNodes_4" refType="h"/>
          <dgm:constr type="r" for="ch" forName="FourNodes_4" refType="w"/>
          <dgm:constr type="w" for="ch" forName="FourConn_1-2" refType="h" refFor="ch" refForName="FourNodes_1" fact="0.65"/>
          <dgm:constr type="h" for="ch" forName="FourConn_1-2" refType="h" refFor="ch" refForName="FourNodes_1" fact="0.65"/>
          <dgm:constr type="ctrY" for="ch" forName="FourConn_1-2" refType="h" fact="0.24"/>
          <dgm:constr type="r" for="ch" forName="FourConn_1-2" refType="r" refFor="ch" refForName="FourNodes_1"/>
          <dgm:constr type="w" for="ch" forName="FourConn_2-3" refType="h" refFor="ch" refForName="FourNodes_2" fact="0.65"/>
          <dgm:constr type="h" for="ch" forName="FourConn_2-3" refType="h" refFor="ch" refForName="FourNodes_2" fact="0.65"/>
          <dgm:constr type="ctrY" for="ch" forName="FourConn_2-3" refType="h" fact="0.5"/>
          <dgm:constr type="r" for="ch" forName="FourConn_2-3" refType="r" refFor="ch" refForName="FourNodes_2"/>
          <dgm:constr type="w" for="ch" forName="FourConn_3-4" refType="h" refFor="ch" refForName="FourNodes_3" fact="0.65"/>
          <dgm:constr type="h" for="ch" forName="FourConn_3-4" refType="h" refFor="ch" refForName="FourNodes_3" fact="0.65"/>
          <dgm:constr type="ctrY" for="ch" forName="FourConn_3-4" refType="h" fact="0.76"/>
          <dgm:constr type="r" for="ch" forName="FourConn_3-4" refType="r" refFor="ch" refForName="FourNodes_3"/>
          <dgm:constr type="r" for="ch" forName="FourNodes_1_text" refType="l" refFor="ch" refForName="FourConn_1-2"/>
          <dgm:constr type="rOff" for="ch" forName="FourNodes_1_text" refType="w" refFor="ch" refForName="FourConn_1-2" fact="-0.7"/>
          <dgm:constr type="t" for="ch" forName="FourNodes_1_text" refType="t" refFor="ch" refForName="FourNodes_1"/>
          <dgm:constr type="b" for="ch" forName="FourNodes_1_text" refType="b" refFor="ch" refForName="FourNodes_1"/>
          <dgm:constr type="l" for="ch" forName="FourNodes_1_text" refType="l" refFor="ch" refForName="FourNodes_1"/>
          <dgm:constr type="r" for="ch" forName="FourNodes_2_text" refType="l" refFor="ch" refForName="FourConn_1-2"/>
          <dgm:constr type="t" for="ch" forName="FourNodes_2_text" refType="t" refFor="ch" refForName="FourNodes_2"/>
          <dgm:constr type="b" for="ch" forName="FourNodes_2_text" refType="b" refFor="ch" refForName="FourNodes_2"/>
          <dgm:constr type="l" for="ch" forName="FourNodes_2_text" refType="l" refFor="ch" refForName="FourNodes_2"/>
          <dgm:constr type="r" for="ch" forName="FourNodes_3_text" refType="l" refFor="ch" refForName="FourConn_2-3"/>
          <dgm:constr type="t" for="ch" forName="FourNodes_3_text" refType="t" refFor="ch" refForName="FourNodes_3"/>
          <dgm:constr type="b" for="ch" forName="FourNodes_3_text" refType="b" refFor="ch" refForName="FourNodes_3"/>
          <dgm:constr type="l" for="ch" forName="FourNodes_3_text" refType="l" refFor="ch" refForName="FourNodes_3"/>
          <dgm:constr type="r" for="ch" forName="FourNodes_4_text" refType="l" refFor="ch" refForName="FourConn_3-4"/>
          <dgm:constr type="t" for="ch" forName="FourNodes_4_text" refType="t" refFor="ch" refForName="FourNodes_4"/>
          <dgm:constr type="b" for="ch" forName="FourNodes_4_text" refType="b" refFor="ch" refForName="FourNodes_4"/>
          <dgm:constr type="l" for="ch" forName="FourNodes_4_text" refType="l" refFor="ch" refForName="FourNodes_4"/>
          <dgm:constr type="w" for="ch" forName="FiveNodes_1" refType="w" fact="0.77"/>
          <dgm:constr type="h" for="ch" forName="FiveNodes_1" refType="h" fact="0.18"/>
          <dgm:constr type="t" for="ch" forName="FiveNodes_1"/>
          <dgm:constr type="l" for="ch" forName="FiveNodes_1"/>
          <dgm:constr type="w" for="ch" forName="FiveNodes_2" refType="w" fact="0.77"/>
          <dgm:constr type="h" for="ch" forName="FiveNodes_2" refType="h" fact="0.18"/>
          <dgm:constr type="ctrY" for="ch" forName="FiveNodes_2" refType="h" fact="0.295"/>
          <dgm:constr type="ctrX" for="ch" forName="FiveNodes_2" refType="w" fact="0.4425"/>
          <dgm:constr type="w" for="ch" forName="FiveNodes_3" refType="w" fact="0.77"/>
          <dgm:constr type="h" for="ch" forName="FiveNodes_3" refType="h" fact="0.18"/>
          <dgm:constr type="ctrY" for="ch" forName="FiveNodes_3" refType="h" fact="0.5"/>
          <dgm:constr type="ctrX" for="ch" forName="FiveNodes_3" refType="w" fact="0.5"/>
          <dgm:constr type="w" for="ch" forName="FiveNodes_4" refType="w" fact="0.77"/>
          <dgm:constr type="h" for="ch" forName="FiveNodes_4" refType="h" fact="0.18"/>
          <dgm:constr type="ctrY" for="ch" forName="FiveNodes_4" refType="h" fact="0.705"/>
          <dgm:constr type="ctrX" for="ch" forName="FiveNodes_4" refType="w" fact="0.5575"/>
          <dgm:constr type="w" for="ch" forName="FiveNodes_5" refType="w" fact="0.77"/>
          <dgm:constr type="h" for="ch" forName="FiveNodes_5" refType="h" fact="0.18"/>
          <dgm:constr type="b" for="ch" forName="FiveNodes_5" refType="h"/>
          <dgm:constr type="r" for="ch" forName="FiveNodes_5" refType="w"/>
          <dgm:constr type="w" for="ch" forName="FiveConn_1-2" refType="h" refFor="ch" refForName="FiveNodes_1" fact="0.65"/>
          <dgm:constr type="h" for="ch" forName="FiveConn_1-2" refType="h" refFor="ch" refForName="FiveNodes_1" fact="0.65"/>
          <dgm:constr type="ctrY" for="ch" forName="FiveConn_1-2" refType="h" fact="0.19"/>
          <dgm:constr type="r" for="ch" forName="FiveConn_1-2" refType="r" refFor="ch" refForName="FiveNodes_1"/>
          <dgm:constr type="w" for="ch" forName="FiveConn_2-3" refType="h" refFor="ch" refForName="FiveNodes_2" fact="0.65"/>
          <dgm:constr type="h" for="ch" forName="FiveConn_2-3" refType="h" refFor="ch" refForName="FiveNodes_2" fact="0.65"/>
          <dgm:constr type="ctrY" for="ch" forName="FiveConn_2-3" refType="h" fact="0.395"/>
          <dgm:constr type="r" for="ch" forName="FiveConn_2-3" refType="r" refFor="ch" refForName="FiveNodes_2"/>
          <dgm:constr type="w" for="ch" forName="FiveConn_3-4" refType="h" refFor="ch" refForName="FiveNodes_3" fact="0.65"/>
          <dgm:constr type="h" for="ch" forName="FiveConn_3-4" refType="h" refFor="ch" refForName="FiveNodes_3" fact="0.65"/>
          <dgm:constr type="ctrY" for="ch" forName="FiveConn_3-4" refType="h" fact="0.597"/>
          <dgm:constr type="r" for="ch" forName="FiveConn_3-4" refType="r" refFor="ch" refForName="FiveNodes_3"/>
          <dgm:constr type="w" for="ch" forName="FiveConn_4-5" refType="h" refFor="ch" refForName="FiveNodes_4" fact="0.65"/>
          <dgm:constr type="h" for="ch" forName="FiveConn_4-5" refType="h" refFor="ch" refForName="FiveNodes_4" fact="0.65"/>
          <dgm:constr type="ctrY" for="ch" forName="FiveConn_4-5" refType="h" fact="0.804"/>
          <dgm:constr type="r" for="ch" forName="FiveConn_4-5" refType="r" refFor="ch" refForName="FiveNodes_4"/>
          <dgm:constr type="r" for="ch" forName="FiveNodes_1_text" refType="l" refFor="ch" refForName="FiveConn_1-2"/>
          <dgm:constr type="rOff" for="ch" forName="FiveNodes_1_text" refType="w" refFor="ch" refForName="FiveConn_1-2" fact="-0.75"/>
          <dgm:constr type="t" for="ch" forName="FiveNodes_1_text" refType="t" refFor="ch" refForName="FiveNodes_1"/>
          <dgm:constr type="b" for="ch" forName="FiveNodes_1_text" refType="b" refFor="ch" refForName="FiveNodes_1"/>
          <dgm:constr type="l" for="ch" forName="FiveNodes_1_text" refType="l" refFor="ch" refForName="FiveNodes_1"/>
          <dgm:constr type="r" for="ch" forName="FiveNodes_2_text" refType="l" refFor="ch" refForName="FiveConn_1-2"/>
          <dgm:constr type="t" for="ch" forName="FiveNodes_2_text" refType="t" refFor="ch" refForName="FiveNodes_2"/>
          <dgm:constr type="b" for="ch" forName="FiveNodes_2_text" refType="b" refFor="ch" refForName="FiveNodes_2"/>
          <dgm:constr type="l" for="ch" forName="FiveNodes_2_text" refType="l" refFor="ch" refForName="FiveNodes_2"/>
          <dgm:constr type="r" for="ch" forName="FiveNodes_3_text" refType="l" refFor="ch" refForName="FiveConn_2-3"/>
          <dgm:constr type="t" for="ch" forName="FiveNodes_3_text" refType="t" refFor="ch" refForName="FiveNodes_3"/>
          <dgm:constr type="b" for="ch" forName="FiveNodes_3_text" refType="b" refFor="ch" refForName="FiveNodes_3"/>
          <dgm:constr type="l" for="ch" forName="FiveNodes_3_text" refType="l" refFor="ch" refForName="FiveNodes_3"/>
          <dgm:constr type="r" for="ch" forName="FiveNodes_4_text" refType="l" refFor="ch" refForName="FiveConn_3-4"/>
          <dgm:constr type="t" for="ch" forName="FiveNodes_4_text" refType="t" refFor="ch" refForName="FiveNodes_4"/>
          <dgm:constr type="b" for="ch" forName="FiveNodes_4_text" refType="b" refFor="ch" refForName="FiveNodes_4"/>
          <dgm:constr type="l" for="ch" forName="FiveNodes_4_text" refType="l" refFor="ch" refForName="FiveNodes_4"/>
          <dgm:constr type="r" for="ch" forName="FiveNodes_5_text" refType="l" refFor="ch" refForName="FiveConn_4-5"/>
          <dgm:constr type="t" for="ch" forName="FiveNodes_5_text" refType="t" refFor="ch" refForName="FiveNodes_5"/>
          <dgm:constr type="b" for="ch" forName="FiveNodes_5_text" refType="b" refFor="ch" refForName="FiveNodes_5"/>
          <dgm:constr type="l" for="ch" forName="FiveNodes_5_text" refType="l" refFor="ch" refForName="FiveNodes_5"/>
        </dgm:constrLst>
      </dgm:if>
      <dgm:else name="Name2">
        <dgm:constrLst>
          <dgm:constr type="primFontSz" for="ch" ptType="node" op="equ" val="65"/>
          <dgm:constr type="w" for="ch" forName="dummyMaxCanvas" refType="w"/>
          <dgm:constr type="h" for="ch" forName="dummyMaxCanvas" refType="h"/>
          <dgm:constr type="w" for="ch" forName="OneNode_1" refType="w"/>
          <dgm:constr type="h" for="ch" forName="OneNode_1" refType="h" fact="0.5"/>
          <dgm:constr type="ctrY" for="ch" forName="OneNode_1" refType="h" fact="0.5"/>
          <dgm:constr type="w" for="ch" forName="TwoNodes_1" refType="w" fact="0.85"/>
          <dgm:constr type="h" for="ch" forName="TwoNodes_1" refType="h" fact="0.45"/>
          <dgm:constr type="t" for="ch" forName="TwoNodes_1"/>
          <dgm:constr type="r" for="ch" forName="TwoNodes_1" refType="w"/>
          <dgm:constr type="w" for="ch" forName="TwoNodes_2" refType="w" fact="0.85"/>
          <dgm:constr type="h" for="ch" forName="TwoNodes_2" refType="h" fact="0.45"/>
          <dgm:constr type="b" for="ch" forName="TwoNodes_2" refType="h"/>
          <dgm:constr type="l" for="ch" forName="TwoNodes_2"/>
          <dgm:constr type="w" for="ch" forName="TwoConn_1-2" refType="h" refFor="ch" refForName="TwoNodes_1" fact="0.65"/>
          <dgm:constr type="h" for="ch" forName="TwoConn_1-2" refType="h" refFor="ch" refForName="TwoNodes_1" fact="0.65"/>
          <dgm:constr type="ctrY" for="ch" forName="TwoConn_1-2" refType="h" fact="0.5"/>
          <dgm:constr type="l" for="ch" forName="TwoConn_1-2" refType="l" refFor="ch" refForName="TwoNodes_1"/>
          <dgm:constr type="l" for="ch" forName="TwoNodes_1_text" refType="r" refFor="ch" refForName="TwoConn_1-2"/>
          <dgm:constr type="lOff" for="ch" forName="TwoNodes_1_text" refType="w" refFor="ch" refForName="TwoConn_1-2" fact="0.5"/>
          <dgm:constr type="t" for="ch" forName="TwoNodes_1_text" refType="t" refFor="ch" refForName="TwoNodes_1"/>
          <dgm:constr type="b" for="ch" forName="TwoNodes_1_text" refType="b" refFor="ch" refForName="TwoNodes_1"/>
          <dgm:constr type="r" for="ch" forName="TwoNodes_1_text" refType="r" refFor="ch" refForName="TwoNodes_1"/>
          <dgm:constr type="l" for="ch" forName="TwoNodes_2_text" refType="r" refFor="ch" refForName="TwoConn_1-2"/>
          <dgm:constr type="t" for="ch" forName="TwoNodes_2_text" refType="t" refFor="ch" refForName="TwoNodes_2"/>
          <dgm:constr type="b" for="ch" forName="TwoNodes_2_text" refType="b" refFor="ch" refForName="TwoNodes_2"/>
          <dgm:constr type="r" for="ch" forName="TwoNodes_2_text" refType="r" refFor="ch" refForName="TwoNodes_2"/>
          <dgm:constr type="w" for="ch" forName="ThreeNodes_1" refType="w" fact="0.85"/>
          <dgm:constr type="h" for="ch" forName="ThreeNodes_1" refType="h" fact="0.3"/>
          <dgm:constr type="t" for="ch" forName="ThreeNodes_1"/>
          <dgm:constr type="r" for="ch" forName="ThreeNodes_1" refType="w"/>
          <dgm:constr type="w" for="ch" forName="ThreeNodes_2" refType="w" fact="0.85"/>
          <dgm:constr type="h" for="ch" forName="ThreeNodes_2" refType="h" fact="0.3"/>
          <dgm:constr type="ctrY" for="ch" forName="ThreeNodes_2" refType="h" fact="0.5"/>
          <dgm:constr type="ctrX" for="ch" forName="ThreeNodes_2" refType="w" fact="0.5"/>
          <dgm:constr type="w" for="ch" forName="ThreeNodes_3" refType="w" fact="0.85"/>
          <dgm:constr type="h" for="ch" forName="ThreeNodes_3" refType="h" fact="0.3"/>
          <dgm:constr type="b" for="ch" forName="ThreeNodes_3" refType="h"/>
          <dgm:constr type="l" for="ch" forName="ThreeNodes_3"/>
          <dgm:constr type="w" for="ch" forName="ThreeConn_1-2" refType="h" refFor="ch" refForName="ThreeNodes_1" fact="0.65"/>
          <dgm:constr type="h" for="ch" forName="ThreeConn_1-2" refType="h" refFor="ch" refForName="ThreeNodes_1" fact="0.65"/>
          <dgm:constr type="ctrY" for="ch" forName="ThreeConn_1-2" refType="h" fact="0.325"/>
          <dgm:constr type="l" for="ch" forName="ThreeConn_1-2" refType="l" refFor="ch" refForName="ThreeNodes_1"/>
          <dgm:constr type="w" for="ch" forName="ThreeConn_2-3" refType="h" refFor="ch" refForName="ThreeNodes_2" fact="0.65"/>
          <dgm:constr type="h" for="ch" forName="ThreeConn_2-3" refType="h" refFor="ch" refForName="ThreeNodes_2" fact="0.65"/>
          <dgm:constr type="ctrY" for="ch" forName="ThreeConn_2-3" refType="h" fact="0.673"/>
          <dgm:constr type="l" for="ch" forName="ThreeConn_2-3" refType="l" refFor="ch" refForName="ThreeNodes_2"/>
          <dgm:constr type="l" for="ch" forName="ThreeNodes_1_text" refType="r" refFor="ch" refForName="ThreeConn_1-2"/>
          <dgm:constr type="lOff" for="ch" forName="ThreeNodes_1_text" refType="w" refFor="ch" refForName="ThreeConn_1-2" fact="0.55"/>
          <dgm:constr type="t" for="ch" forName="ThreeNodes_1_text" refType="t" refFor="ch" refForName="ThreeNodes_1"/>
          <dgm:constr type="b" for="ch" forName="ThreeNodes_1_text" refType="b" refFor="ch" refForName="ThreeNodes_1"/>
          <dgm:constr type="r" for="ch" forName="ThreeNodes_1_text" refType="r" refFor="ch" refForName="ThreeNodes_1"/>
          <dgm:constr type="l" for="ch" forName="ThreeNodes_2_text" refType="r" refFor="ch" refForName="ThreeConn_1-2"/>
          <dgm:constr type="t" for="ch" forName="ThreeNodes_2_text" refType="t" refFor="ch" refForName="ThreeNodes_2"/>
          <dgm:constr type="b" for="ch" forName="ThreeNodes_2_text" refType="b" refFor="ch" refForName="ThreeNodes_2"/>
          <dgm:constr type="r" for="ch" forName="ThreeNodes_2_text" refType="r" refFor="ch" refForName="ThreeNodes_2"/>
          <dgm:constr type="l" for="ch" forName="ThreeNodes_3_text" refType="r" refFor="ch" refForName="ThreeConn_2-3"/>
          <dgm:constr type="t" for="ch" forName="ThreeNodes_3_text" refType="t" refFor="ch" refForName="ThreeNodes_3"/>
          <dgm:constr type="b" for="ch" forName="ThreeNodes_3_text" refType="b" refFor="ch" refForName="ThreeNodes_3"/>
          <dgm:constr type="r" for="ch" forName="ThreeNodes_3_text" refType="r" refFor="ch" refForName="ThreeNodes_3"/>
          <dgm:constr type="w" for="ch" forName="FourNodes_1" refType="w" fact="0.8"/>
          <dgm:constr type="h" for="ch" forName="FourNodes_1" refType="h" fact="0.22"/>
          <dgm:constr type="t" for="ch" forName="FourNodes_1"/>
          <dgm:constr type="r" for="ch" forName="FourNodes_1" refType="w"/>
          <dgm:constr type="w" for="ch" forName="FourNodes_2" refType="w" fact="0.8"/>
          <dgm:constr type="h" for="ch" forName="FourNodes_2" refType="h" fact="0.22"/>
          <dgm:constr type="ctrY" for="ch" forName="FourNodes_2" refType="h" fact="0.37"/>
          <dgm:constr type="ctrX" for="ch" forName="FourNodes_2" refType="w" fact="0.533"/>
          <dgm:constr type="w" for="ch" forName="FourNodes_3" refType="w" fact="0.8"/>
          <dgm:constr type="h" for="ch" forName="FourNodes_3" refType="h" fact="0.22"/>
          <dgm:constr type="ctrY" for="ch" forName="FourNodes_3" refType="h" fact="0.63"/>
          <dgm:constr type="ctrX" for="ch" forName="FourNodes_3" refType="w" fact="0.467"/>
          <dgm:constr type="w" for="ch" forName="FourNodes_4" refType="w" fact="0.8"/>
          <dgm:constr type="h" for="ch" forName="FourNodes_4" refType="h" fact="0.22"/>
          <dgm:constr type="b" for="ch" forName="FourNodes_4" refType="h"/>
          <dgm:constr type="l" for="ch" forName="FourNodes_4"/>
          <dgm:constr type="w" for="ch" forName="FourConn_1-2" refType="h" refFor="ch" refForName="FourNodes_1" fact="0.65"/>
          <dgm:constr type="h" for="ch" forName="FourConn_1-2" refType="h" refFor="ch" refForName="FourNodes_1" fact="0.65"/>
          <dgm:constr type="ctrY" for="ch" forName="FourConn_1-2" refType="h" fact="0.24"/>
          <dgm:constr type="l" for="ch" forName="FourConn_1-2" refType="l" refFor="ch" refForName="FourNodes_1"/>
          <dgm:constr type="w" for="ch" forName="FourConn_2-3" refType="h" refFor="ch" refForName="FourNodes_2" fact="0.65"/>
          <dgm:constr type="h" for="ch" forName="FourConn_2-3" refType="h" refFor="ch" refForName="FourNodes_2" fact="0.65"/>
          <dgm:constr type="ctrY" for="ch" forName="FourConn_2-3" refType="h" fact="0.5"/>
          <dgm:constr type="l" for="ch" forName="FourConn_2-3" refType="l" refFor="ch" refForName="FourNodes_2"/>
          <dgm:constr type="w" for="ch" forName="FourConn_3-4" refType="h" refFor="ch" refForName="FourNodes_3" fact="0.65"/>
          <dgm:constr type="h" for="ch" forName="FourConn_3-4" refType="h" refFor="ch" refForName="FourNodes_3" fact="0.65"/>
          <dgm:constr type="ctrY" for="ch" forName="FourConn_3-4" refType="h" fact="0.76"/>
          <dgm:constr type="l" for="ch" forName="FourConn_3-4" refType="l" refFor="ch" refForName="FourNodes_3"/>
          <dgm:constr type="l" for="ch" forName="FourNodes_1_text" refType="r" refFor="ch" refForName="FourConn_1-2"/>
          <dgm:constr type="lOff" for="ch" forName="FourNodes_1_text" refType="w" refFor="ch" refForName="FourConn_1-2" fact="0.69"/>
          <dgm:constr type="t" for="ch" forName="FourNodes_1_text" refType="t" refFor="ch" refForName="FourNodes_1"/>
          <dgm:constr type="b" for="ch" forName="FourNodes_1_text" refType="b" refFor="ch" refForName="FourNodes_1"/>
          <dgm:constr type="r" for="ch" forName="FourNodes_1_text" refType="r" refFor="ch" refForName="FourNodes_1"/>
          <dgm:constr type="l" for="ch" forName="FourNodes_2_text" refType="r" refFor="ch" refForName="FourConn_1-2"/>
          <dgm:constr type="t" for="ch" forName="FourNodes_2_text" refType="t" refFor="ch" refForName="FourNodes_2"/>
          <dgm:constr type="b" for="ch" forName="FourNodes_2_text" refType="b" refFor="ch" refForName="FourNodes_2"/>
          <dgm:constr type="r" for="ch" forName="FourNodes_2_text" refType="r" refFor="ch" refForName="FourNodes_2"/>
          <dgm:constr type="l" for="ch" forName="FourNodes_3_text" refType="r" refFor="ch" refForName="FourConn_2-3"/>
          <dgm:constr type="t" for="ch" forName="FourNodes_3_text" refType="t" refFor="ch" refForName="FourNodes_3"/>
          <dgm:constr type="b" for="ch" forName="FourNodes_3_text" refType="b" refFor="ch" refForName="FourNodes_3"/>
          <dgm:constr type="r" for="ch" forName="FourNodes_3_text" refType="r" refFor="ch" refForName="FourNodes_3"/>
          <dgm:constr type="l" for="ch" forName="FourNodes_4_text" refType="r" refFor="ch" refForName="FourConn_3-4"/>
          <dgm:constr type="t" for="ch" forName="FourNodes_4_text" refType="t" refFor="ch" refForName="FourNodes_4"/>
          <dgm:constr type="b" for="ch" forName="FourNodes_4_text" refType="b" refFor="ch" refForName="FourNodes_4"/>
          <dgm:constr type="r" for="ch" forName="FourNodes_4_text" refType="r" refFor="ch" refForName="FourNodes_4"/>
          <dgm:constr type="w" for="ch" forName="FiveNodes_1" refType="w" fact="0.77"/>
          <dgm:constr type="h" for="ch" forName="FiveNodes_1" refType="h" fact="0.18"/>
          <dgm:constr type="t" for="ch" forName="FiveNodes_1"/>
          <dgm:constr type="r" for="ch" forName="FiveNodes_1" refType="w"/>
          <dgm:constr type="w" for="ch" forName="FiveNodes_2" refType="w" fact="0.77"/>
          <dgm:constr type="h" for="ch" forName="FiveNodes_2" refType="h" fact="0.18"/>
          <dgm:constr type="ctrY" for="ch" forName="FiveNodes_2" refType="h" fact="0.295"/>
          <dgm:constr type="ctrX" for="ch" forName="FiveNodes_2" refType="w" fact="0.5575"/>
          <dgm:constr type="w" for="ch" forName="FiveNodes_3" refType="w" fact="0.77"/>
          <dgm:constr type="h" for="ch" forName="FiveNodes_3" refType="h" fact="0.18"/>
          <dgm:constr type="ctrY" for="ch" forName="FiveNodes_3" refType="h" fact="0.5"/>
          <dgm:constr type="ctrX" for="ch" forName="FiveNodes_3" refType="w" fact="0.5"/>
          <dgm:constr type="w" for="ch" forName="FiveNodes_4" refType="w" fact="0.77"/>
          <dgm:constr type="h" for="ch" forName="FiveNodes_4" refType="h" fact="0.18"/>
          <dgm:constr type="ctrY" for="ch" forName="FiveNodes_4" refType="h" fact="0.705"/>
          <dgm:constr type="ctrX" for="ch" forName="FiveNodes_4" refType="w" fact="0.4425"/>
          <dgm:constr type="w" for="ch" forName="FiveNodes_5" refType="w" fact="0.77"/>
          <dgm:constr type="h" for="ch" forName="FiveNodes_5" refType="h" fact="0.18"/>
          <dgm:constr type="b" for="ch" forName="FiveNodes_5" refType="h"/>
          <dgm:constr type="l" for="ch" forName="FiveNodes_5"/>
          <dgm:constr type="w" for="ch" forName="FiveConn_1-2" refType="h" refFor="ch" refForName="FiveNodes_1" fact="0.65"/>
          <dgm:constr type="h" for="ch" forName="FiveConn_1-2" refType="h" refFor="ch" refForName="FiveNodes_1" fact="0.65"/>
          <dgm:constr type="ctrY" for="ch" forName="FiveConn_1-2" refType="h" fact="0.19"/>
          <dgm:constr type="l" for="ch" forName="FiveConn_1-2" refType="l" refFor="ch" refForName="FiveNodes_1"/>
          <dgm:constr type="w" for="ch" forName="FiveConn_2-3" refType="h" refFor="ch" refForName="FiveNodes_2" fact="0.65"/>
          <dgm:constr type="h" for="ch" forName="FiveConn_2-3" refType="h" refFor="ch" refForName="FiveNodes_2" fact="0.65"/>
          <dgm:constr type="ctrY" for="ch" forName="FiveConn_2-3" refType="h" fact="0.395"/>
          <dgm:constr type="l" for="ch" forName="FiveConn_2-3" refType="l" refFor="ch" refForName="FiveNodes_2"/>
          <dgm:constr type="w" for="ch" forName="FiveConn_3-4" refType="h" refFor="ch" refForName="FiveNodes_3" fact="0.65"/>
          <dgm:constr type="h" for="ch" forName="FiveConn_3-4" refType="h" refFor="ch" refForName="FiveNodes_3" fact="0.65"/>
          <dgm:constr type="ctrY" for="ch" forName="FiveConn_3-4" refType="h" fact="0.597"/>
          <dgm:constr type="l" for="ch" forName="FiveConn_3-4" refType="l" refFor="ch" refForName="FiveNodes_3"/>
          <dgm:constr type="w" for="ch" forName="FiveConn_4-5" refType="h" refFor="ch" refForName="FiveNodes_4" fact="0.65"/>
          <dgm:constr type="h" for="ch" forName="FiveConn_4-5" refType="h" refFor="ch" refForName="FiveNodes_4" fact="0.65"/>
          <dgm:constr type="ctrY" for="ch" forName="FiveConn_4-5" refType="h" fact="0.804"/>
          <dgm:constr type="l" for="ch" forName="FiveConn_4-5" refType="l" refFor="ch" refForName="FiveNodes_4"/>
          <dgm:constr type="l" for="ch" forName="FiveNodes_1_text" refType="r" refFor="ch" refForName="FiveConn_1-2"/>
          <dgm:constr type="lOff" for="ch" forName="FiveNodes_1_text" refType="w" refFor="ch" refForName="FiveConn_1-2" fact="0.73"/>
          <dgm:constr type="t" for="ch" forName="FiveNodes_1_text" refType="t" refFor="ch" refForName="FiveNodes_1"/>
          <dgm:constr type="b" for="ch" forName="FiveNodes_1_text" refType="b" refFor="ch" refForName="FiveNodes_1"/>
          <dgm:constr type="r" for="ch" forName="FiveNodes_1_text" refType="r" refFor="ch" refForName="FiveNodes_1"/>
          <dgm:constr type="l" for="ch" forName="FiveNodes_2_text" refType="r" refFor="ch" refForName="FiveConn_1-2"/>
          <dgm:constr type="t" for="ch" forName="FiveNodes_2_text" refType="t" refFor="ch" refForName="FiveNodes_2"/>
          <dgm:constr type="b" for="ch" forName="FiveNodes_2_text" refType="b" refFor="ch" refForName="FiveNodes_2"/>
          <dgm:constr type="r" for="ch" forName="FiveNodes_2_text" refType="r" refFor="ch" refForName="FiveNodes_2"/>
          <dgm:constr type="l" for="ch" forName="FiveNodes_3_text" refType="r" refFor="ch" refForName="FiveConn_2-3"/>
          <dgm:constr type="t" for="ch" forName="FiveNodes_3_text" refType="t" refFor="ch" refForName="FiveNodes_3"/>
          <dgm:constr type="b" for="ch" forName="FiveNodes_3_text" refType="b" refFor="ch" refForName="FiveNodes_3"/>
          <dgm:constr type="r" for="ch" forName="FiveNodes_3_text" refType="r" refFor="ch" refForName="FiveNodes_3"/>
          <dgm:constr type="l" for="ch" forName="FiveNodes_4_text" refType="r" refFor="ch" refForName="FiveConn_3-4"/>
          <dgm:constr type="t" for="ch" forName="FiveNodes_4_text" refType="t" refFor="ch" refForName="FiveNodes_4"/>
          <dgm:constr type="b" for="ch" forName="FiveNodes_4_text" refType="b" refFor="ch" refForName="FiveNodes_4"/>
          <dgm:constr type="r" for="ch" forName="FiveNodes_4_text" refType="r" refFor="ch" refForName="FiveNodes_4"/>
          <dgm:constr type="l" for="ch" forName="FiveNodes_5_text" refType="r" refFor="ch" refForName="FiveConn_4-5"/>
          <dgm:constr type="t" for="ch" forName="FiveNodes_5_text" refType="t" refFor="ch" refForName="FiveNodes_5"/>
          <dgm:constr type="b" for="ch" forName="FiveNodes_5_text" refType="b" refFor="ch" refForName="FiveNodes_5"/>
          <dgm:constr type="r" for="ch" forName="FiveNodes_5_text" refType="r" refFor="ch" refForName="FiveNodes_5"/>
        </dgm:constrLst>
      </dgm:else>
    </dgm:choose>
    <dgm:ruleLst/>
    <dgm:layoutNode name="dummyMaxCanvas">
      <dgm:varLst/>
      <dgm:alg type="sp"/>
      <dgm:shape xmlns:r="http://schemas.openxmlformats.org/officeDocument/2006/relationships" r:blip="">
        <dgm:adjLst/>
      </dgm:shape>
      <dgm:presOf/>
      <dgm:constrLst/>
      <dgm:ruleLst/>
    </dgm:layoutNode>
    <dgm:choose name="Name3">
      <dgm:if name="Name4" axis="ch" ptType="node" func="cnt" op="equ" val="1">
        <dgm:layoutNode name="OneNode_1">
          <dgm:varLst>
            <dgm:bulletEnabled val="1"/>
          </dgm:varLst>
          <dgm:alg type="tx"/>
          <dgm:shape xmlns:r="http://schemas.openxmlformats.org/officeDocument/2006/relationships" type="roundRect" r:blip="">
            <dgm:adjLst>
              <dgm:adj idx="1" val="0.1"/>
            </dgm:adjLst>
          </dgm:shape>
          <dgm:presOf axis="ch desOrSelf" ptType="node node" st="1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5">
        <dgm:choose name="Name6">
          <dgm:if name="Name7" axis="ch" ptType="node" func="cnt" op="equ" val="2">
            <dgm:layoutNode name="TwoNodes_1">
              <dgm:varLst>
                <dgm:bulletEnabled val="1"/>
              </dgm:varLst>
              <dgm:alg type="sp"/>
              <dgm:shape xmlns:r="http://schemas.openxmlformats.org/officeDocument/2006/relationships" type="roundRect" r:blip="">
                <dgm:adjLst>
                  <dgm:adj idx="1" val="0.1"/>
                </dgm:adjLst>
              </dgm:shape>
              <dgm:presOf axis="ch desOrSelf" ptType="node node" st="1 1" cnt="1 0"/>
              <dgm:constrLst/>
              <dgm:ruleLst/>
            </dgm:layoutNode>
            <dgm:layoutNode name="TwoNodes_2">
              <dgm:varLst>
                <dgm:bulletEnabled val="1"/>
              </dgm:varLst>
              <dgm:alg type="sp"/>
              <dgm:shape xmlns:r="http://schemas.openxmlformats.org/officeDocument/2006/relationships" type="roundRect" r:blip="">
                <dgm:adjLst>
                  <dgm:adj idx="1" val="0.1"/>
                </dgm:adjLst>
              </dgm:shape>
              <dgm:presOf axis="ch desOrSelf" ptType="node node" st="2 1" cnt="1 0"/>
              <dgm:constrLst/>
              <dgm:ruleLst/>
            </dgm:layoutNode>
            <dgm:layoutNode name="TwoConn_1-2" styleLbl="fgAccFollowNode1">
              <dgm:varLst>
                <dgm:bulletEnabled val="1"/>
              </dgm:varLst>
              <dgm:alg type="tx"/>
              <dgm:shape xmlns:r="http://schemas.openxmlformats.org/officeDocument/2006/relationships" type="downArrow" r:blip="">
                <dgm:adjLst>
                  <dgm:adj idx="1" val="0.55"/>
                  <dgm:adj idx="2" val="0.45"/>
                </dgm:adjLst>
              </dgm:shape>
              <dgm:presOf axis="ch" ptType="sibTrans"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TwoNodes_1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1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TwoNodes_2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2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8">
            <dgm:choose name="Name9">
              <dgm:if name="Name10" axis="ch" ptType="node" func="cnt" op="equ" val="3">
                <dgm:layoutNode name="ThreeNodes_1">
                  <dgm:varLst>
                    <dgm:bulletEnabled val="1"/>
                  </dgm:varLst>
                  <dgm:alg type="sp"/>
                  <dgm:shape xmlns:r="http://schemas.openxmlformats.org/officeDocument/2006/relationships" type="roundRect" r:blip="">
                    <dgm:adjLst>
                      <dgm:adj idx="1" val="0.1"/>
                    </dgm:adjLst>
                  </dgm:shape>
                  <dgm:presOf axis="ch desOrSelf" ptType="node node" st="1 1" cnt="1 0"/>
                  <dgm:constrLst/>
                  <dgm:ruleLst/>
                </dgm:layoutNode>
                <dgm:layoutNode name="ThreeNodes_2">
                  <dgm:varLst>
                    <dgm:bulletEnabled val="1"/>
                  </dgm:varLst>
                  <dgm:alg type="sp"/>
                  <dgm:shape xmlns:r="http://schemas.openxmlformats.org/officeDocument/2006/relationships" type="roundRect" r:blip="">
                    <dgm:adjLst>
                      <dgm:adj idx="1" val="0.1"/>
                    </dgm:adjLst>
                  </dgm:shape>
                  <dgm:presOf axis="ch desOrSelf" ptType="node node" st="2 1" cnt="1 0"/>
                  <dgm:constrLst/>
                  <dgm:ruleLst/>
                </dgm:layoutNode>
                <dgm:layoutNode name="ThreeNodes_3">
                  <dgm:varLst>
                    <dgm:bulletEnabled val="1"/>
                  </dgm:varLst>
                  <dgm:alg type="sp"/>
                  <dgm:shape xmlns:r="http://schemas.openxmlformats.org/officeDocument/2006/relationships" type="roundRect" r:blip="">
                    <dgm:adjLst>
                      <dgm:adj idx="1" val="0.1"/>
                    </dgm:adjLst>
                  </dgm:shape>
                  <dgm:presOf axis="ch desOrSelf" ptType="node node" st="3 1" cnt="1 0"/>
                  <dgm:constrLst/>
                  <dgm:ruleLst/>
                </dgm:layoutNode>
                <dgm:layoutNode name="ThreeConn_1-2" styleLbl="fgAccFollowNode1">
                  <dgm:varLst>
                    <dgm:bulletEnabled val="1"/>
                  </dgm:varLst>
                  <dgm:alg type="tx"/>
                  <dgm:shape xmlns:r="http://schemas.openxmlformats.org/officeDocument/2006/relationships" type="downArrow" r:blip="">
                    <dgm:adjLst>
                      <dgm:adj idx="1" val="0.55"/>
                      <dgm:adj idx="2" val="0.45"/>
                    </dgm:adjLst>
                  </dgm:shape>
                  <dgm:presOf axis="ch" ptType="sibTrans"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ThreeConn_2-3" styleLbl="fgAccFollowNode1">
                  <dgm:varLst>
                    <dgm:bulletEnabled val="1"/>
                  </dgm:varLst>
                  <dgm:alg type="tx"/>
                  <dgm:shape xmlns:r="http://schemas.openxmlformats.org/officeDocument/2006/relationships" type="downArrow" r:blip="">
                    <dgm:adjLst>
                      <dgm:adj idx="1" val="0.55"/>
                      <dgm:adj idx="2" val="0.45"/>
                    </dgm:adjLst>
                  </dgm:shape>
                  <dgm:presOf axis="ch" ptType="sibTrans" st="2"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ThreeNodes_1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1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ThreeNodes_2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2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ThreeNodes_3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3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11">
                <dgm:choose name="Name12">
                  <dgm:if name="Name13" axis="ch" ptType="node" func="cnt" op="equ" val="4">
                    <dgm:layoutNode name="FourNodes_1">
                      <dgm:varLst>
                        <dgm:bulletEnabled val="1"/>
                      </dgm:varLst>
                      <dgm:alg type="sp"/>
                      <dgm:shape xmlns:r="http://schemas.openxmlformats.org/officeDocument/2006/relationships" type="roundRect" r:blip="">
                        <dgm:adjLst>
                          <dgm:adj idx="1" val="0.1"/>
                        </dgm:adjLst>
                      </dgm:shape>
                      <dgm:presOf axis="ch desOrSelf" ptType="node node" st="1 1" cnt="1 0"/>
                      <dgm:constrLst/>
                      <dgm:ruleLst/>
                    </dgm:layoutNode>
                    <dgm:layoutNode name="FourNodes_2">
                      <dgm:varLst>
                        <dgm:bulletEnabled val="1"/>
                      </dgm:varLst>
                      <dgm:alg type="sp"/>
                      <dgm:shape xmlns:r="http://schemas.openxmlformats.org/officeDocument/2006/relationships" type="roundRect" r:blip="">
                        <dgm:adjLst>
                          <dgm:adj idx="1" val="0.1"/>
                        </dgm:adjLst>
                      </dgm:shape>
                      <dgm:presOf axis="ch desOrSelf" ptType="node node" st="2 1" cnt="1 0"/>
                      <dgm:constrLst/>
                      <dgm:ruleLst/>
                    </dgm:layoutNode>
                    <dgm:layoutNode name="FourNodes_3">
                      <dgm:varLst>
                        <dgm:bulletEnabled val="1"/>
                      </dgm:varLst>
                      <dgm:alg type="sp"/>
                      <dgm:shape xmlns:r="http://schemas.openxmlformats.org/officeDocument/2006/relationships" type="roundRect" r:blip="">
                        <dgm:adjLst>
                          <dgm:adj idx="1" val="0.1"/>
                        </dgm:adjLst>
                      </dgm:shape>
                      <dgm:presOf axis="ch desOrSelf" ptType="node node" st="3 1" cnt="1 0"/>
                      <dgm:constrLst/>
                      <dgm:ruleLst/>
                    </dgm:layoutNode>
                    <dgm:layoutNode name="FourNodes_4">
                      <dgm:varLst>
                        <dgm:bulletEnabled val="1"/>
                      </dgm:varLst>
                      <dgm:alg type="sp"/>
                      <dgm:shape xmlns:r="http://schemas.openxmlformats.org/officeDocument/2006/relationships" type="roundRect" r:blip="">
                        <dgm:adjLst>
                          <dgm:adj idx="1" val="0.1"/>
                        </dgm:adjLst>
                      </dgm:shape>
                      <dgm:presOf axis="ch desOrSelf" ptType="node node" st="4 1" cnt="1 0"/>
                      <dgm:constrLst/>
                      <dgm:ruleLst/>
                    </dgm:layoutNode>
                    <dgm:layoutNode name="FourConn_1-2" styleLbl="fgAccFollowNode1">
                      <dgm:varLst>
                        <dgm:bulletEnabled val="1"/>
                      </dgm:varLst>
                      <dgm:alg type="tx"/>
                      <dgm:shape xmlns:r="http://schemas.openxmlformats.org/officeDocument/2006/relationships" type="downArrow" r:blip="">
                        <dgm:adjLst>
                          <dgm:adj idx="1" val="0.55"/>
                          <dgm:adj idx="2" val="0.45"/>
                        </dgm:adjLst>
                      </dgm:shape>
                      <dgm:presOf axis="ch" ptType="sibTrans"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FourConn_2-3" styleLbl="fgAccFollowNode1">
                      <dgm:varLst>
                        <dgm:bulletEnabled val="1"/>
                      </dgm:varLst>
                      <dgm:alg type="tx"/>
                      <dgm:shape xmlns:r="http://schemas.openxmlformats.org/officeDocument/2006/relationships" type="downArrow" r:blip="">
                        <dgm:adjLst>
                          <dgm:adj idx="1" val="0.55"/>
                          <dgm:adj idx="2" val="0.45"/>
                        </dgm:adjLst>
                      </dgm:shape>
                      <dgm:presOf axis="ch" ptType="sibTrans" st="2"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FourConn_3-4" styleLbl="fgAccFollowNode1">
                      <dgm:varLst>
                        <dgm:bulletEnabled val="1"/>
                      </dgm:varLst>
                      <dgm:alg type="tx"/>
                      <dgm:shape xmlns:r="http://schemas.openxmlformats.org/officeDocument/2006/relationships" type="downArrow" r:blip="">
                        <dgm:adjLst>
                          <dgm:adj idx="1" val="0.55"/>
                          <dgm:adj idx="2" val="0.45"/>
                        </dgm:adjLst>
                      </dgm:shape>
                      <dgm:presOf axis="ch" ptType="sibTrans" st="3"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FourNodes_1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1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FourNodes_2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2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FourNodes_3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3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FourNodes_4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4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14">
                    <dgm:choose name="Name15">
                      <dgm:if name="Name16" axis="ch" ptType="node" func="cnt" op="gte" val="5">
                        <dgm:layoutNode name="FiveNodes_1">
                          <dgm:varLst>
                            <dgm:bulletEnabled val="1"/>
                          </dgm:varLst>
                          <dgm:alg type="sp"/>
                          <dgm:shape xmlns:r="http://schemas.openxmlformats.org/officeDocument/2006/relationships" type="roundRect" r:blip="">
                            <dgm:adjLst>
                              <dgm:adj idx="1" val="0.1"/>
                            </dgm:adjLst>
                          </dgm:shape>
                          <dgm:presOf axis="ch desOrSelf" ptType="node node" st="1 1" cnt="1 0"/>
                          <dgm:constrLst/>
                          <dgm:ruleLst/>
                        </dgm:layoutNode>
                        <dgm:layoutNode name="FiveNodes_2">
                          <dgm:varLst>
                            <dgm:bulletEnabled val="1"/>
                          </dgm:varLst>
                          <dgm:alg type="sp"/>
                          <dgm:shape xmlns:r="http://schemas.openxmlformats.org/officeDocument/2006/relationships" type="roundRect" r:blip="">
                            <dgm:adjLst>
                              <dgm:adj idx="1" val="0.1"/>
                            </dgm:adjLst>
                          </dgm:shape>
                          <dgm:presOf axis="ch desOrSelf" ptType="node node" st="2 1" cnt="1 0"/>
                          <dgm:constrLst/>
                          <dgm:ruleLst/>
                        </dgm:layoutNode>
                        <dgm:layoutNode name="FiveNodes_3">
                          <dgm:varLst>
                            <dgm:bulletEnabled val="1"/>
                          </dgm:varLst>
                          <dgm:alg type="sp"/>
                          <dgm:shape xmlns:r="http://schemas.openxmlformats.org/officeDocument/2006/relationships" type="roundRect" r:blip="">
                            <dgm:adjLst>
                              <dgm:adj idx="1" val="0.1"/>
                            </dgm:adjLst>
                          </dgm:shape>
                          <dgm:presOf axis="ch desOrSelf" ptType="node node" st="3 1" cnt="1 0"/>
                          <dgm:constrLst/>
                          <dgm:ruleLst/>
                        </dgm:layoutNode>
                        <dgm:layoutNode name="FiveNodes_4">
                          <dgm:varLst>
                            <dgm:bulletEnabled val="1"/>
                          </dgm:varLst>
                          <dgm:alg type="sp"/>
                          <dgm:shape xmlns:r="http://schemas.openxmlformats.org/officeDocument/2006/relationships" type="roundRect" r:blip="">
                            <dgm:adjLst>
                              <dgm:adj idx="1" val="0.1"/>
                            </dgm:adjLst>
                          </dgm:shape>
                          <dgm:presOf axis="ch desOrSelf" ptType="node node" st="4 1" cnt="1 0"/>
                          <dgm:constrLst/>
                          <dgm:ruleLst/>
                        </dgm:layoutNode>
                        <dgm:layoutNode name="FiveNodes_5">
                          <dgm:varLst>
                            <dgm:bulletEnabled val="1"/>
                          </dgm:varLst>
                          <dgm:alg type="sp"/>
                          <dgm:shape xmlns:r="http://schemas.openxmlformats.org/officeDocument/2006/relationships" type="roundRect" r:blip="">
                            <dgm:adjLst>
                              <dgm:adj idx="1" val="0.1"/>
                            </dgm:adjLst>
                          </dgm:shape>
                          <dgm:presOf axis="ch desOrSelf" ptType="node node" st="5 1" cnt="1 0"/>
                          <dgm:constrLst/>
                          <dgm:ruleLst/>
                        </dgm:layoutNode>
                        <dgm:layoutNode name="FiveConn_1-2" styleLbl="fgAccFollowNode1">
                          <dgm:varLst>
                            <dgm:bulletEnabled val="1"/>
                          </dgm:varLst>
                          <dgm:alg type="tx"/>
                          <dgm:shape xmlns:r="http://schemas.openxmlformats.org/officeDocument/2006/relationships" type="downArrow" r:blip="">
                            <dgm:adjLst>
                              <dgm:adj idx="1" val="0.55"/>
                              <dgm:adj idx="2" val="0.45"/>
                            </dgm:adjLst>
                          </dgm:shape>
                          <dgm:presOf axis="ch" ptType="sibTrans"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FiveConn_2-3" styleLbl="fgAccFollowNode1">
                          <dgm:varLst>
                            <dgm:bulletEnabled val="1"/>
                          </dgm:varLst>
                          <dgm:alg type="tx"/>
                          <dgm:shape xmlns:r="http://schemas.openxmlformats.org/officeDocument/2006/relationships" type="downArrow" r:blip="">
                            <dgm:adjLst>
                              <dgm:adj idx="1" val="0.55"/>
                              <dgm:adj idx="2" val="0.45"/>
                            </dgm:adjLst>
                          </dgm:shape>
                          <dgm:presOf axis="ch" ptType="sibTrans" st="2"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FiveConn_3-4" styleLbl="fgAccFollowNode1">
                          <dgm:varLst>
                            <dgm:bulletEnabled val="1"/>
                          </dgm:varLst>
                          <dgm:alg type="tx"/>
                          <dgm:shape xmlns:r="http://schemas.openxmlformats.org/officeDocument/2006/relationships" type="downArrow" r:blip="">
                            <dgm:adjLst>
                              <dgm:adj idx="1" val="0.55"/>
                              <dgm:adj idx="2" val="0.45"/>
                            </dgm:adjLst>
                          </dgm:shape>
                          <dgm:presOf axis="ch" ptType="sibTrans" st="3"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FiveConn_4-5" styleLbl="fgAccFollowNode1">
                          <dgm:varLst>
                            <dgm:bulletEnabled val="1"/>
                          </dgm:varLst>
                          <dgm:alg type="tx"/>
                          <dgm:shape xmlns:r="http://schemas.openxmlformats.org/officeDocument/2006/relationships" type="downArrow" r:blip="">
                            <dgm:adjLst>
                              <dgm:adj idx="1" val="0.55"/>
                              <dgm:adj idx="2" val="0.45"/>
                            </dgm:adjLst>
                          </dgm:shape>
                          <dgm:presOf axis="ch" ptType="sibTrans" st="4"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FiveNodes_1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1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FiveNodes_2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2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FiveNodes_3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3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FiveNodes_4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4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FiveNodes_5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5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17"/>
                    </dgm:choose>
                  </dgm:else>
                </dgm:choose>
              </dgm:else>
            </dgm:choose>
          </dgm:else>
        </dgm:choose>
      </dgm:else>
    </dgm:choose>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GB"/>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7DAAE799-0F4C-4193-A430-8AF8F0A1E62F}" type="datetimeFigureOut">
              <a:rPr lang="en-GB" smtClean="0"/>
              <a:pPr/>
              <a:t>28/08/2024</a:t>
            </a:fld>
            <a:endParaRPr lang="en-GB"/>
          </a:p>
        </p:txBody>
      </p:sp>
      <p:sp>
        <p:nvSpPr>
          <p:cNvPr id="4" name="Slide Image Placeholder 3"/>
          <p:cNvSpPr>
            <a:spLocks noGrp="1" noRot="1" noChangeAspect="1"/>
          </p:cNvSpPr>
          <p:nvPr>
            <p:ph type="sldImg" idx="2"/>
          </p:nvPr>
        </p:nvSpPr>
        <p:spPr>
          <a:xfrm>
            <a:off x="381000" y="685800"/>
            <a:ext cx="6096000" cy="3429000"/>
          </a:xfrm>
          <a:prstGeom prst="rect">
            <a:avLst/>
          </a:prstGeom>
          <a:noFill/>
          <a:ln w="12700">
            <a:solidFill>
              <a:prstClr val="black"/>
            </a:solidFill>
          </a:ln>
        </p:spPr>
        <p:txBody>
          <a:bodyPr vert="horz" lIns="91440" tIns="45720" rIns="91440" bIns="45720" rtlCol="0" anchor="ctr"/>
          <a:lstStyle/>
          <a:p>
            <a:endParaRPr lang="en-GB"/>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GB"/>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CA542BFE-AC8B-45F1-9056-C26AF0B1D6BA}" type="slidenum">
              <a:rPr lang="en-GB" smtClean="0"/>
              <a:pPr/>
              <a:t>‹#›</a:t>
            </a:fld>
            <a:endParaRPr lang="en-GB"/>
          </a:p>
        </p:txBody>
      </p:sp>
    </p:spTree>
    <p:extLst>
      <p:ext uri="{BB962C8B-B14F-4D97-AF65-F5344CB8AC3E}">
        <p14:creationId xmlns:p14="http://schemas.microsoft.com/office/powerpoint/2010/main" val="1939733678"/>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GB" dirty="0"/>
              <a:t>There are 55 million patients in England….</a:t>
            </a:r>
            <a:br>
              <a:rPr lang="en-GB" dirty="0"/>
            </a:br>
            <a:br>
              <a:rPr lang="en-GB" dirty="0"/>
            </a:br>
            <a:r>
              <a:rPr lang="en-GB" dirty="0"/>
              <a:t>…there are ONLY 55 million patients in England</a:t>
            </a:r>
            <a:br>
              <a:rPr lang="en-GB" dirty="0"/>
            </a:br>
            <a:br>
              <a:rPr lang="en-GB" dirty="0"/>
            </a:br>
            <a:r>
              <a:rPr lang="en-GB" dirty="0"/>
              <a:t>So why are we spreading their information across ~10,000 different data sources?</a:t>
            </a:r>
            <a:br>
              <a:rPr lang="en-GB" dirty="0"/>
            </a:br>
            <a:r>
              <a:rPr lang="en-GB" dirty="0"/>
              <a:t>Why does every new research project need another TRE?</a:t>
            </a:r>
            <a:br>
              <a:rPr lang="en-GB" dirty="0"/>
            </a:br>
            <a:r>
              <a:rPr lang="en-GB" dirty="0"/>
              <a:t>Why do we keep building new silos and pockets of data and congratulating ourselves?</a:t>
            </a:r>
            <a:br>
              <a:rPr lang="en-GB" dirty="0"/>
            </a:br>
            <a:r>
              <a:rPr lang="en-GB" dirty="0"/>
              <a:t>Why are we spreading available funding so thinly by constantly duplicating effort?</a:t>
            </a:r>
          </a:p>
          <a:p>
            <a:endParaRPr lang="en-GB" dirty="0"/>
          </a:p>
        </p:txBody>
      </p:sp>
      <p:sp>
        <p:nvSpPr>
          <p:cNvPr id="4" name="Slide Number Placeholder 3"/>
          <p:cNvSpPr>
            <a:spLocks noGrp="1"/>
          </p:cNvSpPr>
          <p:nvPr>
            <p:ph type="sldNum" sz="quarter" idx="5"/>
          </p:nvPr>
        </p:nvSpPr>
        <p:spPr/>
        <p:txBody>
          <a:bodyPr/>
          <a:lstStyle/>
          <a:p>
            <a:fld id="{CA542BFE-AC8B-45F1-9056-C26AF0B1D6BA}" type="slidenum">
              <a:rPr lang="en-GB" smtClean="0"/>
              <a:pPr/>
              <a:t>4</a:t>
            </a:fld>
            <a:endParaRPr lang="en-GB"/>
          </a:p>
        </p:txBody>
      </p:sp>
    </p:spTree>
    <p:extLst>
      <p:ext uri="{BB962C8B-B14F-4D97-AF65-F5344CB8AC3E}">
        <p14:creationId xmlns:p14="http://schemas.microsoft.com/office/powerpoint/2010/main" val="3422189576"/>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GB" dirty="0"/>
              <a:t>There are 55 million patients in England….</a:t>
            </a:r>
            <a:br>
              <a:rPr lang="en-GB" dirty="0"/>
            </a:br>
            <a:br>
              <a:rPr lang="en-GB" dirty="0"/>
            </a:br>
            <a:r>
              <a:rPr lang="en-GB" dirty="0"/>
              <a:t>…there are ONLY 55 million patients in England</a:t>
            </a:r>
            <a:br>
              <a:rPr lang="en-GB" dirty="0"/>
            </a:br>
            <a:br>
              <a:rPr lang="en-GB" dirty="0"/>
            </a:br>
            <a:r>
              <a:rPr lang="en-GB" dirty="0"/>
              <a:t>So why are we spreading their information across ~10,000 different data sources?</a:t>
            </a:r>
            <a:br>
              <a:rPr lang="en-GB" dirty="0"/>
            </a:br>
            <a:r>
              <a:rPr lang="en-GB" dirty="0"/>
              <a:t>Why does every new research project need another TRE?</a:t>
            </a:r>
            <a:br>
              <a:rPr lang="en-GB" dirty="0"/>
            </a:br>
            <a:r>
              <a:rPr lang="en-GB" dirty="0"/>
              <a:t>Why do we keep building new silos and pockets of data and congratulating ourselves?</a:t>
            </a:r>
            <a:br>
              <a:rPr lang="en-GB" dirty="0"/>
            </a:br>
            <a:r>
              <a:rPr lang="en-GB" dirty="0"/>
              <a:t>Why are we spreading available funding so thinly by constantly duplicating effort?</a:t>
            </a:r>
          </a:p>
          <a:p>
            <a:endParaRPr lang="en-GB" dirty="0"/>
          </a:p>
        </p:txBody>
      </p:sp>
      <p:sp>
        <p:nvSpPr>
          <p:cNvPr id="4" name="Slide Number Placeholder 3"/>
          <p:cNvSpPr>
            <a:spLocks noGrp="1"/>
          </p:cNvSpPr>
          <p:nvPr>
            <p:ph type="sldNum" sz="quarter" idx="5"/>
          </p:nvPr>
        </p:nvSpPr>
        <p:spPr/>
        <p:txBody>
          <a:bodyPr/>
          <a:lstStyle/>
          <a:p>
            <a:fld id="{CA542BFE-AC8B-45F1-9056-C26AF0B1D6BA}" type="slidenum">
              <a:rPr lang="en-GB" smtClean="0"/>
              <a:pPr/>
              <a:t>5</a:t>
            </a:fld>
            <a:endParaRPr lang="en-GB"/>
          </a:p>
        </p:txBody>
      </p:sp>
    </p:spTree>
    <p:extLst>
      <p:ext uri="{BB962C8B-B14F-4D97-AF65-F5344CB8AC3E}">
        <p14:creationId xmlns:p14="http://schemas.microsoft.com/office/powerpoint/2010/main" val="1348431522"/>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5"/>
          </p:nvPr>
        </p:nvSpPr>
        <p:spPr/>
        <p:txBody>
          <a:bodyPr/>
          <a:lstStyle/>
          <a:p>
            <a:fld id="{CA542BFE-AC8B-45F1-9056-C26AF0B1D6BA}" type="slidenum">
              <a:rPr lang="en-GB" smtClean="0"/>
              <a:pPr/>
              <a:t>6</a:t>
            </a:fld>
            <a:endParaRPr lang="en-GB"/>
          </a:p>
        </p:txBody>
      </p:sp>
    </p:spTree>
    <p:extLst>
      <p:ext uri="{BB962C8B-B14F-4D97-AF65-F5344CB8AC3E}">
        <p14:creationId xmlns:p14="http://schemas.microsoft.com/office/powerpoint/2010/main" val="172031460"/>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5"/>
          </p:nvPr>
        </p:nvSpPr>
        <p:spPr/>
        <p:txBody>
          <a:bodyPr/>
          <a:lstStyle/>
          <a:p>
            <a:fld id="{CA542BFE-AC8B-45F1-9056-C26AF0B1D6BA}" type="slidenum">
              <a:rPr lang="en-GB" smtClean="0"/>
              <a:pPr/>
              <a:t>8</a:t>
            </a:fld>
            <a:endParaRPr lang="en-GB"/>
          </a:p>
        </p:txBody>
      </p:sp>
    </p:spTree>
    <p:extLst>
      <p:ext uri="{BB962C8B-B14F-4D97-AF65-F5344CB8AC3E}">
        <p14:creationId xmlns:p14="http://schemas.microsoft.com/office/powerpoint/2010/main" val="3554907183"/>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CA542BFE-AC8B-45F1-9056-C26AF0B1D6BA}" type="slidenum">
              <a:rPr kumimoji="0" lang="en-GB"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10</a:t>
            </a:fld>
            <a:endParaRPr kumimoji="0" lang="en-GB"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1544511117"/>
      </p:ext>
    </p:extLst>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png"/><Relationship Id="rId1" Type="http://schemas.openxmlformats.org/officeDocument/2006/relationships/slideMaster" Target="../slideMasters/slideMaster1.xml"/><Relationship Id="rId4" Type="http://schemas.openxmlformats.org/officeDocument/2006/relationships/image" Target="../media/image5.JPG"/></Relationships>
</file>

<file path=ppt/slideLayouts/_rels/slideLayout3.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6.png"/><Relationship Id="rId1" Type="http://schemas.openxmlformats.org/officeDocument/2006/relationships/slideMaster" Target="../slideMasters/slideMaster1.xml"/><Relationship Id="rId4" Type="http://schemas.openxmlformats.org/officeDocument/2006/relationships/image" Target="../media/image5.JPG"/></Relationships>
</file>

<file path=ppt/slideLayouts/_rels/slideLayout4.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7.png"/><Relationship Id="rId1" Type="http://schemas.openxmlformats.org/officeDocument/2006/relationships/slideMaster" Target="../slideMasters/slideMaster1.xml"/><Relationship Id="rId4" Type="http://schemas.openxmlformats.org/officeDocument/2006/relationships/image" Target="../media/image5.JPG"/></Relationships>
</file>

<file path=ppt/slideLayouts/_rels/slideLayout5.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8.png"/><Relationship Id="rId1" Type="http://schemas.openxmlformats.org/officeDocument/2006/relationships/slideMaster" Target="../slideMasters/slideMaster1.xml"/><Relationship Id="rId4" Type="http://schemas.openxmlformats.org/officeDocument/2006/relationships/image" Target="../media/image5.JPG"/></Relationships>
</file>

<file path=ppt/slideLayouts/_rels/slideLayout6.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9.png"/><Relationship Id="rId1" Type="http://schemas.openxmlformats.org/officeDocument/2006/relationships/slideMaster" Target="../slideMasters/slideMaster1.xml"/><Relationship Id="rId4" Type="http://schemas.openxmlformats.org/officeDocument/2006/relationships/image" Target="../media/image5.JPG"/></Relationships>
</file>

<file path=ppt/slideLayouts/_rels/slideLayout7.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10.png"/><Relationship Id="rId1" Type="http://schemas.openxmlformats.org/officeDocument/2006/relationships/slideMaster" Target="../slideMasters/slideMaster1.xml"/><Relationship Id="rId4" Type="http://schemas.openxmlformats.org/officeDocument/2006/relationships/image" Target="../media/image5.JPG"/></Relationships>
</file>

<file path=ppt/slideLayouts/_rels/slideLayout8.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11.png"/><Relationship Id="rId1" Type="http://schemas.openxmlformats.org/officeDocument/2006/relationships/slideMaster" Target="../slideMasters/slideMaster1.xml"/><Relationship Id="rId4" Type="http://schemas.openxmlformats.org/officeDocument/2006/relationships/image" Target="../media/image5.JPG"/></Relationships>
</file>

<file path=ppt/slideLayouts/_rels/slideLayout9.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12.png"/><Relationship Id="rId1" Type="http://schemas.openxmlformats.org/officeDocument/2006/relationships/slideMaster" Target="../slideMasters/slideMaster1.xml"/><Relationship Id="rId4" Type="http://schemas.openxmlformats.org/officeDocument/2006/relationships/image" Target="../media/image5.JPG"/></Relationships>
</file>

<file path=ppt/slideLayouts/_rels/slideLayout10.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13.png"/><Relationship Id="rId1" Type="http://schemas.openxmlformats.org/officeDocument/2006/relationships/slideMaster" Target="../slideMasters/slideMaster1.xml"/><Relationship Id="rId4" Type="http://schemas.openxmlformats.org/officeDocument/2006/relationships/image" Target="../media/image5.JPG"/></Relationships>
</file>

<file path=ppt/slideLayouts/_rels/slideLayout11.xml.rels><?xml version="1.0" encoding="UTF-8" standalone="yes"?>
<Relationships xmlns="http://schemas.openxmlformats.org/package/2006/relationships"><Relationship Id="rId3" Type="http://schemas.openxmlformats.org/officeDocument/2006/relationships/image" Target="../media/image5.JPG"/><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3" Type="http://schemas.openxmlformats.org/officeDocument/2006/relationships/image" Target="../media/image5.JPG"/><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3" Type="http://schemas.openxmlformats.org/officeDocument/2006/relationships/image" Target="../media/image5.JPG"/><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3" Type="http://schemas.openxmlformats.org/officeDocument/2006/relationships/image" Target="../media/image5.JPG"/><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2" Type="http://schemas.openxmlformats.org/officeDocument/2006/relationships/image" Target="../media/image5.JPG"/><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3" Type="http://schemas.openxmlformats.org/officeDocument/2006/relationships/hyperlink" Target="http://www.crick.ac.uk/" TargetMode="External"/><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2" Type="http://schemas.openxmlformats.org/officeDocument/2006/relationships/image" Target="../media/image14.png"/><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2" Type="http://schemas.openxmlformats.org/officeDocument/2006/relationships/image" Target="../media/image14.png"/><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2" Type="http://schemas.openxmlformats.org/officeDocument/2006/relationships/image" Target="../media/image14.png"/><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2" Type="http://schemas.openxmlformats.org/officeDocument/2006/relationships/image" Target="../media/image14.png"/><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2" Type="http://schemas.openxmlformats.org/officeDocument/2006/relationships/image" Target="../media/image14.png"/><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2" Type="http://schemas.openxmlformats.org/officeDocument/2006/relationships/image" Target="../media/image14.png"/><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2" Type="http://schemas.openxmlformats.org/officeDocument/2006/relationships/image" Target="../media/image15.png"/><Relationship Id="rId1" Type="http://schemas.openxmlformats.org/officeDocument/2006/relationships/slideMaster" Target="../slideMasters/slideMaster2.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type="blank" preserve="1">
  <p:cSld name="CrickTitle">
    <p:spTree>
      <p:nvGrpSpPr>
        <p:cNvPr id="1" name=""/>
        <p:cNvGrpSpPr/>
        <p:nvPr/>
      </p:nvGrpSpPr>
      <p:grpSpPr>
        <a:xfrm>
          <a:off x="0" y="0"/>
          <a:ext cx="0" cy="0"/>
          <a:chOff x="0" y="0"/>
          <a:chExt cx="0" cy="0"/>
        </a:xfrm>
      </p:grpSpPr>
      <p:pic>
        <p:nvPicPr>
          <p:cNvPr id="8" name="Picture 7" descr="cover.png"/>
          <p:cNvPicPr>
            <a:picLocks noChangeAspect="1"/>
          </p:cNvPicPr>
          <p:nvPr userDrawn="1"/>
        </p:nvPicPr>
        <p:blipFill>
          <a:blip r:embed="rId2" cstate="screen"/>
          <a:stretch>
            <a:fillRect/>
          </a:stretch>
        </p:blipFill>
        <p:spPr>
          <a:xfrm>
            <a:off x="3916109" y="1556793"/>
            <a:ext cx="3868608" cy="3744415"/>
          </a:xfrm>
          <a:prstGeom prst="rect">
            <a:avLst/>
          </a:prstGeom>
        </p:spPr>
      </p:pic>
      <p:pic>
        <p:nvPicPr>
          <p:cNvPr id="2" name="Picture 1" descr="FCI_6logoStrip_EndJuly2012_V2_LogosOnlyBlack.png"/>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431371" y="5904124"/>
            <a:ext cx="11377223" cy="571292"/>
          </a:xfrm>
          <a:prstGeom prst="rect">
            <a:avLst/>
          </a:prstGeom>
        </p:spPr>
      </p:pic>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title" preserve="1">
  <p:cSld name="Crick Presentation title 1">
    <p:spTree>
      <p:nvGrpSpPr>
        <p:cNvPr id="1" name=""/>
        <p:cNvGrpSpPr/>
        <p:nvPr/>
      </p:nvGrpSpPr>
      <p:grpSpPr>
        <a:xfrm>
          <a:off x="0" y="0"/>
          <a:ext cx="0" cy="0"/>
          <a:chOff x="0" y="0"/>
          <a:chExt cx="0" cy="0"/>
        </a:xfrm>
      </p:grpSpPr>
      <p:pic>
        <p:nvPicPr>
          <p:cNvPr id="11" name="Picture 10" descr="Subhead1.emf"/>
          <p:cNvPicPr>
            <a:picLocks noChangeAspect="1"/>
          </p:cNvPicPr>
          <p:nvPr userDrawn="1"/>
        </p:nvPicPr>
        <p:blipFill>
          <a:blip r:embed="rId2" cstate="screen"/>
          <a:stretch>
            <a:fillRect/>
          </a:stretch>
        </p:blipFill>
        <p:spPr>
          <a:xfrm>
            <a:off x="-7120" y="1743878"/>
            <a:ext cx="12199120" cy="5114122"/>
          </a:xfrm>
          <a:prstGeom prst="rect">
            <a:avLst/>
          </a:prstGeom>
        </p:spPr>
      </p:pic>
      <p:sp>
        <p:nvSpPr>
          <p:cNvPr id="2" name="Title 1"/>
          <p:cNvSpPr>
            <a:spLocks noGrp="1"/>
          </p:cNvSpPr>
          <p:nvPr>
            <p:ph type="ctrTitle"/>
          </p:nvPr>
        </p:nvSpPr>
        <p:spPr>
          <a:xfrm>
            <a:off x="719667" y="2181168"/>
            <a:ext cx="8064632" cy="938535"/>
          </a:xfrm>
        </p:spPr>
        <p:txBody>
          <a:bodyPr/>
          <a:lstStyle>
            <a:lvl1pPr>
              <a:defRPr sz="2000">
                <a:solidFill>
                  <a:schemeClr val="accent1"/>
                </a:solidFill>
              </a:defRPr>
            </a:lvl1pPr>
          </a:lstStyle>
          <a:p>
            <a:r>
              <a:rPr lang="en-US" dirty="0"/>
              <a:t>Click to edit Master title style</a:t>
            </a:r>
            <a:endParaRPr lang="en-GB" dirty="0"/>
          </a:p>
        </p:txBody>
      </p:sp>
      <p:sp>
        <p:nvSpPr>
          <p:cNvPr id="3" name="Subtitle 2"/>
          <p:cNvSpPr>
            <a:spLocks noGrp="1"/>
          </p:cNvSpPr>
          <p:nvPr>
            <p:ph type="subTitle" idx="1"/>
          </p:nvPr>
        </p:nvSpPr>
        <p:spPr>
          <a:xfrm>
            <a:off x="719667" y="3183500"/>
            <a:ext cx="7200536" cy="2497832"/>
          </a:xfrm>
        </p:spPr>
        <p:txBody>
          <a:bodyPr>
            <a:normAutofit/>
          </a:bodyPr>
          <a:lstStyle>
            <a:lvl1pPr marL="0" indent="0" algn="l">
              <a:buNone/>
              <a:defRPr sz="2000">
                <a:solidFill>
                  <a:schemeClr val="accent1"/>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dirty="0"/>
              <a:t>Click to edit Master subtitle style</a:t>
            </a:r>
            <a:endParaRPr lang="en-GB" dirty="0"/>
          </a:p>
        </p:txBody>
      </p:sp>
      <p:sp>
        <p:nvSpPr>
          <p:cNvPr id="4" name="Date Placeholder 3"/>
          <p:cNvSpPr>
            <a:spLocks noGrp="1"/>
          </p:cNvSpPr>
          <p:nvPr>
            <p:ph type="dt" sz="half" idx="10"/>
          </p:nvPr>
        </p:nvSpPr>
        <p:spPr/>
        <p:txBody>
          <a:bodyPr/>
          <a:lstStyle/>
          <a:p>
            <a:fld id="{15BF8B87-AE6C-4E92-9BFE-D4A7A5309EB7}" type="datetime1">
              <a:rPr lang="en-GB" smtClean="0"/>
              <a:pPr/>
              <a:t>28/08/2024</a:t>
            </a:fld>
            <a:endParaRPr lang="en-GB"/>
          </a:p>
        </p:txBody>
      </p:sp>
      <p:sp>
        <p:nvSpPr>
          <p:cNvPr id="5" name="Footer Placeholder 4"/>
          <p:cNvSpPr>
            <a:spLocks noGrp="1"/>
          </p:cNvSpPr>
          <p:nvPr>
            <p:ph type="ftr" sz="quarter" idx="11"/>
          </p:nvPr>
        </p:nvSpPr>
        <p:spPr/>
        <p:txBody>
          <a:bodyPr/>
          <a:lstStyle/>
          <a:p>
            <a:endParaRPr lang="en-GB"/>
          </a:p>
        </p:txBody>
      </p:sp>
      <p:pic>
        <p:nvPicPr>
          <p:cNvPr id="9" name="Picture 8" descr="CRICK_Logotype_black_RGB.emf"/>
          <p:cNvPicPr>
            <a:picLocks noChangeAspect="1"/>
          </p:cNvPicPr>
          <p:nvPr userDrawn="1"/>
        </p:nvPicPr>
        <p:blipFill>
          <a:blip r:embed="rId3" cstate="screen"/>
          <a:stretch>
            <a:fillRect/>
          </a:stretch>
        </p:blipFill>
        <p:spPr>
          <a:xfrm>
            <a:off x="10800523" y="271463"/>
            <a:ext cx="1031848" cy="800070"/>
          </a:xfrm>
          <a:prstGeom prst="rect">
            <a:avLst/>
          </a:prstGeom>
        </p:spPr>
      </p:pic>
      <p:sp>
        <p:nvSpPr>
          <p:cNvPr id="10" name="Slide Number Placeholder 5"/>
          <p:cNvSpPr>
            <a:spLocks noGrp="1"/>
          </p:cNvSpPr>
          <p:nvPr>
            <p:ph type="sldNum" sz="quarter" idx="12"/>
          </p:nvPr>
        </p:nvSpPr>
        <p:spPr>
          <a:xfrm>
            <a:off x="11277601" y="6239736"/>
            <a:ext cx="638849" cy="365125"/>
          </a:xfrm>
        </p:spPr>
        <p:txBody>
          <a:bodyPr/>
          <a:lstStyle>
            <a:lvl1pPr>
              <a:defRPr>
                <a:ln>
                  <a:solidFill>
                    <a:schemeClr val="bg1"/>
                  </a:solidFill>
                </a:ln>
              </a:defRPr>
            </a:lvl1pPr>
          </a:lstStyle>
          <a:p>
            <a:fld id="{D19B3434-7E09-465F-A694-A86E7D543F5E}" type="slidenum">
              <a:rPr lang="en-GB" smtClean="0"/>
              <a:pPr/>
              <a:t>‹#›</a:t>
            </a:fld>
            <a:endParaRPr lang="en-GB" dirty="0"/>
          </a:p>
        </p:txBody>
      </p:sp>
      <p:pic>
        <p:nvPicPr>
          <p:cNvPr id="12" name="Picture 11"/>
          <p:cNvPicPr>
            <a:picLocks noChangeAspect="1"/>
          </p:cNvPicPr>
          <p:nvPr userDrawn="1"/>
        </p:nvPicPr>
        <p:blipFill>
          <a:blip r:embed="rId4">
            <a:extLst>
              <a:ext uri="{28A0092B-C50C-407E-A947-70E740481C1C}">
                <a14:useLocalDpi xmlns:a14="http://schemas.microsoft.com/office/drawing/2010/main" val="0"/>
              </a:ext>
            </a:extLst>
          </a:blip>
          <a:stretch>
            <a:fillRect/>
          </a:stretch>
        </p:blipFill>
        <p:spPr>
          <a:xfrm>
            <a:off x="10781484" y="188640"/>
            <a:ext cx="1103757" cy="1152128"/>
          </a:xfrm>
          <a:prstGeom prst="rect">
            <a:avLst/>
          </a:prstGeom>
        </p:spPr>
      </p:pic>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title" preserve="1">
  <p:cSld name="Crick Presentation title 2">
    <p:spTree>
      <p:nvGrpSpPr>
        <p:cNvPr id="1" name=""/>
        <p:cNvGrpSpPr/>
        <p:nvPr/>
      </p:nvGrpSpPr>
      <p:grpSpPr>
        <a:xfrm>
          <a:off x="0" y="0"/>
          <a:ext cx="0" cy="0"/>
          <a:chOff x="0" y="0"/>
          <a:chExt cx="0" cy="0"/>
        </a:xfrm>
      </p:grpSpPr>
      <p:pic>
        <p:nvPicPr>
          <p:cNvPr id="11" name="Picture 10" descr="Subhead1.emf"/>
          <p:cNvPicPr>
            <a:picLocks noChangeAspect="1"/>
          </p:cNvPicPr>
          <p:nvPr userDrawn="1"/>
        </p:nvPicPr>
        <p:blipFill>
          <a:blip r:embed="rId2" cstate="screen"/>
          <a:stretch>
            <a:fillRect/>
          </a:stretch>
        </p:blipFill>
        <p:spPr>
          <a:xfrm>
            <a:off x="1854037" y="1298908"/>
            <a:ext cx="10337963" cy="5559093"/>
          </a:xfrm>
          <a:prstGeom prst="rect">
            <a:avLst/>
          </a:prstGeom>
        </p:spPr>
      </p:pic>
      <p:sp>
        <p:nvSpPr>
          <p:cNvPr id="2" name="Title 1"/>
          <p:cNvSpPr>
            <a:spLocks noGrp="1"/>
          </p:cNvSpPr>
          <p:nvPr>
            <p:ph type="ctrTitle"/>
          </p:nvPr>
        </p:nvSpPr>
        <p:spPr>
          <a:xfrm>
            <a:off x="719667" y="2181168"/>
            <a:ext cx="3840163" cy="938535"/>
          </a:xfrm>
        </p:spPr>
        <p:txBody>
          <a:bodyPr/>
          <a:lstStyle>
            <a:lvl1pPr>
              <a:defRPr sz="2000">
                <a:solidFill>
                  <a:schemeClr val="accent1"/>
                </a:solidFill>
              </a:defRPr>
            </a:lvl1pPr>
          </a:lstStyle>
          <a:p>
            <a:r>
              <a:rPr lang="en-US" dirty="0"/>
              <a:t>Click to edit Master title style</a:t>
            </a:r>
            <a:endParaRPr lang="en-GB" dirty="0"/>
          </a:p>
        </p:txBody>
      </p:sp>
      <p:sp>
        <p:nvSpPr>
          <p:cNvPr id="3" name="Subtitle 2"/>
          <p:cNvSpPr>
            <a:spLocks noGrp="1"/>
          </p:cNvSpPr>
          <p:nvPr>
            <p:ph type="subTitle" idx="1"/>
          </p:nvPr>
        </p:nvSpPr>
        <p:spPr>
          <a:xfrm>
            <a:off x="719667" y="3183500"/>
            <a:ext cx="3840163" cy="2497832"/>
          </a:xfrm>
        </p:spPr>
        <p:txBody>
          <a:bodyPr>
            <a:normAutofit/>
          </a:bodyPr>
          <a:lstStyle>
            <a:lvl1pPr marL="0" indent="0" algn="l">
              <a:buNone/>
              <a:defRPr sz="2000">
                <a:solidFill>
                  <a:schemeClr val="accent1"/>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dirty="0"/>
              <a:t>Click to edit Master subtitle style</a:t>
            </a:r>
            <a:endParaRPr lang="en-GB" dirty="0"/>
          </a:p>
        </p:txBody>
      </p:sp>
      <p:sp>
        <p:nvSpPr>
          <p:cNvPr id="4" name="Date Placeholder 3"/>
          <p:cNvSpPr>
            <a:spLocks noGrp="1"/>
          </p:cNvSpPr>
          <p:nvPr>
            <p:ph type="dt" sz="half" idx="10"/>
          </p:nvPr>
        </p:nvSpPr>
        <p:spPr/>
        <p:txBody>
          <a:bodyPr/>
          <a:lstStyle/>
          <a:p>
            <a:fld id="{EB43CA3D-74BD-45EA-B221-98061C392DB5}" type="datetime1">
              <a:rPr lang="en-GB" smtClean="0"/>
              <a:pPr/>
              <a:t>28/08/2024</a:t>
            </a:fld>
            <a:endParaRPr lang="en-GB"/>
          </a:p>
        </p:txBody>
      </p:sp>
      <p:sp>
        <p:nvSpPr>
          <p:cNvPr id="5" name="Footer Placeholder 4"/>
          <p:cNvSpPr>
            <a:spLocks noGrp="1"/>
          </p:cNvSpPr>
          <p:nvPr>
            <p:ph type="ftr" sz="quarter" idx="11"/>
          </p:nvPr>
        </p:nvSpPr>
        <p:spPr/>
        <p:txBody>
          <a:bodyPr/>
          <a:lstStyle/>
          <a:p>
            <a:endParaRPr lang="en-GB"/>
          </a:p>
        </p:txBody>
      </p:sp>
      <p:pic>
        <p:nvPicPr>
          <p:cNvPr id="9" name="Picture 8" descr="CRICK_Logotype_black_RGB.emf"/>
          <p:cNvPicPr>
            <a:picLocks noChangeAspect="1"/>
          </p:cNvPicPr>
          <p:nvPr userDrawn="1"/>
        </p:nvPicPr>
        <p:blipFill>
          <a:blip r:embed="rId3" cstate="screen"/>
          <a:stretch>
            <a:fillRect/>
          </a:stretch>
        </p:blipFill>
        <p:spPr>
          <a:xfrm>
            <a:off x="10800523" y="271463"/>
            <a:ext cx="1031848" cy="800070"/>
          </a:xfrm>
          <a:prstGeom prst="rect">
            <a:avLst/>
          </a:prstGeom>
        </p:spPr>
      </p:pic>
      <p:sp>
        <p:nvSpPr>
          <p:cNvPr id="10" name="Slide Number Placeholder 5"/>
          <p:cNvSpPr>
            <a:spLocks noGrp="1"/>
          </p:cNvSpPr>
          <p:nvPr>
            <p:ph type="sldNum" sz="quarter" idx="12"/>
          </p:nvPr>
        </p:nvSpPr>
        <p:spPr>
          <a:xfrm>
            <a:off x="11277601" y="6239736"/>
            <a:ext cx="638849" cy="365125"/>
          </a:xfrm>
        </p:spPr>
        <p:txBody>
          <a:bodyPr/>
          <a:lstStyle>
            <a:lvl1pPr>
              <a:defRPr>
                <a:ln>
                  <a:solidFill>
                    <a:schemeClr val="bg1"/>
                  </a:solidFill>
                </a:ln>
              </a:defRPr>
            </a:lvl1pPr>
          </a:lstStyle>
          <a:p>
            <a:fld id="{D19B3434-7E09-465F-A694-A86E7D543F5E}" type="slidenum">
              <a:rPr lang="en-GB" smtClean="0"/>
              <a:pPr/>
              <a:t>‹#›</a:t>
            </a:fld>
            <a:endParaRPr lang="en-GB" dirty="0"/>
          </a:p>
        </p:txBody>
      </p:sp>
      <p:pic>
        <p:nvPicPr>
          <p:cNvPr id="12" name="Picture 11"/>
          <p:cNvPicPr>
            <a:picLocks noChangeAspect="1"/>
          </p:cNvPicPr>
          <p:nvPr userDrawn="1"/>
        </p:nvPicPr>
        <p:blipFill>
          <a:blip r:embed="rId4">
            <a:extLst>
              <a:ext uri="{28A0092B-C50C-407E-A947-70E740481C1C}">
                <a14:useLocalDpi xmlns:a14="http://schemas.microsoft.com/office/drawing/2010/main" val="0"/>
              </a:ext>
            </a:extLst>
          </a:blip>
          <a:stretch>
            <a:fillRect/>
          </a:stretch>
        </p:blipFill>
        <p:spPr>
          <a:xfrm>
            <a:off x="10781484" y="188640"/>
            <a:ext cx="1103757" cy="1152128"/>
          </a:xfrm>
          <a:prstGeom prst="rect">
            <a:avLst/>
          </a:prstGeom>
        </p:spPr>
      </p:pic>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itle" preserve="1">
  <p:cSld name="Crick Presentation title 3">
    <p:spTree>
      <p:nvGrpSpPr>
        <p:cNvPr id="1" name=""/>
        <p:cNvGrpSpPr/>
        <p:nvPr/>
      </p:nvGrpSpPr>
      <p:grpSpPr>
        <a:xfrm>
          <a:off x="0" y="0"/>
          <a:ext cx="0" cy="0"/>
          <a:chOff x="0" y="0"/>
          <a:chExt cx="0" cy="0"/>
        </a:xfrm>
      </p:grpSpPr>
      <p:pic>
        <p:nvPicPr>
          <p:cNvPr id="11" name="Picture 10" descr="Subhead1.emf"/>
          <p:cNvPicPr>
            <a:picLocks noChangeAspect="1"/>
          </p:cNvPicPr>
          <p:nvPr userDrawn="1"/>
        </p:nvPicPr>
        <p:blipFill>
          <a:blip r:embed="rId2" cstate="screen"/>
          <a:stretch>
            <a:fillRect/>
          </a:stretch>
        </p:blipFill>
        <p:spPr>
          <a:xfrm>
            <a:off x="2520479" y="566"/>
            <a:ext cx="9671521" cy="6857434"/>
          </a:xfrm>
          <a:prstGeom prst="rect">
            <a:avLst/>
          </a:prstGeom>
        </p:spPr>
      </p:pic>
      <p:sp>
        <p:nvSpPr>
          <p:cNvPr id="2" name="Title 1"/>
          <p:cNvSpPr>
            <a:spLocks noGrp="1"/>
          </p:cNvSpPr>
          <p:nvPr>
            <p:ph type="ctrTitle"/>
          </p:nvPr>
        </p:nvSpPr>
        <p:spPr>
          <a:xfrm>
            <a:off x="719667" y="2181168"/>
            <a:ext cx="3840163" cy="938535"/>
          </a:xfrm>
        </p:spPr>
        <p:txBody>
          <a:bodyPr/>
          <a:lstStyle>
            <a:lvl1pPr>
              <a:defRPr sz="2000">
                <a:solidFill>
                  <a:schemeClr val="accent1"/>
                </a:solidFill>
              </a:defRPr>
            </a:lvl1pPr>
          </a:lstStyle>
          <a:p>
            <a:r>
              <a:rPr lang="en-US" dirty="0"/>
              <a:t>Click to edit Master title style</a:t>
            </a:r>
            <a:endParaRPr lang="en-GB" dirty="0"/>
          </a:p>
        </p:txBody>
      </p:sp>
      <p:sp>
        <p:nvSpPr>
          <p:cNvPr id="3" name="Subtitle 2"/>
          <p:cNvSpPr>
            <a:spLocks noGrp="1"/>
          </p:cNvSpPr>
          <p:nvPr>
            <p:ph type="subTitle" idx="1"/>
          </p:nvPr>
        </p:nvSpPr>
        <p:spPr>
          <a:xfrm>
            <a:off x="719667" y="3183500"/>
            <a:ext cx="3840163" cy="2497832"/>
          </a:xfrm>
        </p:spPr>
        <p:txBody>
          <a:bodyPr>
            <a:normAutofit/>
          </a:bodyPr>
          <a:lstStyle>
            <a:lvl1pPr marL="0" indent="0" algn="l">
              <a:buNone/>
              <a:defRPr sz="2000">
                <a:solidFill>
                  <a:schemeClr val="accent1"/>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dirty="0"/>
              <a:t>Click to edit Master subtitle style</a:t>
            </a:r>
            <a:endParaRPr lang="en-GB" dirty="0"/>
          </a:p>
        </p:txBody>
      </p:sp>
      <p:sp>
        <p:nvSpPr>
          <p:cNvPr id="4" name="Date Placeholder 3"/>
          <p:cNvSpPr>
            <a:spLocks noGrp="1"/>
          </p:cNvSpPr>
          <p:nvPr>
            <p:ph type="dt" sz="half" idx="10"/>
          </p:nvPr>
        </p:nvSpPr>
        <p:spPr/>
        <p:txBody>
          <a:bodyPr/>
          <a:lstStyle/>
          <a:p>
            <a:fld id="{E1D4B466-51EB-4EE1-A10A-B7025C87FF36}" type="datetime1">
              <a:rPr lang="en-GB" smtClean="0"/>
              <a:pPr/>
              <a:t>28/08/2024</a:t>
            </a:fld>
            <a:endParaRPr lang="en-GB"/>
          </a:p>
        </p:txBody>
      </p:sp>
      <p:sp>
        <p:nvSpPr>
          <p:cNvPr id="5" name="Footer Placeholder 4"/>
          <p:cNvSpPr>
            <a:spLocks noGrp="1"/>
          </p:cNvSpPr>
          <p:nvPr>
            <p:ph type="ftr" sz="quarter" idx="11"/>
          </p:nvPr>
        </p:nvSpPr>
        <p:spPr/>
        <p:txBody>
          <a:bodyPr/>
          <a:lstStyle/>
          <a:p>
            <a:endParaRPr lang="en-GB"/>
          </a:p>
        </p:txBody>
      </p:sp>
      <p:pic>
        <p:nvPicPr>
          <p:cNvPr id="9" name="Picture 8" descr="CRICK_Logotype_black_RGB.emf"/>
          <p:cNvPicPr>
            <a:picLocks noChangeAspect="1"/>
          </p:cNvPicPr>
          <p:nvPr userDrawn="1"/>
        </p:nvPicPr>
        <p:blipFill>
          <a:blip r:embed="rId3" cstate="screen"/>
          <a:stretch>
            <a:fillRect/>
          </a:stretch>
        </p:blipFill>
        <p:spPr>
          <a:xfrm>
            <a:off x="10800523" y="271463"/>
            <a:ext cx="1031848" cy="800070"/>
          </a:xfrm>
          <a:prstGeom prst="rect">
            <a:avLst/>
          </a:prstGeom>
        </p:spPr>
      </p:pic>
      <p:sp>
        <p:nvSpPr>
          <p:cNvPr id="10" name="Slide Number Placeholder 5"/>
          <p:cNvSpPr>
            <a:spLocks noGrp="1"/>
          </p:cNvSpPr>
          <p:nvPr>
            <p:ph type="sldNum" sz="quarter" idx="12"/>
          </p:nvPr>
        </p:nvSpPr>
        <p:spPr>
          <a:xfrm>
            <a:off x="11277601" y="6239736"/>
            <a:ext cx="638849" cy="365125"/>
          </a:xfrm>
        </p:spPr>
        <p:txBody>
          <a:bodyPr/>
          <a:lstStyle>
            <a:lvl1pPr>
              <a:defRPr>
                <a:ln>
                  <a:solidFill>
                    <a:schemeClr val="bg1"/>
                  </a:solidFill>
                </a:ln>
              </a:defRPr>
            </a:lvl1pPr>
          </a:lstStyle>
          <a:p>
            <a:fld id="{D19B3434-7E09-465F-A694-A86E7D543F5E}" type="slidenum">
              <a:rPr lang="en-GB" smtClean="0"/>
              <a:pPr/>
              <a:t>‹#›</a:t>
            </a:fld>
            <a:endParaRPr lang="en-GB" dirty="0"/>
          </a:p>
        </p:txBody>
      </p:sp>
      <p:pic>
        <p:nvPicPr>
          <p:cNvPr id="12" name="Picture 11"/>
          <p:cNvPicPr>
            <a:picLocks noChangeAspect="1"/>
          </p:cNvPicPr>
          <p:nvPr userDrawn="1"/>
        </p:nvPicPr>
        <p:blipFill>
          <a:blip r:embed="rId4">
            <a:extLst>
              <a:ext uri="{28A0092B-C50C-407E-A947-70E740481C1C}">
                <a14:useLocalDpi xmlns:a14="http://schemas.microsoft.com/office/drawing/2010/main" val="0"/>
              </a:ext>
            </a:extLst>
          </a:blip>
          <a:stretch>
            <a:fillRect/>
          </a:stretch>
        </p:blipFill>
        <p:spPr>
          <a:xfrm>
            <a:off x="10781484" y="188640"/>
            <a:ext cx="1103757" cy="1152128"/>
          </a:xfrm>
          <a:prstGeom prst="rect">
            <a:avLst/>
          </a:prstGeom>
        </p:spPr>
      </p:pic>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itle" preserve="1">
  <p:cSld name="Crick Divider Slide 1">
    <p:spTree>
      <p:nvGrpSpPr>
        <p:cNvPr id="1" name=""/>
        <p:cNvGrpSpPr/>
        <p:nvPr/>
      </p:nvGrpSpPr>
      <p:grpSpPr>
        <a:xfrm>
          <a:off x="0" y="0"/>
          <a:ext cx="0" cy="0"/>
          <a:chOff x="0" y="0"/>
          <a:chExt cx="0" cy="0"/>
        </a:xfrm>
      </p:grpSpPr>
      <p:pic>
        <p:nvPicPr>
          <p:cNvPr id="11" name="Picture 10" descr="Subhead1.emf"/>
          <p:cNvPicPr>
            <a:picLocks noChangeAspect="1"/>
          </p:cNvPicPr>
          <p:nvPr userDrawn="1"/>
        </p:nvPicPr>
        <p:blipFill>
          <a:blip r:embed="rId2" cstate="screen"/>
          <a:stretch>
            <a:fillRect/>
          </a:stretch>
        </p:blipFill>
        <p:spPr>
          <a:xfrm>
            <a:off x="1008" y="0"/>
            <a:ext cx="12190993" cy="6857434"/>
          </a:xfrm>
          <a:prstGeom prst="rect">
            <a:avLst/>
          </a:prstGeom>
        </p:spPr>
      </p:pic>
      <p:sp>
        <p:nvSpPr>
          <p:cNvPr id="2" name="Title 1"/>
          <p:cNvSpPr>
            <a:spLocks noGrp="1"/>
          </p:cNvSpPr>
          <p:nvPr>
            <p:ph type="ctrTitle"/>
          </p:nvPr>
        </p:nvSpPr>
        <p:spPr>
          <a:xfrm>
            <a:off x="719667" y="2181168"/>
            <a:ext cx="3840163" cy="938535"/>
          </a:xfrm>
        </p:spPr>
        <p:txBody>
          <a:bodyPr/>
          <a:lstStyle>
            <a:lvl1pPr>
              <a:defRPr sz="2000">
                <a:solidFill>
                  <a:schemeClr val="bg1"/>
                </a:solidFill>
              </a:defRPr>
            </a:lvl1pPr>
          </a:lstStyle>
          <a:p>
            <a:r>
              <a:rPr lang="en-US" dirty="0"/>
              <a:t>Click to edit Master title style</a:t>
            </a:r>
            <a:endParaRPr lang="en-GB" dirty="0"/>
          </a:p>
        </p:txBody>
      </p:sp>
      <p:sp>
        <p:nvSpPr>
          <p:cNvPr id="3" name="Subtitle 2"/>
          <p:cNvSpPr>
            <a:spLocks noGrp="1"/>
          </p:cNvSpPr>
          <p:nvPr>
            <p:ph type="subTitle" idx="1"/>
          </p:nvPr>
        </p:nvSpPr>
        <p:spPr>
          <a:xfrm>
            <a:off x="719667" y="3183500"/>
            <a:ext cx="3840163" cy="2497832"/>
          </a:xfrm>
        </p:spPr>
        <p:txBody>
          <a:bodyPr>
            <a:normAutofit/>
          </a:bodyPr>
          <a:lstStyle>
            <a:lvl1pPr marL="0" indent="0" algn="l">
              <a:buNone/>
              <a:defRPr sz="2000">
                <a:solidFill>
                  <a:schemeClr val="bg1"/>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dirty="0"/>
              <a:t>Click to edit Master subtitle style</a:t>
            </a:r>
            <a:endParaRPr lang="en-GB" dirty="0"/>
          </a:p>
        </p:txBody>
      </p:sp>
      <p:sp>
        <p:nvSpPr>
          <p:cNvPr id="4" name="Date Placeholder 3"/>
          <p:cNvSpPr>
            <a:spLocks noGrp="1"/>
          </p:cNvSpPr>
          <p:nvPr>
            <p:ph type="dt" sz="half" idx="10"/>
          </p:nvPr>
        </p:nvSpPr>
        <p:spPr/>
        <p:txBody>
          <a:bodyPr/>
          <a:lstStyle/>
          <a:p>
            <a:fld id="{62AB2B58-83C4-4517-8594-AFB34E2CBC9B}" type="datetime1">
              <a:rPr lang="en-GB" smtClean="0"/>
              <a:pPr/>
              <a:t>28/08/2024</a:t>
            </a:fld>
            <a:endParaRPr lang="en-GB"/>
          </a:p>
        </p:txBody>
      </p:sp>
      <p:sp>
        <p:nvSpPr>
          <p:cNvPr id="5" name="Footer Placeholder 4"/>
          <p:cNvSpPr>
            <a:spLocks noGrp="1"/>
          </p:cNvSpPr>
          <p:nvPr>
            <p:ph type="ftr" sz="quarter" idx="11"/>
          </p:nvPr>
        </p:nvSpPr>
        <p:spPr/>
        <p:txBody>
          <a:bodyPr/>
          <a:lstStyle/>
          <a:p>
            <a:endParaRPr lang="en-GB"/>
          </a:p>
        </p:txBody>
      </p:sp>
      <p:pic>
        <p:nvPicPr>
          <p:cNvPr id="9" name="Picture 8" descr="CRICK_Logotype_black_RGB.emf"/>
          <p:cNvPicPr>
            <a:picLocks noChangeAspect="1"/>
          </p:cNvPicPr>
          <p:nvPr userDrawn="1"/>
        </p:nvPicPr>
        <p:blipFill>
          <a:blip r:embed="rId3" cstate="screen"/>
          <a:stretch>
            <a:fillRect/>
          </a:stretch>
        </p:blipFill>
        <p:spPr>
          <a:xfrm>
            <a:off x="10800523" y="271463"/>
            <a:ext cx="1031848" cy="800070"/>
          </a:xfrm>
          <a:prstGeom prst="rect">
            <a:avLst/>
          </a:prstGeom>
        </p:spPr>
      </p:pic>
      <p:sp>
        <p:nvSpPr>
          <p:cNvPr id="10" name="Slide Number Placeholder 5"/>
          <p:cNvSpPr>
            <a:spLocks noGrp="1"/>
          </p:cNvSpPr>
          <p:nvPr>
            <p:ph type="sldNum" sz="quarter" idx="12"/>
          </p:nvPr>
        </p:nvSpPr>
        <p:spPr>
          <a:xfrm>
            <a:off x="11277601" y="6239736"/>
            <a:ext cx="638849" cy="365125"/>
          </a:xfrm>
        </p:spPr>
        <p:txBody>
          <a:bodyPr/>
          <a:lstStyle>
            <a:lvl1pPr>
              <a:defRPr>
                <a:ln>
                  <a:solidFill>
                    <a:schemeClr val="bg1"/>
                  </a:solidFill>
                </a:ln>
              </a:defRPr>
            </a:lvl1pPr>
          </a:lstStyle>
          <a:p>
            <a:fld id="{D19B3434-7E09-465F-A694-A86E7D543F5E}" type="slidenum">
              <a:rPr lang="en-GB" smtClean="0"/>
              <a:pPr/>
              <a:t>‹#›</a:t>
            </a:fld>
            <a:endParaRPr lang="en-GB" dirty="0"/>
          </a:p>
        </p:txBody>
      </p:sp>
      <p:pic>
        <p:nvPicPr>
          <p:cNvPr id="12" name="Picture 11"/>
          <p:cNvPicPr>
            <a:picLocks noChangeAspect="1"/>
          </p:cNvPicPr>
          <p:nvPr userDrawn="1"/>
        </p:nvPicPr>
        <p:blipFill>
          <a:blip r:embed="rId4">
            <a:extLst>
              <a:ext uri="{28A0092B-C50C-407E-A947-70E740481C1C}">
                <a14:useLocalDpi xmlns:a14="http://schemas.microsoft.com/office/drawing/2010/main" val="0"/>
              </a:ext>
            </a:extLst>
          </a:blip>
          <a:stretch>
            <a:fillRect/>
          </a:stretch>
        </p:blipFill>
        <p:spPr>
          <a:xfrm>
            <a:off x="10781484" y="188640"/>
            <a:ext cx="1103757" cy="1152128"/>
          </a:xfrm>
          <a:prstGeom prst="rect">
            <a:avLst/>
          </a:prstGeom>
        </p:spPr>
      </p:pic>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 preserve="1">
  <p:cSld name="Crick Divider Slide 2">
    <p:spTree>
      <p:nvGrpSpPr>
        <p:cNvPr id="1" name=""/>
        <p:cNvGrpSpPr/>
        <p:nvPr/>
      </p:nvGrpSpPr>
      <p:grpSpPr>
        <a:xfrm>
          <a:off x="0" y="0"/>
          <a:ext cx="0" cy="0"/>
          <a:chOff x="0" y="0"/>
          <a:chExt cx="0" cy="0"/>
        </a:xfrm>
      </p:grpSpPr>
      <p:pic>
        <p:nvPicPr>
          <p:cNvPr id="11" name="Picture 10" descr="Subhead1.emf"/>
          <p:cNvPicPr>
            <a:picLocks noChangeAspect="1"/>
          </p:cNvPicPr>
          <p:nvPr userDrawn="1"/>
        </p:nvPicPr>
        <p:blipFill>
          <a:blip r:embed="rId2" cstate="screen"/>
          <a:stretch>
            <a:fillRect/>
          </a:stretch>
        </p:blipFill>
        <p:spPr>
          <a:xfrm>
            <a:off x="1" y="1378150"/>
            <a:ext cx="12190993" cy="5479851"/>
          </a:xfrm>
          <a:prstGeom prst="rect">
            <a:avLst/>
          </a:prstGeom>
        </p:spPr>
      </p:pic>
      <p:sp>
        <p:nvSpPr>
          <p:cNvPr id="2" name="Title 1"/>
          <p:cNvSpPr>
            <a:spLocks noGrp="1"/>
          </p:cNvSpPr>
          <p:nvPr>
            <p:ph type="ctrTitle"/>
          </p:nvPr>
        </p:nvSpPr>
        <p:spPr>
          <a:xfrm>
            <a:off x="719667" y="2181168"/>
            <a:ext cx="5376333" cy="938535"/>
          </a:xfrm>
        </p:spPr>
        <p:txBody>
          <a:bodyPr/>
          <a:lstStyle>
            <a:lvl1pPr>
              <a:defRPr sz="2000">
                <a:solidFill>
                  <a:schemeClr val="accent1"/>
                </a:solidFill>
              </a:defRPr>
            </a:lvl1pPr>
          </a:lstStyle>
          <a:p>
            <a:r>
              <a:rPr lang="en-US" dirty="0"/>
              <a:t>Click to edit Master title style</a:t>
            </a:r>
            <a:endParaRPr lang="en-GB" dirty="0"/>
          </a:p>
        </p:txBody>
      </p:sp>
      <p:sp>
        <p:nvSpPr>
          <p:cNvPr id="3" name="Subtitle 2"/>
          <p:cNvSpPr>
            <a:spLocks noGrp="1"/>
          </p:cNvSpPr>
          <p:nvPr>
            <p:ph type="subTitle" idx="1"/>
          </p:nvPr>
        </p:nvSpPr>
        <p:spPr>
          <a:xfrm>
            <a:off x="719667" y="3183500"/>
            <a:ext cx="5376333" cy="2497832"/>
          </a:xfrm>
        </p:spPr>
        <p:txBody>
          <a:bodyPr>
            <a:normAutofit/>
          </a:bodyPr>
          <a:lstStyle>
            <a:lvl1pPr marL="0" indent="0" algn="l">
              <a:buNone/>
              <a:defRPr sz="2000">
                <a:solidFill>
                  <a:schemeClr val="accent1"/>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dirty="0"/>
              <a:t>Click to edit Master subtitle style</a:t>
            </a:r>
            <a:endParaRPr lang="en-GB" dirty="0"/>
          </a:p>
        </p:txBody>
      </p:sp>
      <p:sp>
        <p:nvSpPr>
          <p:cNvPr id="4" name="Date Placeholder 3"/>
          <p:cNvSpPr>
            <a:spLocks noGrp="1"/>
          </p:cNvSpPr>
          <p:nvPr>
            <p:ph type="dt" sz="half" idx="10"/>
          </p:nvPr>
        </p:nvSpPr>
        <p:spPr/>
        <p:txBody>
          <a:bodyPr/>
          <a:lstStyle/>
          <a:p>
            <a:fld id="{D0045887-33C8-4A42-829D-DEE92C359FE5}" type="datetime1">
              <a:rPr lang="en-GB" smtClean="0"/>
              <a:pPr/>
              <a:t>28/08/2024</a:t>
            </a:fld>
            <a:endParaRPr lang="en-GB"/>
          </a:p>
        </p:txBody>
      </p:sp>
      <p:sp>
        <p:nvSpPr>
          <p:cNvPr id="5" name="Footer Placeholder 4"/>
          <p:cNvSpPr>
            <a:spLocks noGrp="1"/>
          </p:cNvSpPr>
          <p:nvPr>
            <p:ph type="ftr" sz="quarter" idx="11"/>
          </p:nvPr>
        </p:nvSpPr>
        <p:spPr/>
        <p:txBody>
          <a:bodyPr/>
          <a:lstStyle/>
          <a:p>
            <a:endParaRPr lang="en-GB"/>
          </a:p>
        </p:txBody>
      </p:sp>
      <p:pic>
        <p:nvPicPr>
          <p:cNvPr id="9" name="Picture 8" descr="CRICK_Logotype_black_RGB.emf"/>
          <p:cNvPicPr>
            <a:picLocks noChangeAspect="1"/>
          </p:cNvPicPr>
          <p:nvPr userDrawn="1"/>
        </p:nvPicPr>
        <p:blipFill>
          <a:blip r:embed="rId3" cstate="screen"/>
          <a:stretch>
            <a:fillRect/>
          </a:stretch>
        </p:blipFill>
        <p:spPr>
          <a:xfrm>
            <a:off x="10800523" y="271463"/>
            <a:ext cx="1031848" cy="800070"/>
          </a:xfrm>
          <a:prstGeom prst="rect">
            <a:avLst/>
          </a:prstGeom>
        </p:spPr>
      </p:pic>
      <p:sp>
        <p:nvSpPr>
          <p:cNvPr id="10" name="Slide Number Placeholder 5"/>
          <p:cNvSpPr>
            <a:spLocks noGrp="1"/>
          </p:cNvSpPr>
          <p:nvPr>
            <p:ph type="sldNum" sz="quarter" idx="12"/>
          </p:nvPr>
        </p:nvSpPr>
        <p:spPr>
          <a:xfrm>
            <a:off x="11277601" y="6239736"/>
            <a:ext cx="638849" cy="365125"/>
          </a:xfrm>
        </p:spPr>
        <p:txBody>
          <a:bodyPr/>
          <a:lstStyle>
            <a:lvl1pPr>
              <a:defRPr>
                <a:ln>
                  <a:solidFill>
                    <a:schemeClr val="bg1"/>
                  </a:solidFill>
                </a:ln>
              </a:defRPr>
            </a:lvl1pPr>
          </a:lstStyle>
          <a:p>
            <a:fld id="{D19B3434-7E09-465F-A694-A86E7D543F5E}" type="slidenum">
              <a:rPr lang="en-GB" smtClean="0"/>
              <a:pPr/>
              <a:t>‹#›</a:t>
            </a:fld>
            <a:endParaRPr lang="en-GB" dirty="0"/>
          </a:p>
        </p:txBody>
      </p:sp>
      <p:pic>
        <p:nvPicPr>
          <p:cNvPr id="12" name="Picture 11"/>
          <p:cNvPicPr>
            <a:picLocks noChangeAspect="1"/>
          </p:cNvPicPr>
          <p:nvPr userDrawn="1"/>
        </p:nvPicPr>
        <p:blipFill>
          <a:blip r:embed="rId4">
            <a:extLst>
              <a:ext uri="{28A0092B-C50C-407E-A947-70E740481C1C}">
                <a14:useLocalDpi xmlns:a14="http://schemas.microsoft.com/office/drawing/2010/main" val="0"/>
              </a:ext>
            </a:extLst>
          </a:blip>
          <a:stretch>
            <a:fillRect/>
          </a:stretch>
        </p:blipFill>
        <p:spPr>
          <a:xfrm>
            <a:off x="10781484" y="188640"/>
            <a:ext cx="1103757" cy="1152128"/>
          </a:xfrm>
          <a:prstGeom prst="rect">
            <a:avLst/>
          </a:prstGeom>
        </p:spPr>
      </p:pic>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title" preserve="1">
  <p:cSld name="Crick Divider Slide 3">
    <p:spTree>
      <p:nvGrpSpPr>
        <p:cNvPr id="1" name=""/>
        <p:cNvGrpSpPr/>
        <p:nvPr/>
      </p:nvGrpSpPr>
      <p:grpSpPr>
        <a:xfrm>
          <a:off x="0" y="0"/>
          <a:ext cx="0" cy="0"/>
          <a:chOff x="0" y="0"/>
          <a:chExt cx="0" cy="0"/>
        </a:xfrm>
      </p:grpSpPr>
      <p:pic>
        <p:nvPicPr>
          <p:cNvPr id="11" name="Picture 10" descr="Subhead1.emf"/>
          <p:cNvPicPr>
            <a:picLocks noChangeAspect="1"/>
          </p:cNvPicPr>
          <p:nvPr userDrawn="1"/>
        </p:nvPicPr>
        <p:blipFill>
          <a:blip r:embed="rId2" cstate="screen"/>
          <a:stretch>
            <a:fillRect/>
          </a:stretch>
        </p:blipFill>
        <p:spPr>
          <a:xfrm>
            <a:off x="1008" y="1396436"/>
            <a:ext cx="12190993" cy="5461565"/>
          </a:xfrm>
          <a:prstGeom prst="rect">
            <a:avLst/>
          </a:prstGeom>
        </p:spPr>
      </p:pic>
      <p:sp>
        <p:nvSpPr>
          <p:cNvPr id="2" name="Title 1"/>
          <p:cNvSpPr>
            <a:spLocks noGrp="1"/>
          </p:cNvSpPr>
          <p:nvPr>
            <p:ph type="ctrTitle"/>
          </p:nvPr>
        </p:nvSpPr>
        <p:spPr>
          <a:xfrm>
            <a:off x="719667" y="2181168"/>
            <a:ext cx="3840163" cy="938535"/>
          </a:xfrm>
        </p:spPr>
        <p:txBody>
          <a:bodyPr/>
          <a:lstStyle>
            <a:lvl1pPr>
              <a:defRPr sz="2000">
                <a:solidFill>
                  <a:schemeClr val="bg1"/>
                </a:solidFill>
              </a:defRPr>
            </a:lvl1pPr>
          </a:lstStyle>
          <a:p>
            <a:r>
              <a:rPr lang="en-US" dirty="0"/>
              <a:t>Click to edit Master title style</a:t>
            </a:r>
            <a:endParaRPr lang="en-GB" dirty="0"/>
          </a:p>
        </p:txBody>
      </p:sp>
      <p:sp>
        <p:nvSpPr>
          <p:cNvPr id="3" name="Subtitle 2"/>
          <p:cNvSpPr>
            <a:spLocks noGrp="1"/>
          </p:cNvSpPr>
          <p:nvPr>
            <p:ph type="subTitle" idx="1"/>
          </p:nvPr>
        </p:nvSpPr>
        <p:spPr>
          <a:xfrm>
            <a:off x="719667" y="3183500"/>
            <a:ext cx="3840163" cy="2497832"/>
          </a:xfrm>
        </p:spPr>
        <p:txBody>
          <a:bodyPr>
            <a:normAutofit/>
          </a:bodyPr>
          <a:lstStyle>
            <a:lvl1pPr marL="0" indent="0" algn="l">
              <a:buNone/>
              <a:defRPr sz="2000">
                <a:solidFill>
                  <a:schemeClr val="bg1"/>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dirty="0"/>
              <a:t>Click to edit Master subtitle style</a:t>
            </a:r>
            <a:endParaRPr lang="en-GB" dirty="0"/>
          </a:p>
        </p:txBody>
      </p:sp>
      <p:sp>
        <p:nvSpPr>
          <p:cNvPr id="4" name="Date Placeholder 3"/>
          <p:cNvSpPr>
            <a:spLocks noGrp="1"/>
          </p:cNvSpPr>
          <p:nvPr>
            <p:ph type="dt" sz="half" idx="10"/>
          </p:nvPr>
        </p:nvSpPr>
        <p:spPr/>
        <p:txBody>
          <a:bodyPr/>
          <a:lstStyle/>
          <a:p>
            <a:fld id="{EA0E52B2-C2BE-44AD-B7F8-DCE034C7671C}" type="datetime1">
              <a:rPr lang="en-GB" smtClean="0"/>
              <a:pPr/>
              <a:t>28/08/2024</a:t>
            </a:fld>
            <a:endParaRPr lang="en-GB"/>
          </a:p>
        </p:txBody>
      </p:sp>
      <p:sp>
        <p:nvSpPr>
          <p:cNvPr id="5" name="Footer Placeholder 4"/>
          <p:cNvSpPr>
            <a:spLocks noGrp="1"/>
          </p:cNvSpPr>
          <p:nvPr>
            <p:ph type="ftr" sz="quarter" idx="11"/>
          </p:nvPr>
        </p:nvSpPr>
        <p:spPr/>
        <p:txBody>
          <a:bodyPr/>
          <a:lstStyle/>
          <a:p>
            <a:endParaRPr lang="en-GB"/>
          </a:p>
        </p:txBody>
      </p:sp>
      <p:pic>
        <p:nvPicPr>
          <p:cNvPr id="9" name="Picture 8" descr="CRICK_Logotype_black_RGB.emf"/>
          <p:cNvPicPr>
            <a:picLocks noChangeAspect="1"/>
          </p:cNvPicPr>
          <p:nvPr userDrawn="1"/>
        </p:nvPicPr>
        <p:blipFill>
          <a:blip r:embed="rId3" cstate="screen"/>
          <a:stretch>
            <a:fillRect/>
          </a:stretch>
        </p:blipFill>
        <p:spPr>
          <a:xfrm>
            <a:off x="10800523" y="271463"/>
            <a:ext cx="1031848" cy="800070"/>
          </a:xfrm>
          <a:prstGeom prst="rect">
            <a:avLst/>
          </a:prstGeom>
        </p:spPr>
      </p:pic>
      <p:sp>
        <p:nvSpPr>
          <p:cNvPr id="10" name="Slide Number Placeholder 5"/>
          <p:cNvSpPr>
            <a:spLocks noGrp="1"/>
          </p:cNvSpPr>
          <p:nvPr>
            <p:ph type="sldNum" sz="quarter" idx="12"/>
          </p:nvPr>
        </p:nvSpPr>
        <p:spPr>
          <a:xfrm>
            <a:off x="11277601" y="6239736"/>
            <a:ext cx="638849" cy="365125"/>
          </a:xfrm>
        </p:spPr>
        <p:txBody>
          <a:bodyPr/>
          <a:lstStyle>
            <a:lvl1pPr>
              <a:defRPr>
                <a:ln>
                  <a:solidFill>
                    <a:schemeClr val="bg1"/>
                  </a:solidFill>
                </a:ln>
              </a:defRPr>
            </a:lvl1pPr>
          </a:lstStyle>
          <a:p>
            <a:fld id="{D19B3434-7E09-465F-A694-A86E7D543F5E}" type="slidenum">
              <a:rPr lang="en-GB" smtClean="0"/>
              <a:pPr/>
              <a:t>‹#›</a:t>
            </a:fld>
            <a:endParaRPr lang="en-GB" dirty="0"/>
          </a:p>
        </p:txBody>
      </p:sp>
      <p:pic>
        <p:nvPicPr>
          <p:cNvPr id="12" name="Picture 11"/>
          <p:cNvPicPr>
            <a:picLocks noChangeAspect="1"/>
          </p:cNvPicPr>
          <p:nvPr userDrawn="1"/>
        </p:nvPicPr>
        <p:blipFill>
          <a:blip r:embed="rId4">
            <a:extLst>
              <a:ext uri="{28A0092B-C50C-407E-A947-70E740481C1C}">
                <a14:useLocalDpi xmlns:a14="http://schemas.microsoft.com/office/drawing/2010/main" val="0"/>
              </a:ext>
            </a:extLst>
          </a:blip>
          <a:stretch>
            <a:fillRect/>
          </a:stretch>
        </p:blipFill>
        <p:spPr>
          <a:xfrm>
            <a:off x="10781484" y="188640"/>
            <a:ext cx="1103757" cy="1152128"/>
          </a:xfrm>
          <a:prstGeom prst="rect">
            <a:avLst/>
          </a:prstGeom>
        </p:spPr>
      </p:pic>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title" preserve="1">
  <p:cSld name="Crick Divider Slide 4">
    <p:spTree>
      <p:nvGrpSpPr>
        <p:cNvPr id="1" name=""/>
        <p:cNvGrpSpPr/>
        <p:nvPr/>
      </p:nvGrpSpPr>
      <p:grpSpPr>
        <a:xfrm>
          <a:off x="0" y="0"/>
          <a:ext cx="0" cy="0"/>
          <a:chOff x="0" y="0"/>
          <a:chExt cx="0" cy="0"/>
        </a:xfrm>
      </p:grpSpPr>
      <p:pic>
        <p:nvPicPr>
          <p:cNvPr id="11" name="Picture 10" descr="Subhead1.emf"/>
          <p:cNvPicPr>
            <a:picLocks noChangeAspect="1"/>
          </p:cNvPicPr>
          <p:nvPr userDrawn="1"/>
        </p:nvPicPr>
        <p:blipFill>
          <a:blip r:embed="rId2" cstate="screen"/>
          <a:stretch>
            <a:fillRect/>
          </a:stretch>
        </p:blipFill>
        <p:spPr>
          <a:xfrm>
            <a:off x="1" y="566"/>
            <a:ext cx="12190993" cy="6857434"/>
          </a:xfrm>
          <a:prstGeom prst="rect">
            <a:avLst/>
          </a:prstGeom>
        </p:spPr>
      </p:pic>
      <p:sp>
        <p:nvSpPr>
          <p:cNvPr id="2" name="Title 1"/>
          <p:cNvSpPr>
            <a:spLocks noGrp="1"/>
          </p:cNvSpPr>
          <p:nvPr>
            <p:ph type="ctrTitle"/>
          </p:nvPr>
        </p:nvSpPr>
        <p:spPr>
          <a:xfrm>
            <a:off x="719667" y="2181168"/>
            <a:ext cx="3840163" cy="938535"/>
          </a:xfrm>
        </p:spPr>
        <p:txBody>
          <a:bodyPr/>
          <a:lstStyle>
            <a:lvl1pPr>
              <a:defRPr sz="2000">
                <a:solidFill>
                  <a:schemeClr val="bg1"/>
                </a:solidFill>
              </a:defRPr>
            </a:lvl1pPr>
          </a:lstStyle>
          <a:p>
            <a:r>
              <a:rPr lang="en-US" dirty="0"/>
              <a:t>Click to edit Master title style</a:t>
            </a:r>
            <a:endParaRPr lang="en-GB" dirty="0"/>
          </a:p>
        </p:txBody>
      </p:sp>
      <p:sp>
        <p:nvSpPr>
          <p:cNvPr id="3" name="Subtitle 2"/>
          <p:cNvSpPr>
            <a:spLocks noGrp="1"/>
          </p:cNvSpPr>
          <p:nvPr>
            <p:ph type="subTitle" idx="1"/>
          </p:nvPr>
        </p:nvSpPr>
        <p:spPr>
          <a:xfrm>
            <a:off x="719667" y="3183500"/>
            <a:ext cx="3840163" cy="2497832"/>
          </a:xfrm>
        </p:spPr>
        <p:txBody>
          <a:bodyPr>
            <a:normAutofit/>
          </a:bodyPr>
          <a:lstStyle>
            <a:lvl1pPr marL="0" indent="0" algn="l">
              <a:buNone/>
              <a:defRPr sz="2000">
                <a:solidFill>
                  <a:schemeClr val="bg1"/>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dirty="0"/>
              <a:t>Click to edit Master subtitle style</a:t>
            </a:r>
            <a:endParaRPr lang="en-GB" dirty="0"/>
          </a:p>
        </p:txBody>
      </p:sp>
      <p:sp>
        <p:nvSpPr>
          <p:cNvPr id="4" name="Date Placeholder 3"/>
          <p:cNvSpPr>
            <a:spLocks noGrp="1"/>
          </p:cNvSpPr>
          <p:nvPr>
            <p:ph type="dt" sz="half" idx="10"/>
          </p:nvPr>
        </p:nvSpPr>
        <p:spPr/>
        <p:txBody>
          <a:bodyPr/>
          <a:lstStyle/>
          <a:p>
            <a:fld id="{437EB60A-3B82-417C-8E00-4B5CDE1EC8A4}" type="datetime1">
              <a:rPr lang="en-GB" smtClean="0"/>
              <a:pPr/>
              <a:t>28/08/2024</a:t>
            </a:fld>
            <a:endParaRPr lang="en-GB"/>
          </a:p>
        </p:txBody>
      </p:sp>
      <p:sp>
        <p:nvSpPr>
          <p:cNvPr id="5" name="Footer Placeholder 4"/>
          <p:cNvSpPr>
            <a:spLocks noGrp="1"/>
          </p:cNvSpPr>
          <p:nvPr>
            <p:ph type="ftr" sz="quarter" idx="11"/>
          </p:nvPr>
        </p:nvSpPr>
        <p:spPr/>
        <p:txBody>
          <a:bodyPr/>
          <a:lstStyle/>
          <a:p>
            <a:endParaRPr lang="en-GB"/>
          </a:p>
        </p:txBody>
      </p:sp>
      <p:pic>
        <p:nvPicPr>
          <p:cNvPr id="9" name="Picture 8" descr="CRICK_Logotype_black_RGB.emf"/>
          <p:cNvPicPr>
            <a:picLocks noChangeAspect="1"/>
          </p:cNvPicPr>
          <p:nvPr userDrawn="1"/>
        </p:nvPicPr>
        <p:blipFill>
          <a:blip r:embed="rId3" cstate="screen"/>
          <a:stretch>
            <a:fillRect/>
          </a:stretch>
        </p:blipFill>
        <p:spPr>
          <a:xfrm>
            <a:off x="10800523" y="271463"/>
            <a:ext cx="1031848" cy="800070"/>
          </a:xfrm>
          <a:prstGeom prst="rect">
            <a:avLst/>
          </a:prstGeom>
        </p:spPr>
      </p:pic>
      <p:sp>
        <p:nvSpPr>
          <p:cNvPr id="10" name="Slide Number Placeholder 5"/>
          <p:cNvSpPr>
            <a:spLocks noGrp="1"/>
          </p:cNvSpPr>
          <p:nvPr>
            <p:ph type="sldNum" sz="quarter" idx="12"/>
          </p:nvPr>
        </p:nvSpPr>
        <p:spPr>
          <a:xfrm>
            <a:off x="11277601" y="6239736"/>
            <a:ext cx="638849" cy="365125"/>
          </a:xfrm>
        </p:spPr>
        <p:txBody>
          <a:bodyPr/>
          <a:lstStyle/>
          <a:p>
            <a:fld id="{D19B3434-7E09-465F-A694-A86E7D543F5E}" type="slidenum">
              <a:rPr lang="en-GB" smtClean="0"/>
              <a:pPr/>
              <a:t>‹#›</a:t>
            </a:fld>
            <a:endParaRPr lang="en-GB" dirty="0"/>
          </a:p>
        </p:txBody>
      </p:sp>
      <p:pic>
        <p:nvPicPr>
          <p:cNvPr id="12" name="Picture 11"/>
          <p:cNvPicPr>
            <a:picLocks noChangeAspect="1"/>
          </p:cNvPicPr>
          <p:nvPr userDrawn="1"/>
        </p:nvPicPr>
        <p:blipFill>
          <a:blip r:embed="rId4">
            <a:extLst>
              <a:ext uri="{28A0092B-C50C-407E-A947-70E740481C1C}">
                <a14:useLocalDpi xmlns:a14="http://schemas.microsoft.com/office/drawing/2010/main" val="0"/>
              </a:ext>
            </a:extLst>
          </a:blip>
          <a:stretch>
            <a:fillRect/>
          </a:stretch>
        </p:blipFill>
        <p:spPr>
          <a:xfrm>
            <a:off x="10781484" y="188640"/>
            <a:ext cx="1103757" cy="1152128"/>
          </a:xfrm>
          <a:prstGeom prst="rect">
            <a:avLst/>
          </a:prstGeom>
        </p:spPr>
      </p:pic>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title" preserve="1">
  <p:cSld name="Crick Divider Slide 5">
    <p:spTree>
      <p:nvGrpSpPr>
        <p:cNvPr id="1" name=""/>
        <p:cNvGrpSpPr/>
        <p:nvPr/>
      </p:nvGrpSpPr>
      <p:grpSpPr>
        <a:xfrm>
          <a:off x="0" y="0"/>
          <a:ext cx="0" cy="0"/>
          <a:chOff x="0" y="0"/>
          <a:chExt cx="0" cy="0"/>
        </a:xfrm>
      </p:grpSpPr>
      <p:pic>
        <p:nvPicPr>
          <p:cNvPr id="11" name="Picture 10" descr="Subhead1.emf"/>
          <p:cNvPicPr>
            <a:picLocks noChangeAspect="1"/>
          </p:cNvPicPr>
          <p:nvPr userDrawn="1"/>
        </p:nvPicPr>
        <p:blipFill>
          <a:blip r:embed="rId2" cstate="screen"/>
          <a:stretch>
            <a:fillRect/>
          </a:stretch>
        </p:blipFill>
        <p:spPr>
          <a:xfrm>
            <a:off x="1" y="1067278"/>
            <a:ext cx="12190993" cy="5790722"/>
          </a:xfrm>
          <a:prstGeom prst="rect">
            <a:avLst/>
          </a:prstGeom>
        </p:spPr>
      </p:pic>
      <p:sp>
        <p:nvSpPr>
          <p:cNvPr id="2" name="Title 1"/>
          <p:cNvSpPr>
            <a:spLocks noGrp="1"/>
          </p:cNvSpPr>
          <p:nvPr>
            <p:ph type="ctrTitle"/>
          </p:nvPr>
        </p:nvSpPr>
        <p:spPr>
          <a:xfrm>
            <a:off x="719667" y="2181168"/>
            <a:ext cx="3840163" cy="938535"/>
          </a:xfrm>
        </p:spPr>
        <p:txBody>
          <a:bodyPr/>
          <a:lstStyle>
            <a:lvl1pPr>
              <a:defRPr sz="2000">
                <a:solidFill>
                  <a:schemeClr val="bg1"/>
                </a:solidFill>
              </a:defRPr>
            </a:lvl1pPr>
          </a:lstStyle>
          <a:p>
            <a:r>
              <a:rPr lang="en-US" dirty="0"/>
              <a:t>Click to edit Master title style</a:t>
            </a:r>
            <a:endParaRPr lang="en-GB" dirty="0"/>
          </a:p>
        </p:txBody>
      </p:sp>
      <p:sp>
        <p:nvSpPr>
          <p:cNvPr id="3" name="Subtitle 2"/>
          <p:cNvSpPr>
            <a:spLocks noGrp="1"/>
          </p:cNvSpPr>
          <p:nvPr>
            <p:ph type="subTitle" idx="1"/>
          </p:nvPr>
        </p:nvSpPr>
        <p:spPr>
          <a:xfrm>
            <a:off x="719667" y="3183500"/>
            <a:ext cx="3840163" cy="2497832"/>
          </a:xfrm>
        </p:spPr>
        <p:txBody>
          <a:bodyPr>
            <a:normAutofit/>
          </a:bodyPr>
          <a:lstStyle>
            <a:lvl1pPr marL="0" indent="0" algn="l">
              <a:buNone/>
              <a:defRPr sz="2000">
                <a:solidFill>
                  <a:schemeClr val="bg1"/>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dirty="0"/>
              <a:t>Click to edit Master subtitle style</a:t>
            </a:r>
            <a:endParaRPr lang="en-GB" dirty="0"/>
          </a:p>
        </p:txBody>
      </p:sp>
      <p:sp>
        <p:nvSpPr>
          <p:cNvPr id="4" name="Date Placeholder 3"/>
          <p:cNvSpPr>
            <a:spLocks noGrp="1"/>
          </p:cNvSpPr>
          <p:nvPr>
            <p:ph type="dt" sz="half" idx="10"/>
          </p:nvPr>
        </p:nvSpPr>
        <p:spPr/>
        <p:txBody>
          <a:bodyPr/>
          <a:lstStyle/>
          <a:p>
            <a:fld id="{E0657656-DC99-432A-BFD6-0673EBF6501F}" type="datetime1">
              <a:rPr lang="en-GB" smtClean="0"/>
              <a:pPr/>
              <a:t>28/08/2024</a:t>
            </a:fld>
            <a:endParaRPr lang="en-GB"/>
          </a:p>
        </p:txBody>
      </p:sp>
      <p:sp>
        <p:nvSpPr>
          <p:cNvPr id="5" name="Footer Placeholder 4"/>
          <p:cNvSpPr>
            <a:spLocks noGrp="1"/>
          </p:cNvSpPr>
          <p:nvPr>
            <p:ph type="ftr" sz="quarter" idx="11"/>
          </p:nvPr>
        </p:nvSpPr>
        <p:spPr/>
        <p:txBody>
          <a:bodyPr/>
          <a:lstStyle/>
          <a:p>
            <a:endParaRPr lang="en-GB"/>
          </a:p>
        </p:txBody>
      </p:sp>
      <p:pic>
        <p:nvPicPr>
          <p:cNvPr id="9" name="Picture 8" descr="CRICK_Logotype_black_RGB.emf"/>
          <p:cNvPicPr>
            <a:picLocks noChangeAspect="1"/>
          </p:cNvPicPr>
          <p:nvPr userDrawn="1"/>
        </p:nvPicPr>
        <p:blipFill>
          <a:blip r:embed="rId3" cstate="screen"/>
          <a:stretch>
            <a:fillRect/>
          </a:stretch>
        </p:blipFill>
        <p:spPr>
          <a:xfrm>
            <a:off x="10800523" y="271463"/>
            <a:ext cx="1031848" cy="800070"/>
          </a:xfrm>
          <a:prstGeom prst="rect">
            <a:avLst/>
          </a:prstGeom>
        </p:spPr>
      </p:pic>
      <p:sp>
        <p:nvSpPr>
          <p:cNvPr id="10" name="Slide Number Placeholder 5"/>
          <p:cNvSpPr>
            <a:spLocks noGrp="1"/>
          </p:cNvSpPr>
          <p:nvPr>
            <p:ph type="sldNum" sz="quarter" idx="12"/>
          </p:nvPr>
        </p:nvSpPr>
        <p:spPr>
          <a:xfrm>
            <a:off x="11277601" y="6239736"/>
            <a:ext cx="638849" cy="365125"/>
          </a:xfrm>
        </p:spPr>
        <p:txBody>
          <a:bodyPr/>
          <a:lstStyle>
            <a:lvl1pPr>
              <a:defRPr>
                <a:ln>
                  <a:solidFill>
                    <a:schemeClr val="bg1"/>
                  </a:solidFill>
                </a:ln>
              </a:defRPr>
            </a:lvl1pPr>
          </a:lstStyle>
          <a:p>
            <a:fld id="{D19B3434-7E09-465F-A694-A86E7D543F5E}" type="slidenum">
              <a:rPr lang="en-GB" smtClean="0"/>
              <a:pPr/>
              <a:t>‹#›</a:t>
            </a:fld>
            <a:endParaRPr lang="en-GB" dirty="0"/>
          </a:p>
        </p:txBody>
      </p:sp>
      <p:pic>
        <p:nvPicPr>
          <p:cNvPr id="12" name="Picture 11"/>
          <p:cNvPicPr>
            <a:picLocks noChangeAspect="1"/>
          </p:cNvPicPr>
          <p:nvPr userDrawn="1"/>
        </p:nvPicPr>
        <p:blipFill>
          <a:blip r:embed="rId4">
            <a:extLst>
              <a:ext uri="{28A0092B-C50C-407E-A947-70E740481C1C}">
                <a14:useLocalDpi xmlns:a14="http://schemas.microsoft.com/office/drawing/2010/main" val="0"/>
              </a:ext>
            </a:extLst>
          </a:blip>
          <a:stretch>
            <a:fillRect/>
          </a:stretch>
        </p:blipFill>
        <p:spPr>
          <a:xfrm>
            <a:off x="10781484" y="188640"/>
            <a:ext cx="1103757" cy="1152128"/>
          </a:xfrm>
          <a:prstGeom prst="rect">
            <a:avLst/>
          </a:prstGeom>
        </p:spPr>
      </p:pic>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title" preserve="1">
  <p:cSld name="Crick Divider Slide 6">
    <p:spTree>
      <p:nvGrpSpPr>
        <p:cNvPr id="1" name=""/>
        <p:cNvGrpSpPr/>
        <p:nvPr/>
      </p:nvGrpSpPr>
      <p:grpSpPr>
        <a:xfrm>
          <a:off x="0" y="0"/>
          <a:ext cx="0" cy="0"/>
          <a:chOff x="0" y="0"/>
          <a:chExt cx="0" cy="0"/>
        </a:xfrm>
      </p:grpSpPr>
      <p:pic>
        <p:nvPicPr>
          <p:cNvPr id="11" name="Picture 10" descr="Subhead1.emf"/>
          <p:cNvPicPr>
            <a:picLocks noChangeAspect="1"/>
          </p:cNvPicPr>
          <p:nvPr userDrawn="1"/>
        </p:nvPicPr>
        <p:blipFill>
          <a:blip r:embed="rId2" cstate="screen"/>
          <a:stretch>
            <a:fillRect/>
          </a:stretch>
        </p:blipFill>
        <p:spPr>
          <a:xfrm>
            <a:off x="480520" y="2213232"/>
            <a:ext cx="11711480" cy="4644768"/>
          </a:xfrm>
          <a:prstGeom prst="rect">
            <a:avLst/>
          </a:prstGeom>
        </p:spPr>
      </p:pic>
      <p:sp>
        <p:nvSpPr>
          <p:cNvPr id="2" name="Title 1"/>
          <p:cNvSpPr>
            <a:spLocks noGrp="1"/>
          </p:cNvSpPr>
          <p:nvPr>
            <p:ph type="ctrTitle"/>
          </p:nvPr>
        </p:nvSpPr>
        <p:spPr>
          <a:xfrm>
            <a:off x="719667" y="2181168"/>
            <a:ext cx="5376333" cy="938535"/>
          </a:xfrm>
        </p:spPr>
        <p:txBody>
          <a:bodyPr/>
          <a:lstStyle>
            <a:lvl1pPr>
              <a:defRPr sz="2000">
                <a:solidFill>
                  <a:schemeClr val="accent1"/>
                </a:solidFill>
              </a:defRPr>
            </a:lvl1pPr>
          </a:lstStyle>
          <a:p>
            <a:r>
              <a:rPr lang="en-US" dirty="0"/>
              <a:t>Click to edit Master title style</a:t>
            </a:r>
            <a:endParaRPr lang="en-GB" dirty="0"/>
          </a:p>
        </p:txBody>
      </p:sp>
      <p:sp>
        <p:nvSpPr>
          <p:cNvPr id="3" name="Subtitle 2"/>
          <p:cNvSpPr>
            <a:spLocks noGrp="1"/>
          </p:cNvSpPr>
          <p:nvPr>
            <p:ph type="subTitle" idx="1"/>
          </p:nvPr>
        </p:nvSpPr>
        <p:spPr>
          <a:xfrm>
            <a:off x="719667" y="3183500"/>
            <a:ext cx="5376333" cy="2497832"/>
          </a:xfrm>
        </p:spPr>
        <p:txBody>
          <a:bodyPr>
            <a:normAutofit/>
          </a:bodyPr>
          <a:lstStyle>
            <a:lvl1pPr marL="0" indent="0" algn="l">
              <a:buNone/>
              <a:defRPr sz="2000">
                <a:solidFill>
                  <a:schemeClr val="accent1"/>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dirty="0"/>
              <a:t>Click to edit Master subtitle style</a:t>
            </a:r>
            <a:endParaRPr lang="en-GB" dirty="0"/>
          </a:p>
        </p:txBody>
      </p:sp>
      <p:sp>
        <p:nvSpPr>
          <p:cNvPr id="4" name="Date Placeholder 3"/>
          <p:cNvSpPr>
            <a:spLocks noGrp="1"/>
          </p:cNvSpPr>
          <p:nvPr>
            <p:ph type="dt" sz="half" idx="10"/>
          </p:nvPr>
        </p:nvSpPr>
        <p:spPr/>
        <p:txBody>
          <a:bodyPr/>
          <a:lstStyle/>
          <a:p>
            <a:fld id="{16524FB1-859D-4FB0-B315-CC328D74BD3B}" type="datetime1">
              <a:rPr lang="en-GB" smtClean="0"/>
              <a:pPr/>
              <a:t>28/08/2024</a:t>
            </a:fld>
            <a:endParaRPr lang="en-GB"/>
          </a:p>
        </p:txBody>
      </p:sp>
      <p:sp>
        <p:nvSpPr>
          <p:cNvPr id="5" name="Footer Placeholder 4"/>
          <p:cNvSpPr>
            <a:spLocks noGrp="1"/>
          </p:cNvSpPr>
          <p:nvPr>
            <p:ph type="ftr" sz="quarter" idx="11"/>
          </p:nvPr>
        </p:nvSpPr>
        <p:spPr/>
        <p:txBody>
          <a:bodyPr/>
          <a:lstStyle/>
          <a:p>
            <a:endParaRPr lang="en-GB"/>
          </a:p>
        </p:txBody>
      </p:sp>
      <p:pic>
        <p:nvPicPr>
          <p:cNvPr id="9" name="Picture 8" descr="CRICK_Logotype_black_RGB.emf"/>
          <p:cNvPicPr>
            <a:picLocks noChangeAspect="1"/>
          </p:cNvPicPr>
          <p:nvPr userDrawn="1"/>
        </p:nvPicPr>
        <p:blipFill>
          <a:blip r:embed="rId3" cstate="screen"/>
          <a:stretch>
            <a:fillRect/>
          </a:stretch>
        </p:blipFill>
        <p:spPr>
          <a:xfrm>
            <a:off x="10800523" y="271463"/>
            <a:ext cx="1031848" cy="800070"/>
          </a:xfrm>
          <a:prstGeom prst="rect">
            <a:avLst/>
          </a:prstGeom>
        </p:spPr>
      </p:pic>
      <p:sp>
        <p:nvSpPr>
          <p:cNvPr id="12" name="Slide Number Placeholder 5"/>
          <p:cNvSpPr>
            <a:spLocks noGrp="1"/>
          </p:cNvSpPr>
          <p:nvPr>
            <p:ph type="sldNum" sz="quarter" idx="12"/>
          </p:nvPr>
        </p:nvSpPr>
        <p:spPr>
          <a:xfrm>
            <a:off x="11277601" y="6239736"/>
            <a:ext cx="638849" cy="365125"/>
          </a:xfrm>
        </p:spPr>
        <p:txBody>
          <a:bodyPr/>
          <a:lstStyle/>
          <a:p>
            <a:fld id="{D19B3434-7E09-465F-A694-A86E7D543F5E}" type="slidenum">
              <a:rPr lang="en-GB" smtClean="0"/>
              <a:pPr/>
              <a:t>‹#›</a:t>
            </a:fld>
            <a:endParaRPr lang="en-GB" dirty="0"/>
          </a:p>
        </p:txBody>
      </p:sp>
      <p:pic>
        <p:nvPicPr>
          <p:cNvPr id="10" name="Picture 9"/>
          <p:cNvPicPr>
            <a:picLocks noChangeAspect="1"/>
          </p:cNvPicPr>
          <p:nvPr userDrawn="1"/>
        </p:nvPicPr>
        <p:blipFill>
          <a:blip r:embed="rId4">
            <a:extLst>
              <a:ext uri="{28A0092B-C50C-407E-A947-70E740481C1C}">
                <a14:useLocalDpi xmlns:a14="http://schemas.microsoft.com/office/drawing/2010/main" val="0"/>
              </a:ext>
            </a:extLst>
          </a:blip>
          <a:stretch>
            <a:fillRect/>
          </a:stretch>
        </p:blipFill>
        <p:spPr>
          <a:xfrm>
            <a:off x="10781484" y="188640"/>
            <a:ext cx="1103757" cy="1152128"/>
          </a:xfrm>
          <a:prstGeom prst="rect">
            <a:avLst/>
          </a:prstGeom>
        </p:spPr>
      </p:pic>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obj" preserve="1">
  <p:cSld name="Crick Title and Content">
    <p:spTree>
      <p:nvGrpSpPr>
        <p:cNvPr id="1" name=""/>
        <p:cNvGrpSpPr/>
        <p:nvPr/>
      </p:nvGrpSpPr>
      <p:grpSpPr>
        <a:xfrm>
          <a:off x="0" y="0"/>
          <a:ext cx="0" cy="0"/>
          <a:chOff x="0" y="0"/>
          <a:chExt cx="0" cy="0"/>
        </a:xfrm>
      </p:grpSpPr>
      <p:pic>
        <p:nvPicPr>
          <p:cNvPr id="9" name="Picture 8" descr="CRICK_Logotype_black_RGB.emf"/>
          <p:cNvPicPr>
            <a:picLocks noChangeAspect="1"/>
          </p:cNvPicPr>
          <p:nvPr userDrawn="1"/>
        </p:nvPicPr>
        <p:blipFill>
          <a:blip r:embed="rId2" cstate="screen"/>
          <a:stretch>
            <a:fillRect/>
          </a:stretch>
        </p:blipFill>
        <p:spPr>
          <a:xfrm>
            <a:off x="10800523" y="271463"/>
            <a:ext cx="1031848" cy="800070"/>
          </a:xfrm>
          <a:prstGeom prst="rect">
            <a:avLst/>
          </a:prstGeom>
        </p:spPr>
      </p:pic>
      <p:sp>
        <p:nvSpPr>
          <p:cNvPr id="2" name="Title 1"/>
          <p:cNvSpPr>
            <a:spLocks noGrp="1"/>
          </p:cNvSpPr>
          <p:nvPr>
            <p:ph type="title"/>
          </p:nvPr>
        </p:nvSpPr>
        <p:spPr>
          <a:xfrm>
            <a:off x="716944" y="1052736"/>
            <a:ext cx="11119457" cy="1057936"/>
          </a:xfrm>
        </p:spPr>
        <p:txBody>
          <a:bodyPr/>
          <a:lstStyle/>
          <a:p>
            <a:r>
              <a:rPr lang="en-US"/>
              <a:t>Click to edit Master title style</a:t>
            </a:r>
            <a:endParaRPr lang="en-GB"/>
          </a:p>
        </p:txBody>
      </p:sp>
      <p:sp>
        <p:nvSpPr>
          <p:cNvPr id="3" name="Content Placeholder 2"/>
          <p:cNvSpPr>
            <a:spLocks noGrp="1"/>
          </p:cNvSpPr>
          <p:nvPr>
            <p:ph idx="1"/>
          </p:nvPr>
        </p:nvSpPr>
        <p:spPr>
          <a:xfrm>
            <a:off x="719667" y="2781301"/>
            <a:ext cx="9025467" cy="3344863"/>
          </a:xfrm>
        </p:spPr>
        <p:txBody>
          <a:bodyPr/>
          <a:lstStyle>
            <a:lvl1pPr>
              <a:defRPr b="1"/>
            </a:lvl1pPr>
            <a:lvl2pPr marL="180975" indent="-180975">
              <a:buFont typeface="Arial" pitchFamily="34" charset="0"/>
              <a:buChar char="•"/>
              <a:defRPr b="0"/>
            </a:lvl2pPr>
            <a:lvl3pPr>
              <a:defRPr b="0"/>
            </a:lvl3pPr>
            <a:lvl4pPr>
              <a:defRPr b="0"/>
            </a:lvl4pPr>
            <a:lvl5pPr>
              <a:defRPr b="0"/>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GB" dirty="0"/>
          </a:p>
        </p:txBody>
      </p:sp>
      <p:sp>
        <p:nvSpPr>
          <p:cNvPr id="4" name="Date Placeholder 3"/>
          <p:cNvSpPr>
            <a:spLocks noGrp="1"/>
          </p:cNvSpPr>
          <p:nvPr>
            <p:ph type="dt" sz="half" idx="10"/>
          </p:nvPr>
        </p:nvSpPr>
        <p:spPr/>
        <p:txBody>
          <a:bodyPr/>
          <a:lstStyle/>
          <a:p>
            <a:fld id="{E4AD8FF0-E498-41A8-A0C9-7741D7C5889E}" type="datetime1">
              <a:rPr lang="en-GB" smtClean="0"/>
              <a:pPr/>
              <a:t>28/08/2024</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a:xfrm>
            <a:off x="11277601" y="6239736"/>
            <a:ext cx="638849" cy="365125"/>
          </a:xfrm>
        </p:spPr>
        <p:txBody>
          <a:bodyPr/>
          <a:lstStyle/>
          <a:p>
            <a:fld id="{D19B3434-7E09-465F-A694-A86E7D543F5E}" type="slidenum">
              <a:rPr lang="en-GB" smtClean="0"/>
              <a:pPr/>
              <a:t>‹#›</a:t>
            </a:fld>
            <a:endParaRPr lang="en-GB" dirty="0"/>
          </a:p>
        </p:txBody>
      </p:sp>
      <p:cxnSp>
        <p:nvCxnSpPr>
          <p:cNvPr id="8" name="Straight Connector 7"/>
          <p:cNvCxnSpPr/>
          <p:nvPr userDrawn="1"/>
        </p:nvCxnSpPr>
        <p:spPr>
          <a:xfrm>
            <a:off x="11573836" y="6324600"/>
            <a:ext cx="254000" cy="1588"/>
          </a:xfrm>
          <a:prstGeom prst="line">
            <a:avLst/>
          </a:prstGeom>
        </p:spPr>
        <p:style>
          <a:lnRef idx="1">
            <a:schemeClr val="accent1"/>
          </a:lnRef>
          <a:fillRef idx="0">
            <a:schemeClr val="accent1"/>
          </a:fillRef>
          <a:effectRef idx="0">
            <a:schemeClr val="accent1"/>
          </a:effectRef>
          <a:fontRef idx="minor">
            <a:schemeClr val="tx1"/>
          </a:fontRef>
        </p:style>
      </p:cxnSp>
      <p:pic>
        <p:nvPicPr>
          <p:cNvPr id="10" name="Picture 9"/>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10781484" y="188640"/>
            <a:ext cx="1103757" cy="1152128"/>
          </a:xfrm>
          <a:prstGeom prst="rect">
            <a:avLst/>
          </a:prstGeom>
        </p:spPr>
      </p:pic>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GB"/>
          </a:p>
        </p:txBody>
      </p:sp>
      <p:sp>
        <p:nvSpPr>
          <p:cNvPr id="3" name="Content Placeholder 2"/>
          <p:cNvSpPr>
            <a:spLocks noGrp="1"/>
          </p:cNvSpPr>
          <p:nvPr>
            <p:ph sz="half" idx="1"/>
          </p:nvPr>
        </p:nvSpPr>
        <p:spPr>
          <a:xfrm>
            <a:off x="719667" y="2781300"/>
            <a:ext cx="5384800" cy="3311996"/>
          </a:xfrm>
        </p:spPr>
        <p:txBody>
          <a:bodyPr>
            <a:normAutofit/>
          </a:bodyPr>
          <a:lstStyle>
            <a:lvl1pPr>
              <a:defRPr sz="1600" b="1"/>
            </a:lvl1pPr>
            <a:lvl2pPr>
              <a:defRPr lang="en-US" sz="1600" kern="1200" dirty="0" smtClean="0">
                <a:solidFill>
                  <a:schemeClr val="tx1"/>
                </a:solidFill>
                <a:latin typeface="+mn-lt"/>
                <a:ea typeface="+mn-ea"/>
                <a:cs typeface="+mn-cs"/>
              </a:defRPr>
            </a:lvl2pPr>
            <a:lvl3pPr>
              <a:defRPr sz="1600"/>
            </a:lvl3pPr>
            <a:lvl4pPr>
              <a:defRPr sz="1600"/>
            </a:lvl4pPr>
            <a:lvl5pPr>
              <a:defRPr sz="1600"/>
            </a:lvl5pPr>
            <a:lvl6pPr>
              <a:defRPr sz="1800"/>
            </a:lvl6pPr>
            <a:lvl7pPr>
              <a:defRPr sz="1800"/>
            </a:lvl7pPr>
            <a:lvl8pPr>
              <a:defRPr sz="1800"/>
            </a:lvl8pPr>
            <a:lvl9pPr>
              <a:defRPr sz="1800"/>
            </a:lvl9pPr>
          </a:lstStyle>
          <a:p>
            <a:pPr lvl="0"/>
            <a:r>
              <a:rPr lang="en-US" dirty="0"/>
              <a:t>Click to edit Master text styles</a:t>
            </a:r>
          </a:p>
          <a:p>
            <a:pPr marL="180975" lvl="1" indent="-180975" algn="l" defTabSz="914400" rtl="0" eaLnBrk="1" latinLnBrk="0" hangingPunct="1">
              <a:lnSpc>
                <a:spcPts val="1900"/>
              </a:lnSpc>
              <a:spcBef>
                <a:spcPts val="0"/>
              </a:spcBef>
              <a:buFont typeface="Arial" pitchFamily="34" charset="0"/>
              <a:buChar char="•"/>
            </a:pPr>
            <a:r>
              <a:rPr lang="en-US" dirty="0"/>
              <a:t>Second level</a:t>
            </a:r>
          </a:p>
          <a:p>
            <a:pPr lvl="2"/>
            <a:r>
              <a:rPr lang="en-US" dirty="0"/>
              <a:t>Third level</a:t>
            </a:r>
          </a:p>
          <a:p>
            <a:pPr lvl="3"/>
            <a:r>
              <a:rPr lang="en-US" dirty="0"/>
              <a:t>Fourth level</a:t>
            </a:r>
          </a:p>
          <a:p>
            <a:pPr lvl="4"/>
            <a:r>
              <a:rPr lang="en-US" dirty="0"/>
              <a:t>Fifth level</a:t>
            </a:r>
            <a:endParaRPr lang="en-GB" dirty="0"/>
          </a:p>
        </p:txBody>
      </p:sp>
      <p:sp>
        <p:nvSpPr>
          <p:cNvPr id="4" name="Content Placeholder 3"/>
          <p:cNvSpPr>
            <a:spLocks noGrp="1"/>
          </p:cNvSpPr>
          <p:nvPr>
            <p:ph sz="half" idx="2"/>
          </p:nvPr>
        </p:nvSpPr>
        <p:spPr>
          <a:xfrm>
            <a:off x="6307667" y="2781300"/>
            <a:ext cx="5384800" cy="3311996"/>
          </a:xfrm>
        </p:spPr>
        <p:txBody>
          <a:bodyPr>
            <a:normAutofit/>
          </a:bodyPr>
          <a:lstStyle>
            <a:lvl1pPr>
              <a:defRPr sz="1600" b="1"/>
            </a:lvl1pPr>
            <a:lvl2pPr>
              <a:defRPr lang="en-US" sz="1600" kern="1200" dirty="0" smtClean="0">
                <a:solidFill>
                  <a:schemeClr val="tx1"/>
                </a:solidFill>
                <a:latin typeface="+mn-lt"/>
                <a:ea typeface="+mn-ea"/>
                <a:cs typeface="+mn-cs"/>
              </a:defRPr>
            </a:lvl2pPr>
            <a:lvl3pPr>
              <a:defRPr sz="1600"/>
            </a:lvl3pPr>
            <a:lvl4pPr>
              <a:defRPr sz="1600"/>
            </a:lvl4pPr>
            <a:lvl5pPr>
              <a:defRPr sz="1600"/>
            </a:lvl5pPr>
            <a:lvl6pPr>
              <a:defRPr sz="1800"/>
            </a:lvl6pPr>
            <a:lvl7pPr>
              <a:defRPr sz="1800"/>
            </a:lvl7pPr>
            <a:lvl8pPr>
              <a:defRPr sz="1800"/>
            </a:lvl8pPr>
            <a:lvl9pPr>
              <a:defRPr sz="1800"/>
            </a:lvl9pPr>
          </a:lstStyle>
          <a:p>
            <a:pPr lvl="0"/>
            <a:r>
              <a:rPr lang="en-US" dirty="0"/>
              <a:t>Click to edit Master text styles</a:t>
            </a:r>
          </a:p>
          <a:p>
            <a:pPr marL="180975" lvl="1" indent="-180975" algn="l" defTabSz="914400" rtl="0" eaLnBrk="1" latinLnBrk="0" hangingPunct="1">
              <a:lnSpc>
                <a:spcPts val="1900"/>
              </a:lnSpc>
              <a:spcBef>
                <a:spcPts val="0"/>
              </a:spcBef>
              <a:buFont typeface="Arial" pitchFamily="34" charset="0"/>
              <a:buChar char="•"/>
            </a:pPr>
            <a:r>
              <a:rPr lang="en-US" dirty="0"/>
              <a:t>Second level</a:t>
            </a:r>
          </a:p>
          <a:p>
            <a:pPr lvl="2"/>
            <a:r>
              <a:rPr lang="en-US" dirty="0"/>
              <a:t>Third level</a:t>
            </a:r>
          </a:p>
          <a:p>
            <a:pPr lvl="3"/>
            <a:r>
              <a:rPr lang="en-US" dirty="0"/>
              <a:t>Fourth level</a:t>
            </a:r>
          </a:p>
          <a:p>
            <a:pPr lvl="4"/>
            <a:r>
              <a:rPr lang="en-US" dirty="0"/>
              <a:t>Fifth level</a:t>
            </a:r>
            <a:endParaRPr lang="en-GB" dirty="0"/>
          </a:p>
        </p:txBody>
      </p:sp>
      <p:sp>
        <p:nvSpPr>
          <p:cNvPr id="5" name="Date Placeholder 4"/>
          <p:cNvSpPr>
            <a:spLocks noGrp="1"/>
          </p:cNvSpPr>
          <p:nvPr>
            <p:ph type="dt" sz="half" idx="10"/>
          </p:nvPr>
        </p:nvSpPr>
        <p:spPr/>
        <p:txBody>
          <a:bodyPr/>
          <a:lstStyle/>
          <a:p>
            <a:fld id="{1120C7BE-EB63-47D7-B713-F9CDF83231D2}" type="datetime1">
              <a:rPr lang="en-GB" smtClean="0"/>
              <a:pPr/>
              <a:t>28/08/2024</a:t>
            </a:fld>
            <a:endParaRPr lang="en-GB"/>
          </a:p>
        </p:txBody>
      </p:sp>
      <p:sp>
        <p:nvSpPr>
          <p:cNvPr id="6" name="Footer Placeholder 5"/>
          <p:cNvSpPr>
            <a:spLocks noGrp="1"/>
          </p:cNvSpPr>
          <p:nvPr>
            <p:ph type="ftr" sz="quarter" idx="11"/>
          </p:nvPr>
        </p:nvSpPr>
        <p:spPr/>
        <p:txBody>
          <a:bodyPr/>
          <a:lstStyle/>
          <a:p>
            <a:endParaRPr lang="en-GB"/>
          </a:p>
        </p:txBody>
      </p:sp>
      <p:pic>
        <p:nvPicPr>
          <p:cNvPr id="8" name="Picture 7" descr="CRICK_Logotype_black_RGB.emf"/>
          <p:cNvPicPr>
            <a:picLocks noChangeAspect="1"/>
          </p:cNvPicPr>
          <p:nvPr userDrawn="1"/>
        </p:nvPicPr>
        <p:blipFill>
          <a:blip r:embed="rId2" cstate="screen"/>
          <a:stretch>
            <a:fillRect/>
          </a:stretch>
        </p:blipFill>
        <p:spPr>
          <a:xfrm>
            <a:off x="10800523" y="271463"/>
            <a:ext cx="1031848" cy="800070"/>
          </a:xfrm>
          <a:prstGeom prst="rect">
            <a:avLst/>
          </a:prstGeom>
        </p:spPr>
      </p:pic>
      <p:sp>
        <p:nvSpPr>
          <p:cNvPr id="9" name="Slide Number Placeholder 5"/>
          <p:cNvSpPr>
            <a:spLocks noGrp="1"/>
          </p:cNvSpPr>
          <p:nvPr>
            <p:ph type="sldNum" sz="quarter" idx="12"/>
          </p:nvPr>
        </p:nvSpPr>
        <p:spPr>
          <a:xfrm>
            <a:off x="11277601" y="6239736"/>
            <a:ext cx="638849" cy="365125"/>
          </a:xfrm>
        </p:spPr>
        <p:txBody>
          <a:bodyPr/>
          <a:lstStyle/>
          <a:p>
            <a:fld id="{D19B3434-7E09-465F-A694-A86E7D543F5E}" type="slidenum">
              <a:rPr lang="en-GB" smtClean="0"/>
              <a:pPr/>
              <a:t>‹#›</a:t>
            </a:fld>
            <a:endParaRPr lang="en-GB" dirty="0"/>
          </a:p>
        </p:txBody>
      </p:sp>
      <p:cxnSp>
        <p:nvCxnSpPr>
          <p:cNvPr id="10" name="Straight Connector 9"/>
          <p:cNvCxnSpPr/>
          <p:nvPr userDrawn="1"/>
        </p:nvCxnSpPr>
        <p:spPr>
          <a:xfrm>
            <a:off x="11573836" y="6324600"/>
            <a:ext cx="254000" cy="1588"/>
          </a:xfrm>
          <a:prstGeom prst="line">
            <a:avLst/>
          </a:prstGeom>
        </p:spPr>
        <p:style>
          <a:lnRef idx="1">
            <a:schemeClr val="accent1"/>
          </a:lnRef>
          <a:fillRef idx="0">
            <a:schemeClr val="accent1"/>
          </a:fillRef>
          <a:effectRef idx="0">
            <a:schemeClr val="accent1"/>
          </a:effectRef>
          <a:fontRef idx="minor">
            <a:schemeClr val="tx1"/>
          </a:fontRef>
        </p:style>
      </p:cxnSp>
      <p:pic>
        <p:nvPicPr>
          <p:cNvPr id="11" name="Picture 10"/>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10781484" y="188640"/>
            <a:ext cx="1103757" cy="1152128"/>
          </a:xfrm>
          <a:prstGeom prst="rect">
            <a:avLst/>
          </a:prstGeom>
        </p:spPr>
      </p:pic>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endParaRPr lang="en-GB"/>
          </a:p>
        </p:txBody>
      </p:sp>
      <p:sp>
        <p:nvSpPr>
          <p:cNvPr id="3" name="Text Placeholder 2"/>
          <p:cNvSpPr>
            <a:spLocks noGrp="1"/>
          </p:cNvSpPr>
          <p:nvPr>
            <p:ph type="body" idx="1"/>
          </p:nvPr>
        </p:nvSpPr>
        <p:spPr>
          <a:xfrm>
            <a:off x="719403" y="2060848"/>
            <a:ext cx="5386917" cy="639762"/>
          </a:xfrm>
        </p:spPr>
        <p:txBody>
          <a:bodyPr anchor="b">
            <a:normAutofit/>
          </a:bodyPr>
          <a:lstStyle>
            <a:lvl1pPr marL="0" indent="0">
              <a:buNone/>
              <a:defRPr sz="16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Click to edit Master text styles</a:t>
            </a:r>
          </a:p>
        </p:txBody>
      </p:sp>
      <p:sp>
        <p:nvSpPr>
          <p:cNvPr id="4" name="Content Placeholder 3"/>
          <p:cNvSpPr>
            <a:spLocks noGrp="1"/>
          </p:cNvSpPr>
          <p:nvPr>
            <p:ph sz="half" idx="2"/>
          </p:nvPr>
        </p:nvSpPr>
        <p:spPr>
          <a:xfrm>
            <a:off x="719667" y="2781300"/>
            <a:ext cx="5386917" cy="3384550"/>
          </a:xfrm>
        </p:spPr>
        <p:txBody>
          <a:bodyPr>
            <a:normAutofit/>
          </a:bodyPr>
          <a:lstStyle>
            <a:lvl1pPr>
              <a:defRPr sz="1600"/>
            </a:lvl1pPr>
            <a:lvl2pPr marL="180975" indent="-180975">
              <a:buFont typeface="Arial" pitchFamily="34" charset="0"/>
              <a:buChar char="•"/>
              <a:defRPr sz="1600"/>
            </a:lvl2pPr>
            <a:lvl3pPr>
              <a:defRPr sz="1600"/>
            </a:lvl3pPr>
            <a:lvl4pPr>
              <a:defRPr sz="1400"/>
            </a:lvl4pPr>
            <a:lvl5pPr>
              <a:defRPr sz="1400"/>
            </a:lvl5pPr>
            <a:lvl6pPr>
              <a:defRPr sz="1600"/>
            </a:lvl6pPr>
            <a:lvl7pPr>
              <a:defRPr sz="1600"/>
            </a:lvl7pPr>
            <a:lvl8pPr>
              <a:defRPr sz="1600"/>
            </a:lvl8pPr>
            <a:lvl9pPr>
              <a:defRPr sz="1600"/>
            </a:lvl9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GB" dirty="0"/>
          </a:p>
        </p:txBody>
      </p:sp>
      <p:sp>
        <p:nvSpPr>
          <p:cNvPr id="5" name="Text Placeholder 4"/>
          <p:cNvSpPr>
            <a:spLocks noGrp="1"/>
          </p:cNvSpPr>
          <p:nvPr>
            <p:ph type="body" sz="quarter" idx="3"/>
          </p:nvPr>
        </p:nvSpPr>
        <p:spPr>
          <a:xfrm>
            <a:off x="6303170" y="2060848"/>
            <a:ext cx="5389033" cy="639762"/>
          </a:xfrm>
        </p:spPr>
        <p:txBody>
          <a:bodyPr anchor="b">
            <a:normAutofit/>
          </a:bodyPr>
          <a:lstStyle>
            <a:lvl1pPr marL="0" indent="0">
              <a:buNone/>
              <a:defRPr sz="16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6303434" y="2781300"/>
            <a:ext cx="5389033" cy="3384550"/>
          </a:xfrm>
        </p:spPr>
        <p:txBody>
          <a:bodyPr>
            <a:normAutofit/>
          </a:bodyPr>
          <a:lstStyle>
            <a:lvl1pPr>
              <a:defRPr sz="1600"/>
            </a:lvl1pPr>
            <a:lvl2pPr>
              <a:defRPr lang="en-US" sz="1600" kern="1200" dirty="0" smtClean="0">
                <a:solidFill>
                  <a:schemeClr val="tx1"/>
                </a:solidFill>
                <a:latin typeface="+mn-lt"/>
                <a:ea typeface="+mn-ea"/>
                <a:cs typeface="+mn-cs"/>
              </a:defRPr>
            </a:lvl2pPr>
            <a:lvl3pPr>
              <a:defRPr sz="1600"/>
            </a:lvl3pPr>
            <a:lvl4pPr>
              <a:defRPr sz="1400"/>
            </a:lvl4pPr>
            <a:lvl5pPr>
              <a:defRPr sz="1400"/>
            </a:lvl5pPr>
            <a:lvl6pPr>
              <a:defRPr sz="1600"/>
            </a:lvl6pPr>
            <a:lvl7pPr>
              <a:defRPr sz="1600"/>
            </a:lvl7pPr>
            <a:lvl8pPr>
              <a:defRPr sz="1600"/>
            </a:lvl8pPr>
            <a:lvl9pPr>
              <a:defRPr sz="1600"/>
            </a:lvl9pPr>
          </a:lstStyle>
          <a:p>
            <a:pPr lvl="0"/>
            <a:r>
              <a:rPr lang="en-US" dirty="0"/>
              <a:t>Click to edit Master text styles</a:t>
            </a:r>
          </a:p>
          <a:p>
            <a:pPr marL="180975" lvl="1" indent="-180975" algn="l" defTabSz="914400" rtl="0" eaLnBrk="1" latinLnBrk="0" hangingPunct="1">
              <a:lnSpc>
                <a:spcPts val="1900"/>
              </a:lnSpc>
              <a:spcBef>
                <a:spcPts val="0"/>
              </a:spcBef>
              <a:buFont typeface="Arial" pitchFamily="34" charset="0"/>
              <a:buChar char="•"/>
            </a:pPr>
            <a:r>
              <a:rPr lang="en-US" dirty="0"/>
              <a:t>Second level</a:t>
            </a:r>
          </a:p>
          <a:p>
            <a:pPr lvl="2"/>
            <a:r>
              <a:rPr lang="en-US" dirty="0"/>
              <a:t>Third level</a:t>
            </a:r>
          </a:p>
          <a:p>
            <a:pPr lvl="3"/>
            <a:r>
              <a:rPr lang="en-US" dirty="0"/>
              <a:t>Fourth level</a:t>
            </a:r>
          </a:p>
          <a:p>
            <a:pPr lvl="4"/>
            <a:r>
              <a:rPr lang="en-US" dirty="0"/>
              <a:t>Fifth level</a:t>
            </a:r>
            <a:endParaRPr lang="en-GB" dirty="0"/>
          </a:p>
        </p:txBody>
      </p:sp>
      <p:sp>
        <p:nvSpPr>
          <p:cNvPr id="7" name="Date Placeholder 6"/>
          <p:cNvSpPr>
            <a:spLocks noGrp="1"/>
          </p:cNvSpPr>
          <p:nvPr>
            <p:ph type="dt" sz="half" idx="10"/>
          </p:nvPr>
        </p:nvSpPr>
        <p:spPr/>
        <p:txBody>
          <a:bodyPr/>
          <a:lstStyle/>
          <a:p>
            <a:fld id="{DB8BC7B8-003A-42E1-BB90-4F3BFBE90199}" type="datetime1">
              <a:rPr lang="en-GB" smtClean="0"/>
              <a:pPr/>
              <a:t>28/08/2024</a:t>
            </a:fld>
            <a:endParaRPr lang="en-GB"/>
          </a:p>
        </p:txBody>
      </p:sp>
      <p:sp>
        <p:nvSpPr>
          <p:cNvPr id="8" name="Footer Placeholder 7"/>
          <p:cNvSpPr>
            <a:spLocks noGrp="1"/>
          </p:cNvSpPr>
          <p:nvPr>
            <p:ph type="ftr" sz="quarter" idx="11"/>
          </p:nvPr>
        </p:nvSpPr>
        <p:spPr/>
        <p:txBody>
          <a:bodyPr/>
          <a:lstStyle/>
          <a:p>
            <a:endParaRPr lang="en-GB"/>
          </a:p>
        </p:txBody>
      </p:sp>
      <p:pic>
        <p:nvPicPr>
          <p:cNvPr id="10" name="Picture 9" descr="CRICK_Logotype_black_RGB.emf"/>
          <p:cNvPicPr>
            <a:picLocks noChangeAspect="1"/>
          </p:cNvPicPr>
          <p:nvPr userDrawn="1"/>
        </p:nvPicPr>
        <p:blipFill>
          <a:blip r:embed="rId2" cstate="screen"/>
          <a:stretch>
            <a:fillRect/>
          </a:stretch>
        </p:blipFill>
        <p:spPr>
          <a:xfrm>
            <a:off x="10800523" y="271463"/>
            <a:ext cx="1031848" cy="800070"/>
          </a:xfrm>
          <a:prstGeom prst="rect">
            <a:avLst/>
          </a:prstGeom>
        </p:spPr>
      </p:pic>
      <p:sp>
        <p:nvSpPr>
          <p:cNvPr id="11" name="Slide Number Placeholder 5"/>
          <p:cNvSpPr>
            <a:spLocks noGrp="1"/>
          </p:cNvSpPr>
          <p:nvPr>
            <p:ph type="sldNum" sz="quarter" idx="12"/>
          </p:nvPr>
        </p:nvSpPr>
        <p:spPr>
          <a:xfrm>
            <a:off x="11277601" y="6239736"/>
            <a:ext cx="638849" cy="365125"/>
          </a:xfrm>
        </p:spPr>
        <p:txBody>
          <a:bodyPr/>
          <a:lstStyle/>
          <a:p>
            <a:fld id="{D19B3434-7E09-465F-A694-A86E7D543F5E}" type="slidenum">
              <a:rPr lang="en-GB" smtClean="0"/>
              <a:pPr/>
              <a:t>‹#›</a:t>
            </a:fld>
            <a:endParaRPr lang="en-GB" dirty="0"/>
          </a:p>
        </p:txBody>
      </p:sp>
      <p:cxnSp>
        <p:nvCxnSpPr>
          <p:cNvPr id="12" name="Straight Connector 11"/>
          <p:cNvCxnSpPr/>
          <p:nvPr userDrawn="1"/>
        </p:nvCxnSpPr>
        <p:spPr>
          <a:xfrm>
            <a:off x="11573836" y="6324600"/>
            <a:ext cx="254000" cy="1588"/>
          </a:xfrm>
          <a:prstGeom prst="line">
            <a:avLst/>
          </a:prstGeom>
        </p:spPr>
        <p:style>
          <a:lnRef idx="1">
            <a:schemeClr val="accent1"/>
          </a:lnRef>
          <a:fillRef idx="0">
            <a:schemeClr val="accent1"/>
          </a:fillRef>
          <a:effectRef idx="0">
            <a:schemeClr val="accent1"/>
          </a:effectRef>
          <a:fontRef idx="minor">
            <a:schemeClr val="tx1"/>
          </a:fontRef>
        </p:style>
      </p:cxnSp>
      <p:pic>
        <p:nvPicPr>
          <p:cNvPr id="13" name="Picture 12"/>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10781484" y="188640"/>
            <a:ext cx="1103757" cy="1152128"/>
          </a:xfrm>
          <a:prstGeom prst="rect">
            <a:avLst/>
          </a:prstGeom>
        </p:spPr>
      </p:pic>
    </p:spTree>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GB"/>
          </a:p>
        </p:txBody>
      </p:sp>
      <p:sp>
        <p:nvSpPr>
          <p:cNvPr id="3" name="Date Placeholder 2"/>
          <p:cNvSpPr>
            <a:spLocks noGrp="1"/>
          </p:cNvSpPr>
          <p:nvPr>
            <p:ph type="dt" sz="half" idx="10"/>
          </p:nvPr>
        </p:nvSpPr>
        <p:spPr/>
        <p:txBody>
          <a:bodyPr/>
          <a:lstStyle/>
          <a:p>
            <a:fld id="{D874701B-E224-44CE-A239-1DE8625E9744}" type="datetime1">
              <a:rPr lang="en-GB" smtClean="0"/>
              <a:pPr/>
              <a:t>28/08/2024</a:t>
            </a:fld>
            <a:endParaRPr lang="en-GB"/>
          </a:p>
        </p:txBody>
      </p:sp>
      <p:sp>
        <p:nvSpPr>
          <p:cNvPr id="4" name="Footer Placeholder 3"/>
          <p:cNvSpPr>
            <a:spLocks noGrp="1"/>
          </p:cNvSpPr>
          <p:nvPr>
            <p:ph type="ftr" sz="quarter" idx="11"/>
          </p:nvPr>
        </p:nvSpPr>
        <p:spPr/>
        <p:txBody>
          <a:bodyPr/>
          <a:lstStyle/>
          <a:p>
            <a:endParaRPr lang="en-GB"/>
          </a:p>
        </p:txBody>
      </p:sp>
      <p:pic>
        <p:nvPicPr>
          <p:cNvPr id="6" name="Picture 5" descr="CRICK_Logotype_black_RGB.emf"/>
          <p:cNvPicPr>
            <a:picLocks noChangeAspect="1"/>
          </p:cNvPicPr>
          <p:nvPr userDrawn="1"/>
        </p:nvPicPr>
        <p:blipFill>
          <a:blip r:embed="rId2" cstate="screen"/>
          <a:stretch>
            <a:fillRect/>
          </a:stretch>
        </p:blipFill>
        <p:spPr>
          <a:xfrm>
            <a:off x="10800523" y="271463"/>
            <a:ext cx="1031848" cy="800070"/>
          </a:xfrm>
          <a:prstGeom prst="rect">
            <a:avLst/>
          </a:prstGeom>
        </p:spPr>
      </p:pic>
      <p:sp>
        <p:nvSpPr>
          <p:cNvPr id="7" name="Slide Number Placeholder 5"/>
          <p:cNvSpPr>
            <a:spLocks noGrp="1"/>
          </p:cNvSpPr>
          <p:nvPr>
            <p:ph type="sldNum" sz="quarter" idx="12"/>
          </p:nvPr>
        </p:nvSpPr>
        <p:spPr>
          <a:xfrm>
            <a:off x="11277601" y="6239736"/>
            <a:ext cx="638849" cy="365125"/>
          </a:xfrm>
        </p:spPr>
        <p:txBody>
          <a:bodyPr/>
          <a:lstStyle/>
          <a:p>
            <a:fld id="{D19B3434-7E09-465F-A694-A86E7D543F5E}" type="slidenum">
              <a:rPr lang="en-GB" smtClean="0"/>
              <a:pPr/>
              <a:t>‹#›</a:t>
            </a:fld>
            <a:endParaRPr lang="en-GB" dirty="0"/>
          </a:p>
        </p:txBody>
      </p:sp>
      <p:cxnSp>
        <p:nvCxnSpPr>
          <p:cNvPr id="8" name="Straight Connector 7"/>
          <p:cNvCxnSpPr/>
          <p:nvPr userDrawn="1"/>
        </p:nvCxnSpPr>
        <p:spPr>
          <a:xfrm>
            <a:off x="11573836" y="6324600"/>
            <a:ext cx="254000" cy="1588"/>
          </a:xfrm>
          <a:prstGeom prst="line">
            <a:avLst/>
          </a:prstGeom>
        </p:spPr>
        <p:style>
          <a:lnRef idx="1">
            <a:schemeClr val="accent1"/>
          </a:lnRef>
          <a:fillRef idx="0">
            <a:schemeClr val="accent1"/>
          </a:fillRef>
          <a:effectRef idx="0">
            <a:schemeClr val="accent1"/>
          </a:effectRef>
          <a:fontRef idx="minor">
            <a:schemeClr val="tx1"/>
          </a:fontRef>
        </p:style>
      </p:cxnSp>
      <p:pic>
        <p:nvPicPr>
          <p:cNvPr id="9" name="Picture 8"/>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10781484" y="188640"/>
            <a:ext cx="1103757" cy="1152128"/>
          </a:xfrm>
          <a:prstGeom prst="rect">
            <a:avLst/>
          </a:prstGeom>
        </p:spPr>
      </p:pic>
    </p:spTree>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blank" preserve="1">
  <p:cSld name="1_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69703699-7351-4ED3-A72F-AB4A09156CCF}" type="datetime1">
              <a:rPr lang="en-GB" smtClean="0"/>
              <a:pPr/>
              <a:t>28/08/2024</a:t>
            </a:fld>
            <a:endParaRPr lang="en-GB"/>
          </a:p>
        </p:txBody>
      </p:sp>
      <p:sp>
        <p:nvSpPr>
          <p:cNvPr id="3" name="Footer Placeholder 2"/>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a:xfrm>
            <a:off x="11277601" y="6239736"/>
            <a:ext cx="638849" cy="365125"/>
          </a:xfrm>
        </p:spPr>
        <p:txBody>
          <a:bodyPr/>
          <a:lstStyle/>
          <a:p>
            <a:fld id="{D19B3434-7E09-465F-A694-A86E7D543F5E}" type="slidenum">
              <a:rPr lang="en-GB" smtClean="0"/>
              <a:pPr/>
              <a:t>‹#›</a:t>
            </a:fld>
            <a:endParaRPr lang="en-GB" dirty="0"/>
          </a:p>
        </p:txBody>
      </p:sp>
      <p:cxnSp>
        <p:nvCxnSpPr>
          <p:cNvPr id="7" name="Straight Connector 6"/>
          <p:cNvCxnSpPr/>
          <p:nvPr userDrawn="1"/>
        </p:nvCxnSpPr>
        <p:spPr>
          <a:xfrm>
            <a:off x="11573836" y="6324600"/>
            <a:ext cx="254000" cy="1588"/>
          </a:xfrm>
          <a:prstGeom prst="line">
            <a:avLst/>
          </a:prstGeom>
        </p:spPr>
        <p:style>
          <a:lnRef idx="1">
            <a:schemeClr val="accent1"/>
          </a:lnRef>
          <a:fillRef idx="0">
            <a:schemeClr val="accent1"/>
          </a:fillRef>
          <a:effectRef idx="0">
            <a:schemeClr val="accent1"/>
          </a:effectRef>
          <a:fontRef idx="minor">
            <a:schemeClr val="tx1"/>
          </a:fontRef>
        </p:style>
      </p:cxnSp>
      <p:pic>
        <p:nvPicPr>
          <p:cNvPr id="8" name="Picture 7"/>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10781484" y="188640"/>
            <a:ext cx="1103757" cy="1152128"/>
          </a:xfrm>
          <a:prstGeom prst="rect">
            <a:avLst/>
          </a:prstGeom>
        </p:spPr>
      </p:pic>
    </p:spTree>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blank" preserve="1">
  <p:cSld name="1_CrickTitle">
    <p:spTree>
      <p:nvGrpSpPr>
        <p:cNvPr id="1" name=""/>
        <p:cNvGrpSpPr/>
        <p:nvPr/>
      </p:nvGrpSpPr>
      <p:grpSpPr>
        <a:xfrm>
          <a:off x="0" y="0"/>
          <a:ext cx="0" cy="0"/>
          <a:chOff x="0" y="0"/>
          <a:chExt cx="0" cy="0"/>
        </a:xfrm>
      </p:grpSpPr>
      <p:pic>
        <p:nvPicPr>
          <p:cNvPr id="8" name="Picture 7" descr="cover.png"/>
          <p:cNvPicPr>
            <a:picLocks noChangeAspect="1"/>
          </p:cNvPicPr>
          <p:nvPr userDrawn="1"/>
        </p:nvPicPr>
        <p:blipFill>
          <a:blip r:embed="rId2" cstate="screen"/>
          <a:stretch>
            <a:fillRect/>
          </a:stretch>
        </p:blipFill>
        <p:spPr>
          <a:xfrm>
            <a:off x="3916109" y="1556793"/>
            <a:ext cx="3868608" cy="3888431"/>
          </a:xfrm>
          <a:prstGeom prst="rect">
            <a:avLst/>
          </a:prstGeom>
        </p:spPr>
      </p:pic>
      <p:sp>
        <p:nvSpPr>
          <p:cNvPr id="10" name="TextBox 9"/>
          <p:cNvSpPr txBox="1"/>
          <p:nvPr userDrawn="1"/>
        </p:nvSpPr>
        <p:spPr>
          <a:xfrm>
            <a:off x="4847862" y="6040132"/>
            <a:ext cx="2496277" cy="384721"/>
          </a:xfrm>
          <a:prstGeom prst="rect">
            <a:avLst/>
          </a:prstGeom>
          <a:noFill/>
        </p:spPr>
        <p:txBody>
          <a:bodyPr wrap="square" rtlCol="0">
            <a:spAutoFit/>
          </a:bodyPr>
          <a:lstStyle/>
          <a:p>
            <a:pPr algn="ctr"/>
            <a:r>
              <a:rPr lang="en-GB" sz="1900" dirty="0" err="1">
                <a:solidFill>
                  <a:schemeClr val="accent1"/>
                </a:solidFill>
                <a:hlinkClick r:id="rId3"/>
              </a:rPr>
              <a:t>crick.ac.uk</a:t>
            </a:r>
            <a:endParaRPr lang="en-GB" sz="1900" dirty="0">
              <a:solidFill>
                <a:schemeClr val="accent1"/>
              </a:solidFill>
            </a:endParaRPr>
          </a:p>
        </p:txBody>
      </p:sp>
    </p:spTree>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preserve="1" userDrawn="1">
  <p:cSld name="Title and Content">
    <p:spTree>
      <p:nvGrpSpPr>
        <p:cNvPr id="1" name=""/>
        <p:cNvGrpSpPr/>
        <p:nvPr/>
      </p:nvGrpSpPr>
      <p:grpSpPr>
        <a:xfrm>
          <a:off x="0" y="0"/>
          <a:ext cx="0" cy="0"/>
          <a:chOff x="0" y="0"/>
          <a:chExt cx="0" cy="0"/>
        </a:xfrm>
      </p:grpSpPr>
      <p:sp>
        <p:nvSpPr>
          <p:cNvPr id="13" name="Rectangle 12">
            <a:extLst>
              <a:ext uri="{FF2B5EF4-FFF2-40B4-BE49-F238E27FC236}">
                <a16:creationId xmlns:a16="http://schemas.microsoft.com/office/drawing/2014/main" id="{29046015-B411-2F42-A9E8-DE501FD9BDD9}"/>
              </a:ext>
            </a:extLst>
          </p:cNvPr>
          <p:cNvSpPr/>
          <p:nvPr userDrawn="1"/>
        </p:nvSpPr>
        <p:spPr>
          <a:xfrm>
            <a:off x="0" y="-8306"/>
            <a:ext cx="12192000" cy="665485"/>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p>
        </p:txBody>
      </p:sp>
      <p:sp>
        <p:nvSpPr>
          <p:cNvPr id="2" name="Title 1">
            <a:extLst>
              <a:ext uri="{FF2B5EF4-FFF2-40B4-BE49-F238E27FC236}">
                <a16:creationId xmlns:a16="http://schemas.microsoft.com/office/drawing/2014/main" id="{44241C34-95B4-224F-8A7E-CAA9248877C1}"/>
              </a:ext>
            </a:extLst>
          </p:cNvPr>
          <p:cNvSpPr>
            <a:spLocks noGrp="1"/>
          </p:cNvSpPr>
          <p:nvPr>
            <p:ph type="title" hasCustomPrompt="1"/>
          </p:nvPr>
        </p:nvSpPr>
        <p:spPr>
          <a:xfrm>
            <a:off x="320513" y="-15275"/>
            <a:ext cx="10217954" cy="672454"/>
          </a:xfrm>
          <a:prstGeom prst="rect">
            <a:avLst/>
          </a:prstGeom>
        </p:spPr>
        <p:txBody>
          <a:bodyPr anchor="ctr">
            <a:normAutofit/>
          </a:bodyPr>
          <a:lstStyle>
            <a:lvl1pPr>
              <a:defRPr sz="2400" b="1">
                <a:solidFill>
                  <a:srgbClr val="00E1FF"/>
                </a:solidFill>
              </a:defRPr>
            </a:lvl1pPr>
          </a:lstStyle>
          <a:p>
            <a:r>
              <a:rPr lang="en-US" dirty="0"/>
              <a:t>CLICK TO EDIT MASTER TITLE STYLE</a:t>
            </a:r>
            <a:endParaRPr lang="en-GB" dirty="0"/>
          </a:p>
        </p:txBody>
      </p:sp>
      <p:sp>
        <p:nvSpPr>
          <p:cNvPr id="3" name="Content Placeholder 2">
            <a:extLst>
              <a:ext uri="{FF2B5EF4-FFF2-40B4-BE49-F238E27FC236}">
                <a16:creationId xmlns:a16="http://schemas.microsoft.com/office/drawing/2014/main" id="{46EB9343-C294-C64E-87D5-038B5DE6EE51}"/>
              </a:ext>
            </a:extLst>
          </p:cNvPr>
          <p:cNvSpPr>
            <a:spLocks noGrp="1"/>
          </p:cNvSpPr>
          <p:nvPr>
            <p:ph idx="1"/>
          </p:nvPr>
        </p:nvSpPr>
        <p:spPr>
          <a:xfrm>
            <a:off x="414453" y="1008075"/>
            <a:ext cx="11115908" cy="4898963"/>
          </a:xfrm>
          <a:prstGeom prst="rect">
            <a:avLst/>
          </a:prstGeom>
        </p:spPr>
        <p:txBody>
          <a:bodyPr>
            <a:normAutofit/>
          </a:bodyPr>
          <a:lstStyle>
            <a:lvl1pPr marL="171450" indent="-171450">
              <a:lnSpc>
                <a:spcPct val="110000"/>
              </a:lnSpc>
              <a:buClr>
                <a:schemeClr val="accent2"/>
              </a:buClr>
              <a:buFont typeface="Arial" panose="020B0604020202020204" pitchFamily="34" charset="0"/>
              <a:buChar char="•"/>
              <a:defRPr sz="1600"/>
            </a:lvl1pPr>
            <a:lvl2pPr marL="457200" indent="0">
              <a:buNone/>
              <a:defRPr sz="1200"/>
            </a:lvl2pPr>
            <a:lvl3pPr marL="914400" indent="0">
              <a:buNone/>
              <a:defRPr sz="1200"/>
            </a:lvl3pPr>
            <a:lvl4pPr marL="1371600" indent="0">
              <a:buNone/>
              <a:defRPr sz="1200"/>
            </a:lvl4pPr>
            <a:lvl5pPr marL="1828800" indent="0">
              <a:buNone/>
              <a:defRPr sz="1200"/>
            </a:lvl5pPr>
          </a:lstStyle>
          <a:p>
            <a:pPr lvl="0"/>
            <a:r>
              <a:rPr lang="en-US" dirty="0"/>
              <a:t>Click to edit Master text styles</a:t>
            </a:r>
            <a:endParaRPr lang="en-GB" dirty="0"/>
          </a:p>
        </p:txBody>
      </p:sp>
      <p:cxnSp>
        <p:nvCxnSpPr>
          <p:cNvPr id="9" name="Straight Connector 8">
            <a:extLst>
              <a:ext uri="{FF2B5EF4-FFF2-40B4-BE49-F238E27FC236}">
                <a16:creationId xmlns:a16="http://schemas.microsoft.com/office/drawing/2014/main" id="{CA365D03-664F-B643-AFE0-5213DE45FBE0}"/>
              </a:ext>
            </a:extLst>
          </p:cNvPr>
          <p:cNvCxnSpPr>
            <a:cxnSpLocks/>
          </p:cNvCxnSpPr>
          <p:nvPr userDrawn="1"/>
        </p:nvCxnSpPr>
        <p:spPr>
          <a:xfrm flipH="1">
            <a:off x="6665976" y="6054734"/>
            <a:ext cx="5553457" cy="803266"/>
          </a:xfrm>
          <a:prstGeom prst="line">
            <a:avLst/>
          </a:prstGeom>
          <a:ln w="12700">
            <a:solidFill>
              <a:schemeClr val="accent2"/>
            </a:solidFill>
          </a:ln>
        </p:spPr>
        <p:style>
          <a:lnRef idx="1">
            <a:schemeClr val="accent1"/>
          </a:lnRef>
          <a:fillRef idx="0">
            <a:schemeClr val="accent1"/>
          </a:fillRef>
          <a:effectRef idx="0">
            <a:schemeClr val="accent1"/>
          </a:effectRef>
          <a:fontRef idx="minor">
            <a:schemeClr val="tx1"/>
          </a:fontRef>
        </p:style>
      </p:cxnSp>
      <p:cxnSp>
        <p:nvCxnSpPr>
          <p:cNvPr id="10" name="Straight Connector 9">
            <a:extLst>
              <a:ext uri="{FF2B5EF4-FFF2-40B4-BE49-F238E27FC236}">
                <a16:creationId xmlns:a16="http://schemas.microsoft.com/office/drawing/2014/main" id="{5CC87C3B-AB10-C142-80B7-697016D7EEFA}"/>
              </a:ext>
            </a:extLst>
          </p:cNvPr>
          <p:cNvCxnSpPr>
            <a:cxnSpLocks/>
          </p:cNvCxnSpPr>
          <p:nvPr userDrawn="1"/>
        </p:nvCxnSpPr>
        <p:spPr>
          <a:xfrm flipH="1">
            <a:off x="1856232" y="6502591"/>
            <a:ext cx="10342210" cy="355409"/>
          </a:xfrm>
          <a:prstGeom prst="line">
            <a:avLst/>
          </a:prstGeom>
          <a:ln w="12700">
            <a:solidFill>
              <a:schemeClr val="accent2"/>
            </a:solidFill>
          </a:ln>
        </p:spPr>
        <p:style>
          <a:lnRef idx="1">
            <a:schemeClr val="accent1"/>
          </a:lnRef>
          <a:fillRef idx="0">
            <a:schemeClr val="accent1"/>
          </a:fillRef>
          <a:effectRef idx="0">
            <a:schemeClr val="accent1"/>
          </a:effectRef>
          <a:fontRef idx="minor">
            <a:schemeClr val="tx1"/>
          </a:fontRef>
        </p:style>
      </p:cxnSp>
      <p:cxnSp>
        <p:nvCxnSpPr>
          <p:cNvPr id="11" name="Straight Connector 10">
            <a:extLst>
              <a:ext uri="{FF2B5EF4-FFF2-40B4-BE49-F238E27FC236}">
                <a16:creationId xmlns:a16="http://schemas.microsoft.com/office/drawing/2014/main" id="{56A2B8C9-AFA5-E148-9411-999EBB9E61BB}"/>
              </a:ext>
            </a:extLst>
          </p:cNvPr>
          <p:cNvCxnSpPr>
            <a:cxnSpLocks/>
          </p:cNvCxnSpPr>
          <p:nvPr userDrawn="1"/>
        </p:nvCxnSpPr>
        <p:spPr>
          <a:xfrm flipH="1">
            <a:off x="5477256" y="6326507"/>
            <a:ext cx="6722374" cy="531493"/>
          </a:xfrm>
          <a:prstGeom prst="line">
            <a:avLst/>
          </a:prstGeom>
          <a:ln w="12700">
            <a:solidFill>
              <a:schemeClr val="accent2"/>
            </a:solidFill>
          </a:ln>
        </p:spPr>
        <p:style>
          <a:lnRef idx="1">
            <a:schemeClr val="accent1"/>
          </a:lnRef>
          <a:fillRef idx="0">
            <a:schemeClr val="accent1"/>
          </a:fillRef>
          <a:effectRef idx="0">
            <a:schemeClr val="accent1"/>
          </a:effectRef>
          <a:fontRef idx="minor">
            <a:schemeClr val="tx1"/>
          </a:fontRef>
        </p:style>
      </p:cxnSp>
      <p:pic>
        <p:nvPicPr>
          <p:cNvPr id="15" name="Picture 14">
            <a:extLst>
              <a:ext uri="{FF2B5EF4-FFF2-40B4-BE49-F238E27FC236}">
                <a16:creationId xmlns:a16="http://schemas.microsoft.com/office/drawing/2014/main" id="{60733475-990F-8E4E-8564-7013C528B6BB}"/>
              </a:ext>
            </a:extLst>
          </p:cNvPr>
          <p:cNvPicPr>
            <a:picLocks noChangeAspect="1"/>
          </p:cNvPicPr>
          <p:nvPr userDrawn="1"/>
        </p:nvPicPr>
        <p:blipFill>
          <a:blip r:embed="rId2"/>
          <a:stretch>
            <a:fillRect/>
          </a:stretch>
        </p:blipFill>
        <p:spPr>
          <a:xfrm>
            <a:off x="10521095" y="-40504"/>
            <a:ext cx="1544461" cy="770869"/>
          </a:xfrm>
          <a:prstGeom prst="rect">
            <a:avLst/>
          </a:prstGeom>
        </p:spPr>
      </p:pic>
      <p:sp>
        <p:nvSpPr>
          <p:cNvPr id="16" name="Text Placeholder 13"/>
          <p:cNvSpPr>
            <a:spLocks noGrp="1"/>
          </p:cNvSpPr>
          <p:nvPr>
            <p:ph type="body" sz="quarter" idx="10" hasCustomPrompt="1"/>
          </p:nvPr>
        </p:nvSpPr>
        <p:spPr>
          <a:xfrm>
            <a:off x="414453" y="6421814"/>
            <a:ext cx="1145678" cy="341668"/>
          </a:xfrm>
          <a:prstGeom prst="rect">
            <a:avLst/>
          </a:prstGeom>
        </p:spPr>
        <p:txBody>
          <a:bodyPr/>
          <a:lstStyle>
            <a:lvl1pPr marL="0" indent="0" algn="l">
              <a:buNone/>
              <a:defRPr sz="1200"/>
            </a:lvl1pPr>
          </a:lstStyle>
          <a:p>
            <a:pPr lvl="0"/>
            <a:fld id="{748EE78D-4556-4CEE-9162-7723683F968C}" type="slidenum">
              <a:rPr lang="en-US" smtClean="0"/>
              <a:t>‹#›</a:t>
            </a:fld>
            <a:endParaRPr lang="en-GB" dirty="0"/>
          </a:p>
        </p:txBody>
      </p:sp>
    </p:spTree>
    <p:extLst>
      <p:ext uri="{BB962C8B-B14F-4D97-AF65-F5344CB8AC3E}">
        <p14:creationId xmlns:p14="http://schemas.microsoft.com/office/powerpoint/2010/main" val="1388924383"/>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preserve="1" userDrawn="1">
  <p:cSld name="1_Title and Content">
    <p:spTree>
      <p:nvGrpSpPr>
        <p:cNvPr id="1" name=""/>
        <p:cNvGrpSpPr/>
        <p:nvPr/>
      </p:nvGrpSpPr>
      <p:grpSpPr>
        <a:xfrm>
          <a:off x="0" y="0"/>
          <a:ext cx="0" cy="0"/>
          <a:chOff x="0" y="0"/>
          <a:chExt cx="0" cy="0"/>
        </a:xfrm>
      </p:grpSpPr>
      <p:sp>
        <p:nvSpPr>
          <p:cNvPr id="13" name="Rectangle 12">
            <a:extLst>
              <a:ext uri="{FF2B5EF4-FFF2-40B4-BE49-F238E27FC236}">
                <a16:creationId xmlns:a16="http://schemas.microsoft.com/office/drawing/2014/main" id="{29046015-B411-2F42-A9E8-DE501FD9BDD9}"/>
              </a:ext>
            </a:extLst>
          </p:cNvPr>
          <p:cNvSpPr/>
          <p:nvPr userDrawn="1"/>
        </p:nvSpPr>
        <p:spPr>
          <a:xfrm>
            <a:off x="0" y="-8306"/>
            <a:ext cx="12192000" cy="665485"/>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p>
        </p:txBody>
      </p:sp>
      <p:sp>
        <p:nvSpPr>
          <p:cNvPr id="2" name="Title 1">
            <a:extLst>
              <a:ext uri="{FF2B5EF4-FFF2-40B4-BE49-F238E27FC236}">
                <a16:creationId xmlns:a16="http://schemas.microsoft.com/office/drawing/2014/main" id="{44241C34-95B4-224F-8A7E-CAA9248877C1}"/>
              </a:ext>
            </a:extLst>
          </p:cNvPr>
          <p:cNvSpPr>
            <a:spLocks noGrp="1"/>
          </p:cNvSpPr>
          <p:nvPr>
            <p:ph type="title" hasCustomPrompt="1"/>
          </p:nvPr>
        </p:nvSpPr>
        <p:spPr>
          <a:xfrm>
            <a:off x="320513" y="-15275"/>
            <a:ext cx="10217954" cy="672454"/>
          </a:xfrm>
          <a:prstGeom prst="rect">
            <a:avLst/>
          </a:prstGeom>
        </p:spPr>
        <p:txBody>
          <a:bodyPr anchor="ctr">
            <a:normAutofit/>
          </a:bodyPr>
          <a:lstStyle>
            <a:lvl1pPr>
              <a:defRPr sz="2400" b="1">
                <a:solidFill>
                  <a:srgbClr val="00E1FF"/>
                </a:solidFill>
              </a:defRPr>
            </a:lvl1pPr>
          </a:lstStyle>
          <a:p>
            <a:r>
              <a:rPr lang="en-US" dirty="0"/>
              <a:t>CLICK TO EDIT MASTER TITLE STYLE</a:t>
            </a:r>
            <a:endParaRPr lang="en-GB" dirty="0"/>
          </a:p>
        </p:txBody>
      </p:sp>
      <p:sp>
        <p:nvSpPr>
          <p:cNvPr id="3" name="Content Placeholder 2">
            <a:extLst>
              <a:ext uri="{FF2B5EF4-FFF2-40B4-BE49-F238E27FC236}">
                <a16:creationId xmlns:a16="http://schemas.microsoft.com/office/drawing/2014/main" id="{46EB9343-C294-C64E-87D5-038B5DE6EE51}"/>
              </a:ext>
            </a:extLst>
          </p:cNvPr>
          <p:cNvSpPr>
            <a:spLocks noGrp="1"/>
          </p:cNvSpPr>
          <p:nvPr>
            <p:ph idx="1"/>
          </p:nvPr>
        </p:nvSpPr>
        <p:spPr>
          <a:xfrm>
            <a:off x="414453" y="1008075"/>
            <a:ext cx="5516447" cy="4898963"/>
          </a:xfrm>
          <a:prstGeom prst="rect">
            <a:avLst/>
          </a:prstGeom>
        </p:spPr>
        <p:txBody>
          <a:bodyPr>
            <a:normAutofit/>
          </a:bodyPr>
          <a:lstStyle>
            <a:lvl1pPr marL="171450" indent="-171450">
              <a:lnSpc>
                <a:spcPct val="110000"/>
              </a:lnSpc>
              <a:buClr>
                <a:schemeClr val="accent2"/>
              </a:buClr>
              <a:buFont typeface="Arial" panose="020B0604020202020204" pitchFamily="34" charset="0"/>
              <a:buChar char="•"/>
              <a:defRPr sz="1600"/>
            </a:lvl1pPr>
            <a:lvl2pPr marL="457200" indent="0">
              <a:buNone/>
              <a:defRPr sz="1200"/>
            </a:lvl2pPr>
            <a:lvl3pPr marL="914400" indent="0">
              <a:buNone/>
              <a:defRPr sz="1200"/>
            </a:lvl3pPr>
            <a:lvl4pPr marL="1371600" indent="0">
              <a:buNone/>
              <a:defRPr sz="1200"/>
            </a:lvl4pPr>
            <a:lvl5pPr marL="1828800" indent="0">
              <a:buNone/>
              <a:defRPr sz="1200"/>
            </a:lvl5pPr>
          </a:lstStyle>
          <a:p>
            <a:pPr lvl="0"/>
            <a:r>
              <a:rPr lang="en-US" dirty="0"/>
              <a:t>Click to edit Master text styles</a:t>
            </a:r>
            <a:endParaRPr lang="en-GB" dirty="0"/>
          </a:p>
        </p:txBody>
      </p:sp>
      <p:sp>
        <p:nvSpPr>
          <p:cNvPr id="12" name="Content Placeholder 2">
            <a:extLst>
              <a:ext uri="{FF2B5EF4-FFF2-40B4-BE49-F238E27FC236}">
                <a16:creationId xmlns:a16="http://schemas.microsoft.com/office/drawing/2014/main" id="{07EED410-179A-B042-BB4B-BEDD0F504C6B}"/>
              </a:ext>
            </a:extLst>
          </p:cNvPr>
          <p:cNvSpPr>
            <a:spLocks noGrp="1"/>
          </p:cNvSpPr>
          <p:nvPr>
            <p:ph idx="10"/>
          </p:nvPr>
        </p:nvSpPr>
        <p:spPr>
          <a:xfrm>
            <a:off x="6213414" y="1008075"/>
            <a:ext cx="5516447" cy="4898963"/>
          </a:xfrm>
          <a:prstGeom prst="rect">
            <a:avLst/>
          </a:prstGeom>
        </p:spPr>
        <p:txBody>
          <a:bodyPr>
            <a:normAutofit/>
          </a:bodyPr>
          <a:lstStyle>
            <a:lvl1pPr marL="171450" indent="-171450">
              <a:lnSpc>
                <a:spcPct val="110000"/>
              </a:lnSpc>
              <a:buClr>
                <a:schemeClr val="accent2"/>
              </a:buClr>
              <a:buFont typeface="Arial" panose="020B0604020202020204" pitchFamily="34" charset="0"/>
              <a:buChar char="•"/>
              <a:defRPr sz="1600"/>
            </a:lvl1pPr>
            <a:lvl2pPr marL="457200" indent="0">
              <a:buNone/>
              <a:defRPr sz="1200"/>
            </a:lvl2pPr>
            <a:lvl3pPr marL="914400" indent="0">
              <a:buNone/>
              <a:defRPr sz="1200"/>
            </a:lvl3pPr>
            <a:lvl4pPr marL="1371600" indent="0">
              <a:buNone/>
              <a:defRPr sz="1200"/>
            </a:lvl4pPr>
            <a:lvl5pPr marL="1828800" indent="0">
              <a:buNone/>
              <a:defRPr sz="1200"/>
            </a:lvl5pPr>
          </a:lstStyle>
          <a:p>
            <a:pPr lvl="0"/>
            <a:r>
              <a:rPr lang="en-US" dirty="0"/>
              <a:t>Click to edit Master text styles</a:t>
            </a:r>
            <a:endParaRPr lang="en-GB" dirty="0"/>
          </a:p>
        </p:txBody>
      </p:sp>
      <p:cxnSp>
        <p:nvCxnSpPr>
          <p:cNvPr id="14" name="Straight Connector 13">
            <a:extLst>
              <a:ext uri="{FF2B5EF4-FFF2-40B4-BE49-F238E27FC236}">
                <a16:creationId xmlns:a16="http://schemas.microsoft.com/office/drawing/2014/main" id="{737D214E-BDA1-9C40-B4A0-17B7B22784F9}"/>
              </a:ext>
            </a:extLst>
          </p:cNvPr>
          <p:cNvCxnSpPr>
            <a:cxnSpLocks/>
          </p:cNvCxnSpPr>
          <p:nvPr userDrawn="1"/>
        </p:nvCxnSpPr>
        <p:spPr>
          <a:xfrm flipH="1">
            <a:off x="6665976" y="6054734"/>
            <a:ext cx="5553457" cy="803266"/>
          </a:xfrm>
          <a:prstGeom prst="line">
            <a:avLst/>
          </a:prstGeom>
          <a:ln w="12700">
            <a:solidFill>
              <a:schemeClr val="accent2"/>
            </a:solidFill>
          </a:ln>
        </p:spPr>
        <p:style>
          <a:lnRef idx="1">
            <a:schemeClr val="accent1"/>
          </a:lnRef>
          <a:fillRef idx="0">
            <a:schemeClr val="accent1"/>
          </a:fillRef>
          <a:effectRef idx="0">
            <a:schemeClr val="accent1"/>
          </a:effectRef>
          <a:fontRef idx="minor">
            <a:schemeClr val="tx1"/>
          </a:fontRef>
        </p:style>
      </p:cxnSp>
      <p:cxnSp>
        <p:nvCxnSpPr>
          <p:cNvPr id="15" name="Straight Connector 14">
            <a:extLst>
              <a:ext uri="{FF2B5EF4-FFF2-40B4-BE49-F238E27FC236}">
                <a16:creationId xmlns:a16="http://schemas.microsoft.com/office/drawing/2014/main" id="{C07537A1-368B-F04D-906E-F6CD20CF2976}"/>
              </a:ext>
            </a:extLst>
          </p:cNvPr>
          <p:cNvCxnSpPr>
            <a:cxnSpLocks/>
          </p:cNvCxnSpPr>
          <p:nvPr userDrawn="1"/>
        </p:nvCxnSpPr>
        <p:spPr>
          <a:xfrm flipH="1">
            <a:off x="1856232" y="6502591"/>
            <a:ext cx="10342210" cy="355409"/>
          </a:xfrm>
          <a:prstGeom prst="line">
            <a:avLst/>
          </a:prstGeom>
          <a:ln w="12700">
            <a:solidFill>
              <a:schemeClr val="accent2"/>
            </a:solidFill>
          </a:ln>
        </p:spPr>
        <p:style>
          <a:lnRef idx="1">
            <a:schemeClr val="accent1"/>
          </a:lnRef>
          <a:fillRef idx="0">
            <a:schemeClr val="accent1"/>
          </a:fillRef>
          <a:effectRef idx="0">
            <a:schemeClr val="accent1"/>
          </a:effectRef>
          <a:fontRef idx="minor">
            <a:schemeClr val="tx1"/>
          </a:fontRef>
        </p:style>
      </p:cxnSp>
      <p:cxnSp>
        <p:nvCxnSpPr>
          <p:cNvPr id="16" name="Straight Connector 15">
            <a:extLst>
              <a:ext uri="{FF2B5EF4-FFF2-40B4-BE49-F238E27FC236}">
                <a16:creationId xmlns:a16="http://schemas.microsoft.com/office/drawing/2014/main" id="{F5FEA4C5-C2EC-F848-AF71-49A358677456}"/>
              </a:ext>
            </a:extLst>
          </p:cNvPr>
          <p:cNvCxnSpPr>
            <a:cxnSpLocks/>
          </p:cNvCxnSpPr>
          <p:nvPr userDrawn="1"/>
        </p:nvCxnSpPr>
        <p:spPr>
          <a:xfrm flipH="1">
            <a:off x="5477256" y="6326507"/>
            <a:ext cx="6722374" cy="531493"/>
          </a:xfrm>
          <a:prstGeom prst="line">
            <a:avLst/>
          </a:prstGeom>
          <a:ln w="12700">
            <a:solidFill>
              <a:schemeClr val="accent2"/>
            </a:solidFill>
          </a:ln>
        </p:spPr>
        <p:style>
          <a:lnRef idx="1">
            <a:schemeClr val="accent1"/>
          </a:lnRef>
          <a:fillRef idx="0">
            <a:schemeClr val="accent1"/>
          </a:fillRef>
          <a:effectRef idx="0">
            <a:schemeClr val="accent1"/>
          </a:effectRef>
          <a:fontRef idx="minor">
            <a:schemeClr val="tx1"/>
          </a:fontRef>
        </p:style>
      </p:cxnSp>
      <p:pic>
        <p:nvPicPr>
          <p:cNvPr id="10" name="Picture 9">
            <a:extLst>
              <a:ext uri="{FF2B5EF4-FFF2-40B4-BE49-F238E27FC236}">
                <a16:creationId xmlns:a16="http://schemas.microsoft.com/office/drawing/2014/main" id="{60733475-990F-8E4E-8564-7013C528B6BB}"/>
              </a:ext>
            </a:extLst>
          </p:cNvPr>
          <p:cNvPicPr>
            <a:picLocks noChangeAspect="1"/>
          </p:cNvPicPr>
          <p:nvPr userDrawn="1"/>
        </p:nvPicPr>
        <p:blipFill>
          <a:blip r:embed="rId2"/>
          <a:stretch>
            <a:fillRect/>
          </a:stretch>
        </p:blipFill>
        <p:spPr>
          <a:xfrm>
            <a:off x="10521095" y="-40504"/>
            <a:ext cx="1544461" cy="770869"/>
          </a:xfrm>
          <a:prstGeom prst="rect">
            <a:avLst/>
          </a:prstGeom>
        </p:spPr>
      </p:pic>
      <p:sp>
        <p:nvSpPr>
          <p:cNvPr id="11" name="Text Placeholder 13"/>
          <p:cNvSpPr>
            <a:spLocks noGrp="1"/>
          </p:cNvSpPr>
          <p:nvPr>
            <p:ph type="body" sz="quarter" idx="11" hasCustomPrompt="1"/>
          </p:nvPr>
        </p:nvSpPr>
        <p:spPr>
          <a:xfrm>
            <a:off x="414453" y="6421814"/>
            <a:ext cx="1145678" cy="341668"/>
          </a:xfrm>
          <a:prstGeom prst="rect">
            <a:avLst/>
          </a:prstGeom>
        </p:spPr>
        <p:txBody>
          <a:bodyPr/>
          <a:lstStyle>
            <a:lvl1pPr marL="0" indent="0" algn="l">
              <a:buNone/>
              <a:defRPr sz="1200"/>
            </a:lvl1pPr>
          </a:lstStyle>
          <a:p>
            <a:pPr lvl="0"/>
            <a:fld id="{748EE78D-4556-4CEE-9162-7723683F968C}" type="slidenum">
              <a:rPr lang="en-US" smtClean="0"/>
              <a:t>‹#›</a:t>
            </a:fld>
            <a:endParaRPr lang="en-GB" dirty="0"/>
          </a:p>
        </p:txBody>
      </p:sp>
    </p:spTree>
    <p:extLst>
      <p:ext uri="{BB962C8B-B14F-4D97-AF65-F5344CB8AC3E}">
        <p14:creationId xmlns:p14="http://schemas.microsoft.com/office/powerpoint/2010/main" val="1605432975"/>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preserve="1" userDrawn="1">
  <p:cSld name="3_Title and Content">
    <p:spTree>
      <p:nvGrpSpPr>
        <p:cNvPr id="1" name=""/>
        <p:cNvGrpSpPr/>
        <p:nvPr/>
      </p:nvGrpSpPr>
      <p:grpSpPr>
        <a:xfrm>
          <a:off x="0" y="0"/>
          <a:ext cx="0" cy="0"/>
          <a:chOff x="0" y="0"/>
          <a:chExt cx="0" cy="0"/>
        </a:xfrm>
      </p:grpSpPr>
      <p:sp>
        <p:nvSpPr>
          <p:cNvPr id="5" name="Picture Placeholder 4">
            <a:extLst>
              <a:ext uri="{FF2B5EF4-FFF2-40B4-BE49-F238E27FC236}">
                <a16:creationId xmlns:a16="http://schemas.microsoft.com/office/drawing/2014/main" id="{74DF5C8F-0785-C348-9DF5-79056E1B1986}"/>
              </a:ext>
            </a:extLst>
          </p:cNvPr>
          <p:cNvSpPr>
            <a:spLocks noGrp="1"/>
          </p:cNvSpPr>
          <p:nvPr>
            <p:ph type="pic" sz="quarter" idx="10"/>
          </p:nvPr>
        </p:nvSpPr>
        <p:spPr>
          <a:xfrm>
            <a:off x="8961217" y="1008063"/>
            <a:ext cx="3200400" cy="4898963"/>
          </a:xfrm>
          <a:prstGeom prst="rect">
            <a:avLst/>
          </a:prstGeom>
        </p:spPr>
        <p:txBody>
          <a:bodyPr/>
          <a:lstStyle/>
          <a:p>
            <a:endParaRPr lang="en-GB" dirty="0"/>
          </a:p>
        </p:txBody>
      </p:sp>
      <p:sp>
        <p:nvSpPr>
          <p:cNvPr id="13" name="Rectangle 12">
            <a:extLst>
              <a:ext uri="{FF2B5EF4-FFF2-40B4-BE49-F238E27FC236}">
                <a16:creationId xmlns:a16="http://schemas.microsoft.com/office/drawing/2014/main" id="{29046015-B411-2F42-A9E8-DE501FD9BDD9}"/>
              </a:ext>
            </a:extLst>
          </p:cNvPr>
          <p:cNvSpPr/>
          <p:nvPr userDrawn="1"/>
        </p:nvSpPr>
        <p:spPr>
          <a:xfrm>
            <a:off x="0" y="-8306"/>
            <a:ext cx="12192000" cy="665485"/>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p>
        </p:txBody>
      </p:sp>
      <p:sp>
        <p:nvSpPr>
          <p:cNvPr id="2" name="Title 1">
            <a:extLst>
              <a:ext uri="{FF2B5EF4-FFF2-40B4-BE49-F238E27FC236}">
                <a16:creationId xmlns:a16="http://schemas.microsoft.com/office/drawing/2014/main" id="{44241C34-95B4-224F-8A7E-CAA9248877C1}"/>
              </a:ext>
            </a:extLst>
          </p:cNvPr>
          <p:cNvSpPr>
            <a:spLocks noGrp="1"/>
          </p:cNvSpPr>
          <p:nvPr>
            <p:ph type="title" hasCustomPrompt="1"/>
          </p:nvPr>
        </p:nvSpPr>
        <p:spPr>
          <a:xfrm>
            <a:off x="320513" y="-15275"/>
            <a:ext cx="10217954" cy="672454"/>
          </a:xfrm>
          <a:prstGeom prst="rect">
            <a:avLst/>
          </a:prstGeom>
        </p:spPr>
        <p:txBody>
          <a:bodyPr anchor="ctr">
            <a:normAutofit/>
          </a:bodyPr>
          <a:lstStyle>
            <a:lvl1pPr>
              <a:defRPr sz="2400" b="1">
                <a:solidFill>
                  <a:srgbClr val="00E1FF"/>
                </a:solidFill>
              </a:defRPr>
            </a:lvl1pPr>
          </a:lstStyle>
          <a:p>
            <a:r>
              <a:rPr lang="en-US" dirty="0"/>
              <a:t>CLICK TO EDIT MASTER TITLE STYLE</a:t>
            </a:r>
            <a:endParaRPr lang="en-GB" dirty="0"/>
          </a:p>
        </p:txBody>
      </p:sp>
      <p:sp>
        <p:nvSpPr>
          <p:cNvPr id="3" name="Content Placeholder 2">
            <a:extLst>
              <a:ext uri="{FF2B5EF4-FFF2-40B4-BE49-F238E27FC236}">
                <a16:creationId xmlns:a16="http://schemas.microsoft.com/office/drawing/2014/main" id="{46EB9343-C294-C64E-87D5-038B5DE6EE51}"/>
              </a:ext>
            </a:extLst>
          </p:cNvPr>
          <p:cNvSpPr>
            <a:spLocks noGrp="1"/>
          </p:cNvSpPr>
          <p:nvPr>
            <p:ph idx="1"/>
          </p:nvPr>
        </p:nvSpPr>
        <p:spPr>
          <a:xfrm>
            <a:off x="414453" y="1008075"/>
            <a:ext cx="8234247" cy="4898963"/>
          </a:xfrm>
          <a:prstGeom prst="rect">
            <a:avLst/>
          </a:prstGeom>
        </p:spPr>
        <p:txBody>
          <a:bodyPr>
            <a:normAutofit/>
          </a:bodyPr>
          <a:lstStyle>
            <a:lvl1pPr marL="171450" indent="-171450">
              <a:lnSpc>
                <a:spcPct val="110000"/>
              </a:lnSpc>
              <a:buClr>
                <a:schemeClr val="accent2"/>
              </a:buClr>
              <a:buFont typeface="Arial" panose="020B0604020202020204" pitchFamily="34" charset="0"/>
              <a:buChar char="•"/>
              <a:defRPr sz="1600"/>
            </a:lvl1pPr>
            <a:lvl2pPr marL="457200" indent="0">
              <a:buNone/>
              <a:defRPr sz="1200"/>
            </a:lvl2pPr>
            <a:lvl3pPr marL="914400" indent="0">
              <a:buNone/>
              <a:defRPr sz="1200"/>
            </a:lvl3pPr>
            <a:lvl4pPr marL="1371600" indent="0">
              <a:buNone/>
              <a:defRPr sz="1200"/>
            </a:lvl4pPr>
            <a:lvl5pPr marL="1828800" indent="0">
              <a:buNone/>
              <a:defRPr sz="1200"/>
            </a:lvl5pPr>
          </a:lstStyle>
          <a:p>
            <a:pPr lvl="0"/>
            <a:r>
              <a:rPr lang="en-US" dirty="0"/>
              <a:t>Click to edit Master text styles</a:t>
            </a:r>
            <a:endParaRPr lang="en-GB" dirty="0"/>
          </a:p>
        </p:txBody>
      </p:sp>
      <p:cxnSp>
        <p:nvCxnSpPr>
          <p:cNvPr id="14" name="Straight Connector 13">
            <a:extLst>
              <a:ext uri="{FF2B5EF4-FFF2-40B4-BE49-F238E27FC236}">
                <a16:creationId xmlns:a16="http://schemas.microsoft.com/office/drawing/2014/main" id="{B1CC5B5E-C2D4-6A44-89DF-AC366D7439F2}"/>
              </a:ext>
            </a:extLst>
          </p:cNvPr>
          <p:cNvCxnSpPr>
            <a:cxnSpLocks/>
          </p:cNvCxnSpPr>
          <p:nvPr userDrawn="1"/>
        </p:nvCxnSpPr>
        <p:spPr>
          <a:xfrm flipH="1">
            <a:off x="6665976" y="6054734"/>
            <a:ext cx="5553457" cy="803266"/>
          </a:xfrm>
          <a:prstGeom prst="line">
            <a:avLst/>
          </a:prstGeom>
          <a:ln w="12700">
            <a:solidFill>
              <a:schemeClr val="accent2"/>
            </a:solidFill>
          </a:ln>
        </p:spPr>
        <p:style>
          <a:lnRef idx="1">
            <a:schemeClr val="accent1"/>
          </a:lnRef>
          <a:fillRef idx="0">
            <a:schemeClr val="accent1"/>
          </a:fillRef>
          <a:effectRef idx="0">
            <a:schemeClr val="accent1"/>
          </a:effectRef>
          <a:fontRef idx="minor">
            <a:schemeClr val="tx1"/>
          </a:fontRef>
        </p:style>
      </p:cxnSp>
      <p:cxnSp>
        <p:nvCxnSpPr>
          <p:cNvPr id="15" name="Straight Connector 14">
            <a:extLst>
              <a:ext uri="{FF2B5EF4-FFF2-40B4-BE49-F238E27FC236}">
                <a16:creationId xmlns:a16="http://schemas.microsoft.com/office/drawing/2014/main" id="{102553B7-77C5-9F4F-8814-A888B9238FEF}"/>
              </a:ext>
            </a:extLst>
          </p:cNvPr>
          <p:cNvCxnSpPr>
            <a:cxnSpLocks/>
          </p:cNvCxnSpPr>
          <p:nvPr userDrawn="1"/>
        </p:nvCxnSpPr>
        <p:spPr>
          <a:xfrm flipH="1">
            <a:off x="1856232" y="6502591"/>
            <a:ext cx="10342210" cy="355409"/>
          </a:xfrm>
          <a:prstGeom prst="line">
            <a:avLst/>
          </a:prstGeom>
          <a:ln w="12700">
            <a:solidFill>
              <a:schemeClr val="accent2"/>
            </a:solidFill>
          </a:ln>
        </p:spPr>
        <p:style>
          <a:lnRef idx="1">
            <a:schemeClr val="accent1"/>
          </a:lnRef>
          <a:fillRef idx="0">
            <a:schemeClr val="accent1"/>
          </a:fillRef>
          <a:effectRef idx="0">
            <a:schemeClr val="accent1"/>
          </a:effectRef>
          <a:fontRef idx="minor">
            <a:schemeClr val="tx1"/>
          </a:fontRef>
        </p:style>
      </p:cxnSp>
      <p:cxnSp>
        <p:nvCxnSpPr>
          <p:cNvPr id="16" name="Straight Connector 15">
            <a:extLst>
              <a:ext uri="{FF2B5EF4-FFF2-40B4-BE49-F238E27FC236}">
                <a16:creationId xmlns:a16="http://schemas.microsoft.com/office/drawing/2014/main" id="{E13E4930-080C-F447-A931-7BB13FD65DCD}"/>
              </a:ext>
            </a:extLst>
          </p:cNvPr>
          <p:cNvCxnSpPr>
            <a:cxnSpLocks/>
          </p:cNvCxnSpPr>
          <p:nvPr userDrawn="1"/>
        </p:nvCxnSpPr>
        <p:spPr>
          <a:xfrm flipH="1">
            <a:off x="5477256" y="6326507"/>
            <a:ext cx="6722374" cy="531493"/>
          </a:xfrm>
          <a:prstGeom prst="line">
            <a:avLst/>
          </a:prstGeom>
          <a:ln w="12700">
            <a:solidFill>
              <a:schemeClr val="accent2"/>
            </a:solidFill>
          </a:ln>
        </p:spPr>
        <p:style>
          <a:lnRef idx="1">
            <a:schemeClr val="accent1"/>
          </a:lnRef>
          <a:fillRef idx="0">
            <a:schemeClr val="accent1"/>
          </a:fillRef>
          <a:effectRef idx="0">
            <a:schemeClr val="accent1"/>
          </a:effectRef>
          <a:fontRef idx="minor">
            <a:schemeClr val="tx1"/>
          </a:fontRef>
        </p:style>
      </p:cxnSp>
      <p:pic>
        <p:nvPicPr>
          <p:cNvPr id="10" name="Picture 9">
            <a:extLst>
              <a:ext uri="{FF2B5EF4-FFF2-40B4-BE49-F238E27FC236}">
                <a16:creationId xmlns:a16="http://schemas.microsoft.com/office/drawing/2014/main" id="{60733475-990F-8E4E-8564-7013C528B6BB}"/>
              </a:ext>
            </a:extLst>
          </p:cNvPr>
          <p:cNvPicPr>
            <a:picLocks noChangeAspect="1"/>
          </p:cNvPicPr>
          <p:nvPr userDrawn="1"/>
        </p:nvPicPr>
        <p:blipFill>
          <a:blip r:embed="rId2"/>
          <a:stretch>
            <a:fillRect/>
          </a:stretch>
        </p:blipFill>
        <p:spPr>
          <a:xfrm>
            <a:off x="10521095" y="-40504"/>
            <a:ext cx="1544461" cy="770869"/>
          </a:xfrm>
          <a:prstGeom prst="rect">
            <a:avLst/>
          </a:prstGeom>
        </p:spPr>
      </p:pic>
      <p:sp>
        <p:nvSpPr>
          <p:cNvPr id="11" name="Text Placeholder 13"/>
          <p:cNvSpPr>
            <a:spLocks noGrp="1"/>
          </p:cNvSpPr>
          <p:nvPr>
            <p:ph type="body" sz="quarter" idx="11" hasCustomPrompt="1"/>
          </p:nvPr>
        </p:nvSpPr>
        <p:spPr>
          <a:xfrm>
            <a:off x="414453" y="6421814"/>
            <a:ext cx="1145678" cy="341668"/>
          </a:xfrm>
          <a:prstGeom prst="rect">
            <a:avLst/>
          </a:prstGeom>
        </p:spPr>
        <p:txBody>
          <a:bodyPr/>
          <a:lstStyle>
            <a:lvl1pPr marL="0" indent="0" algn="l">
              <a:buNone/>
              <a:defRPr sz="1200"/>
            </a:lvl1pPr>
          </a:lstStyle>
          <a:p>
            <a:pPr lvl="0"/>
            <a:fld id="{748EE78D-4556-4CEE-9162-7723683F968C}" type="slidenum">
              <a:rPr lang="en-US" smtClean="0"/>
              <a:t>‹#›</a:t>
            </a:fld>
            <a:endParaRPr lang="en-GB" dirty="0"/>
          </a:p>
        </p:txBody>
      </p:sp>
    </p:spTree>
    <p:extLst>
      <p:ext uri="{BB962C8B-B14F-4D97-AF65-F5344CB8AC3E}">
        <p14:creationId xmlns:p14="http://schemas.microsoft.com/office/powerpoint/2010/main" val="3177253123"/>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preserve="1" userDrawn="1">
  <p:cSld name="6_Title and Content">
    <p:spTree>
      <p:nvGrpSpPr>
        <p:cNvPr id="1" name=""/>
        <p:cNvGrpSpPr/>
        <p:nvPr/>
      </p:nvGrpSpPr>
      <p:grpSpPr>
        <a:xfrm>
          <a:off x="0" y="0"/>
          <a:ext cx="0" cy="0"/>
          <a:chOff x="0" y="0"/>
          <a:chExt cx="0" cy="0"/>
        </a:xfrm>
      </p:grpSpPr>
      <p:sp>
        <p:nvSpPr>
          <p:cNvPr id="13" name="Rectangle 12">
            <a:extLst>
              <a:ext uri="{FF2B5EF4-FFF2-40B4-BE49-F238E27FC236}">
                <a16:creationId xmlns:a16="http://schemas.microsoft.com/office/drawing/2014/main" id="{29046015-B411-2F42-A9E8-DE501FD9BDD9}"/>
              </a:ext>
            </a:extLst>
          </p:cNvPr>
          <p:cNvSpPr/>
          <p:nvPr userDrawn="1"/>
        </p:nvSpPr>
        <p:spPr>
          <a:xfrm>
            <a:off x="0" y="-8306"/>
            <a:ext cx="12192000" cy="665485"/>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p>
        </p:txBody>
      </p:sp>
      <p:sp>
        <p:nvSpPr>
          <p:cNvPr id="2" name="Title 1">
            <a:extLst>
              <a:ext uri="{FF2B5EF4-FFF2-40B4-BE49-F238E27FC236}">
                <a16:creationId xmlns:a16="http://schemas.microsoft.com/office/drawing/2014/main" id="{44241C34-95B4-224F-8A7E-CAA9248877C1}"/>
              </a:ext>
            </a:extLst>
          </p:cNvPr>
          <p:cNvSpPr>
            <a:spLocks noGrp="1"/>
          </p:cNvSpPr>
          <p:nvPr>
            <p:ph type="title" hasCustomPrompt="1"/>
          </p:nvPr>
        </p:nvSpPr>
        <p:spPr>
          <a:xfrm>
            <a:off x="320513" y="-15275"/>
            <a:ext cx="10217954" cy="672454"/>
          </a:xfrm>
          <a:prstGeom prst="rect">
            <a:avLst/>
          </a:prstGeom>
        </p:spPr>
        <p:txBody>
          <a:bodyPr anchor="ctr">
            <a:normAutofit/>
          </a:bodyPr>
          <a:lstStyle>
            <a:lvl1pPr>
              <a:defRPr sz="2400" b="1">
                <a:solidFill>
                  <a:srgbClr val="00E1FF"/>
                </a:solidFill>
              </a:defRPr>
            </a:lvl1pPr>
          </a:lstStyle>
          <a:p>
            <a:r>
              <a:rPr lang="en-US" dirty="0"/>
              <a:t>CLICK TO EDIT MASTER TITLE STYLE</a:t>
            </a:r>
            <a:endParaRPr lang="en-GB" dirty="0"/>
          </a:p>
        </p:txBody>
      </p:sp>
      <p:sp>
        <p:nvSpPr>
          <p:cNvPr id="3" name="Content Placeholder 2">
            <a:extLst>
              <a:ext uri="{FF2B5EF4-FFF2-40B4-BE49-F238E27FC236}">
                <a16:creationId xmlns:a16="http://schemas.microsoft.com/office/drawing/2014/main" id="{46EB9343-C294-C64E-87D5-038B5DE6EE51}"/>
              </a:ext>
            </a:extLst>
          </p:cNvPr>
          <p:cNvSpPr>
            <a:spLocks noGrp="1"/>
          </p:cNvSpPr>
          <p:nvPr>
            <p:ph idx="1"/>
          </p:nvPr>
        </p:nvSpPr>
        <p:spPr>
          <a:xfrm>
            <a:off x="414453" y="1008075"/>
            <a:ext cx="8716847" cy="4898963"/>
          </a:xfrm>
          <a:prstGeom prst="rect">
            <a:avLst/>
          </a:prstGeom>
        </p:spPr>
        <p:txBody>
          <a:bodyPr>
            <a:normAutofit/>
          </a:bodyPr>
          <a:lstStyle>
            <a:lvl1pPr marL="171450" indent="-171450">
              <a:lnSpc>
                <a:spcPct val="110000"/>
              </a:lnSpc>
              <a:buClr>
                <a:schemeClr val="accent2"/>
              </a:buClr>
              <a:buFont typeface="Arial" panose="020B0604020202020204" pitchFamily="34" charset="0"/>
              <a:buChar char="•"/>
              <a:defRPr sz="1600"/>
            </a:lvl1pPr>
            <a:lvl2pPr marL="457200" indent="0">
              <a:buNone/>
              <a:defRPr sz="1200"/>
            </a:lvl2pPr>
            <a:lvl3pPr marL="914400" indent="0">
              <a:buNone/>
              <a:defRPr sz="1200"/>
            </a:lvl3pPr>
            <a:lvl4pPr marL="1371600" indent="0">
              <a:buNone/>
              <a:defRPr sz="1200"/>
            </a:lvl4pPr>
            <a:lvl5pPr marL="1828800" indent="0">
              <a:buNone/>
              <a:defRPr sz="1200"/>
            </a:lvl5pPr>
          </a:lstStyle>
          <a:p>
            <a:pPr lvl="0"/>
            <a:r>
              <a:rPr lang="en-US" dirty="0"/>
              <a:t>Click to edit Master text styles</a:t>
            </a:r>
            <a:endParaRPr lang="en-GB" dirty="0"/>
          </a:p>
        </p:txBody>
      </p:sp>
      <p:sp>
        <p:nvSpPr>
          <p:cNvPr id="12" name="Picture Placeholder 5">
            <a:extLst>
              <a:ext uri="{FF2B5EF4-FFF2-40B4-BE49-F238E27FC236}">
                <a16:creationId xmlns:a16="http://schemas.microsoft.com/office/drawing/2014/main" id="{63CF2FF9-7199-1B4C-A1E3-7B7B7E344417}"/>
              </a:ext>
            </a:extLst>
          </p:cNvPr>
          <p:cNvSpPr>
            <a:spLocks noGrp="1"/>
          </p:cNvSpPr>
          <p:nvPr>
            <p:ph type="pic" sz="quarter" idx="12"/>
          </p:nvPr>
        </p:nvSpPr>
        <p:spPr>
          <a:xfrm>
            <a:off x="9466578" y="1022854"/>
            <a:ext cx="2310969" cy="2312369"/>
          </a:xfrm>
          <a:prstGeom prst="rect">
            <a:avLst/>
          </a:prstGeom>
        </p:spPr>
        <p:txBody>
          <a:bodyPr/>
          <a:lstStyle/>
          <a:p>
            <a:endParaRPr lang="en-GB" dirty="0"/>
          </a:p>
        </p:txBody>
      </p:sp>
      <p:sp>
        <p:nvSpPr>
          <p:cNvPr id="14" name="Picture Placeholder 5">
            <a:extLst>
              <a:ext uri="{FF2B5EF4-FFF2-40B4-BE49-F238E27FC236}">
                <a16:creationId xmlns:a16="http://schemas.microsoft.com/office/drawing/2014/main" id="{F8FC2BDB-075F-444A-B979-A6526F85D6E0}"/>
              </a:ext>
            </a:extLst>
          </p:cNvPr>
          <p:cNvSpPr>
            <a:spLocks noGrp="1"/>
          </p:cNvSpPr>
          <p:nvPr>
            <p:ph type="pic" sz="quarter" idx="13"/>
          </p:nvPr>
        </p:nvSpPr>
        <p:spPr>
          <a:xfrm>
            <a:off x="9466578" y="3582590"/>
            <a:ext cx="2310969" cy="2312369"/>
          </a:xfrm>
          <a:prstGeom prst="rect">
            <a:avLst/>
          </a:prstGeom>
        </p:spPr>
        <p:txBody>
          <a:bodyPr/>
          <a:lstStyle/>
          <a:p>
            <a:endParaRPr lang="en-GB" dirty="0"/>
          </a:p>
        </p:txBody>
      </p:sp>
      <p:cxnSp>
        <p:nvCxnSpPr>
          <p:cNvPr id="15" name="Straight Connector 14">
            <a:extLst>
              <a:ext uri="{FF2B5EF4-FFF2-40B4-BE49-F238E27FC236}">
                <a16:creationId xmlns:a16="http://schemas.microsoft.com/office/drawing/2014/main" id="{1F0999DA-1F4C-444F-8A61-00D55C607B9E}"/>
              </a:ext>
            </a:extLst>
          </p:cNvPr>
          <p:cNvCxnSpPr>
            <a:cxnSpLocks/>
          </p:cNvCxnSpPr>
          <p:nvPr userDrawn="1"/>
        </p:nvCxnSpPr>
        <p:spPr>
          <a:xfrm flipH="1">
            <a:off x="6665976" y="6054734"/>
            <a:ext cx="5553457" cy="803266"/>
          </a:xfrm>
          <a:prstGeom prst="line">
            <a:avLst/>
          </a:prstGeom>
          <a:ln w="12700">
            <a:solidFill>
              <a:schemeClr val="accent2"/>
            </a:solidFill>
          </a:ln>
        </p:spPr>
        <p:style>
          <a:lnRef idx="1">
            <a:schemeClr val="accent1"/>
          </a:lnRef>
          <a:fillRef idx="0">
            <a:schemeClr val="accent1"/>
          </a:fillRef>
          <a:effectRef idx="0">
            <a:schemeClr val="accent1"/>
          </a:effectRef>
          <a:fontRef idx="minor">
            <a:schemeClr val="tx1"/>
          </a:fontRef>
        </p:style>
      </p:cxnSp>
      <p:cxnSp>
        <p:nvCxnSpPr>
          <p:cNvPr id="16" name="Straight Connector 15">
            <a:extLst>
              <a:ext uri="{FF2B5EF4-FFF2-40B4-BE49-F238E27FC236}">
                <a16:creationId xmlns:a16="http://schemas.microsoft.com/office/drawing/2014/main" id="{FF6CFE6E-D726-F74D-8A7B-710103D09831}"/>
              </a:ext>
            </a:extLst>
          </p:cNvPr>
          <p:cNvCxnSpPr>
            <a:cxnSpLocks/>
          </p:cNvCxnSpPr>
          <p:nvPr userDrawn="1"/>
        </p:nvCxnSpPr>
        <p:spPr>
          <a:xfrm flipH="1">
            <a:off x="1856232" y="6502591"/>
            <a:ext cx="10342210" cy="355409"/>
          </a:xfrm>
          <a:prstGeom prst="line">
            <a:avLst/>
          </a:prstGeom>
          <a:ln w="12700">
            <a:solidFill>
              <a:schemeClr val="accent2"/>
            </a:solidFill>
          </a:ln>
        </p:spPr>
        <p:style>
          <a:lnRef idx="1">
            <a:schemeClr val="accent1"/>
          </a:lnRef>
          <a:fillRef idx="0">
            <a:schemeClr val="accent1"/>
          </a:fillRef>
          <a:effectRef idx="0">
            <a:schemeClr val="accent1"/>
          </a:effectRef>
          <a:fontRef idx="minor">
            <a:schemeClr val="tx1"/>
          </a:fontRef>
        </p:style>
      </p:cxnSp>
      <p:cxnSp>
        <p:nvCxnSpPr>
          <p:cNvPr id="17" name="Straight Connector 16">
            <a:extLst>
              <a:ext uri="{FF2B5EF4-FFF2-40B4-BE49-F238E27FC236}">
                <a16:creationId xmlns:a16="http://schemas.microsoft.com/office/drawing/2014/main" id="{CDBF4CC3-6B7B-E046-B103-8699FBA66A6B}"/>
              </a:ext>
            </a:extLst>
          </p:cNvPr>
          <p:cNvCxnSpPr>
            <a:cxnSpLocks/>
          </p:cNvCxnSpPr>
          <p:nvPr userDrawn="1"/>
        </p:nvCxnSpPr>
        <p:spPr>
          <a:xfrm flipH="1">
            <a:off x="5477256" y="6326507"/>
            <a:ext cx="6722374" cy="531493"/>
          </a:xfrm>
          <a:prstGeom prst="line">
            <a:avLst/>
          </a:prstGeom>
          <a:ln w="12700">
            <a:solidFill>
              <a:schemeClr val="accent2"/>
            </a:solidFill>
          </a:ln>
        </p:spPr>
        <p:style>
          <a:lnRef idx="1">
            <a:schemeClr val="accent1"/>
          </a:lnRef>
          <a:fillRef idx="0">
            <a:schemeClr val="accent1"/>
          </a:fillRef>
          <a:effectRef idx="0">
            <a:schemeClr val="accent1"/>
          </a:effectRef>
          <a:fontRef idx="minor">
            <a:schemeClr val="tx1"/>
          </a:fontRef>
        </p:style>
      </p:cxnSp>
      <p:pic>
        <p:nvPicPr>
          <p:cNvPr id="11" name="Picture 10">
            <a:extLst>
              <a:ext uri="{FF2B5EF4-FFF2-40B4-BE49-F238E27FC236}">
                <a16:creationId xmlns:a16="http://schemas.microsoft.com/office/drawing/2014/main" id="{60733475-990F-8E4E-8564-7013C528B6BB}"/>
              </a:ext>
            </a:extLst>
          </p:cNvPr>
          <p:cNvPicPr>
            <a:picLocks noChangeAspect="1"/>
          </p:cNvPicPr>
          <p:nvPr userDrawn="1"/>
        </p:nvPicPr>
        <p:blipFill>
          <a:blip r:embed="rId2"/>
          <a:stretch>
            <a:fillRect/>
          </a:stretch>
        </p:blipFill>
        <p:spPr>
          <a:xfrm>
            <a:off x="10521095" y="-40504"/>
            <a:ext cx="1544461" cy="770869"/>
          </a:xfrm>
          <a:prstGeom prst="rect">
            <a:avLst/>
          </a:prstGeom>
        </p:spPr>
      </p:pic>
      <p:sp>
        <p:nvSpPr>
          <p:cNvPr id="18" name="Text Placeholder 13"/>
          <p:cNvSpPr>
            <a:spLocks noGrp="1"/>
          </p:cNvSpPr>
          <p:nvPr>
            <p:ph type="body" sz="quarter" idx="10" hasCustomPrompt="1"/>
          </p:nvPr>
        </p:nvSpPr>
        <p:spPr>
          <a:xfrm>
            <a:off x="414453" y="6421814"/>
            <a:ext cx="1145678" cy="341668"/>
          </a:xfrm>
          <a:prstGeom prst="rect">
            <a:avLst/>
          </a:prstGeom>
        </p:spPr>
        <p:txBody>
          <a:bodyPr/>
          <a:lstStyle>
            <a:lvl1pPr marL="0" indent="0" algn="l">
              <a:buNone/>
              <a:defRPr sz="1200"/>
            </a:lvl1pPr>
          </a:lstStyle>
          <a:p>
            <a:pPr lvl="0"/>
            <a:fld id="{748EE78D-4556-4CEE-9162-7723683F968C}" type="slidenum">
              <a:rPr lang="en-US" smtClean="0"/>
              <a:t>‹#›</a:t>
            </a:fld>
            <a:endParaRPr lang="en-GB" dirty="0"/>
          </a:p>
        </p:txBody>
      </p:sp>
    </p:spTree>
    <p:extLst>
      <p:ext uri="{BB962C8B-B14F-4D97-AF65-F5344CB8AC3E}">
        <p14:creationId xmlns:p14="http://schemas.microsoft.com/office/powerpoint/2010/main" val="2560618925"/>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preserve="1" userDrawn="1">
  <p:cSld name="Content with Caption">
    <p:spTree>
      <p:nvGrpSpPr>
        <p:cNvPr id="1" name=""/>
        <p:cNvGrpSpPr/>
        <p:nvPr/>
      </p:nvGrpSpPr>
      <p:grpSpPr>
        <a:xfrm>
          <a:off x="0" y="0"/>
          <a:ext cx="0" cy="0"/>
          <a:chOff x="0" y="0"/>
          <a:chExt cx="0" cy="0"/>
        </a:xfrm>
      </p:grpSpPr>
      <p:sp>
        <p:nvSpPr>
          <p:cNvPr id="8" name="Rectangle 7">
            <a:extLst>
              <a:ext uri="{FF2B5EF4-FFF2-40B4-BE49-F238E27FC236}">
                <a16:creationId xmlns:a16="http://schemas.microsoft.com/office/drawing/2014/main" id="{F19DF60A-5D69-FB46-8CF0-2FAC225E44AC}"/>
              </a:ext>
            </a:extLst>
          </p:cNvPr>
          <p:cNvSpPr/>
          <p:nvPr userDrawn="1"/>
        </p:nvSpPr>
        <p:spPr>
          <a:xfrm>
            <a:off x="-19030" y="1"/>
            <a:ext cx="12211030" cy="6858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p>
        </p:txBody>
      </p:sp>
      <p:sp>
        <p:nvSpPr>
          <p:cNvPr id="2" name="Title 1">
            <a:extLst>
              <a:ext uri="{FF2B5EF4-FFF2-40B4-BE49-F238E27FC236}">
                <a16:creationId xmlns:a16="http://schemas.microsoft.com/office/drawing/2014/main" id="{727F853A-2B50-E343-A9CF-CFE33C315CFA}"/>
              </a:ext>
            </a:extLst>
          </p:cNvPr>
          <p:cNvSpPr>
            <a:spLocks noGrp="1"/>
          </p:cNvSpPr>
          <p:nvPr>
            <p:ph type="title" hasCustomPrompt="1"/>
          </p:nvPr>
        </p:nvSpPr>
        <p:spPr>
          <a:xfrm>
            <a:off x="839788" y="30602"/>
            <a:ext cx="6754192" cy="1600200"/>
          </a:xfrm>
          <a:prstGeom prst="rect">
            <a:avLst/>
          </a:prstGeom>
        </p:spPr>
        <p:txBody>
          <a:bodyPr anchor="b">
            <a:normAutofit/>
          </a:bodyPr>
          <a:lstStyle>
            <a:lvl1pPr>
              <a:defRPr sz="4400" b="1">
                <a:solidFill>
                  <a:schemeClr val="bg1"/>
                </a:solidFill>
              </a:defRPr>
            </a:lvl1pPr>
          </a:lstStyle>
          <a:p>
            <a:r>
              <a:rPr lang="en-US" dirty="0"/>
              <a:t>CLICK TO EDIT MASTER TITLE STYLE</a:t>
            </a:r>
            <a:endParaRPr lang="en-GB" dirty="0"/>
          </a:p>
        </p:txBody>
      </p:sp>
      <p:cxnSp>
        <p:nvCxnSpPr>
          <p:cNvPr id="9" name="Straight Connector 8">
            <a:extLst>
              <a:ext uri="{FF2B5EF4-FFF2-40B4-BE49-F238E27FC236}">
                <a16:creationId xmlns:a16="http://schemas.microsoft.com/office/drawing/2014/main" id="{A5180833-849D-F24A-A163-3049EE208767}"/>
              </a:ext>
            </a:extLst>
          </p:cNvPr>
          <p:cNvCxnSpPr>
            <a:cxnSpLocks/>
          </p:cNvCxnSpPr>
          <p:nvPr userDrawn="1"/>
        </p:nvCxnSpPr>
        <p:spPr>
          <a:xfrm flipH="1">
            <a:off x="19030" y="4809065"/>
            <a:ext cx="12192000" cy="2048934"/>
          </a:xfrm>
          <a:prstGeom prst="line">
            <a:avLst/>
          </a:prstGeom>
          <a:ln w="25400">
            <a:solidFill>
              <a:schemeClr val="accent2"/>
            </a:solidFill>
          </a:ln>
        </p:spPr>
        <p:style>
          <a:lnRef idx="1">
            <a:schemeClr val="accent1"/>
          </a:lnRef>
          <a:fillRef idx="0">
            <a:schemeClr val="accent1"/>
          </a:fillRef>
          <a:effectRef idx="0">
            <a:schemeClr val="accent1"/>
          </a:effectRef>
          <a:fontRef idx="minor">
            <a:schemeClr val="tx1"/>
          </a:fontRef>
        </p:style>
      </p:cxnSp>
      <p:cxnSp>
        <p:nvCxnSpPr>
          <p:cNvPr id="10" name="Straight Connector 9">
            <a:extLst>
              <a:ext uri="{FF2B5EF4-FFF2-40B4-BE49-F238E27FC236}">
                <a16:creationId xmlns:a16="http://schemas.microsoft.com/office/drawing/2014/main" id="{02B24AC3-919B-1E45-A64F-357469C7B7C9}"/>
              </a:ext>
            </a:extLst>
          </p:cNvPr>
          <p:cNvCxnSpPr>
            <a:cxnSpLocks/>
          </p:cNvCxnSpPr>
          <p:nvPr userDrawn="1"/>
        </p:nvCxnSpPr>
        <p:spPr>
          <a:xfrm flipH="1">
            <a:off x="19030" y="5833532"/>
            <a:ext cx="12192000" cy="193766"/>
          </a:xfrm>
          <a:prstGeom prst="line">
            <a:avLst/>
          </a:prstGeom>
          <a:ln w="25400">
            <a:solidFill>
              <a:schemeClr val="accent2"/>
            </a:solidFill>
          </a:ln>
        </p:spPr>
        <p:style>
          <a:lnRef idx="1">
            <a:schemeClr val="accent1"/>
          </a:lnRef>
          <a:fillRef idx="0">
            <a:schemeClr val="accent1"/>
          </a:fillRef>
          <a:effectRef idx="0">
            <a:schemeClr val="accent1"/>
          </a:effectRef>
          <a:fontRef idx="minor">
            <a:schemeClr val="tx1"/>
          </a:fontRef>
        </p:style>
      </p:cxnSp>
      <p:cxnSp>
        <p:nvCxnSpPr>
          <p:cNvPr id="11" name="Straight Connector 10">
            <a:extLst>
              <a:ext uri="{FF2B5EF4-FFF2-40B4-BE49-F238E27FC236}">
                <a16:creationId xmlns:a16="http://schemas.microsoft.com/office/drawing/2014/main" id="{8DA71A4E-F73E-5E4F-84DD-E1A61F76BFAB}"/>
              </a:ext>
            </a:extLst>
          </p:cNvPr>
          <p:cNvCxnSpPr>
            <a:cxnSpLocks/>
          </p:cNvCxnSpPr>
          <p:nvPr userDrawn="1"/>
        </p:nvCxnSpPr>
        <p:spPr>
          <a:xfrm flipH="1">
            <a:off x="0" y="5419302"/>
            <a:ext cx="12213695" cy="1007643"/>
          </a:xfrm>
          <a:prstGeom prst="line">
            <a:avLst/>
          </a:prstGeom>
          <a:ln w="25400">
            <a:solidFill>
              <a:schemeClr val="accent2"/>
            </a:solidFill>
          </a:ln>
        </p:spPr>
        <p:style>
          <a:lnRef idx="1">
            <a:schemeClr val="accent1"/>
          </a:lnRef>
          <a:fillRef idx="0">
            <a:schemeClr val="accent1"/>
          </a:fillRef>
          <a:effectRef idx="0">
            <a:schemeClr val="accent1"/>
          </a:effectRef>
          <a:fontRef idx="minor">
            <a:schemeClr val="tx1"/>
          </a:fontRef>
        </p:style>
      </p:cxnSp>
      <p:sp>
        <p:nvSpPr>
          <p:cNvPr id="4" name="Text Placeholder 3">
            <a:extLst>
              <a:ext uri="{FF2B5EF4-FFF2-40B4-BE49-F238E27FC236}">
                <a16:creationId xmlns:a16="http://schemas.microsoft.com/office/drawing/2014/main" id="{140F294E-581D-304F-A0CB-F1A7BFC776A5}"/>
              </a:ext>
            </a:extLst>
          </p:cNvPr>
          <p:cNvSpPr>
            <a:spLocks noGrp="1"/>
          </p:cNvSpPr>
          <p:nvPr>
            <p:ph type="body" sz="quarter" idx="10" hasCustomPrompt="1"/>
          </p:nvPr>
        </p:nvSpPr>
        <p:spPr>
          <a:xfrm>
            <a:off x="839788" y="1884363"/>
            <a:ext cx="10437812" cy="3270250"/>
          </a:xfrm>
          <a:prstGeom prst="rect">
            <a:avLst/>
          </a:prstGeom>
        </p:spPr>
        <p:txBody>
          <a:bodyPr/>
          <a:lstStyle>
            <a:lvl1pPr marL="228600" indent="-228600">
              <a:buClr>
                <a:schemeClr val="bg1"/>
              </a:buClr>
              <a:buFont typeface="System Font"/>
              <a:buChar char="▸"/>
              <a:defRPr sz="2400" b="1">
                <a:solidFill>
                  <a:srgbClr val="00E1FF"/>
                </a:solidFill>
              </a:defRPr>
            </a:lvl1pPr>
            <a:lvl2pPr marL="685800" indent="-228600">
              <a:buClr>
                <a:schemeClr val="bg1"/>
              </a:buClr>
              <a:buFont typeface="System Font"/>
              <a:buChar char="▸"/>
              <a:defRPr sz="2000" b="1">
                <a:solidFill>
                  <a:srgbClr val="00E1FF"/>
                </a:solidFill>
              </a:defRPr>
            </a:lvl2pPr>
            <a:lvl3pPr marL="1143000" indent="-228600">
              <a:buClr>
                <a:schemeClr val="bg1"/>
              </a:buClr>
              <a:buFont typeface="System Font"/>
              <a:buChar char="▸"/>
              <a:defRPr sz="1800" b="1">
                <a:solidFill>
                  <a:srgbClr val="00E1FF"/>
                </a:solidFill>
              </a:defRPr>
            </a:lvl3pPr>
            <a:lvl4pPr marL="1600200" indent="-228600">
              <a:buClr>
                <a:schemeClr val="bg1"/>
              </a:buClr>
              <a:buFont typeface="System Font"/>
              <a:buChar char="▸"/>
              <a:defRPr sz="1600" b="1">
                <a:solidFill>
                  <a:srgbClr val="00E1FF"/>
                </a:solidFill>
              </a:defRPr>
            </a:lvl4pPr>
            <a:lvl5pPr marL="2057400" indent="-228600">
              <a:buClr>
                <a:schemeClr val="bg1"/>
              </a:buClr>
              <a:buFont typeface="System Font"/>
              <a:buChar char="▸"/>
              <a:defRPr sz="1400" b="1">
                <a:solidFill>
                  <a:srgbClr val="00E1FF"/>
                </a:solidFill>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GB" dirty="0"/>
          </a:p>
        </p:txBody>
      </p:sp>
      <p:pic>
        <p:nvPicPr>
          <p:cNvPr id="13" name="Picture 12">
            <a:extLst>
              <a:ext uri="{FF2B5EF4-FFF2-40B4-BE49-F238E27FC236}">
                <a16:creationId xmlns:a16="http://schemas.microsoft.com/office/drawing/2014/main" id="{60733475-990F-8E4E-8564-7013C528B6BB}"/>
              </a:ext>
            </a:extLst>
          </p:cNvPr>
          <p:cNvPicPr>
            <a:picLocks noChangeAspect="1"/>
          </p:cNvPicPr>
          <p:nvPr userDrawn="1"/>
        </p:nvPicPr>
        <p:blipFill>
          <a:blip r:embed="rId2"/>
          <a:stretch>
            <a:fillRect/>
          </a:stretch>
        </p:blipFill>
        <p:spPr>
          <a:xfrm>
            <a:off x="10521095" y="-40504"/>
            <a:ext cx="1544461" cy="770869"/>
          </a:xfrm>
          <a:prstGeom prst="rect">
            <a:avLst/>
          </a:prstGeom>
        </p:spPr>
      </p:pic>
      <p:sp>
        <p:nvSpPr>
          <p:cNvPr id="14" name="Text Placeholder 13"/>
          <p:cNvSpPr>
            <a:spLocks noGrp="1"/>
          </p:cNvSpPr>
          <p:nvPr>
            <p:ph type="body" sz="quarter" idx="11" hasCustomPrompt="1"/>
          </p:nvPr>
        </p:nvSpPr>
        <p:spPr>
          <a:xfrm>
            <a:off x="10521095" y="6421814"/>
            <a:ext cx="1145678" cy="341668"/>
          </a:xfrm>
          <a:prstGeom prst="rect">
            <a:avLst/>
          </a:prstGeom>
        </p:spPr>
        <p:txBody>
          <a:bodyPr/>
          <a:lstStyle>
            <a:lvl1pPr marL="0" indent="0" algn="r">
              <a:buNone/>
              <a:defRPr sz="1200">
                <a:solidFill>
                  <a:schemeClr val="bg1"/>
                </a:solidFill>
              </a:defRPr>
            </a:lvl1pPr>
          </a:lstStyle>
          <a:p>
            <a:pPr lvl="0"/>
            <a:fld id="{748EE78D-4556-4CEE-9162-7723683F968C}" type="slidenum">
              <a:rPr lang="en-US" smtClean="0"/>
              <a:t>‹#›</a:t>
            </a:fld>
            <a:endParaRPr lang="en-GB" dirty="0"/>
          </a:p>
        </p:txBody>
      </p:sp>
    </p:spTree>
    <p:extLst>
      <p:ext uri="{BB962C8B-B14F-4D97-AF65-F5344CB8AC3E}">
        <p14:creationId xmlns:p14="http://schemas.microsoft.com/office/powerpoint/2010/main" val="2610881976"/>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preserve="1" userDrawn="1">
  <p:cSld name="1_Content with Caption">
    <p:spTree>
      <p:nvGrpSpPr>
        <p:cNvPr id="1" name=""/>
        <p:cNvGrpSpPr/>
        <p:nvPr/>
      </p:nvGrpSpPr>
      <p:grpSpPr>
        <a:xfrm>
          <a:off x="0" y="0"/>
          <a:ext cx="0" cy="0"/>
          <a:chOff x="0" y="0"/>
          <a:chExt cx="0" cy="0"/>
        </a:xfrm>
      </p:grpSpPr>
      <p:sp>
        <p:nvSpPr>
          <p:cNvPr id="14" name="Rectangle 13">
            <a:extLst>
              <a:ext uri="{FF2B5EF4-FFF2-40B4-BE49-F238E27FC236}">
                <a16:creationId xmlns:a16="http://schemas.microsoft.com/office/drawing/2014/main" id="{F19DF60A-5D69-FB46-8CF0-2FAC225E44AC}"/>
              </a:ext>
            </a:extLst>
          </p:cNvPr>
          <p:cNvSpPr/>
          <p:nvPr userDrawn="1"/>
        </p:nvSpPr>
        <p:spPr>
          <a:xfrm>
            <a:off x="-19030" y="1"/>
            <a:ext cx="12211030" cy="6858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p>
        </p:txBody>
      </p:sp>
      <p:sp>
        <p:nvSpPr>
          <p:cNvPr id="2" name="Title 1">
            <a:extLst>
              <a:ext uri="{FF2B5EF4-FFF2-40B4-BE49-F238E27FC236}">
                <a16:creationId xmlns:a16="http://schemas.microsoft.com/office/drawing/2014/main" id="{727F853A-2B50-E343-A9CF-CFE33C315CFA}"/>
              </a:ext>
            </a:extLst>
          </p:cNvPr>
          <p:cNvSpPr>
            <a:spLocks noGrp="1"/>
          </p:cNvSpPr>
          <p:nvPr>
            <p:ph type="title" hasCustomPrompt="1"/>
          </p:nvPr>
        </p:nvSpPr>
        <p:spPr>
          <a:xfrm>
            <a:off x="839788" y="1864216"/>
            <a:ext cx="6754192" cy="1600200"/>
          </a:xfrm>
          <a:prstGeom prst="rect">
            <a:avLst/>
          </a:prstGeom>
        </p:spPr>
        <p:txBody>
          <a:bodyPr anchor="b">
            <a:normAutofit/>
          </a:bodyPr>
          <a:lstStyle>
            <a:lvl1pPr>
              <a:defRPr sz="4400" b="1">
                <a:solidFill>
                  <a:schemeClr val="bg1"/>
                </a:solidFill>
              </a:defRPr>
            </a:lvl1pPr>
          </a:lstStyle>
          <a:p>
            <a:r>
              <a:rPr lang="en-US" dirty="0"/>
              <a:t>CLICK TO EDIT MASTER TITLE STYLE</a:t>
            </a:r>
            <a:endParaRPr lang="en-GB" dirty="0"/>
          </a:p>
        </p:txBody>
      </p:sp>
      <p:cxnSp>
        <p:nvCxnSpPr>
          <p:cNvPr id="9" name="Straight Connector 8">
            <a:extLst>
              <a:ext uri="{FF2B5EF4-FFF2-40B4-BE49-F238E27FC236}">
                <a16:creationId xmlns:a16="http://schemas.microsoft.com/office/drawing/2014/main" id="{A5180833-849D-F24A-A163-3049EE208767}"/>
              </a:ext>
            </a:extLst>
          </p:cNvPr>
          <p:cNvCxnSpPr>
            <a:cxnSpLocks/>
          </p:cNvCxnSpPr>
          <p:nvPr userDrawn="1"/>
        </p:nvCxnSpPr>
        <p:spPr>
          <a:xfrm flipH="1">
            <a:off x="19030" y="4809065"/>
            <a:ext cx="12192000" cy="2048934"/>
          </a:xfrm>
          <a:prstGeom prst="line">
            <a:avLst/>
          </a:prstGeom>
          <a:ln w="25400">
            <a:solidFill>
              <a:schemeClr val="bg1"/>
            </a:solidFill>
          </a:ln>
        </p:spPr>
        <p:style>
          <a:lnRef idx="1">
            <a:schemeClr val="accent1"/>
          </a:lnRef>
          <a:fillRef idx="0">
            <a:schemeClr val="accent1"/>
          </a:fillRef>
          <a:effectRef idx="0">
            <a:schemeClr val="accent1"/>
          </a:effectRef>
          <a:fontRef idx="minor">
            <a:schemeClr val="tx1"/>
          </a:fontRef>
        </p:style>
      </p:cxnSp>
      <p:cxnSp>
        <p:nvCxnSpPr>
          <p:cNvPr id="10" name="Straight Connector 9">
            <a:extLst>
              <a:ext uri="{FF2B5EF4-FFF2-40B4-BE49-F238E27FC236}">
                <a16:creationId xmlns:a16="http://schemas.microsoft.com/office/drawing/2014/main" id="{02B24AC3-919B-1E45-A64F-357469C7B7C9}"/>
              </a:ext>
            </a:extLst>
          </p:cNvPr>
          <p:cNvCxnSpPr>
            <a:cxnSpLocks/>
          </p:cNvCxnSpPr>
          <p:nvPr userDrawn="1"/>
        </p:nvCxnSpPr>
        <p:spPr>
          <a:xfrm flipH="1">
            <a:off x="19030" y="5833532"/>
            <a:ext cx="12192000" cy="193766"/>
          </a:xfrm>
          <a:prstGeom prst="line">
            <a:avLst/>
          </a:prstGeom>
          <a:ln w="25400">
            <a:solidFill>
              <a:schemeClr val="bg1"/>
            </a:solidFill>
          </a:ln>
        </p:spPr>
        <p:style>
          <a:lnRef idx="1">
            <a:schemeClr val="accent1"/>
          </a:lnRef>
          <a:fillRef idx="0">
            <a:schemeClr val="accent1"/>
          </a:fillRef>
          <a:effectRef idx="0">
            <a:schemeClr val="accent1"/>
          </a:effectRef>
          <a:fontRef idx="minor">
            <a:schemeClr val="tx1"/>
          </a:fontRef>
        </p:style>
      </p:cxnSp>
      <p:cxnSp>
        <p:nvCxnSpPr>
          <p:cNvPr id="11" name="Straight Connector 10">
            <a:extLst>
              <a:ext uri="{FF2B5EF4-FFF2-40B4-BE49-F238E27FC236}">
                <a16:creationId xmlns:a16="http://schemas.microsoft.com/office/drawing/2014/main" id="{8DA71A4E-F73E-5E4F-84DD-E1A61F76BFAB}"/>
              </a:ext>
            </a:extLst>
          </p:cNvPr>
          <p:cNvCxnSpPr>
            <a:cxnSpLocks/>
          </p:cNvCxnSpPr>
          <p:nvPr userDrawn="1"/>
        </p:nvCxnSpPr>
        <p:spPr>
          <a:xfrm flipH="1">
            <a:off x="0" y="5419302"/>
            <a:ext cx="12213695" cy="1007643"/>
          </a:xfrm>
          <a:prstGeom prst="line">
            <a:avLst/>
          </a:prstGeom>
          <a:ln w="25400">
            <a:solidFill>
              <a:schemeClr val="bg1"/>
            </a:solidFill>
          </a:ln>
        </p:spPr>
        <p:style>
          <a:lnRef idx="1">
            <a:schemeClr val="accent1"/>
          </a:lnRef>
          <a:fillRef idx="0">
            <a:schemeClr val="accent1"/>
          </a:fillRef>
          <a:effectRef idx="0">
            <a:schemeClr val="accent1"/>
          </a:effectRef>
          <a:fontRef idx="minor">
            <a:schemeClr val="tx1"/>
          </a:fontRef>
        </p:style>
      </p:cxnSp>
      <p:pic>
        <p:nvPicPr>
          <p:cNvPr id="13" name="Picture 12">
            <a:extLst>
              <a:ext uri="{FF2B5EF4-FFF2-40B4-BE49-F238E27FC236}">
                <a16:creationId xmlns:a16="http://schemas.microsoft.com/office/drawing/2014/main" id="{60733475-990F-8E4E-8564-7013C528B6BB}"/>
              </a:ext>
            </a:extLst>
          </p:cNvPr>
          <p:cNvPicPr>
            <a:picLocks noChangeAspect="1"/>
          </p:cNvPicPr>
          <p:nvPr userDrawn="1"/>
        </p:nvPicPr>
        <p:blipFill>
          <a:blip r:embed="rId2"/>
          <a:stretch>
            <a:fillRect/>
          </a:stretch>
        </p:blipFill>
        <p:spPr>
          <a:xfrm>
            <a:off x="10521095" y="-40504"/>
            <a:ext cx="1544461" cy="770869"/>
          </a:xfrm>
          <a:prstGeom prst="rect">
            <a:avLst/>
          </a:prstGeom>
        </p:spPr>
      </p:pic>
      <p:sp>
        <p:nvSpPr>
          <p:cNvPr id="15" name="Text Placeholder 13"/>
          <p:cNvSpPr>
            <a:spLocks noGrp="1"/>
          </p:cNvSpPr>
          <p:nvPr>
            <p:ph type="body" sz="quarter" idx="11" hasCustomPrompt="1"/>
          </p:nvPr>
        </p:nvSpPr>
        <p:spPr>
          <a:xfrm>
            <a:off x="10521095" y="6421814"/>
            <a:ext cx="1145678" cy="341668"/>
          </a:xfrm>
          <a:prstGeom prst="rect">
            <a:avLst/>
          </a:prstGeom>
        </p:spPr>
        <p:txBody>
          <a:bodyPr/>
          <a:lstStyle>
            <a:lvl1pPr marL="0" indent="0" algn="r">
              <a:buNone/>
              <a:defRPr sz="1200">
                <a:solidFill>
                  <a:schemeClr val="bg1"/>
                </a:solidFill>
              </a:defRPr>
            </a:lvl1pPr>
          </a:lstStyle>
          <a:p>
            <a:pPr lvl="0"/>
            <a:fld id="{748EE78D-4556-4CEE-9162-7723683F968C}" type="slidenum">
              <a:rPr lang="en-US" smtClean="0"/>
              <a:t>‹#›</a:t>
            </a:fld>
            <a:endParaRPr lang="en-GB" dirty="0"/>
          </a:p>
        </p:txBody>
      </p:sp>
    </p:spTree>
    <p:extLst>
      <p:ext uri="{BB962C8B-B14F-4D97-AF65-F5344CB8AC3E}">
        <p14:creationId xmlns:p14="http://schemas.microsoft.com/office/powerpoint/2010/main" val="2432043540"/>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preserve="1" userDrawn="1">
  <p:cSld name="2_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27F853A-2B50-E343-A9CF-CFE33C315CFA}"/>
              </a:ext>
            </a:extLst>
          </p:cNvPr>
          <p:cNvSpPr>
            <a:spLocks noGrp="1"/>
          </p:cNvSpPr>
          <p:nvPr>
            <p:ph type="title" hasCustomPrompt="1"/>
          </p:nvPr>
        </p:nvSpPr>
        <p:spPr>
          <a:xfrm>
            <a:off x="839788" y="1864216"/>
            <a:ext cx="6754192" cy="1600200"/>
          </a:xfrm>
          <a:prstGeom prst="rect">
            <a:avLst/>
          </a:prstGeom>
        </p:spPr>
        <p:txBody>
          <a:bodyPr anchor="b">
            <a:normAutofit/>
          </a:bodyPr>
          <a:lstStyle>
            <a:lvl1pPr>
              <a:defRPr sz="4400" b="1">
                <a:solidFill>
                  <a:schemeClr val="accent1"/>
                </a:solidFill>
              </a:defRPr>
            </a:lvl1pPr>
          </a:lstStyle>
          <a:p>
            <a:r>
              <a:rPr lang="en-US" dirty="0"/>
              <a:t>CLICK TO EDIT MASTER TITLE STYLE</a:t>
            </a:r>
            <a:endParaRPr lang="en-GB" dirty="0"/>
          </a:p>
        </p:txBody>
      </p:sp>
      <p:cxnSp>
        <p:nvCxnSpPr>
          <p:cNvPr id="9" name="Straight Connector 8">
            <a:extLst>
              <a:ext uri="{FF2B5EF4-FFF2-40B4-BE49-F238E27FC236}">
                <a16:creationId xmlns:a16="http://schemas.microsoft.com/office/drawing/2014/main" id="{A5180833-849D-F24A-A163-3049EE208767}"/>
              </a:ext>
            </a:extLst>
          </p:cNvPr>
          <p:cNvCxnSpPr>
            <a:cxnSpLocks/>
          </p:cNvCxnSpPr>
          <p:nvPr userDrawn="1"/>
        </p:nvCxnSpPr>
        <p:spPr>
          <a:xfrm flipH="1">
            <a:off x="19030" y="4809065"/>
            <a:ext cx="12192000" cy="2048934"/>
          </a:xfrm>
          <a:prstGeom prst="line">
            <a:avLst/>
          </a:prstGeom>
          <a:ln w="25400">
            <a:solidFill>
              <a:schemeClr val="accent2"/>
            </a:solidFill>
          </a:ln>
        </p:spPr>
        <p:style>
          <a:lnRef idx="1">
            <a:schemeClr val="accent1"/>
          </a:lnRef>
          <a:fillRef idx="0">
            <a:schemeClr val="accent1"/>
          </a:fillRef>
          <a:effectRef idx="0">
            <a:schemeClr val="accent1"/>
          </a:effectRef>
          <a:fontRef idx="minor">
            <a:schemeClr val="tx1"/>
          </a:fontRef>
        </p:style>
      </p:cxnSp>
      <p:cxnSp>
        <p:nvCxnSpPr>
          <p:cNvPr id="10" name="Straight Connector 9">
            <a:extLst>
              <a:ext uri="{FF2B5EF4-FFF2-40B4-BE49-F238E27FC236}">
                <a16:creationId xmlns:a16="http://schemas.microsoft.com/office/drawing/2014/main" id="{02B24AC3-919B-1E45-A64F-357469C7B7C9}"/>
              </a:ext>
            </a:extLst>
          </p:cNvPr>
          <p:cNvCxnSpPr>
            <a:cxnSpLocks/>
          </p:cNvCxnSpPr>
          <p:nvPr userDrawn="1"/>
        </p:nvCxnSpPr>
        <p:spPr>
          <a:xfrm flipH="1">
            <a:off x="19030" y="5833532"/>
            <a:ext cx="12192000" cy="193766"/>
          </a:xfrm>
          <a:prstGeom prst="line">
            <a:avLst/>
          </a:prstGeom>
          <a:ln w="25400">
            <a:solidFill>
              <a:schemeClr val="accent2"/>
            </a:solidFill>
          </a:ln>
        </p:spPr>
        <p:style>
          <a:lnRef idx="1">
            <a:schemeClr val="accent1"/>
          </a:lnRef>
          <a:fillRef idx="0">
            <a:schemeClr val="accent1"/>
          </a:fillRef>
          <a:effectRef idx="0">
            <a:schemeClr val="accent1"/>
          </a:effectRef>
          <a:fontRef idx="minor">
            <a:schemeClr val="tx1"/>
          </a:fontRef>
        </p:style>
      </p:cxnSp>
      <p:cxnSp>
        <p:nvCxnSpPr>
          <p:cNvPr id="11" name="Straight Connector 10">
            <a:extLst>
              <a:ext uri="{FF2B5EF4-FFF2-40B4-BE49-F238E27FC236}">
                <a16:creationId xmlns:a16="http://schemas.microsoft.com/office/drawing/2014/main" id="{8DA71A4E-F73E-5E4F-84DD-E1A61F76BFAB}"/>
              </a:ext>
            </a:extLst>
          </p:cNvPr>
          <p:cNvCxnSpPr>
            <a:cxnSpLocks/>
          </p:cNvCxnSpPr>
          <p:nvPr userDrawn="1"/>
        </p:nvCxnSpPr>
        <p:spPr>
          <a:xfrm flipH="1">
            <a:off x="0" y="5419302"/>
            <a:ext cx="12213695" cy="1007643"/>
          </a:xfrm>
          <a:prstGeom prst="line">
            <a:avLst/>
          </a:prstGeom>
          <a:ln w="25400">
            <a:solidFill>
              <a:schemeClr val="accent2"/>
            </a:solidFill>
          </a:ln>
        </p:spPr>
        <p:style>
          <a:lnRef idx="1">
            <a:schemeClr val="accent1"/>
          </a:lnRef>
          <a:fillRef idx="0">
            <a:schemeClr val="accent1"/>
          </a:fillRef>
          <a:effectRef idx="0">
            <a:schemeClr val="accent1"/>
          </a:effectRef>
          <a:fontRef idx="minor">
            <a:schemeClr val="tx1"/>
          </a:fontRef>
        </p:style>
      </p:cxnSp>
      <p:pic>
        <p:nvPicPr>
          <p:cNvPr id="7" name="Picture 6" descr="A close up of a sign&#10;&#10;Description automatically generated">
            <a:extLst>
              <a:ext uri="{FF2B5EF4-FFF2-40B4-BE49-F238E27FC236}">
                <a16:creationId xmlns:a16="http://schemas.microsoft.com/office/drawing/2014/main" id="{8E0201F7-2FF2-5747-A5FF-EEC8530D0C51}"/>
              </a:ext>
            </a:extLst>
          </p:cNvPr>
          <p:cNvPicPr>
            <a:picLocks noChangeAspect="1"/>
          </p:cNvPicPr>
          <p:nvPr userDrawn="1"/>
        </p:nvPicPr>
        <p:blipFill>
          <a:blip r:embed="rId2"/>
          <a:stretch>
            <a:fillRect/>
          </a:stretch>
        </p:blipFill>
        <p:spPr>
          <a:xfrm>
            <a:off x="10521095" y="-40504"/>
            <a:ext cx="1544462" cy="770869"/>
          </a:xfrm>
          <a:prstGeom prst="rect">
            <a:avLst/>
          </a:prstGeom>
        </p:spPr>
      </p:pic>
      <p:sp>
        <p:nvSpPr>
          <p:cNvPr id="13" name="Text Placeholder 13"/>
          <p:cNvSpPr>
            <a:spLocks noGrp="1"/>
          </p:cNvSpPr>
          <p:nvPr>
            <p:ph type="body" sz="quarter" idx="10" hasCustomPrompt="1"/>
          </p:nvPr>
        </p:nvSpPr>
        <p:spPr>
          <a:xfrm>
            <a:off x="10521095" y="6421814"/>
            <a:ext cx="1145678" cy="341668"/>
          </a:xfrm>
          <a:prstGeom prst="rect">
            <a:avLst/>
          </a:prstGeom>
        </p:spPr>
        <p:txBody>
          <a:bodyPr/>
          <a:lstStyle>
            <a:lvl1pPr marL="0" indent="0" algn="r">
              <a:buNone/>
              <a:defRPr sz="1200"/>
            </a:lvl1pPr>
          </a:lstStyle>
          <a:p>
            <a:pPr lvl="0"/>
            <a:fld id="{748EE78D-4556-4CEE-9162-7723683F968C}" type="slidenum">
              <a:rPr lang="en-US" smtClean="0"/>
              <a:t>‹#›</a:t>
            </a:fld>
            <a:endParaRPr lang="en-GB" dirty="0"/>
          </a:p>
        </p:txBody>
      </p:sp>
    </p:spTree>
    <p:extLst>
      <p:ext uri="{BB962C8B-B14F-4D97-AF65-F5344CB8AC3E}">
        <p14:creationId xmlns:p14="http://schemas.microsoft.com/office/powerpoint/2010/main" val="2745999557"/>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preserve="1" userDrawn="1">
  <p:cSld name="Title Slide">
    <p:spTree>
      <p:nvGrpSpPr>
        <p:cNvPr id="1" name=""/>
        <p:cNvGrpSpPr/>
        <p:nvPr/>
      </p:nvGrpSpPr>
      <p:grpSpPr>
        <a:xfrm>
          <a:off x="0" y="0"/>
          <a:ext cx="0" cy="0"/>
          <a:chOff x="0" y="0"/>
          <a:chExt cx="0" cy="0"/>
        </a:xfrm>
      </p:grpSpPr>
    </p:spTree>
    <p:extLst>
      <p:ext uri="{BB962C8B-B14F-4D97-AF65-F5344CB8AC3E}">
        <p14:creationId xmlns:p14="http://schemas.microsoft.com/office/powerpoint/2010/main" val="3429194543"/>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type="title">
  <p:cSld name="1_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43880D0-95F8-45E5-FA62-0C82E1B3EDFA}"/>
              </a:ext>
            </a:extLst>
          </p:cNvPr>
          <p:cNvSpPr>
            <a:spLocks noGrp="1"/>
          </p:cNvSpPr>
          <p:nvPr>
            <p:ph type="ctrTitle"/>
          </p:nvPr>
        </p:nvSpPr>
        <p:spPr>
          <a:xfrm>
            <a:off x="1524000" y="1122363"/>
            <a:ext cx="9144000" cy="2387600"/>
          </a:xfrm>
        </p:spPr>
        <p:txBody>
          <a:bodyPr anchor="b"/>
          <a:lstStyle>
            <a:lvl1pPr algn="ctr">
              <a:defRPr sz="6000"/>
            </a:lvl1pPr>
          </a:lstStyle>
          <a:p>
            <a:r>
              <a:rPr lang="en-GB"/>
              <a:t>Click to edit Master title style</a:t>
            </a:r>
          </a:p>
        </p:txBody>
      </p:sp>
      <p:sp>
        <p:nvSpPr>
          <p:cNvPr id="3" name="Subtitle 2">
            <a:extLst>
              <a:ext uri="{FF2B5EF4-FFF2-40B4-BE49-F238E27FC236}">
                <a16:creationId xmlns:a16="http://schemas.microsoft.com/office/drawing/2014/main" id="{5804BAF2-092E-8DBF-3919-A18C92F665AE}"/>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GB"/>
              <a:t>Click to edit Master subtitle style</a:t>
            </a:r>
          </a:p>
        </p:txBody>
      </p:sp>
    </p:spTree>
    <p:extLst>
      <p:ext uri="{BB962C8B-B14F-4D97-AF65-F5344CB8AC3E}">
        <p14:creationId xmlns:p14="http://schemas.microsoft.com/office/powerpoint/2010/main" val="697819045"/>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theme" Target="../theme/theme1.xml"/><Relationship Id="rId2" Type="http://schemas.openxmlformats.org/officeDocument/2006/relationships/slideLayout" Target="../slideLayouts/slideLayout2.xml"/><Relationship Id="rId16" Type="http://schemas.openxmlformats.org/officeDocument/2006/relationships/slideLayout" Target="../slideLayouts/slideLayout16.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24.xml"/><Relationship Id="rId3" Type="http://schemas.openxmlformats.org/officeDocument/2006/relationships/slideLayout" Target="../slideLayouts/slideLayout19.xml"/><Relationship Id="rId7" Type="http://schemas.openxmlformats.org/officeDocument/2006/relationships/slideLayout" Target="../slideLayouts/slideLayout23.xml"/><Relationship Id="rId2" Type="http://schemas.openxmlformats.org/officeDocument/2006/relationships/slideLayout" Target="../slideLayouts/slideLayout18.xml"/><Relationship Id="rId1" Type="http://schemas.openxmlformats.org/officeDocument/2006/relationships/slideLayout" Target="../slideLayouts/slideLayout17.xml"/><Relationship Id="rId6" Type="http://schemas.openxmlformats.org/officeDocument/2006/relationships/slideLayout" Target="../slideLayouts/slideLayout22.xml"/><Relationship Id="rId5" Type="http://schemas.openxmlformats.org/officeDocument/2006/relationships/slideLayout" Target="../slideLayouts/slideLayout21.xml"/><Relationship Id="rId10" Type="http://schemas.openxmlformats.org/officeDocument/2006/relationships/theme" Target="../theme/theme2.xml"/><Relationship Id="rId4" Type="http://schemas.openxmlformats.org/officeDocument/2006/relationships/slideLayout" Target="../slideLayouts/slideLayout20.xml"/><Relationship Id="rId9" Type="http://schemas.openxmlformats.org/officeDocument/2006/relationships/slideLayout" Target="../slideLayouts/slideLayout25.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716943" y="1052736"/>
            <a:ext cx="11140624" cy="1057936"/>
          </a:xfrm>
          <a:prstGeom prst="rect">
            <a:avLst/>
          </a:prstGeom>
        </p:spPr>
        <p:txBody>
          <a:bodyPr vert="horz" lIns="0" tIns="0" rIns="0" bIns="0" rtlCol="0" anchor="b" anchorCtr="0">
            <a:normAutofit/>
          </a:bodyPr>
          <a:lstStyle/>
          <a:p>
            <a:r>
              <a:rPr lang="en-US" dirty="0"/>
              <a:t>Click to edit Master title style</a:t>
            </a:r>
            <a:endParaRPr lang="en-GB" dirty="0"/>
          </a:p>
        </p:txBody>
      </p:sp>
      <p:sp>
        <p:nvSpPr>
          <p:cNvPr id="3" name="Text Placeholder 2"/>
          <p:cNvSpPr>
            <a:spLocks noGrp="1"/>
          </p:cNvSpPr>
          <p:nvPr>
            <p:ph type="body" idx="1"/>
          </p:nvPr>
        </p:nvSpPr>
        <p:spPr>
          <a:xfrm>
            <a:off x="719666" y="2781301"/>
            <a:ext cx="11137899" cy="3344863"/>
          </a:xfrm>
          <a:prstGeom prst="rect">
            <a:avLst/>
          </a:prstGeom>
        </p:spPr>
        <p:txBody>
          <a:bodyPr vert="horz" lIns="0" tIns="0" rIns="0" bIns="0" rtlCol="0">
            <a:normAutofit/>
          </a:bodyPr>
          <a:lstStyle/>
          <a:p>
            <a:pPr lvl="0"/>
            <a:r>
              <a:rPr lang="en-US" dirty="0"/>
              <a:t>Click to edit Master text styles</a:t>
            </a:r>
          </a:p>
          <a:p>
            <a:pPr marL="180975" lvl="0" indent="-180975" algn="l" defTabSz="914400" rtl="0" eaLnBrk="1" latinLnBrk="0" hangingPunct="1">
              <a:lnSpc>
                <a:spcPts val="1900"/>
              </a:lnSpc>
              <a:spcBef>
                <a:spcPts val="0"/>
              </a:spcBef>
              <a:buFont typeface="Arial" pitchFamily="34" charset="0"/>
              <a:buChar char="•"/>
            </a:pPr>
            <a:r>
              <a:rPr lang="en-US" dirty="0"/>
              <a:t>Second level</a:t>
            </a:r>
          </a:p>
          <a:p>
            <a:pPr lvl="2"/>
            <a:r>
              <a:rPr lang="en-US" dirty="0"/>
              <a:t>Third level</a:t>
            </a:r>
          </a:p>
          <a:p>
            <a:pPr lvl="3"/>
            <a:r>
              <a:rPr lang="en-US" dirty="0"/>
              <a:t>Fourth level</a:t>
            </a:r>
          </a:p>
          <a:p>
            <a:pPr lvl="4"/>
            <a:r>
              <a:rPr lang="en-US" dirty="0"/>
              <a:t>Fifth level</a:t>
            </a:r>
            <a:endParaRPr lang="en-GB" dirty="0"/>
          </a:p>
        </p:txBody>
      </p:sp>
      <p:sp>
        <p:nvSpPr>
          <p:cNvPr id="4" name="Date Placeholder 3"/>
          <p:cNvSpPr>
            <a:spLocks noGrp="1"/>
          </p:cNvSpPr>
          <p:nvPr>
            <p:ph type="dt" sz="half" idx="2"/>
          </p:nvPr>
        </p:nvSpPr>
        <p:spPr>
          <a:xfrm>
            <a:off x="609600" y="6239736"/>
            <a:ext cx="1549963" cy="365125"/>
          </a:xfrm>
          <a:prstGeom prst="rect">
            <a:avLst/>
          </a:prstGeom>
        </p:spPr>
        <p:txBody>
          <a:bodyPr vert="horz" lIns="91440" tIns="45720" rIns="91440" bIns="45720" rtlCol="0" anchor="ctr"/>
          <a:lstStyle>
            <a:lvl1pPr algn="l">
              <a:defRPr sz="1000">
                <a:solidFill>
                  <a:schemeClr val="tx1"/>
                </a:solidFill>
              </a:defRPr>
            </a:lvl1pPr>
          </a:lstStyle>
          <a:p>
            <a:fld id="{310C2549-ACB1-44DB-BD9C-7F92649627D4}" type="datetime1">
              <a:rPr lang="en-GB" smtClean="0"/>
              <a:pPr/>
              <a:t>28/08/2024</a:t>
            </a:fld>
            <a:endParaRPr lang="en-GB" dirty="0"/>
          </a:p>
        </p:txBody>
      </p:sp>
      <p:sp>
        <p:nvSpPr>
          <p:cNvPr id="5" name="Footer Placeholder 4"/>
          <p:cNvSpPr>
            <a:spLocks noGrp="1"/>
          </p:cNvSpPr>
          <p:nvPr>
            <p:ph type="ftr" sz="quarter" idx="3"/>
          </p:nvPr>
        </p:nvSpPr>
        <p:spPr>
          <a:xfrm>
            <a:off x="4165600" y="6239736"/>
            <a:ext cx="3860800" cy="365125"/>
          </a:xfrm>
          <a:prstGeom prst="rect">
            <a:avLst/>
          </a:prstGeom>
        </p:spPr>
        <p:txBody>
          <a:bodyPr vert="horz" lIns="91440" tIns="45720" rIns="91440" bIns="45720" rtlCol="0" anchor="ctr"/>
          <a:lstStyle>
            <a:lvl1pPr algn="ctr">
              <a:defRPr sz="1000">
                <a:solidFill>
                  <a:schemeClr val="tx1"/>
                </a:solidFill>
              </a:defRPr>
            </a:lvl1pPr>
          </a:lstStyle>
          <a:p>
            <a:endParaRPr lang="en-GB" dirty="0"/>
          </a:p>
        </p:txBody>
      </p:sp>
      <p:sp>
        <p:nvSpPr>
          <p:cNvPr id="6" name="Slide Number Placeholder 5"/>
          <p:cNvSpPr>
            <a:spLocks noGrp="1"/>
          </p:cNvSpPr>
          <p:nvPr>
            <p:ph type="sldNum" sz="quarter" idx="4"/>
          </p:nvPr>
        </p:nvSpPr>
        <p:spPr>
          <a:xfrm>
            <a:off x="11184565" y="6239736"/>
            <a:ext cx="638849" cy="365125"/>
          </a:xfrm>
          <a:prstGeom prst="rect">
            <a:avLst/>
          </a:prstGeom>
        </p:spPr>
        <p:txBody>
          <a:bodyPr vert="horz" lIns="91440" tIns="45720" rIns="91440" bIns="45720" rtlCol="0" anchor="ctr"/>
          <a:lstStyle>
            <a:lvl1pPr algn="r">
              <a:defRPr sz="1000">
                <a:solidFill>
                  <a:schemeClr val="tx1"/>
                </a:solidFill>
              </a:defRPr>
            </a:lvl1pPr>
          </a:lstStyle>
          <a:p>
            <a:fld id="{D19B3434-7E09-465F-A694-A86E7D543F5E}" type="slidenum">
              <a:rPr lang="en-GB" smtClean="0"/>
              <a:pPr/>
              <a:t>‹#›</a:t>
            </a:fld>
            <a:endParaRPr lang="en-GB" dirty="0"/>
          </a:p>
        </p:txBody>
      </p:sp>
    </p:spTree>
  </p:cSld>
  <p:clrMap bg1="lt1" tx1="dk1" bg2="lt2" tx2="dk2" accent1="accent1" accent2="accent2" accent3="accent3" accent4="accent4" accent5="accent5" accent6="accent6" hlink="hlink" folHlink="folHlink"/>
  <p:sldLayoutIdLst>
    <p:sldLayoutId id="2147483655" r:id="rId1"/>
    <p:sldLayoutId id="2147483649" r:id="rId2"/>
    <p:sldLayoutId id="2147483662" r:id="rId3"/>
    <p:sldLayoutId id="2147483663" r:id="rId4"/>
    <p:sldLayoutId id="2147483664" r:id="rId5"/>
    <p:sldLayoutId id="2147483665" r:id="rId6"/>
    <p:sldLayoutId id="2147483666" r:id="rId7"/>
    <p:sldLayoutId id="2147483667" r:id="rId8"/>
    <p:sldLayoutId id="2147483668" r:id="rId9"/>
    <p:sldLayoutId id="2147483669" r:id="rId10"/>
    <p:sldLayoutId id="2147483650" r:id="rId11"/>
    <p:sldLayoutId id="2147483652" r:id="rId12"/>
    <p:sldLayoutId id="2147483653" r:id="rId13"/>
    <p:sldLayoutId id="2147483654" r:id="rId14"/>
    <p:sldLayoutId id="2147483661" r:id="rId15"/>
    <p:sldLayoutId id="2147483670" r:id="rId16"/>
  </p:sldLayoutIdLst>
  <p:hf hdr="0" ftr="0" dt="0"/>
  <p:txStyles>
    <p:titleStyle>
      <a:lvl1pPr algn="l" defTabSz="914400" rtl="0" eaLnBrk="1" latinLnBrk="0" hangingPunct="1">
        <a:lnSpc>
          <a:spcPts val="2300"/>
        </a:lnSpc>
        <a:spcBef>
          <a:spcPct val="0"/>
        </a:spcBef>
        <a:buNone/>
        <a:defRPr sz="2000" b="1" kern="1200">
          <a:solidFill>
            <a:srgbClr val="707173"/>
          </a:solidFill>
          <a:latin typeface="+mj-lt"/>
          <a:ea typeface="+mj-ea"/>
          <a:cs typeface="+mj-cs"/>
        </a:defRPr>
      </a:lvl1pPr>
    </p:titleStyle>
    <p:bodyStyle>
      <a:lvl1pPr marL="0" indent="0" algn="l" defTabSz="914400" rtl="0" eaLnBrk="1" latinLnBrk="0" hangingPunct="1">
        <a:lnSpc>
          <a:spcPts val="1900"/>
        </a:lnSpc>
        <a:spcBef>
          <a:spcPts val="0"/>
        </a:spcBef>
        <a:buFont typeface="Arial" pitchFamily="34" charset="0"/>
        <a:buNone/>
        <a:defRPr lang="en-US" sz="1600" b="0" kern="1200" dirty="0" smtClean="0">
          <a:solidFill>
            <a:schemeClr val="tx1"/>
          </a:solidFill>
          <a:latin typeface="+mn-lt"/>
          <a:ea typeface="+mn-ea"/>
          <a:cs typeface="+mn-cs"/>
        </a:defRPr>
      </a:lvl1pPr>
      <a:lvl2pPr marL="742950" indent="-285750" algn="l" defTabSz="914400" rtl="0" eaLnBrk="1" latinLnBrk="0" hangingPunct="1">
        <a:lnSpc>
          <a:spcPts val="1900"/>
        </a:lnSpc>
        <a:spcBef>
          <a:spcPts val="0"/>
        </a:spcBef>
        <a:buFont typeface="Arial" pitchFamily="34" charset="0"/>
        <a:buChar char="–"/>
        <a:defRPr sz="1600" kern="1200">
          <a:solidFill>
            <a:schemeClr val="tx1"/>
          </a:solidFill>
          <a:latin typeface="+mn-lt"/>
          <a:ea typeface="+mn-ea"/>
          <a:cs typeface="+mn-cs"/>
        </a:defRPr>
      </a:lvl2pPr>
      <a:lvl3pPr marL="542925" indent="-180975" algn="l" defTabSz="914400" rtl="0" eaLnBrk="1" latinLnBrk="0" hangingPunct="1">
        <a:lnSpc>
          <a:spcPts val="1900"/>
        </a:lnSpc>
        <a:spcBef>
          <a:spcPts val="0"/>
        </a:spcBef>
        <a:buFont typeface="Trebuchet MS" pitchFamily="34" charset="0"/>
        <a:buChar char="–"/>
        <a:defRPr sz="1600" b="0" kern="1200">
          <a:solidFill>
            <a:schemeClr val="tx1"/>
          </a:solidFill>
          <a:latin typeface="+mn-lt"/>
          <a:ea typeface="+mn-ea"/>
          <a:cs typeface="+mn-cs"/>
        </a:defRPr>
      </a:lvl3pPr>
      <a:lvl4pPr marL="893763" indent="-180975" algn="l" defTabSz="914400" rtl="0" eaLnBrk="1" latinLnBrk="0" hangingPunct="1">
        <a:lnSpc>
          <a:spcPts val="1900"/>
        </a:lnSpc>
        <a:spcBef>
          <a:spcPts val="0"/>
        </a:spcBef>
        <a:buFont typeface="Arial" pitchFamily="34" charset="0"/>
        <a:buChar char="•"/>
        <a:defRPr sz="1400" b="0" kern="1200">
          <a:solidFill>
            <a:schemeClr val="tx1"/>
          </a:solidFill>
          <a:latin typeface="+mn-lt"/>
          <a:ea typeface="+mn-ea"/>
          <a:cs typeface="+mn-cs"/>
        </a:defRPr>
      </a:lvl4pPr>
      <a:lvl5pPr marL="893763" indent="-180975" algn="l" defTabSz="914400" rtl="0" eaLnBrk="1" latinLnBrk="0" hangingPunct="1">
        <a:lnSpc>
          <a:spcPts val="1900"/>
        </a:lnSpc>
        <a:spcBef>
          <a:spcPts val="0"/>
        </a:spcBef>
        <a:buFont typeface="Trebuchet MS" pitchFamily="34" charset="0"/>
        <a:buChar char="–"/>
        <a:defRPr sz="1400" b="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52698137"/>
      </p:ext>
    </p:extLst>
  </p:cSld>
  <p:clrMap bg1="lt1" tx1="dk1" bg2="lt2" tx2="dk2" accent1="accent1" accent2="accent2" accent3="accent3" accent4="accent4" accent5="accent5" accent6="accent6" hlink="hlink" folHlink="folHlink"/>
  <p:sldLayoutIdLst>
    <p:sldLayoutId id="2147483672" r:id="rId1"/>
    <p:sldLayoutId id="2147483673" r:id="rId2"/>
    <p:sldLayoutId id="2147483674" r:id="rId3"/>
    <p:sldLayoutId id="2147483675" r:id="rId4"/>
    <p:sldLayoutId id="2147483676" r:id="rId5"/>
    <p:sldLayoutId id="2147483677" r:id="rId6"/>
    <p:sldLayoutId id="2147483678" r:id="rId7"/>
    <p:sldLayoutId id="2147483679" r:id="rId8"/>
    <p:sldLayoutId id="2147483680" r:id="rId9"/>
  </p:sldLayoutIdLst>
  <p:hf sldNum="0" hdr="0" ftr="0" dt="0"/>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3" Type="http://schemas.openxmlformats.org/officeDocument/2006/relationships/diagramLayout" Target="../diagrams/layout1.xml"/><Relationship Id="rId2" Type="http://schemas.openxmlformats.org/officeDocument/2006/relationships/diagramData" Target="../diagrams/data1.xml"/><Relationship Id="rId1" Type="http://schemas.openxmlformats.org/officeDocument/2006/relationships/slideLayout" Target="../slideLayouts/slideLayout14.xml"/><Relationship Id="rId6" Type="http://schemas.microsoft.com/office/2007/relationships/diagramDrawing" Target="../diagrams/drawing1.xml"/><Relationship Id="rId5" Type="http://schemas.openxmlformats.org/officeDocument/2006/relationships/diagramColors" Target="../diagrams/colors1.xml"/><Relationship Id="rId4" Type="http://schemas.openxmlformats.org/officeDocument/2006/relationships/diagramQuickStyle" Target="../diagrams/quickStyle1.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14.xml"/></Relationships>
</file>

<file path=ppt/slides/_rels/slide4.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notesSlide" Target="../notesSlides/notesSlide1.xml"/><Relationship Id="rId1" Type="http://schemas.openxmlformats.org/officeDocument/2006/relationships/slideLayout" Target="../slideLayouts/slideLayout12.xml"/></Relationships>
</file>

<file path=ppt/slides/_rels/slide5.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notesSlide" Target="../notesSlides/notesSlide2.xml"/><Relationship Id="rId1" Type="http://schemas.openxmlformats.org/officeDocument/2006/relationships/slideLayout" Target="../slideLayouts/slideLayout12.xml"/></Relationships>
</file>

<file path=ppt/slides/_rels/slide6.xml.rels><?xml version="1.0" encoding="UTF-8" standalone="yes"?>
<Relationships xmlns="http://schemas.openxmlformats.org/package/2006/relationships"><Relationship Id="rId3" Type="http://schemas.openxmlformats.org/officeDocument/2006/relationships/diagramData" Target="../diagrams/data2.xml"/><Relationship Id="rId7" Type="http://schemas.microsoft.com/office/2007/relationships/diagramDrawing" Target="../diagrams/drawing2.xml"/><Relationship Id="rId2" Type="http://schemas.openxmlformats.org/officeDocument/2006/relationships/notesSlide" Target="../notesSlides/notesSlide3.xml"/><Relationship Id="rId1" Type="http://schemas.openxmlformats.org/officeDocument/2006/relationships/slideLayout" Target="../slideLayouts/slideLayout17.xml"/><Relationship Id="rId6" Type="http://schemas.openxmlformats.org/officeDocument/2006/relationships/diagramColors" Target="../diagrams/colors2.xml"/><Relationship Id="rId5" Type="http://schemas.openxmlformats.org/officeDocument/2006/relationships/diagramQuickStyle" Target="../diagrams/quickStyle2.xml"/><Relationship Id="rId4" Type="http://schemas.openxmlformats.org/officeDocument/2006/relationships/diagramLayout" Target="../diagrams/layout2.xml"/></Relationships>
</file>

<file path=ppt/slides/_rels/slide7.xml.rels><?xml version="1.0" encoding="UTF-8" standalone="yes"?>
<Relationships xmlns="http://schemas.openxmlformats.org/package/2006/relationships"><Relationship Id="rId3" Type="http://schemas.openxmlformats.org/officeDocument/2006/relationships/image" Target="../media/image18.svg"/><Relationship Id="rId2" Type="http://schemas.openxmlformats.org/officeDocument/2006/relationships/image" Target="../media/image17.png"/><Relationship Id="rId1" Type="http://schemas.openxmlformats.org/officeDocument/2006/relationships/slideLayout" Target="../slideLayouts/slideLayout17.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14.xml"/></Relationships>
</file>

<file path=ppt/slides/_rels/slide9.xml.rels><?xml version="1.0" encoding="UTF-8" standalone="yes"?>
<Relationships xmlns="http://schemas.openxmlformats.org/package/2006/relationships"><Relationship Id="rId8" Type="http://schemas.openxmlformats.org/officeDocument/2006/relationships/image" Target="../media/image23.png"/><Relationship Id="rId3" Type="http://schemas.openxmlformats.org/officeDocument/2006/relationships/image" Target="../media/image20.svg"/><Relationship Id="rId7" Type="http://schemas.openxmlformats.org/officeDocument/2006/relationships/image" Target="../media/image18.svg"/><Relationship Id="rId2" Type="http://schemas.openxmlformats.org/officeDocument/2006/relationships/image" Target="../media/image19.png"/><Relationship Id="rId1" Type="http://schemas.openxmlformats.org/officeDocument/2006/relationships/slideLayout" Target="../slideLayouts/slideLayout14.xml"/><Relationship Id="rId6" Type="http://schemas.openxmlformats.org/officeDocument/2006/relationships/image" Target="../media/image17.png"/><Relationship Id="rId5" Type="http://schemas.openxmlformats.org/officeDocument/2006/relationships/image" Target="../media/image22.svg"/><Relationship Id="rId4" Type="http://schemas.openxmlformats.org/officeDocument/2006/relationships/image" Target="../media/image21.png"/><Relationship Id="rId9" Type="http://schemas.openxmlformats.org/officeDocument/2006/relationships/image" Target="../media/image24.svg"/></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14.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17.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F8E61632-4B23-40F6-9947-751F28B4B816}"/>
              </a:ext>
            </a:extLst>
          </p:cNvPr>
          <p:cNvSpPr>
            <a:spLocks noGrp="1"/>
          </p:cNvSpPr>
          <p:nvPr>
            <p:ph type="ctrTitle"/>
          </p:nvPr>
        </p:nvSpPr>
        <p:spPr/>
        <p:txBody>
          <a:bodyPr>
            <a:normAutofit fontScale="90000"/>
          </a:bodyPr>
          <a:lstStyle/>
          <a:p>
            <a:pPr>
              <a:lnSpc>
                <a:spcPct val="100000"/>
              </a:lnSpc>
            </a:pPr>
            <a:r>
              <a:rPr lang="en-GB" sz="3200" i="0" dirty="0">
                <a:solidFill>
                  <a:srgbClr val="1D1C1D"/>
                </a:solidFill>
                <a:effectLst/>
              </a:rPr>
              <a:t>Reconstructing the human in health research:</a:t>
            </a:r>
            <a:br>
              <a:rPr lang="en-GB" sz="3200" i="0" dirty="0">
                <a:solidFill>
                  <a:srgbClr val="1D1C1D"/>
                </a:solidFill>
                <a:effectLst/>
              </a:rPr>
            </a:br>
            <a:r>
              <a:rPr lang="en-GB" sz="3200" i="0" dirty="0">
                <a:solidFill>
                  <a:srgbClr val="1D1C1D"/>
                </a:solidFill>
                <a:effectLst/>
              </a:rPr>
              <a:t>A vision for data federation</a:t>
            </a:r>
            <a:endParaRPr lang="en-GB" sz="4000" dirty="0"/>
          </a:p>
        </p:txBody>
      </p:sp>
      <p:sp>
        <p:nvSpPr>
          <p:cNvPr id="5" name="Subtitle 4">
            <a:extLst>
              <a:ext uri="{FF2B5EF4-FFF2-40B4-BE49-F238E27FC236}">
                <a16:creationId xmlns:a16="http://schemas.microsoft.com/office/drawing/2014/main" id="{B3291BF0-1CFA-4260-B46F-44EFE009B9A1}"/>
              </a:ext>
            </a:extLst>
          </p:cNvPr>
          <p:cNvSpPr>
            <a:spLocks noGrp="1"/>
          </p:cNvSpPr>
          <p:nvPr>
            <p:ph type="subTitle" idx="1"/>
          </p:nvPr>
        </p:nvSpPr>
        <p:spPr>
          <a:xfrm>
            <a:off x="719666" y="3183500"/>
            <a:ext cx="8184645" cy="2497832"/>
          </a:xfrm>
        </p:spPr>
        <p:txBody>
          <a:bodyPr/>
          <a:lstStyle/>
          <a:p>
            <a:endParaRPr lang="en-GB" dirty="0"/>
          </a:p>
          <a:p>
            <a:r>
              <a:rPr lang="en-GB" dirty="0"/>
              <a:t>James Fleming</a:t>
            </a:r>
          </a:p>
          <a:p>
            <a:endParaRPr lang="en-GB" dirty="0"/>
          </a:p>
          <a:p>
            <a:r>
              <a:rPr lang="en-GB" dirty="0"/>
              <a:t>Chief Information Officer – The Francis Crick Institute</a:t>
            </a:r>
          </a:p>
          <a:p>
            <a:endParaRPr lang="en-GB" dirty="0"/>
          </a:p>
          <a:p>
            <a:r>
              <a:rPr lang="en-GB" dirty="0"/>
              <a:t>Chair, </a:t>
            </a:r>
            <a:r>
              <a:rPr lang="en-GB" dirty="0" err="1"/>
              <a:t>OneLondon</a:t>
            </a:r>
            <a:r>
              <a:rPr lang="en-GB" dirty="0"/>
              <a:t> SDE Technical Design Authority</a:t>
            </a:r>
          </a:p>
          <a:p>
            <a:endParaRPr lang="en-GB" dirty="0"/>
          </a:p>
          <a:p>
            <a:r>
              <a:rPr lang="en-GB" dirty="0"/>
              <a:t>Strategic Advisory Partner, Digital Science &amp; AI – LifeArc &amp; Crick</a:t>
            </a:r>
          </a:p>
        </p:txBody>
      </p:sp>
      <p:sp>
        <p:nvSpPr>
          <p:cNvPr id="3" name="Slide Number Placeholder 2">
            <a:extLst>
              <a:ext uri="{FF2B5EF4-FFF2-40B4-BE49-F238E27FC236}">
                <a16:creationId xmlns:a16="http://schemas.microsoft.com/office/drawing/2014/main" id="{D89D4CFE-DE30-4AD4-8622-37662C28095B}"/>
              </a:ext>
            </a:extLst>
          </p:cNvPr>
          <p:cNvSpPr>
            <a:spLocks noGrp="1"/>
          </p:cNvSpPr>
          <p:nvPr>
            <p:ph type="sldNum" sz="quarter" idx="12"/>
          </p:nvPr>
        </p:nvSpPr>
        <p:spPr/>
        <p:txBody>
          <a:bodyPr/>
          <a:lstStyle/>
          <a:p>
            <a:fld id="{D19B3434-7E09-465F-A694-A86E7D543F5E}" type="slidenum">
              <a:rPr lang="en-GB" smtClean="0"/>
              <a:pPr/>
              <a:t>1</a:t>
            </a:fld>
            <a:endParaRPr lang="en-GB" dirty="0"/>
          </a:p>
        </p:txBody>
      </p:sp>
    </p:spTree>
    <p:extLst>
      <p:ext uri="{BB962C8B-B14F-4D97-AF65-F5344CB8AC3E}">
        <p14:creationId xmlns:p14="http://schemas.microsoft.com/office/powerpoint/2010/main" val="2465791085"/>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a:extLst>
              <a:ext uri="{FF2B5EF4-FFF2-40B4-BE49-F238E27FC236}">
                <a16:creationId xmlns:a16="http://schemas.microsoft.com/office/drawing/2014/main" id="{4694D842-55D4-49D4-9AE0-911AF3EB48E3}"/>
              </a:ext>
            </a:extLst>
          </p:cNvPr>
          <p:cNvSpPr>
            <a:spLocks noGrp="1"/>
          </p:cNvSpPr>
          <p:nvPr>
            <p:ph type="title"/>
          </p:nvPr>
        </p:nvSpPr>
        <p:spPr>
          <a:xfrm>
            <a:off x="716943" y="548680"/>
            <a:ext cx="9987570" cy="1561992"/>
          </a:xfrm>
        </p:spPr>
        <p:txBody>
          <a:bodyPr>
            <a:normAutofit/>
          </a:bodyPr>
          <a:lstStyle/>
          <a:p>
            <a:r>
              <a:rPr lang="en-GB" dirty="0">
                <a:solidFill>
                  <a:schemeClr val="accent1"/>
                </a:solidFill>
              </a:rPr>
              <a:t>A ‘Digital Revolution’ in discovery science, translation and healthcare relies on data flowing seamlessly from clinic, to lab, to industry, and yet we persist in design point solutions and perpetuating silos…</a:t>
            </a:r>
            <a:br>
              <a:rPr lang="en-GB" b="0" dirty="0"/>
            </a:br>
            <a:endParaRPr lang="en-GB" dirty="0"/>
          </a:p>
        </p:txBody>
      </p:sp>
      <p:sp>
        <p:nvSpPr>
          <p:cNvPr id="4" name="Slide Number Placeholder 3">
            <a:extLst>
              <a:ext uri="{FF2B5EF4-FFF2-40B4-BE49-F238E27FC236}">
                <a16:creationId xmlns:a16="http://schemas.microsoft.com/office/drawing/2014/main" id="{7CA3A9D3-E9C6-4F9C-8C18-150C88098063}"/>
              </a:ext>
            </a:extLst>
          </p:cNvPr>
          <p:cNvSpPr>
            <a:spLocks noGrp="1"/>
          </p:cNvSpPr>
          <p:nvPr>
            <p:ph type="sldNum" sz="quarter" idx="12"/>
          </p:nvPr>
        </p:nvSpPr>
        <p:spPr/>
        <p:txBody>
          <a:bodyPr/>
          <a:lstStyle/>
          <a:p>
            <a:fld id="{D19B3434-7E09-465F-A694-A86E7D543F5E}" type="slidenum">
              <a:rPr lang="en-GB" smtClean="0"/>
              <a:pPr/>
              <a:t>2</a:t>
            </a:fld>
            <a:endParaRPr lang="en-GB" dirty="0"/>
          </a:p>
        </p:txBody>
      </p:sp>
      <p:graphicFrame>
        <p:nvGraphicFramePr>
          <p:cNvPr id="6" name="Diagram 5">
            <a:extLst>
              <a:ext uri="{FF2B5EF4-FFF2-40B4-BE49-F238E27FC236}">
                <a16:creationId xmlns:a16="http://schemas.microsoft.com/office/drawing/2014/main" id="{EDC07194-B685-43AE-8537-3E76F19ADCF6}"/>
              </a:ext>
            </a:extLst>
          </p:cNvPr>
          <p:cNvGraphicFramePr/>
          <p:nvPr>
            <p:extLst>
              <p:ext uri="{D42A27DB-BD31-4B8C-83A1-F6EECF244321}">
                <p14:modId xmlns:p14="http://schemas.microsoft.com/office/powerpoint/2010/main" val="2605358618"/>
              </p:ext>
            </p:extLst>
          </p:nvPr>
        </p:nvGraphicFramePr>
        <p:xfrm>
          <a:off x="716943" y="2492896"/>
          <a:ext cx="9627529" cy="3672408"/>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2" name="Arrow: Right 1">
            <a:extLst>
              <a:ext uri="{FF2B5EF4-FFF2-40B4-BE49-F238E27FC236}">
                <a16:creationId xmlns:a16="http://schemas.microsoft.com/office/drawing/2014/main" id="{C5AA2E23-3F00-43AE-80B9-0E4587E6A040}"/>
              </a:ext>
            </a:extLst>
          </p:cNvPr>
          <p:cNvSpPr/>
          <p:nvPr/>
        </p:nvSpPr>
        <p:spPr>
          <a:xfrm>
            <a:off x="3503712" y="4086784"/>
            <a:ext cx="648072" cy="484632"/>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7" name="Arrow: Right 6">
            <a:extLst>
              <a:ext uri="{FF2B5EF4-FFF2-40B4-BE49-F238E27FC236}">
                <a16:creationId xmlns:a16="http://schemas.microsoft.com/office/drawing/2014/main" id="{4D46C93C-AB3B-4909-9CCD-6B726B12A150}"/>
              </a:ext>
            </a:extLst>
          </p:cNvPr>
          <p:cNvSpPr/>
          <p:nvPr/>
        </p:nvSpPr>
        <p:spPr>
          <a:xfrm>
            <a:off x="6888088" y="4086784"/>
            <a:ext cx="648072" cy="484632"/>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3" name="Arrow: Curved Down 2">
            <a:extLst>
              <a:ext uri="{FF2B5EF4-FFF2-40B4-BE49-F238E27FC236}">
                <a16:creationId xmlns:a16="http://schemas.microsoft.com/office/drawing/2014/main" id="{CAE3AA6A-974A-426D-86DC-32DD3677D7AE}"/>
              </a:ext>
            </a:extLst>
          </p:cNvPr>
          <p:cNvSpPr/>
          <p:nvPr/>
        </p:nvSpPr>
        <p:spPr>
          <a:xfrm rot="10800000">
            <a:off x="2063552" y="5873341"/>
            <a:ext cx="6696744" cy="731520"/>
          </a:xfrm>
          <a:prstGeom prst="curvedDown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solidFill>
                <a:schemeClr val="tx1"/>
              </a:solidFill>
            </a:endParaRPr>
          </a:p>
        </p:txBody>
      </p:sp>
    </p:spTree>
    <p:extLst>
      <p:ext uri="{BB962C8B-B14F-4D97-AF65-F5344CB8AC3E}">
        <p14:creationId xmlns:p14="http://schemas.microsoft.com/office/powerpoint/2010/main" val="1493940048"/>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a:extLst>
              <a:ext uri="{FF2B5EF4-FFF2-40B4-BE49-F238E27FC236}">
                <a16:creationId xmlns:a16="http://schemas.microsoft.com/office/drawing/2014/main" id="{4694D842-55D4-49D4-9AE0-911AF3EB48E3}"/>
              </a:ext>
            </a:extLst>
          </p:cNvPr>
          <p:cNvSpPr>
            <a:spLocks noGrp="1"/>
          </p:cNvSpPr>
          <p:nvPr>
            <p:ph type="title"/>
          </p:nvPr>
        </p:nvSpPr>
        <p:spPr>
          <a:xfrm>
            <a:off x="716943" y="2155040"/>
            <a:ext cx="9987569" cy="1057936"/>
          </a:xfrm>
        </p:spPr>
        <p:txBody>
          <a:bodyPr>
            <a:normAutofit fontScale="90000"/>
          </a:bodyPr>
          <a:lstStyle/>
          <a:p>
            <a:r>
              <a:rPr lang="en-GB" dirty="0">
                <a:solidFill>
                  <a:schemeClr val="accent1"/>
                </a:solidFill>
              </a:rPr>
              <a:t>‘Personal’ and ‘Precision’ Medicine and IT</a:t>
            </a:r>
            <a:br>
              <a:rPr lang="en-GB" dirty="0">
                <a:solidFill>
                  <a:schemeClr val="accent1"/>
                </a:solidFill>
              </a:rPr>
            </a:br>
            <a:br>
              <a:rPr lang="en-GB" dirty="0">
                <a:solidFill>
                  <a:schemeClr val="accent1"/>
                </a:solidFill>
              </a:rPr>
            </a:br>
            <a:r>
              <a:rPr lang="en-GB" sz="1600" b="0" dirty="0">
                <a:solidFill>
                  <a:schemeClr val="accent1"/>
                </a:solidFill>
              </a:rPr>
              <a:t>The prospect of being able to offer AI-assisted multi-mode diagnostics, and deliver personalised drugs and therapies is in the very near future. Actually delivering this to patients however needs a complete rethink of how we look at both data, and connections between R&amp;D, Pharma, Healthcare providers and Technology. We need to normalise and implement several key concepts – a patient-owned ‘data account’ centralising their data across the entire health ecosystem, solve how we embed AI at scale into care pathways, and then change the operating mode of drug delivery from generic, to directly coupled to the patient. Each of these is a fundamental technology challenge:</a:t>
            </a:r>
            <a:br>
              <a:rPr lang="en-GB" dirty="0"/>
            </a:br>
            <a:br>
              <a:rPr lang="en-GB" dirty="0"/>
            </a:br>
            <a:endParaRPr lang="en-GB" dirty="0"/>
          </a:p>
        </p:txBody>
      </p:sp>
      <p:sp>
        <p:nvSpPr>
          <p:cNvPr id="4" name="Slide Number Placeholder 3">
            <a:extLst>
              <a:ext uri="{FF2B5EF4-FFF2-40B4-BE49-F238E27FC236}">
                <a16:creationId xmlns:a16="http://schemas.microsoft.com/office/drawing/2014/main" id="{7CA3A9D3-E9C6-4F9C-8C18-150C88098063}"/>
              </a:ext>
            </a:extLst>
          </p:cNvPr>
          <p:cNvSpPr>
            <a:spLocks noGrp="1"/>
          </p:cNvSpPr>
          <p:nvPr>
            <p:ph type="sldNum" sz="quarter" idx="12"/>
          </p:nvPr>
        </p:nvSpPr>
        <p:spPr/>
        <p:txBody>
          <a:bodyPr/>
          <a:lstStyle/>
          <a:p>
            <a:fld id="{D19B3434-7E09-465F-A694-A86E7D543F5E}" type="slidenum">
              <a:rPr lang="en-GB" smtClean="0"/>
              <a:pPr/>
              <a:t>3</a:t>
            </a:fld>
            <a:endParaRPr lang="en-GB" dirty="0"/>
          </a:p>
        </p:txBody>
      </p:sp>
      <p:grpSp>
        <p:nvGrpSpPr>
          <p:cNvPr id="22" name="Group 21">
            <a:extLst>
              <a:ext uri="{FF2B5EF4-FFF2-40B4-BE49-F238E27FC236}">
                <a16:creationId xmlns:a16="http://schemas.microsoft.com/office/drawing/2014/main" id="{EF06D959-A66A-4F32-AFD0-F0938FBEF536}"/>
              </a:ext>
            </a:extLst>
          </p:cNvPr>
          <p:cNvGrpSpPr/>
          <p:nvPr/>
        </p:nvGrpSpPr>
        <p:grpSpPr>
          <a:xfrm>
            <a:off x="710517" y="2780928"/>
            <a:ext cx="10857538" cy="3384376"/>
            <a:chOff x="710517" y="1923036"/>
            <a:chExt cx="10857538" cy="3793556"/>
          </a:xfrm>
        </p:grpSpPr>
        <p:sp>
          <p:nvSpPr>
            <p:cNvPr id="2" name="TextBox 1">
              <a:extLst>
                <a:ext uri="{FF2B5EF4-FFF2-40B4-BE49-F238E27FC236}">
                  <a16:creationId xmlns:a16="http://schemas.microsoft.com/office/drawing/2014/main" id="{A51FFCB0-8C57-4BD2-973F-B42A54C8E2E7}"/>
                </a:ext>
              </a:extLst>
            </p:cNvPr>
            <p:cNvSpPr txBox="1"/>
            <p:nvPr/>
          </p:nvSpPr>
          <p:spPr>
            <a:xfrm>
              <a:off x="716943" y="3955122"/>
              <a:ext cx="1130438" cy="369332"/>
            </a:xfrm>
            <a:prstGeom prst="rect">
              <a:avLst/>
            </a:prstGeom>
            <a:noFill/>
          </p:spPr>
          <p:txBody>
            <a:bodyPr wrap="none" rtlCol="0">
              <a:spAutoFit/>
            </a:bodyPr>
            <a:lstStyle/>
            <a:p>
              <a:r>
                <a:rPr lang="en-GB" dirty="0"/>
                <a:t>Diagnosis</a:t>
              </a:r>
            </a:p>
          </p:txBody>
        </p:sp>
        <p:sp>
          <p:nvSpPr>
            <p:cNvPr id="6" name="TextBox 5">
              <a:extLst>
                <a:ext uri="{FF2B5EF4-FFF2-40B4-BE49-F238E27FC236}">
                  <a16:creationId xmlns:a16="http://schemas.microsoft.com/office/drawing/2014/main" id="{52118F98-B6D2-4086-9FD7-80DE0BBF6B3D}"/>
                </a:ext>
              </a:extLst>
            </p:cNvPr>
            <p:cNvSpPr txBox="1"/>
            <p:nvPr/>
          </p:nvSpPr>
          <p:spPr>
            <a:xfrm>
              <a:off x="710517" y="2814566"/>
              <a:ext cx="2071401" cy="369332"/>
            </a:xfrm>
            <a:prstGeom prst="rect">
              <a:avLst/>
            </a:prstGeom>
            <a:noFill/>
          </p:spPr>
          <p:txBody>
            <a:bodyPr wrap="none" rtlCol="0">
              <a:spAutoFit/>
            </a:bodyPr>
            <a:lstStyle/>
            <a:p>
              <a:r>
                <a:rPr lang="en-GB" dirty="0"/>
                <a:t>Care management</a:t>
              </a:r>
            </a:p>
          </p:txBody>
        </p:sp>
        <p:sp>
          <p:nvSpPr>
            <p:cNvPr id="7" name="TextBox 6">
              <a:extLst>
                <a:ext uri="{FF2B5EF4-FFF2-40B4-BE49-F238E27FC236}">
                  <a16:creationId xmlns:a16="http://schemas.microsoft.com/office/drawing/2014/main" id="{D4590201-3F6A-4D24-8C8A-073E87EB5233}"/>
                </a:ext>
              </a:extLst>
            </p:cNvPr>
            <p:cNvSpPr txBox="1"/>
            <p:nvPr/>
          </p:nvSpPr>
          <p:spPr>
            <a:xfrm>
              <a:off x="710517" y="5219908"/>
              <a:ext cx="1260538" cy="369332"/>
            </a:xfrm>
            <a:prstGeom prst="rect">
              <a:avLst/>
            </a:prstGeom>
            <a:noFill/>
          </p:spPr>
          <p:txBody>
            <a:bodyPr wrap="none" rtlCol="0">
              <a:spAutoFit/>
            </a:bodyPr>
            <a:lstStyle/>
            <a:p>
              <a:r>
                <a:rPr lang="en-GB" dirty="0"/>
                <a:t>Treatment</a:t>
              </a:r>
            </a:p>
          </p:txBody>
        </p:sp>
        <p:sp>
          <p:nvSpPr>
            <p:cNvPr id="3" name="Arrow: Right 2">
              <a:extLst>
                <a:ext uri="{FF2B5EF4-FFF2-40B4-BE49-F238E27FC236}">
                  <a16:creationId xmlns:a16="http://schemas.microsoft.com/office/drawing/2014/main" id="{C3128A83-FAF1-4F83-BEA4-57AF0A80BEEE}"/>
                </a:ext>
              </a:extLst>
            </p:cNvPr>
            <p:cNvSpPr/>
            <p:nvPr/>
          </p:nvSpPr>
          <p:spPr>
            <a:xfrm>
              <a:off x="5621648" y="2767914"/>
              <a:ext cx="978408" cy="484632"/>
            </a:xfrm>
            <a:prstGeom prst="rightArrow">
              <a:avLst/>
            </a:prstGeom>
            <a:solidFill>
              <a:schemeClr val="accent3">
                <a:lumMod val="75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8" name="TextBox 7">
              <a:extLst>
                <a:ext uri="{FF2B5EF4-FFF2-40B4-BE49-F238E27FC236}">
                  <a16:creationId xmlns:a16="http://schemas.microsoft.com/office/drawing/2014/main" id="{137C2183-ABB8-4C4E-A5CF-B63399FEC02B}"/>
                </a:ext>
              </a:extLst>
            </p:cNvPr>
            <p:cNvSpPr txBox="1"/>
            <p:nvPr/>
          </p:nvSpPr>
          <p:spPr>
            <a:xfrm>
              <a:off x="3593583" y="1957020"/>
              <a:ext cx="777905" cy="369332"/>
            </a:xfrm>
            <a:prstGeom prst="rect">
              <a:avLst/>
            </a:prstGeom>
            <a:noFill/>
          </p:spPr>
          <p:txBody>
            <a:bodyPr wrap="none" rtlCol="0">
              <a:spAutoFit/>
            </a:bodyPr>
            <a:lstStyle/>
            <a:p>
              <a:r>
                <a:rPr lang="en-GB" dirty="0"/>
                <a:t>Today</a:t>
              </a:r>
            </a:p>
          </p:txBody>
        </p:sp>
        <p:sp>
          <p:nvSpPr>
            <p:cNvPr id="9" name="TextBox 8">
              <a:extLst>
                <a:ext uri="{FF2B5EF4-FFF2-40B4-BE49-F238E27FC236}">
                  <a16:creationId xmlns:a16="http://schemas.microsoft.com/office/drawing/2014/main" id="{CECB9758-DECF-40E1-ABAF-BEE314E02246}"/>
                </a:ext>
              </a:extLst>
            </p:cNvPr>
            <p:cNvSpPr txBox="1"/>
            <p:nvPr/>
          </p:nvSpPr>
          <p:spPr>
            <a:xfrm>
              <a:off x="7213040" y="1923036"/>
              <a:ext cx="1751185" cy="369332"/>
            </a:xfrm>
            <a:prstGeom prst="rect">
              <a:avLst/>
            </a:prstGeom>
            <a:noFill/>
          </p:spPr>
          <p:txBody>
            <a:bodyPr wrap="none" rtlCol="0">
              <a:spAutoFit/>
            </a:bodyPr>
            <a:lstStyle/>
            <a:p>
              <a:r>
                <a:rPr lang="en-GB" dirty="0"/>
                <a:t>Possible Future</a:t>
              </a:r>
            </a:p>
          </p:txBody>
        </p:sp>
        <p:sp>
          <p:nvSpPr>
            <p:cNvPr id="10" name="TextBox 9">
              <a:extLst>
                <a:ext uri="{FF2B5EF4-FFF2-40B4-BE49-F238E27FC236}">
                  <a16:creationId xmlns:a16="http://schemas.microsoft.com/office/drawing/2014/main" id="{D9948A09-DCF5-424D-AAAC-F2A97AED3EA4}"/>
                </a:ext>
              </a:extLst>
            </p:cNvPr>
            <p:cNvSpPr txBox="1"/>
            <p:nvPr/>
          </p:nvSpPr>
          <p:spPr>
            <a:xfrm>
              <a:off x="9912424" y="1933568"/>
              <a:ext cx="1319592" cy="369332"/>
            </a:xfrm>
            <a:prstGeom prst="rect">
              <a:avLst/>
            </a:prstGeom>
            <a:noFill/>
          </p:spPr>
          <p:txBody>
            <a:bodyPr wrap="none" rtlCol="0">
              <a:spAutoFit/>
            </a:bodyPr>
            <a:lstStyle/>
            <a:p>
              <a:r>
                <a:rPr lang="en-GB" dirty="0"/>
                <a:t>Enabled By</a:t>
              </a:r>
            </a:p>
          </p:txBody>
        </p:sp>
        <p:sp>
          <p:nvSpPr>
            <p:cNvPr id="11" name="Arrow: Right 10">
              <a:extLst>
                <a:ext uri="{FF2B5EF4-FFF2-40B4-BE49-F238E27FC236}">
                  <a16:creationId xmlns:a16="http://schemas.microsoft.com/office/drawing/2014/main" id="{8BE805F1-28CB-4C40-8ED4-5977A321A76E}"/>
                </a:ext>
              </a:extLst>
            </p:cNvPr>
            <p:cNvSpPr/>
            <p:nvPr/>
          </p:nvSpPr>
          <p:spPr>
            <a:xfrm>
              <a:off x="5621648" y="3897472"/>
              <a:ext cx="978408" cy="484632"/>
            </a:xfrm>
            <a:prstGeom prst="rightArrow">
              <a:avLst/>
            </a:prstGeom>
            <a:solidFill>
              <a:schemeClr val="accent3">
                <a:lumMod val="75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2" name="Arrow: Right 11">
              <a:extLst>
                <a:ext uri="{FF2B5EF4-FFF2-40B4-BE49-F238E27FC236}">
                  <a16:creationId xmlns:a16="http://schemas.microsoft.com/office/drawing/2014/main" id="{5004C1D5-DC13-4F94-BD55-253372238F61}"/>
                </a:ext>
              </a:extLst>
            </p:cNvPr>
            <p:cNvSpPr/>
            <p:nvPr/>
          </p:nvSpPr>
          <p:spPr>
            <a:xfrm>
              <a:off x="5621648" y="5092024"/>
              <a:ext cx="978408" cy="484632"/>
            </a:xfrm>
            <a:prstGeom prst="rightArrow">
              <a:avLst/>
            </a:prstGeom>
            <a:solidFill>
              <a:schemeClr val="accent3">
                <a:lumMod val="75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3" name="Rectangle 12">
              <a:extLst>
                <a:ext uri="{FF2B5EF4-FFF2-40B4-BE49-F238E27FC236}">
                  <a16:creationId xmlns:a16="http://schemas.microsoft.com/office/drawing/2014/main" id="{1DAD0054-A4BE-4C94-AC60-79E71DF57DAD}"/>
                </a:ext>
              </a:extLst>
            </p:cNvPr>
            <p:cNvSpPr/>
            <p:nvPr/>
          </p:nvSpPr>
          <p:spPr>
            <a:xfrm>
              <a:off x="3142815" y="2542032"/>
              <a:ext cx="1728192" cy="914400"/>
            </a:xfrm>
            <a:prstGeom prst="rect">
              <a:avLst/>
            </a:prstGeom>
            <a:solidFill>
              <a:schemeClr val="accent4">
                <a:lumMod val="60000"/>
                <a:lumOff val="4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dirty="0"/>
                <a:t>Reactive, illness-driven</a:t>
              </a:r>
            </a:p>
          </p:txBody>
        </p:sp>
        <p:sp>
          <p:nvSpPr>
            <p:cNvPr id="14" name="Rectangle 13">
              <a:extLst>
                <a:ext uri="{FF2B5EF4-FFF2-40B4-BE49-F238E27FC236}">
                  <a16:creationId xmlns:a16="http://schemas.microsoft.com/office/drawing/2014/main" id="{DF1C68FF-821E-44E4-A4CA-083670C4A4C7}"/>
                </a:ext>
              </a:extLst>
            </p:cNvPr>
            <p:cNvSpPr/>
            <p:nvPr/>
          </p:nvSpPr>
          <p:spPr>
            <a:xfrm>
              <a:off x="3142815" y="3672112"/>
              <a:ext cx="1728192" cy="914400"/>
            </a:xfrm>
            <a:prstGeom prst="rect">
              <a:avLst/>
            </a:prstGeom>
            <a:solidFill>
              <a:schemeClr val="accent4">
                <a:lumMod val="60000"/>
                <a:lumOff val="4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dirty="0"/>
                <a:t>Single mode, single hypothesis</a:t>
              </a:r>
            </a:p>
          </p:txBody>
        </p:sp>
        <p:sp>
          <p:nvSpPr>
            <p:cNvPr id="15" name="Rectangle 14">
              <a:extLst>
                <a:ext uri="{FF2B5EF4-FFF2-40B4-BE49-F238E27FC236}">
                  <a16:creationId xmlns:a16="http://schemas.microsoft.com/office/drawing/2014/main" id="{26B78E49-F82F-4535-B2AF-A921E9869309}"/>
                </a:ext>
              </a:extLst>
            </p:cNvPr>
            <p:cNvSpPr/>
            <p:nvPr/>
          </p:nvSpPr>
          <p:spPr>
            <a:xfrm>
              <a:off x="3142815" y="4802192"/>
              <a:ext cx="1728192" cy="914400"/>
            </a:xfrm>
            <a:prstGeom prst="rect">
              <a:avLst/>
            </a:prstGeom>
            <a:solidFill>
              <a:schemeClr val="accent4">
                <a:lumMod val="60000"/>
                <a:lumOff val="4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dirty="0"/>
                <a:t>Generic by illness</a:t>
              </a:r>
            </a:p>
          </p:txBody>
        </p:sp>
        <p:sp>
          <p:nvSpPr>
            <p:cNvPr id="16" name="Rectangle 15">
              <a:extLst>
                <a:ext uri="{FF2B5EF4-FFF2-40B4-BE49-F238E27FC236}">
                  <a16:creationId xmlns:a16="http://schemas.microsoft.com/office/drawing/2014/main" id="{750DE32A-26E9-4FEE-9C51-332458EB1B52}"/>
                </a:ext>
              </a:extLst>
            </p:cNvPr>
            <p:cNvSpPr/>
            <p:nvPr/>
          </p:nvSpPr>
          <p:spPr>
            <a:xfrm>
              <a:off x="7213040" y="2510416"/>
              <a:ext cx="1728192" cy="914400"/>
            </a:xfrm>
            <a:prstGeom prst="rect">
              <a:avLst/>
            </a:prstGeom>
            <a:solidFill>
              <a:schemeClr val="accent6"/>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dirty="0"/>
                <a:t>Proactive, health-driven</a:t>
              </a:r>
            </a:p>
          </p:txBody>
        </p:sp>
        <p:sp>
          <p:nvSpPr>
            <p:cNvPr id="17" name="Rectangle 16">
              <a:extLst>
                <a:ext uri="{FF2B5EF4-FFF2-40B4-BE49-F238E27FC236}">
                  <a16:creationId xmlns:a16="http://schemas.microsoft.com/office/drawing/2014/main" id="{9ECE8CB5-BA92-4A7D-AE93-83A072942ECF}"/>
                </a:ext>
              </a:extLst>
            </p:cNvPr>
            <p:cNvSpPr/>
            <p:nvPr/>
          </p:nvSpPr>
          <p:spPr>
            <a:xfrm>
              <a:off x="7213040" y="3673694"/>
              <a:ext cx="1728192" cy="914400"/>
            </a:xfrm>
            <a:prstGeom prst="rect">
              <a:avLst/>
            </a:prstGeom>
            <a:solidFill>
              <a:schemeClr val="accent6"/>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dirty="0"/>
                <a:t>Multi-mode, holistic</a:t>
              </a:r>
            </a:p>
          </p:txBody>
        </p:sp>
        <p:sp>
          <p:nvSpPr>
            <p:cNvPr id="18" name="Rectangle 17">
              <a:extLst>
                <a:ext uri="{FF2B5EF4-FFF2-40B4-BE49-F238E27FC236}">
                  <a16:creationId xmlns:a16="http://schemas.microsoft.com/office/drawing/2014/main" id="{B762D7BF-3C4B-4C75-BD43-385297C2A589}"/>
                </a:ext>
              </a:extLst>
            </p:cNvPr>
            <p:cNvSpPr/>
            <p:nvPr/>
          </p:nvSpPr>
          <p:spPr>
            <a:xfrm>
              <a:off x="7228583" y="4802192"/>
              <a:ext cx="1728192" cy="914400"/>
            </a:xfrm>
            <a:prstGeom prst="rect">
              <a:avLst/>
            </a:prstGeom>
            <a:solidFill>
              <a:schemeClr val="accent6"/>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dirty="0"/>
                <a:t>Individual by patient</a:t>
              </a:r>
            </a:p>
          </p:txBody>
        </p:sp>
        <p:sp>
          <p:nvSpPr>
            <p:cNvPr id="19" name="Flowchart: Alternate Process 18">
              <a:extLst>
                <a:ext uri="{FF2B5EF4-FFF2-40B4-BE49-F238E27FC236}">
                  <a16:creationId xmlns:a16="http://schemas.microsoft.com/office/drawing/2014/main" id="{6C5965A7-F62D-40AD-B84F-DE1C975AFBCE}"/>
                </a:ext>
              </a:extLst>
            </p:cNvPr>
            <p:cNvSpPr/>
            <p:nvPr/>
          </p:nvSpPr>
          <p:spPr>
            <a:xfrm>
              <a:off x="9756131" y="2506616"/>
              <a:ext cx="1811924" cy="914400"/>
            </a:xfrm>
            <a:prstGeom prst="flowChartAlternateProcess">
              <a:avLst/>
            </a:prstGeom>
          </p:spPr>
          <p:style>
            <a:lnRef idx="2">
              <a:schemeClr val="accent6"/>
            </a:lnRef>
            <a:fillRef idx="1">
              <a:schemeClr val="lt1"/>
            </a:fillRef>
            <a:effectRef idx="0">
              <a:schemeClr val="accent6"/>
            </a:effectRef>
            <a:fontRef idx="minor">
              <a:schemeClr val="dk1"/>
            </a:fontRef>
          </p:style>
          <p:txBody>
            <a:bodyPr rtlCol="0" anchor="ctr"/>
            <a:lstStyle/>
            <a:p>
              <a:pPr algn="ctr"/>
              <a:r>
                <a:rPr lang="en-GB" dirty="0"/>
                <a:t>Patient Data accounts</a:t>
              </a:r>
            </a:p>
          </p:txBody>
        </p:sp>
        <p:sp>
          <p:nvSpPr>
            <p:cNvPr id="20" name="Flowchart: Alternate Process 19">
              <a:extLst>
                <a:ext uri="{FF2B5EF4-FFF2-40B4-BE49-F238E27FC236}">
                  <a16:creationId xmlns:a16="http://schemas.microsoft.com/office/drawing/2014/main" id="{9E0BB34F-A59D-4AEE-882C-6BE5CF33CB5C}"/>
                </a:ext>
              </a:extLst>
            </p:cNvPr>
            <p:cNvSpPr/>
            <p:nvPr/>
          </p:nvSpPr>
          <p:spPr>
            <a:xfrm>
              <a:off x="9756131" y="3672112"/>
              <a:ext cx="1811924" cy="914400"/>
            </a:xfrm>
            <a:prstGeom prst="flowChartAlternateProcess">
              <a:avLst/>
            </a:prstGeom>
          </p:spPr>
          <p:style>
            <a:lnRef idx="2">
              <a:schemeClr val="accent6"/>
            </a:lnRef>
            <a:fillRef idx="1">
              <a:schemeClr val="lt1"/>
            </a:fillRef>
            <a:effectRef idx="0">
              <a:schemeClr val="accent6"/>
            </a:effectRef>
            <a:fontRef idx="minor">
              <a:schemeClr val="dk1"/>
            </a:fontRef>
          </p:style>
          <p:txBody>
            <a:bodyPr rtlCol="0" anchor="ctr"/>
            <a:lstStyle/>
            <a:p>
              <a:pPr algn="ctr"/>
              <a:r>
                <a:rPr lang="en-GB" dirty="0"/>
                <a:t>AI-assistance</a:t>
              </a:r>
            </a:p>
          </p:txBody>
        </p:sp>
        <p:sp>
          <p:nvSpPr>
            <p:cNvPr id="21" name="Flowchart: Alternate Process 20">
              <a:extLst>
                <a:ext uri="{FF2B5EF4-FFF2-40B4-BE49-F238E27FC236}">
                  <a16:creationId xmlns:a16="http://schemas.microsoft.com/office/drawing/2014/main" id="{A653575A-200E-4DBA-A4E7-6608F745CD3D}"/>
                </a:ext>
              </a:extLst>
            </p:cNvPr>
            <p:cNvSpPr/>
            <p:nvPr/>
          </p:nvSpPr>
          <p:spPr>
            <a:xfrm>
              <a:off x="9756131" y="4802192"/>
              <a:ext cx="1811924" cy="914400"/>
            </a:xfrm>
            <a:prstGeom prst="flowChartAlternateProcess">
              <a:avLst/>
            </a:prstGeom>
          </p:spPr>
          <p:style>
            <a:lnRef idx="2">
              <a:schemeClr val="accent6"/>
            </a:lnRef>
            <a:fillRef idx="1">
              <a:schemeClr val="lt1"/>
            </a:fillRef>
            <a:effectRef idx="0">
              <a:schemeClr val="accent6"/>
            </a:effectRef>
            <a:fontRef idx="minor">
              <a:schemeClr val="dk1"/>
            </a:fontRef>
          </p:style>
          <p:txBody>
            <a:bodyPr rtlCol="0" anchor="ctr"/>
            <a:lstStyle/>
            <a:p>
              <a:pPr algn="ctr"/>
              <a:r>
                <a:rPr lang="en-GB" dirty="0"/>
                <a:t>Drug-as-a-Service</a:t>
              </a:r>
            </a:p>
          </p:txBody>
        </p:sp>
      </p:grpSp>
      <p:cxnSp>
        <p:nvCxnSpPr>
          <p:cNvPr id="24" name="Straight Connector 23">
            <a:extLst>
              <a:ext uri="{FF2B5EF4-FFF2-40B4-BE49-F238E27FC236}">
                <a16:creationId xmlns:a16="http://schemas.microsoft.com/office/drawing/2014/main" id="{C541C649-1E13-44A0-BDBF-88571A57FF0F}"/>
              </a:ext>
            </a:extLst>
          </p:cNvPr>
          <p:cNvCxnSpPr/>
          <p:nvPr/>
        </p:nvCxnSpPr>
        <p:spPr>
          <a:xfrm>
            <a:off x="716943" y="4221088"/>
            <a:ext cx="10851112" cy="0"/>
          </a:xfrm>
          <a:prstGeom prst="line">
            <a:avLst/>
          </a:prstGeom>
        </p:spPr>
        <p:style>
          <a:lnRef idx="1">
            <a:schemeClr val="accent1"/>
          </a:lnRef>
          <a:fillRef idx="0">
            <a:schemeClr val="accent1"/>
          </a:fillRef>
          <a:effectRef idx="0">
            <a:schemeClr val="accent1"/>
          </a:effectRef>
          <a:fontRef idx="minor">
            <a:schemeClr val="tx1"/>
          </a:fontRef>
        </p:style>
      </p:cxnSp>
      <p:cxnSp>
        <p:nvCxnSpPr>
          <p:cNvPr id="25" name="Straight Connector 24">
            <a:extLst>
              <a:ext uri="{FF2B5EF4-FFF2-40B4-BE49-F238E27FC236}">
                <a16:creationId xmlns:a16="http://schemas.microsoft.com/office/drawing/2014/main" id="{C1A57C7D-AFFB-4034-956A-82A64E9D367A}"/>
              </a:ext>
            </a:extLst>
          </p:cNvPr>
          <p:cNvCxnSpPr/>
          <p:nvPr/>
        </p:nvCxnSpPr>
        <p:spPr>
          <a:xfrm>
            <a:off x="716943" y="5229200"/>
            <a:ext cx="10851112" cy="0"/>
          </a:xfrm>
          <a:prstGeom prst="line">
            <a:avLst/>
          </a:prstGeom>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196383176"/>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6">
            <a:extLst>
              <a:ext uri="{FF2B5EF4-FFF2-40B4-BE49-F238E27FC236}">
                <a16:creationId xmlns:a16="http://schemas.microsoft.com/office/drawing/2014/main" id="{819EF5E6-77DB-4214-91F0-1AD75AC91B1D}"/>
              </a:ext>
            </a:extLst>
          </p:cNvPr>
          <p:cNvSpPr>
            <a:spLocks noGrp="1"/>
          </p:cNvSpPr>
          <p:nvPr>
            <p:ph type="title"/>
          </p:nvPr>
        </p:nvSpPr>
        <p:spPr>
          <a:xfrm>
            <a:off x="734123" y="178812"/>
            <a:ext cx="11140624" cy="1057936"/>
          </a:xfrm>
        </p:spPr>
        <p:txBody>
          <a:bodyPr/>
          <a:lstStyle/>
          <a:p>
            <a:r>
              <a:rPr lang="en-GB" dirty="0">
                <a:solidFill>
                  <a:schemeClr val="accent1"/>
                </a:solidFill>
              </a:rPr>
              <a:t>National Fragmentation of Data </a:t>
            </a:r>
            <a:br>
              <a:rPr lang="en-GB" dirty="0">
                <a:solidFill>
                  <a:schemeClr val="accent1"/>
                </a:solidFill>
              </a:rPr>
            </a:br>
            <a:r>
              <a:rPr lang="en-GB" dirty="0">
                <a:solidFill>
                  <a:schemeClr val="accent1"/>
                </a:solidFill>
              </a:rPr>
              <a:t>NHS in England</a:t>
            </a:r>
          </a:p>
        </p:txBody>
      </p:sp>
      <p:sp>
        <p:nvSpPr>
          <p:cNvPr id="8" name="Content Placeholder 7">
            <a:extLst>
              <a:ext uri="{FF2B5EF4-FFF2-40B4-BE49-F238E27FC236}">
                <a16:creationId xmlns:a16="http://schemas.microsoft.com/office/drawing/2014/main" id="{0C686B0D-A014-424A-BA22-18C8A11477AC}"/>
              </a:ext>
            </a:extLst>
          </p:cNvPr>
          <p:cNvSpPr>
            <a:spLocks noGrp="1"/>
          </p:cNvSpPr>
          <p:nvPr>
            <p:ph sz="half" idx="1"/>
          </p:nvPr>
        </p:nvSpPr>
        <p:spPr>
          <a:xfrm>
            <a:off x="698459" y="1773002"/>
            <a:ext cx="5384800" cy="4097402"/>
          </a:xfrm>
        </p:spPr>
        <p:txBody>
          <a:bodyPr>
            <a:normAutofit fontScale="85000" lnSpcReduction="10000"/>
          </a:bodyPr>
          <a:lstStyle/>
          <a:p>
            <a:r>
              <a:rPr lang="en-GB" dirty="0"/>
              <a:t>The picture on the right visualises the problem:</a:t>
            </a:r>
          </a:p>
          <a:p>
            <a:endParaRPr lang="en-GB" dirty="0"/>
          </a:p>
          <a:p>
            <a:pPr marL="285750" indent="-285750">
              <a:buFontTx/>
              <a:buChar char="-"/>
            </a:pPr>
            <a:r>
              <a:rPr lang="en-GB" dirty="0"/>
              <a:t>Thousands of pockets of data</a:t>
            </a:r>
          </a:p>
          <a:p>
            <a:pPr marL="285750" indent="-285750">
              <a:buFontTx/>
              <a:buChar char="-"/>
            </a:pPr>
            <a:r>
              <a:rPr lang="en-GB" dirty="0"/>
              <a:t>No coherent strategy at any level on investment</a:t>
            </a:r>
          </a:p>
          <a:p>
            <a:pPr marL="285750" indent="-285750">
              <a:buFontTx/>
              <a:buChar char="-"/>
            </a:pPr>
            <a:r>
              <a:rPr lang="en-GB" dirty="0"/>
              <a:t>Hugely wasteful duplication</a:t>
            </a:r>
          </a:p>
          <a:p>
            <a:pPr marL="285750" indent="-285750">
              <a:buFontTx/>
              <a:buChar char="-"/>
            </a:pPr>
            <a:r>
              <a:rPr lang="en-GB" dirty="0"/>
              <a:t>Huge barriers to entry for research</a:t>
            </a:r>
          </a:p>
          <a:p>
            <a:pPr marL="285750" indent="-285750">
              <a:buFontTx/>
              <a:buChar char="-"/>
            </a:pPr>
            <a:endParaRPr lang="en-GB" dirty="0"/>
          </a:p>
          <a:p>
            <a:pPr marL="285750" indent="-285750">
              <a:buFontTx/>
              <a:buChar char="-"/>
            </a:pPr>
            <a:r>
              <a:rPr lang="en-GB" dirty="0"/>
              <a:t>(6544+216) = 6760 	Sources</a:t>
            </a:r>
          </a:p>
          <a:p>
            <a:pPr marL="285750" indent="-285750">
              <a:buFontTx/>
              <a:buChar char="-"/>
            </a:pPr>
            <a:r>
              <a:rPr lang="en-GB" dirty="0"/>
              <a:t>(42+24+6+37) = 109	Extractors</a:t>
            </a:r>
          </a:p>
          <a:p>
            <a:pPr marL="285750" indent="-285750">
              <a:buFontTx/>
              <a:buChar char="-"/>
            </a:pPr>
            <a:r>
              <a:rPr lang="en-GB" dirty="0"/>
              <a:t>(106+260) = 366	Private/Academic TREs</a:t>
            </a:r>
          </a:p>
          <a:p>
            <a:pPr marL="285750" indent="-285750">
              <a:buFontTx/>
              <a:buChar char="-"/>
            </a:pPr>
            <a:r>
              <a:rPr lang="en-GB" dirty="0"/>
              <a:t>~30 			Public TREs</a:t>
            </a:r>
          </a:p>
          <a:p>
            <a:endParaRPr lang="en-GB" dirty="0"/>
          </a:p>
          <a:p>
            <a:r>
              <a:rPr lang="en-GB" i="1" dirty="0">
                <a:solidFill>
                  <a:srgbClr val="FF0000"/>
                </a:solidFill>
              </a:rPr>
              <a:t>So we have created 291 million possible ways of interrogating data about only 55 million people</a:t>
            </a:r>
          </a:p>
          <a:p>
            <a:endParaRPr lang="en-GB" i="1" dirty="0">
              <a:solidFill>
                <a:srgbClr val="FF0000"/>
              </a:solidFill>
            </a:endParaRPr>
          </a:p>
          <a:p>
            <a:r>
              <a:rPr lang="en-GB" i="1" dirty="0">
                <a:solidFill>
                  <a:srgbClr val="FF0000"/>
                </a:solidFill>
              </a:rPr>
              <a:t>This is a catastrophic failure of strategy, policy and funding</a:t>
            </a:r>
          </a:p>
          <a:p>
            <a:endParaRPr lang="en-GB" dirty="0"/>
          </a:p>
        </p:txBody>
      </p:sp>
      <p:sp>
        <p:nvSpPr>
          <p:cNvPr id="3" name="Slide Number Placeholder 2">
            <a:extLst>
              <a:ext uri="{FF2B5EF4-FFF2-40B4-BE49-F238E27FC236}">
                <a16:creationId xmlns:a16="http://schemas.microsoft.com/office/drawing/2014/main" id="{40D82253-D940-4B14-AE34-A0E8CC2BF2C5}"/>
              </a:ext>
            </a:extLst>
          </p:cNvPr>
          <p:cNvSpPr>
            <a:spLocks noGrp="1"/>
          </p:cNvSpPr>
          <p:nvPr>
            <p:ph type="sldNum" sz="quarter" idx="12"/>
          </p:nvPr>
        </p:nvSpPr>
        <p:spPr/>
        <p:txBody>
          <a:bodyPr/>
          <a:lstStyle/>
          <a:p>
            <a:fld id="{D19B3434-7E09-465F-A694-A86E7D543F5E}" type="slidenum">
              <a:rPr lang="en-GB" smtClean="0"/>
              <a:pPr/>
              <a:t>4</a:t>
            </a:fld>
            <a:endParaRPr lang="en-GB" dirty="0"/>
          </a:p>
        </p:txBody>
      </p:sp>
      <p:pic>
        <p:nvPicPr>
          <p:cNvPr id="4" name="Picture 3">
            <a:extLst>
              <a:ext uri="{FF2B5EF4-FFF2-40B4-BE49-F238E27FC236}">
                <a16:creationId xmlns:a16="http://schemas.microsoft.com/office/drawing/2014/main" id="{778704CC-8F1F-44BC-A8D9-EC544D0A1CB7}"/>
              </a:ext>
            </a:extLst>
          </p:cNvPr>
          <p:cNvPicPr>
            <a:picLocks noChangeAspect="1"/>
          </p:cNvPicPr>
          <p:nvPr/>
        </p:nvPicPr>
        <p:blipFill>
          <a:blip r:embed="rId3"/>
          <a:stretch>
            <a:fillRect/>
          </a:stretch>
        </p:blipFill>
        <p:spPr>
          <a:xfrm>
            <a:off x="6256144" y="0"/>
            <a:ext cx="4448368" cy="6765370"/>
          </a:xfrm>
          <a:prstGeom prst="rect">
            <a:avLst/>
          </a:prstGeom>
        </p:spPr>
      </p:pic>
      <p:sp>
        <p:nvSpPr>
          <p:cNvPr id="6" name="TextBox 5">
            <a:extLst>
              <a:ext uri="{FF2B5EF4-FFF2-40B4-BE49-F238E27FC236}">
                <a16:creationId xmlns:a16="http://schemas.microsoft.com/office/drawing/2014/main" id="{06FF449B-54E7-4DBB-B573-E10B6FD4DB0E}"/>
              </a:ext>
            </a:extLst>
          </p:cNvPr>
          <p:cNvSpPr txBox="1"/>
          <p:nvPr/>
        </p:nvSpPr>
        <p:spPr>
          <a:xfrm>
            <a:off x="716943" y="5870404"/>
            <a:ext cx="6094140" cy="369332"/>
          </a:xfrm>
          <a:prstGeom prst="rect">
            <a:avLst/>
          </a:prstGeom>
          <a:noFill/>
        </p:spPr>
        <p:txBody>
          <a:bodyPr wrap="square">
            <a:spAutoFit/>
          </a:bodyPr>
          <a:lstStyle/>
          <a:p>
            <a:r>
              <a:rPr lang="en-GB" b="0" i="0" dirty="0">
                <a:solidFill>
                  <a:srgbClr val="869099"/>
                </a:solidFill>
                <a:effectLst/>
                <a:latin typeface="Inter"/>
              </a:rPr>
              <a:t>Figure of Data flows from Zhang, Morley et al., 2023</a:t>
            </a:r>
            <a:endParaRPr lang="en-GB" dirty="0"/>
          </a:p>
        </p:txBody>
      </p:sp>
      <p:sp>
        <p:nvSpPr>
          <p:cNvPr id="11" name="TextBox 10">
            <a:extLst>
              <a:ext uri="{FF2B5EF4-FFF2-40B4-BE49-F238E27FC236}">
                <a16:creationId xmlns:a16="http://schemas.microsoft.com/office/drawing/2014/main" id="{E6E342EC-554B-410A-8095-E9E4B44D2000}"/>
              </a:ext>
            </a:extLst>
          </p:cNvPr>
          <p:cNvSpPr txBox="1"/>
          <p:nvPr/>
        </p:nvSpPr>
        <p:spPr>
          <a:xfrm>
            <a:off x="716943" y="6235529"/>
            <a:ext cx="6094140" cy="369332"/>
          </a:xfrm>
          <a:prstGeom prst="rect">
            <a:avLst/>
          </a:prstGeom>
          <a:noFill/>
        </p:spPr>
        <p:txBody>
          <a:bodyPr wrap="square">
            <a:spAutoFit/>
          </a:bodyPr>
          <a:lstStyle/>
          <a:p>
            <a:r>
              <a:rPr lang="en-GB" dirty="0"/>
              <a:t>https://d3london.github.io/nhs_data_architecture/</a:t>
            </a:r>
          </a:p>
        </p:txBody>
      </p:sp>
    </p:spTree>
    <p:extLst>
      <p:ext uri="{BB962C8B-B14F-4D97-AF65-F5344CB8AC3E}">
        <p14:creationId xmlns:p14="http://schemas.microsoft.com/office/powerpoint/2010/main" val="994110044"/>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6">
            <a:extLst>
              <a:ext uri="{FF2B5EF4-FFF2-40B4-BE49-F238E27FC236}">
                <a16:creationId xmlns:a16="http://schemas.microsoft.com/office/drawing/2014/main" id="{819EF5E6-77DB-4214-91F0-1AD75AC91B1D}"/>
              </a:ext>
            </a:extLst>
          </p:cNvPr>
          <p:cNvSpPr>
            <a:spLocks noGrp="1"/>
          </p:cNvSpPr>
          <p:nvPr>
            <p:ph type="title"/>
          </p:nvPr>
        </p:nvSpPr>
        <p:spPr>
          <a:xfrm>
            <a:off x="734123" y="178812"/>
            <a:ext cx="11140624" cy="1057936"/>
          </a:xfrm>
        </p:spPr>
        <p:txBody>
          <a:bodyPr/>
          <a:lstStyle/>
          <a:p>
            <a:r>
              <a:rPr lang="en-GB" dirty="0">
                <a:solidFill>
                  <a:schemeClr val="accent1"/>
                </a:solidFill>
              </a:rPr>
              <a:t>What could it look like?</a:t>
            </a:r>
          </a:p>
        </p:txBody>
      </p:sp>
      <p:sp>
        <p:nvSpPr>
          <p:cNvPr id="3" name="Slide Number Placeholder 2">
            <a:extLst>
              <a:ext uri="{FF2B5EF4-FFF2-40B4-BE49-F238E27FC236}">
                <a16:creationId xmlns:a16="http://schemas.microsoft.com/office/drawing/2014/main" id="{40D82253-D940-4B14-AE34-A0E8CC2BF2C5}"/>
              </a:ext>
            </a:extLst>
          </p:cNvPr>
          <p:cNvSpPr>
            <a:spLocks noGrp="1"/>
          </p:cNvSpPr>
          <p:nvPr>
            <p:ph type="sldNum" sz="quarter" idx="12"/>
          </p:nvPr>
        </p:nvSpPr>
        <p:spPr/>
        <p:txBody>
          <a:bodyPr/>
          <a:lstStyle/>
          <a:p>
            <a:fld id="{D19B3434-7E09-465F-A694-A86E7D543F5E}" type="slidenum">
              <a:rPr lang="en-GB" smtClean="0"/>
              <a:pPr/>
              <a:t>5</a:t>
            </a:fld>
            <a:endParaRPr lang="en-GB" dirty="0"/>
          </a:p>
        </p:txBody>
      </p:sp>
      <p:pic>
        <p:nvPicPr>
          <p:cNvPr id="4" name="Picture 3">
            <a:extLst>
              <a:ext uri="{FF2B5EF4-FFF2-40B4-BE49-F238E27FC236}">
                <a16:creationId xmlns:a16="http://schemas.microsoft.com/office/drawing/2014/main" id="{778704CC-8F1F-44BC-A8D9-EC544D0A1CB7}"/>
              </a:ext>
            </a:extLst>
          </p:cNvPr>
          <p:cNvPicPr>
            <a:picLocks noChangeAspect="1"/>
          </p:cNvPicPr>
          <p:nvPr/>
        </p:nvPicPr>
        <p:blipFill rotWithShape="1">
          <a:blip r:embed="rId3"/>
          <a:srcRect l="64476" b="7561"/>
          <a:stretch/>
        </p:blipFill>
        <p:spPr>
          <a:xfrm>
            <a:off x="9048328" y="178812"/>
            <a:ext cx="1580246" cy="6253805"/>
          </a:xfrm>
          <a:prstGeom prst="rect">
            <a:avLst/>
          </a:prstGeom>
        </p:spPr>
      </p:pic>
      <p:pic>
        <p:nvPicPr>
          <p:cNvPr id="9" name="Picture 8">
            <a:extLst>
              <a:ext uri="{FF2B5EF4-FFF2-40B4-BE49-F238E27FC236}">
                <a16:creationId xmlns:a16="http://schemas.microsoft.com/office/drawing/2014/main" id="{2AF967B5-9B10-4EE0-BA38-0BE3649FD3E9}"/>
              </a:ext>
            </a:extLst>
          </p:cNvPr>
          <p:cNvPicPr>
            <a:picLocks noChangeAspect="1"/>
          </p:cNvPicPr>
          <p:nvPr/>
        </p:nvPicPr>
        <p:blipFill rotWithShape="1">
          <a:blip r:embed="rId3"/>
          <a:srcRect l="-362" r="97125" b="3548"/>
          <a:stretch/>
        </p:blipFill>
        <p:spPr>
          <a:xfrm>
            <a:off x="6240016" y="0"/>
            <a:ext cx="144016" cy="6525344"/>
          </a:xfrm>
          <a:prstGeom prst="rect">
            <a:avLst/>
          </a:prstGeom>
        </p:spPr>
      </p:pic>
      <p:sp>
        <p:nvSpPr>
          <p:cNvPr id="2" name="Oval 1">
            <a:extLst>
              <a:ext uri="{FF2B5EF4-FFF2-40B4-BE49-F238E27FC236}">
                <a16:creationId xmlns:a16="http://schemas.microsoft.com/office/drawing/2014/main" id="{15EBAA1F-C789-4744-9E77-17CFBD6BF978}"/>
              </a:ext>
            </a:extLst>
          </p:cNvPr>
          <p:cNvSpPr/>
          <p:nvPr/>
        </p:nvSpPr>
        <p:spPr>
          <a:xfrm>
            <a:off x="6550056" y="5805264"/>
            <a:ext cx="216024" cy="216024"/>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0" name="Oval 9">
            <a:extLst>
              <a:ext uri="{FF2B5EF4-FFF2-40B4-BE49-F238E27FC236}">
                <a16:creationId xmlns:a16="http://schemas.microsoft.com/office/drawing/2014/main" id="{1D1FC40A-8C4D-415A-9565-87584D37FCEF}"/>
              </a:ext>
            </a:extLst>
          </p:cNvPr>
          <p:cNvSpPr/>
          <p:nvPr/>
        </p:nvSpPr>
        <p:spPr>
          <a:xfrm>
            <a:off x="6834147" y="5805264"/>
            <a:ext cx="216024" cy="216024"/>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2" name="Oval 11">
            <a:extLst>
              <a:ext uri="{FF2B5EF4-FFF2-40B4-BE49-F238E27FC236}">
                <a16:creationId xmlns:a16="http://schemas.microsoft.com/office/drawing/2014/main" id="{DB84F97C-B99C-4C0E-AC68-BDEF96ECC7A6}"/>
              </a:ext>
            </a:extLst>
          </p:cNvPr>
          <p:cNvSpPr/>
          <p:nvPr/>
        </p:nvSpPr>
        <p:spPr>
          <a:xfrm>
            <a:off x="7104112" y="5805264"/>
            <a:ext cx="216024" cy="216024"/>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3" name="Oval 12">
            <a:extLst>
              <a:ext uri="{FF2B5EF4-FFF2-40B4-BE49-F238E27FC236}">
                <a16:creationId xmlns:a16="http://schemas.microsoft.com/office/drawing/2014/main" id="{BF2B90A9-40E8-4D0F-8F63-73CCC076DB04}"/>
              </a:ext>
            </a:extLst>
          </p:cNvPr>
          <p:cNvSpPr/>
          <p:nvPr/>
        </p:nvSpPr>
        <p:spPr>
          <a:xfrm>
            <a:off x="8062544" y="5796324"/>
            <a:ext cx="216024" cy="216024"/>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4" name="Oval 13">
            <a:extLst>
              <a:ext uri="{FF2B5EF4-FFF2-40B4-BE49-F238E27FC236}">
                <a16:creationId xmlns:a16="http://schemas.microsoft.com/office/drawing/2014/main" id="{3CB2B3FA-2D4A-494D-9720-9663E06CAC26}"/>
              </a:ext>
            </a:extLst>
          </p:cNvPr>
          <p:cNvSpPr/>
          <p:nvPr/>
        </p:nvSpPr>
        <p:spPr>
          <a:xfrm>
            <a:off x="8330698" y="5796324"/>
            <a:ext cx="216024" cy="216024"/>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5" name="Oval 14">
            <a:extLst>
              <a:ext uri="{FF2B5EF4-FFF2-40B4-BE49-F238E27FC236}">
                <a16:creationId xmlns:a16="http://schemas.microsoft.com/office/drawing/2014/main" id="{8FDEF354-D75E-4DD9-A390-C97232D6DC9F}"/>
              </a:ext>
            </a:extLst>
          </p:cNvPr>
          <p:cNvSpPr/>
          <p:nvPr/>
        </p:nvSpPr>
        <p:spPr>
          <a:xfrm>
            <a:off x="7123990" y="3379176"/>
            <a:ext cx="1046566" cy="1057936"/>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sz="800" dirty="0"/>
              <a:t>National Data Service</a:t>
            </a:r>
          </a:p>
        </p:txBody>
      </p:sp>
      <p:cxnSp>
        <p:nvCxnSpPr>
          <p:cNvPr id="16" name="Straight Connector 15">
            <a:extLst>
              <a:ext uri="{FF2B5EF4-FFF2-40B4-BE49-F238E27FC236}">
                <a16:creationId xmlns:a16="http://schemas.microsoft.com/office/drawing/2014/main" id="{3521D0F6-4E08-4976-9E61-BAB131C89614}"/>
              </a:ext>
            </a:extLst>
          </p:cNvPr>
          <p:cNvCxnSpPr>
            <a:stCxn id="12" idx="0"/>
            <a:endCxn id="15" idx="4"/>
          </p:cNvCxnSpPr>
          <p:nvPr/>
        </p:nvCxnSpPr>
        <p:spPr>
          <a:xfrm flipV="1">
            <a:off x="7212124" y="4437112"/>
            <a:ext cx="435149" cy="1368152"/>
          </a:xfrm>
          <a:prstGeom prst="line">
            <a:avLst/>
          </a:prstGeom>
        </p:spPr>
        <p:style>
          <a:lnRef idx="1">
            <a:schemeClr val="accent1"/>
          </a:lnRef>
          <a:fillRef idx="0">
            <a:schemeClr val="accent1"/>
          </a:fillRef>
          <a:effectRef idx="0">
            <a:schemeClr val="accent1"/>
          </a:effectRef>
          <a:fontRef idx="minor">
            <a:schemeClr val="tx1"/>
          </a:fontRef>
        </p:style>
      </p:cxnSp>
      <p:cxnSp>
        <p:nvCxnSpPr>
          <p:cNvPr id="18" name="Straight Connector 17">
            <a:extLst>
              <a:ext uri="{FF2B5EF4-FFF2-40B4-BE49-F238E27FC236}">
                <a16:creationId xmlns:a16="http://schemas.microsoft.com/office/drawing/2014/main" id="{47EFBE5E-040F-422D-B9B3-E24E3D144355}"/>
              </a:ext>
            </a:extLst>
          </p:cNvPr>
          <p:cNvCxnSpPr>
            <a:stCxn id="10" idx="0"/>
            <a:endCxn id="15" idx="4"/>
          </p:cNvCxnSpPr>
          <p:nvPr/>
        </p:nvCxnSpPr>
        <p:spPr>
          <a:xfrm flipV="1">
            <a:off x="6942159" y="4437112"/>
            <a:ext cx="705114" cy="1368152"/>
          </a:xfrm>
          <a:prstGeom prst="line">
            <a:avLst/>
          </a:prstGeom>
        </p:spPr>
        <p:style>
          <a:lnRef idx="1">
            <a:schemeClr val="accent1"/>
          </a:lnRef>
          <a:fillRef idx="0">
            <a:schemeClr val="accent1"/>
          </a:fillRef>
          <a:effectRef idx="0">
            <a:schemeClr val="accent1"/>
          </a:effectRef>
          <a:fontRef idx="minor">
            <a:schemeClr val="tx1"/>
          </a:fontRef>
        </p:style>
      </p:cxnSp>
      <p:cxnSp>
        <p:nvCxnSpPr>
          <p:cNvPr id="20" name="Straight Connector 19">
            <a:extLst>
              <a:ext uri="{FF2B5EF4-FFF2-40B4-BE49-F238E27FC236}">
                <a16:creationId xmlns:a16="http://schemas.microsoft.com/office/drawing/2014/main" id="{DCFBF09A-6443-4534-A595-FBD7A9079357}"/>
              </a:ext>
            </a:extLst>
          </p:cNvPr>
          <p:cNvCxnSpPr>
            <a:stCxn id="2" idx="0"/>
            <a:endCxn id="15" idx="4"/>
          </p:cNvCxnSpPr>
          <p:nvPr/>
        </p:nvCxnSpPr>
        <p:spPr>
          <a:xfrm flipV="1">
            <a:off x="6658068" y="4437112"/>
            <a:ext cx="989205" cy="1368152"/>
          </a:xfrm>
          <a:prstGeom prst="line">
            <a:avLst/>
          </a:prstGeom>
        </p:spPr>
        <p:style>
          <a:lnRef idx="1">
            <a:schemeClr val="accent1"/>
          </a:lnRef>
          <a:fillRef idx="0">
            <a:schemeClr val="accent1"/>
          </a:fillRef>
          <a:effectRef idx="0">
            <a:schemeClr val="accent1"/>
          </a:effectRef>
          <a:fontRef idx="minor">
            <a:schemeClr val="tx1"/>
          </a:fontRef>
        </p:style>
      </p:cxnSp>
      <p:cxnSp>
        <p:nvCxnSpPr>
          <p:cNvPr id="22" name="Straight Connector 21">
            <a:extLst>
              <a:ext uri="{FF2B5EF4-FFF2-40B4-BE49-F238E27FC236}">
                <a16:creationId xmlns:a16="http://schemas.microsoft.com/office/drawing/2014/main" id="{BE23F862-FEC1-4080-AE96-1A780B309145}"/>
              </a:ext>
            </a:extLst>
          </p:cNvPr>
          <p:cNvCxnSpPr>
            <a:stCxn id="15" idx="4"/>
            <a:endCxn id="13" idx="0"/>
          </p:cNvCxnSpPr>
          <p:nvPr/>
        </p:nvCxnSpPr>
        <p:spPr>
          <a:xfrm>
            <a:off x="7647273" y="4437112"/>
            <a:ext cx="523283" cy="1359212"/>
          </a:xfrm>
          <a:prstGeom prst="line">
            <a:avLst/>
          </a:prstGeom>
        </p:spPr>
        <p:style>
          <a:lnRef idx="1">
            <a:schemeClr val="accent1"/>
          </a:lnRef>
          <a:fillRef idx="0">
            <a:schemeClr val="accent1"/>
          </a:fillRef>
          <a:effectRef idx="0">
            <a:schemeClr val="accent1"/>
          </a:effectRef>
          <a:fontRef idx="minor">
            <a:schemeClr val="tx1"/>
          </a:fontRef>
        </p:style>
      </p:cxnSp>
      <p:cxnSp>
        <p:nvCxnSpPr>
          <p:cNvPr id="24" name="Straight Connector 23">
            <a:extLst>
              <a:ext uri="{FF2B5EF4-FFF2-40B4-BE49-F238E27FC236}">
                <a16:creationId xmlns:a16="http://schemas.microsoft.com/office/drawing/2014/main" id="{75A39AD9-4C0A-4A62-BEF5-73DA5202EEE6}"/>
              </a:ext>
            </a:extLst>
          </p:cNvPr>
          <p:cNvCxnSpPr>
            <a:stCxn id="15" idx="4"/>
            <a:endCxn id="14" idx="0"/>
          </p:cNvCxnSpPr>
          <p:nvPr/>
        </p:nvCxnSpPr>
        <p:spPr>
          <a:xfrm>
            <a:off x="7647273" y="4437112"/>
            <a:ext cx="791437" cy="1359212"/>
          </a:xfrm>
          <a:prstGeom prst="line">
            <a:avLst/>
          </a:prstGeom>
        </p:spPr>
        <p:style>
          <a:lnRef idx="1">
            <a:schemeClr val="accent1"/>
          </a:lnRef>
          <a:fillRef idx="0">
            <a:schemeClr val="accent1"/>
          </a:fillRef>
          <a:effectRef idx="0">
            <a:schemeClr val="accent1"/>
          </a:effectRef>
          <a:fontRef idx="minor">
            <a:schemeClr val="tx1"/>
          </a:fontRef>
        </p:style>
      </p:cxnSp>
      <p:sp>
        <p:nvSpPr>
          <p:cNvPr id="25" name="Rectangle 24">
            <a:extLst>
              <a:ext uri="{FF2B5EF4-FFF2-40B4-BE49-F238E27FC236}">
                <a16:creationId xmlns:a16="http://schemas.microsoft.com/office/drawing/2014/main" id="{388AD43C-411F-46A1-9135-3430533744AC}"/>
              </a:ext>
            </a:extLst>
          </p:cNvPr>
          <p:cNvSpPr/>
          <p:nvPr/>
        </p:nvSpPr>
        <p:spPr>
          <a:xfrm>
            <a:off x="6456040" y="404664"/>
            <a:ext cx="2520280" cy="2592288"/>
          </a:xfrm>
          <a:prstGeom prst="rect">
            <a:avLst/>
          </a:prstGeom>
          <a:noFill/>
          <a:ln>
            <a:solidFill>
              <a:schemeClr val="accent3">
                <a:lumMod val="40000"/>
                <a:lumOff val="6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t"/>
          <a:lstStyle/>
          <a:p>
            <a:r>
              <a:rPr lang="en-GB" sz="1400" dirty="0">
                <a:solidFill>
                  <a:schemeClr val="accent3">
                    <a:lumMod val="75000"/>
                  </a:schemeClr>
                </a:solidFill>
              </a:rPr>
              <a:t>LATTICE</a:t>
            </a:r>
          </a:p>
        </p:txBody>
      </p:sp>
      <p:sp>
        <p:nvSpPr>
          <p:cNvPr id="26" name="Rectangle: Rounded Corners 25">
            <a:extLst>
              <a:ext uri="{FF2B5EF4-FFF2-40B4-BE49-F238E27FC236}">
                <a16:creationId xmlns:a16="http://schemas.microsoft.com/office/drawing/2014/main" id="{828B6BA7-91CC-4E46-A4C6-0293B5D816C3}"/>
              </a:ext>
            </a:extLst>
          </p:cNvPr>
          <p:cNvSpPr/>
          <p:nvPr/>
        </p:nvSpPr>
        <p:spPr>
          <a:xfrm>
            <a:off x="6464719" y="5733256"/>
            <a:ext cx="914400" cy="360040"/>
          </a:xfrm>
          <a:prstGeom prst="roundRect">
            <a:avLst/>
          </a:prstGeom>
          <a:noFill/>
          <a:ln>
            <a:solidFill>
              <a:schemeClr val="accent4">
                <a:lumMod val="20000"/>
                <a:lumOff val="8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27" name="Rectangle: Rounded Corners 26">
            <a:extLst>
              <a:ext uri="{FF2B5EF4-FFF2-40B4-BE49-F238E27FC236}">
                <a16:creationId xmlns:a16="http://schemas.microsoft.com/office/drawing/2014/main" id="{0666BE2E-F477-4992-AFD3-D8A79202237A}"/>
              </a:ext>
            </a:extLst>
          </p:cNvPr>
          <p:cNvSpPr/>
          <p:nvPr/>
        </p:nvSpPr>
        <p:spPr>
          <a:xfrm>
            <a:off x="7848824" y="5733256"/>
            <a:ext cx="914400" cy="360040"/>
          </a:xfrm>
          <a:prstGeom prst="roundRect">
            <a:avLst/>
          </a:prstGeom>
          <a:noFill/>
          <a:ln>
            <a:solidFill>
              <a:schemeClr val="accent4">
                <a:lumMod val="20000"/>
                <a:lumOff val="8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28" name="Oval 27">
            <a:extLst>
              <a:ext uri="{FF2B5EF4-FFF2-40B4-BE49-F238E27FC236}">
                <a16:creationId xmlns:a16="http://schemas.microsoft.com/office/drawing/2014/main" id="{B81E897B-416F-4884-9E70-9B24F3FF113B}"/>
              </a:ext>
            </a:extLst>
          </p:cNvPr>
          <p:cNvSpPr/>
          <p:nvPr/>
        </p:nvSpPr>
        <p:spPr>
          <a:xfrm>
            <a:off x="6522802" y="1844824"/>
            <a:ext cx="1046566" cy="1057936"/>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cxnSp>
        <p:nvCxnSpPr>
          <p:cNvPr id="30" name="Straight Connector 29">
            <a:extLst>
              <a:ext uri="{FF2B5EF4-FFF2-40B4-BE49-F238E27FC236}">
                <a16:creationId xmlns:a16="http://schemas.microsoft.com/office/drawing/2014/main" id="{F96413E5-2080-4337-8CCF-BFC7480933F8}"/>
              </a:ext>
            </a:extLst>
          </p:cNvPr>
          <p:cNvCxnSpPr>
            <a:stCxn id="15" idx="0"/>
            <a:endCxn id="28" idx="4"/>
          </p:cNvCxnSpPr>
          <p:nvPr/>
        </p:nvCxnSpPr>
        <p:spPr>
          <a:xfrm flipH="1" flipV="1">
            <a:off x="7046085" y="2902760"/>
            <a:ext cx="601188" cy="476416"/>
          </a:xfrm>
          <a:prstGeom prst="line">
            <a:avLst/>
          </a:prstGeom>
        </p:spPr>
        <p:style>
          <a:lnRef idx="1">
            <a:schemeClr val="accent1"/>
          </a:lnRef>
          <a:fillRef idx="0">
            <a:schemeClr val="accent1"/>
          </a:fillRef>
          <a:effectRef idx="0">
            <a:schemeClr val="accent1"/>
          </a:effectRef>
          <a:fontRef idx="minor">
            <a:schemeClr val="tx1"/>
          </a:fontRef>
        </p:style>
      </p:cxnSp>
      <p:cxnSp>
        <p:nvCxnSpPr>
          <p:cNvPr id="32" name="Straight Connector 31">
            <a:extLst>
              <a:ext uri="{FF2B5EF4-FFF2-40B4-BE49-F238E27FC236}">
                <a16:creationId xmlns:a16="http://schemas.microsoft.com/office/drawing/2014/main" id="{DBB92F62-49A7-4CF8-8C2B-CBF710BFA5B1}"/>
              </a:ext>
            </a:extLst>
          </p:cNvPr>
          <p:cNvCxnSpPr>
            <a:stCxn id="25" idx="1"/>
            <a:endCxn id="25" idx="3"/>
          </p:cNvCxnSpPr>
          <p:nvPr/>
        </p:nvCxnSpPr>
        <p:spPr>
          <a:xfrm>
            <a:off x="6456040" y="1700808"/>
            <a:ext cx="2520280" cy="0"/>
          </a:xfrm>
          <a:prstGeom prst="line">
            <a:avLst/>
          </a:prstGeom>
          <a:ln>
            <a:solidFill>
              <a:schemeClr val="accent3">
                <a:lumMod val="20000"/>
                <a:lumOff val="80000"/>
              </a:schemeClr>
            </a:solidFill>
          </a:ln>
        </p:spPr>
        <p:style>
          <a:lnRef idx="1">
            <a:schemeClr val="accent1"/>
          </a:lnRef>
          <a:fillRef idx="0">
            <a:schemeClr val="accent1"/>
          </a:fillRef>
          <a:effectRef idx="0">
            <a:schemeClr val="accent1"/>
          </a:effectRef>
          <a:fontRef idx="minor">
            <a:schemeClr val="tx1"/>
          </a:fontRef>
        </p:style>
      </p:cxnSp>
      <p:sp>
        <p:nvSpPr>
          <p:cNvPr id="33" name="Oval 32">
            <a:extLst>
              <a:ext uri="{FF2B5EF4-FFF2-40B4-BE49-F238E27FC236}">
                <a16:creationId xmlns:a16="http://schemas.microsoft.com/office/drawing/2014/main" id="{0FD2204D-035C-4926-BE02-5C5451BC893C}"/>
              </a:ext>
            </a:extLst>
          </p:cNvPr>
          <p:cNvSpPr/>
          <p:nvPr/>
        </p:nvSpPr>
        <p:spPr>
          <a:xfrm>
            <a:off x="7699097" y="1844824"/>
            <a:ext cx="216024" cy="216024"/>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34" name="Oval 33">
            <a:extLst>
              <a:ext uri="{FF2B5EF4-FFF2-40B4-BE49-F238E27FC236}">
                <a16:creationId xmlns:a16="http://schemas.microsoft.com/office/drawing/2014/main" id="{36E1972F-078A-4A1A-A85C-3A2B3163BA6C}"/>
              </a:ext>
            </a:extLst>
          </p:cNvPr>
          <p:cNvSpPr/>
          <p:nvPr/>
        </p:nvSpPr>
        <p:spPr>
          <a:xfrm>
            <a:off x="7701343" y="2173163"/>
            <a:ext cx="216024" cy="216024"/>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35" name="Oval 34">
            <a:extLst>
              <a:ext uri="{FF2B5EF4-FFF2-40B4-BE49-F238E27FC236}">
                <a16:creationId xmlns:a16="http://schemas.microsoft.com/office/drawing/2014/main" id="{D81AB283-09B7-4F37-9644-8C5BA8336048}"/>
              </a:ext>
            </a:extLst>
          </p:cNvPr>
          <p:cNvSpPr/>
          <p:nvPr/>
        </p:nvSpPr>
        <p:spPr>
          <a:xfrm>
            <a:off x="8049342" y="1844824"/>
            <a:ext cx="216024" cy="216024"/>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36" name="Oval 35">
            <a:extLst>
              <a:ext uri="{FF2B5EF4-FFF2-40B4-BE49-F238E27FC236}">
                <a16:creationId xmlns:a16="http://schemas.microsoft.com/office/drawing/2014/main" id="{DA2DFC78-B9C3-4B71-A87C-4F2EA9FC254F}"/>
              </a:ext>
            </a:extLst>
          </p:cNvPr>
          <p:cNvSpPr/>
          <p:nvPr/>
        </p:nvSpPr>
        <p:spPr>
          <a:xfrm>
            <a:off x="8396358" y="1841260"/>
            <a:ext cx="426169" cy="449853"/>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37" name="Oval 36">
            <a:extLst>
              <a:ext uri="{FF2B5EF4-FFF2-40B4-BE49-F238E27FC236}">
                <a16:creationId xmlns:a16="http://schemas.microsoft.com/office/drawing/2014/main" id="{86649080-6699-45E0-97F6-70AF637E4ABB}"/>
              </a:ext>
            </a:extLst>
          </p:cNvPr>
          <p:cNvSpPr/>
          <p:nvPr/>
        </p:nvSpPr>
        <p:spPr>
          <a:xfrm>
            <a:off x="7704792" y="2532892"/>
            <a:ext cx="216024" cy="216024"/>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38" name="Oval 37">
            <a:extLst>
              <a:ext uri="{FF2B5EF4-FFF2-40B4-BE49-F238E27FC236}">
                <a16:creationId xmlns:a16="http://schemas.microsoft.com/office/drawing/2014/main" id="{E2852CF7-4ABA-4863-AAF4-0BE70178BFB8}"/>
              </a:ext>
            </a:extLst>
          </p:cNvPr>
          <p:cNvSpPr/>
          <p:nvPr/>
        </p:nvSpPr>
        <p:spPr>
          <a:xfrm>
            <a:off x="8020975" y="2141463"/>
            <a:ext cx="71692" cy="63400"/>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42" name="Oval 41">
            <a:extLst>
              <a:ext uri="{FF2B5EF4-FFF2-40B4-BE49-F238E27FC236}">
                <a16:creationId xmlns:a16="http://schemas.microsoft.com/office/drawing/2014/main" id="{337AB83B-C1EE-4EAC-B164-E0C457D3F92A}"/>
              </a:ext>
            </a:extLst>
          </p:cNvPr>
          <p:cNvSpPr/>
          <p:nvPr/>
        </p:nvSpPr>
        <p:spPr>
          <a:xfrm>
            <a:off x="8033979" y="2281175"/>
            <a:ext cx="71692" cy="63400"/>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43" name="Oval 42">
            <a:extLst>
              <a:ext uri="{FF2B5EF4-FFF2-40B4-BE49-F238E27FC236}">
                <a16:creationId xmlns:a16="http://schemas.microsoft.com/office/drawing/2014/main" id="{CB6D10AD-B251-4FCA-8353-A838C0B1BB4E}"/>
              </a:ext>
            </a:extLst>
          </p:cNvPr>
          <p:cNvSpPr/>
          <p:nvPr/>
        </p:nvSpPr>
        <p:spPr>
          <a:xfrm>
            <a:off x="8164675" y="2137160"/>
            <a:ext cx="71692" cy="63400"/>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44" name="Oval 43">
            <a:extLst>
              <a:ext uri="{FF2B5EF4-FFF2-40B4-BE49-F238E27FC236}">
                <a16:creationId xmlns:a16="http://schemas.microsoft.com/office/drawing/2014/main" id="{2CAE6021-8BF3-4A58-9615-EE4293C1D620}"/>
              </a:ext>
            </a:extLst>
          </p:cNvPr>
          <p:cNvSpPr/>
          <p:nvPr/>
        </p:nvSpPr>
        <p:spPr>
          <a:xfrm>
            <a:off x="8171758" y="2273264"/>
            <a:ext cx="71692" cy="63400"/>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46" name="Oval 45">
            <a:extLst>
              <a:ext uri="{FF2B5EF4-FFF2-40B4-BE49-F238E27FC236}">
                <a16:creationId xmlns:a16="http://schemas.microsoft.com/office/drawing/2014/main" id="{A9516078-4049-4C52-AA57-12D2AF025860}"/>
              </a:ext>
            </a:extLst>
          </p:cNvPr>
          <p:cNvSpPr/>
          <p:nvPr/>
        </p:nvSpPr>
        <p:spPr>
          <a:xfrm>
            <a:off x="6669136" y="652701"/>
            <a:ext cx="216024" cy="216024"/>
          </a:xfrm>
          <a:prstGeom prst="ellipse">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47" name="Oval 46">
            <a:extLst>
              <a:ext uri="{FF2B5EF4-FFF2-40B4-BE49-F238E27FC236}">
                <a16:creationId xmlns:a16="http://schemas.microsoft.com/office/drawing/2014/main" id="{DC5ECED7-1FB2-47B6-9332-2009B49E4360}"/>
              </a:ext>
            </a:extLst>
          </p:cNvPr>
          <p:cNvSpPr/>
          <p:nvPr/>
        </p:nvSpPr>
        <p:spPr>
          <a:xfrm>
            <a:off x="7181195" y="650937"/>
            <a:ext cx="216024" cy="216024"/>
          </a:xfrm>
          <a:prstGeom prst="ellipse">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48" name="Oval 47">
            <a:extLst>
              <a:ext uri="{FF2B5EF4-FFF2-40B4-BE49-F238E27FC236}">
                <a16:creationId xmlns:a16="http://schemas.microsoft.com/office/drawing/2014/main" id="{C411E320-B1D5-40FD-8337-ADDB40D2D6F2}"/>
              </a:ext>
            </a:extLst>
          </p:cNvPr>
          <p:cNvSpPr/>
          <p:nvPr/>
        </p:nvSpPr>
        <p:spPr>
          <a:xfrm>
            <a:off x="7667307" y="650937"/>
            <a:ext cx="216024" cy="216024"/>
          </a:xfrm>
          <a:prstGeom prst="ellipse">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49" name="Oval 48">
            <a:extLst>
              <a:ext uri="{FF2B5EF4-FFF2-40B4-BE49-F238E27FC236}">
                <a16:creationId xmlns:a16="http://schemas.microsoft.com/office/drawing/2014/main" id="{C1E97620-CF75-478B-BE22-13523CA9811F}"/>
              </a:ext>
            </a:extLst>
          </p:cNvPr>
          <p:cNvSpPr/>
          <p:nvPr/>
        </p:nvSpPr>
        <p:spPr>
          <a:xfrm>
            <a:off x="8135438" y="652420"/>
            <a:ext cx="216024" cy="216024"/>
          </a:xfrm>
          <a:prstGeom prst="ellipse">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50" name="Oval 49">
            <a:extLst>
              <a:ext uri="{FF2B5EF4-FFF2-40B4-BE49-F238E27FC236}">
                <a16:creationId xmlns:a16="http://schemas.microsoft.com/office/drawing/2014/main" id="{CE8BF301-A155-4676-A3F7-CFFC41C4BA33}"/>
              </a:ext>
            </a:extLst>
          </p:cNvPr>
          <p:cNvSpPr/>
          <p:nvPr/>
        </p:nvSpPr>
        <p:spPr>
          <a:xfrm>
            <a:off x="8653091" y="650937"/>
            <a:ext cx="216024" cy="216024"/>
          </a:xfrm>
          <a:prstGeom prst="ellipse">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cxnSp>
        <p:nvCxnSpPr>
          <p:cNvPr id="52" name="Straight Connector 51">
            <a:extLst>
              <a:ext uri="{FF2B5EF4-FFF2-40B4-BE49-F238E27FC236}">
                <a16:creationId xmlns:a16="http://schemas.microsoft.com/office/drawing/2014/main" id="{3E58AF73-3BE4-46E3-865B-1661A1EBCFB5}"/>
              </a:ext>
            </a:extLst>
          </p:cNvPr>
          <p:cNvCxnSpPr>
            <a:stCxn id="28" idx="0"/>
            <a:endCxn id="46" idx="4"/>
          </p:cNvCxnSpPr>
          <p:nvPr/>
        </p:nvCxnSpPr>
        <p:spPr>
          <a:xfrm flipH="1" flipV="1">
            <a:off x="6777148" y="868725"/>
            <a:ext cx="268937" cy="976099"/>
          </a:xfrm>
          <a:prstGeom prst="line">
            <a:avLst/>
          </a:prstGeom>
        </p:spPr>
        <p:style>
          <a:lnRef idx="1">
            <a:schemeClr val="accent1"/>
          </a:lnRef>
          <a:fillRef idx="0">
            <a:schemeClr val="accent1"/>
          </a:fillRef>
          <a:effectRef idx="0">
            <a:schemeClr val="accent1"/>
          </a:effectRef>
          <a:fontRef idx="minor">
            <a:schemeClr val="tx1"/>
          </a:fontRef>
        </p:style>
      </p:cxnSp>
      <p:cxnSp>
        <p:nvCxnSpPr>
          <p:cNvPr id="54" name="Straight Connector 53">
            <a:extLst>
              <a:ext uri="{FF2B5EF4-FFF2-40B4-BE49-F238E27FC236}">
                <a16:creationId xmlns:a16="http://schemas.microsoft.com/office/drawing/2014/main" id="{C1F7A3A7-1AF9-468A-B3A8-3ECD04AF887C}"/>
              </a:ext>
            </a:extLst>
          </p:cNvPr>
          <p:cNvCxnSpPr>
            <a:stCxn id="28" idx="0"/>
            <a:endCxn id="49" idx="4"/>
          </p:cNvCxnSpPr>
          <p:nvPr/>
        </p:nvCxnSpPr>
        <p:spPr>
          <a:xfrm flipV="1">
            <a:off x="7046085" y="868444"/>
            <a:ext cx="1197365" cy="976380"/>
          </a:xfrm>
          <a:prstGeom prst="line">
            <a:avLst/>
          </a:prstGeom>
        </p:spPr>
        <p:style>
          <a:lnRef idx="1">
            <a:schemeClr val="accent1"/>
          </a:lnRef>
          <a:fillRef idx="0">
            <a:schemeClr val="accent1"/>
          </a:fillRef>
          <a:effectRef idx="0">
            <a:schemeClr val="accent1"/>
          </a:effectRef>
          <a:fontRef idx="minor">
            <a:schemeClr val="tx1"/>
          </a:fontRef>
        </p:style>
      </p:cxnSp>
      <p:cxnSp>
        <p:nvCxnSpPr>
          <p:cNvPr id="56" name="Straight Connector 55">
            <a:extLst>
              <a:ext uri="{FF2B5EF4-FFF2-40B4-BE49-F238E27FC236}">
                <a16:creationId xmlns:a16="http://schemas.microsoft.com/office/drawing/2014/main" id="{5E27766C-FFBC-426C-B38C-5DE91DB24FD6}"/>
              </a:ext>
            </a:extLst>
          </p:cNvPr>
          <p:cNvCxnSpPr>
            <a:stCxn id="47" idx="4"/>
            <a:endCxn id="33" idx="0"/>
          </p:cNvCxnSpPr>
          <p:nvPr/>
        </p:nvCxnSpPr>
        <p:spPr>
          <a:xfrm>
            <a:off x="7289207" y="866961"/>
            <a:ext cx="517902" cy="977863"/>
          </a:xfrm>
          <a:prstGeom prst="line">
            <a:avLst/>
          </a:prstGeom>
        </p:spPr>
        <p:style>
          <a:lnRef idx="1">
            <a:schemeClr val="accent1"/>
          </a:lnRef>
          <a:fillRef idx="0">
            <a:schemeClr val="accent1"/>
          </a:fillRef>
          <a:effectRef idx="0">
            <a:schemeClr val="accent1"/>
          </a:effectRef>
          <a:fontRef idx="minor">
            <a:schemeClr val="tx1"/>
          </a:fontRef>
        </p:style>
      </p:cxnSp>
      <p:cxnSp>
        <p:nvCxnSpPr>
          <p:cNvPr id="58" name="Straight Connector 57">
            <a:extLst>
              <a:ext uri="{FF2B5EF4-FFF2-40B4-BE49-F238E27FC236}">
                <a16:creationId xmlns:a16="http://schemas.microsoft.com/office/drawing/2014/main" id="{D053D77B-5DFF-427A-A767-727D24A5B52F}"/>
              </a:ext>
            </a:extLst>
          </p:cNvPr>
          <p:cNvCxnSpPr>
            <a:stCxn id="38" idx="0"/>
            <a:endCxn id="48" idx="4"/>
          </p:cNvCxnSpPr>
          <p:nvPr/>
        </p:nvCxnSpPr>
        <p:spPr>
          <a:xfrm flipH="1" flipV="1">
            <a:off x="7775319" y="866961"/>
            <a:ext cx="281502" cy="1274502"/>
          </a:xfrm>
          <a:prstGeom prst="line">
            <a:avLst/>
          </a:prstGeom>
        </p:spPr>
        <p:style>
          <a:lnRef idx="1">
            <a:schemeClr val="accent1"/>
          </a:lnRef>
          <a:fillRef idx="0">
            <a:schemeClr val="accent1"/>
          </a:fillRef>
          <a:effectRef idx="0">
            <a:schemeClr val="accent1"/>
          </a:effectRef>
          <a:fontRef idx="minor">
            <a:schemeClr val="tx1"/>
          </a:fontRef>
        </p:style>
      </p:cxnSp>
      <p:cxnSp>
        <p:nvCxnSpPr>
          <p:cNvPr id="60" name="Straight Connector 59">
            <a:extLst>
              <a:ext uri="{FF2B5EF4-FFF2-40B4-BE49-F238E27FC236}">
                <a16:creationId xmlns:a16="http://schemas.microsoft.com/office/drawing/2014/main" id="{ADA1E379-4DDD-49C9-A2FD-C9B2CE65606D}"/>
              </a:ext>
            </a:extLst>
          </p:cNvPr>
          <p:cNvCxnSpPr>
            <a:stCxn id="33" idx="0"/>
            <a:endCxn id="46" idx="4"/>
          </p:cNvCxnSpPr>
          <p:nvPr/>
        </p:nvCxnSpPr>
        <p:spPr>
          <a:xfrm flipH="1" flipV="1">
            <a:off x="6777148" y="868725"/>
            <a:ext cx="1029961" cy="976099"/>
          </a:xfrm>
          <a:prstGeom prst="line">
            <a:avLst/>
          </a:prstGeom>
        </p:spPr>
        <p:style>
          <a:lnRef idx="1">
            <a:schemeClr val="accent1"/>
          </a:lnRef>
          <a:fillRef idx="0">
            <a:schemeClr val="accent1"/>
          </a:fillRef>
          <a:effectRef idx="0">
            <a:schemeClr val="accent1"/>
          </a:effectRef>
          <a:fontRef idx="minor">
            <a:schemeClr val="tx1"/>
          </a:fontRef>
        </p:style>
      </p:cxnSp>
      <p:cxnSp>
        <p:nvCxnSpPr>
          <p:cNvPr id="62" name="Straight Connector 61">
            <a:extLst>
              <a:ext uri="{FF2B5EF4-FFF2-40B4-BE49-F238E27FC236}">
                <a16:creationId xmlns:a16="http://schemas.microsoft.com/office/drawing/2014/main" id="{4DDF3518-E17D-4FB3-AEC8-FD4FE2201B88}"/>
              </a:ext>
            </a:extLst>
          </p:cNvPr>
          <p:cNvCxnSpPr>
            <a:stCxn id="35" idx="0"/>
            <a:endCxn id="50" idx="4"/>
          </p:cNvCxnSpPr>
          <p:nvPr/>
        </p:nvCxnSpPr>
        <p:spPr>
          <a:xfrm flipV="1">
            <a:off x="8157354" y="866961"/>
            <a:ext cx="603749" cy="977863"/>
          </a:xfrm>
          <a:prstGeom prst="line">
            <a:avLst/>
          </a:prstGeom>
        </p:spPr>
        <p:style>
          <a:lnRef idx="1">
            <a:schemeClr val="accent1"/>
          </a:lnRef>
          <a:fillRef idx="0">
            <a:schemeClr val="accent1"/>
          </a:fillRef>
          <a:effectRef idx="0">
            <a:schemeClr val="accent1"/>
          </a:effectRef>
          <a:fontRef idx="minor">
            <a:schemeClr val="tx1"/>
          </a:fontRef>
        </p:style>
      </p:cxnSp>
      <p:cxnSp>
        <p:nvCxnSpPr>
          <p:cNvPr id="64" name="Straight Connector 63">
            <a:extLst>
              <a:ext uri="{FF2B5EF4-FFF2-40B4-BE49-F238E27FC236}">
                <a16:creationId xmlns:a16="http://schemas.microsoft.com/office/drawing/2014/main" id="{28E3AB48-9CD3-4D11-942B-C82E2711FF0C}"/>
              </a:ext>
            </a:extLst>
          </p:cNvPr>
          <p:cNvCxnSpPr>
            <a:stCxn id="35" idx="0"/>
            <a:endCxn id="49" idx="4"/>
          </p:cNvCxnSpPr>
          <p:nvPr/>
        </p:nvCxnSpPr>
        <p:spPr>
          <a:xfrm flipV="1">
            <a:off x="8157354" y="868444"/>
            <a:ext cx="86096" cy="976380"/>
          </a:xfrm>
          <a:prstGeom prst="line">
            <a:avLst/>
          </a:prstGeom>
        </p:spPr>
        <p:style>
          <a:lnRef idx="1">
            <a:schemeClr val="accent1"/>
          </a:lnRef>
          <a:fillRef idx="0">
            <a:schemeClr val="accent1"/>
          </a:fillRef>
          <a:effectRef idx="0">
            <a:schemeClr val="accent1"/>
          </a:effectRef>
          <a:fontRef idx="minor">
            <a:schemeClr val="tx1"/>
          </a:fontRef>
        </p:style>
      </p:cxnSp>
      <p:cxnSp>
        <p:nvCxnSpPr>
          <p:cNvPr id="66" name="Straight Connector 65">
            <a:extLst>
              <a:ext uri="{FF2B5EF4-FFF2-40B4-BE49-F238E27FC236}">
                <a16:creationId xmlns:a16="http://schemas.microsoft.com/office/drawing/2014/main" id="{262FE492-3CAD-406C-B933-56F4952A672D}"/>
              </a:ext>
            </a:extLst>
          </p:cNvPr>
          <p:cNvCxnSpPr>
            <a:stCxn id="36" idx="0"/>
            <a:endCxn id="47" idx="4"/>
          </p:cNvCxnSpPr>
          <p:nvPr/>
        </p:nvCxnSpPr>
        <p:spPr>
          <a:xfrm flipH="1" flipV="1">
            <a:off x="7289207" y="866961"/>
            <a:ext cx="1320236" cy="974299"/>
          </a:xfrm>
          <a:prstGeom prst="line">
            <a:avLst/>
          </a:prstGeom>
        </p:spPr>
        <p:style>
          <a:lnRef idx="1">
            <a:schemeClr val="accent1"/>
          </a:lnRef>
          <a:fillRef idx="0">
            <a:schemeClr val="accent1"/>
          </a:fillRef>
          <a:effectRef idx="0">
            <a:schemeClr val="accent1"/>
          </a:effectRef>
          <a:fontRef idx="minor">
            <a:schemeClr val="tx1"/>
          </a:fontRef>
        </p:style>
      </p:cxnSp>
      <p:cxnSp>
        <p:nvCxnSpPr>
          <p:cNvPr id="68" name="Straight Connector 67">
            <a:extLst>
              <a:ext uri="{FF2B5EF4-FFF2-40B4-BE49-F238E27FC236}">
                <a16:creationId xmlns:a16="http://schemas.microsoft.com/office/drawing/2014/main" id="{4D78E389-7896-4C11-8843-56150CA6389E}"/>
              </a:ext>
            </a:extLst>
          </p:cNvPr>
          <p:cNvCxnSpPr>
            <a:stCxn id="28" idx="0"/>
            <a:endCxn id="48" idx="4"/>
          </p:cNvCxnSpPr>
          <p:nvPr/>
        </p:nvCxnSpPr>
        <p:spPr>
          <a:xfrm flipV="1">
            <a:off x="7046085" y="866961"/>
            <a:ext cx="729234" cy="977863"/>
          </a:xfrm>
          <a:prstGeom prst="line">
            <a:avLst/>
          </a:prstGeom>
        </p:spPr>
        <p:style>
          <a:lnRef idx="1">
            <a:schemeClr val="accent1"/>
          </a:lnRef>
          <a:fillRef idx="0">
            <a:schemeClr val="accent1"/>
          </a:fillRef>
          <a:effectRef idx="0">
            <a:schemeClr val="accent1"/>
          </a:effectRef>
          <a:fontRef idx="minor">
            <a:schemeClr val="tx1"/>
          </a:fontRef>
        </p:style>
      </p:cxnSp>
      <p:sp>
        <p:nvSpPr>
          <p:cNvPr id="69" name="Content Placeholder 7">
            <a:extLst>
              <a:ext uri="{FF2B5EF4-FFF2-40B4-BE49-F238E27FC236}">
                <a16:creationId xmlns:a16="http://schemas.microsoft.com/office/drawing/2014/main" id="{BABBCBEA-1117-41AD-AE7F-70BC55B7F470}"/>
              </a:ext>
            </a:extLst>
          </p:cNvPr>
          <p:cNvSpPr>
            <a:spLocks noGrp="1"/>
          </p:cNvSpPr>
          <p:nvPr>
            <p:ph sz="half" idx="1"/>
          </p:nvPr>
        </p:nvSpPr>
        <p:spPr>
          <a:xfrm>
            <a:off x="698459" y="1773002"/>
            <a:ext cx="5384800" cy="4097402"/>
          </a:xfrm>
        </p:spPr>
        <p:txBody>
          <a:bodyPr>
            <a:normAutofit fontScale="70000" lnSpcReduction="20000"/>
          </a:bodyPr>
          <a:lstStyle/>
          <a:p>
            <a:pPr marL="342900" indent="-342900">
              <a:buAutoNum type="arabicPeriod"/>
            </a:pPr>
            <a:r>
              <a:rPr lang="en-GB" dirty="0"/>
              <a:t>Care providers could move to a single national instance of from each major vendor (for supplier redundancy)</a:t>
            </a:r>
          </a:p>
          <a:p>
            <a:pPr lvl="3" indent="0">
              <a:buNone/>
            </a:pPr>
            <a:r>
              <a:rPr lang="en-GB" dirty="0"/>
              <a:t>Moves from 6760 instances to 5 across primary and secondary care</a:t>
            </a:r>
          </a:p>
          <a:p>
            <a:r>
              <a:rPr lang="en-GB" dirty="0"/>
              <a:t>2. Create a single national data service to extract</a:t>
            </a:r>
          </a:p>
          <a:p>
            <a:r>
              <a:rPr lang="en-GB" b="0" dirty="0"/>
              <a:t>	Moves from 109 different extraction infrastructures to 1</a:t>
            </a:r>
          </a:p>
          <a:p>
            <a:r>
              <a:rPr lang="en-GB" dirty="0"/>
              <a:t>3. Create a single R&amp;D data fabric platform</a:t>
            </a:r>
          </a:p>
          <a:p>
            <a:r>
              <a:rPr lang="en-GB" b="0" dirty="0"/>
              <a:t>	Data providers can land a curated copy of their data set</a:t>
            </a:r>
          </a:p>
          <a:p>
            <a:r>
              <a:rPr lang="en-GB" b="0" dirty="0"/>
              <a:t>	Project-centred TREs can be spun up to combine data across 	sources once IG is satisfied</a:t>
            </a:r>
          </a:p>
          <a:p>
            <a:r>
              <a:rPr lang="en-GB" b="0" dirty="0"/>
              <a:t>	RPOs can bring their own data, and pay their own compute bills</a:t>
            </a:r>
          </a:p>
          <a:p>
            <a:r>
              <a:rPr lang="en-GB" b="0" dirty="0"/>
              <a:t>	Move from 396 TREs to a single federation platform</a:t>
            </a:r>
          </a:p>
          <a:p>
            <a:r>
              <a:rPr lang="en-GB" dirty="0"/>
              <a:t>	</a:t>
            </a:r>
          </a:p>
          <a:p>
            <a:r>
              <a:rPr lang="en-GB" i="1" dirty="0">
                <a:solidFill>
                  <a:srgbClr val="FF0000"/>
                </a:solidFill>
              </a:rPr>
              <a:t>Total data ecosystem cost is reduced by orders of magnitude – from 7,265 different infrastructures to 7</a:t>
            </a:r>
          </a:p>
          <a:p>
            <a:r>
              <a:rPr lang="en-GB" i="1" dirty="0">
                <a:solidFill>
                  <a:srgbClr val="FF0000"/>
                </a:solidFill>
              </a:rPr>
              <a:t>Data governance is centrally controlled</a:t>
            </a:r>
          </a:p>
          <a:p>
            <a:r>
              <a:rPr lang="en-GB" i="1" dirty="0">
                <a:solidFill>
                  <a:srgbClr val="FF0000"/>
                </a:solidFill>
              </a:rPr>
              <a:t>Access time is dramatically reduced, accelerating research</a:t>
            </a:r>
          </a:p>
          <a:p>
            <a:endParaRPr lang="en-GB" dirty="0"/>
          </a:p>
        </p:txBody>
      </p:sp>
      <p:sp>
        <p:nvSpPr>
          <p:cNvPr id="70" name="Rectangle 69">
            <a:extLst>
              <a:ext uri="{FF2B5EF4-FFF2-40B4-BE49-F238E27FC236}">
                <a16:creationId xmlns:a16="http://schemas.microsoft.com/office/drawing/2014/main" id="{5542FF1B-E34A-415F-BD42-A8E6CC318E4D}"/>
              </a:ext>
            </a:extLst>
          </p:cNvPr>
          <p:cNvSpPr/>
          <p:nvPr/>
        </p:nvSpPr>
        <p:spPr>
          <a:xfrm>
            <a:off x="9005323" y="607415"/>
            <a:ext cx="1646582" cy="605809"/>
          </a:xfrm>
          <a:prstGeom prst="rect">
            <a:avLst/>
          </a:prstGeom>
          <a:solidFill>
            <a:schemeClr val="bg2"/>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GB" sz="700" dirty="0">
                <a:solidFill>
                  <a:schemeClr val="accent1"/>
                </a:solidFill>
              </a:rPr>
              <a:t>RPOs can use the Lattice fabric to both ‘market’ their own data, either openly or charged for, and connect secure, project centres workspaces to multiple different data sources </a:t>
            </a:r>
          </a:p>
        </p:txBody>
      </p:sp>
      <p:sp>
        <p:nvSpPr>
          <p:cNvPr id="74" name="Rectangle 73">
            <a:extLst>
              <a:ext uri="{FF2B5EF4-FFF2-40B4-BE49-F238E27FC236}">
                <a16:creationId xmlns:a16="http://schemas.microsoft.com/office/drawing/2014/main" id="{87B3BE16-45EE-4418-B351-E8151D9CB281}"/>
              </a:ext>
            </a:extLst>
          </p:cNvPr>
          <p:cNvSpPr/>
          <p:nvPr/>
        </p:nvSpPr>
        <p:spPr>
          <a:xfrm>
            <a:off x="9050284" y="4081735"/>
            <a:ext cx="1580246" cy="1003449"/>
          </a:xfrm>
          <a:prstGeom prst="rect">
            <a:avLst/>
          </a:prstGeom>
          <a:solidFill>
            <a:schemeClr val="bg2"/>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dirty="0">
                <a:solidFill>
                  <a:schemeClr val="accent1"/>
                </a:solidFill>
              </a:rPr>
              <a:t>……</a:t>
            </a:r>
          </a:p>
        </p:txBody>
      </p:sp>
      <p:sp>
        <p:nvSpPr>
          <p:cNvPr id="75" name="Rectangle 74">
            <a:extLst>
              <a:ext uri="{FF2B5EF4-FFF2-40B4-BE49-F238E27FC236}">
                <a16:creationId xmlns:a16="http://schemas.microsoft.com/office/drawing/2014/main" id="{661AFDD5-7EBE-4791-B830-F1E7C1DCE722}"/>
              </a:ext>
            </a:extLst>
          </p:cNvPr>
          <p:cNvSpPr/>
          <p:nvPr/>
        </p:nvSpPr>
        <p:spPr>
          <a:xfrm>
            <a:off x="9071659" y="5437005"/>
            <a:ext cx="1580246" cy="1003449"/>
          </a:xfrm>
          <a:prstGeom prst="rect">
            <a:avLst/>
          </a:prstGeom>
          <a:solidFill>
            <a:schemeClr val="bg2"/>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dirty="0">
                <a:solidFill>
                  <a:schemeClr val="accent1"/>
                </a:solidFill>
              </a:rPr>
              <a:t>……</a:t>
            </a:r>
          </a:p>
        </p:txBody>
      </p:sp>
      <p:sp>
        <p:nvSpPr>
          <p:cNvPr id="76" name="Rectangle 75">
            <a:extLst>
              <a:ext uri="{FF2B5EF4-FFF2-40B4-BE49-F238E27FC236}">
                <a16:creationId xmlns:a16="http://schemas.microsoft.com/office/drawing/2014/main" id="{748F7795-2DDC-4673-AC52-72E9429EC808}"/>
              </a:ext>
            </a:extLst>
          </p:cNvPr>
          <p:cNvSpPr/>
          <p:nvPr/>
        </p:nvSpPr>
        <p:spPr>
          <a:xfrm>
            <a:off x="8999171" y="1612651"/>
            <a:ext cx="1652734" cy="605809"/>
          </a:xfrm>
          <a:prstGeom prst="rect">
            <a:avLst/>
          </a:prstGeom>
          <a:solidFill>
            <a:schemeClr val="bg2"/>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GB" sz="700" dirty="0">
                <a:solidFill>
                  <a:schemeClr val="accent1"/>
                </a:solidFill>
              </a:rPr>
              <a:t>Private research organisations can use the fabric in exactly the same way – marketing their own data as well as consuming data from others, all within one IG framework</a:t>
            </a:r>
          </a:p>
        </p:txBody>
      </p:sp>
      <p:sp>
        <p:nvSpPr>
          <p:cNvPr id="77" name="Rectangle 76">
            <a:extLst>
              <a:ext uri="{FF2B5EF4-FFF2-40B4-BE49-F238E27FC236}">
                <a16:creationId xmlns:a16="http://schemas.microsoft.com/office/drawing/2014/main" id="{E28FD7AA-50B0-4FB8-8671-92F956D7FC34}"/>
              </a:ext>
            </a:extLst>
          </p:cNvPr>
          <p:cNvSpPr/>
          <p:nvPr/>
        </p:nvSpPr>
        <p:spPr>
          <a:xfrm>
            <a:off x="9012084" y="2351424"/>
            <a:ext cx="1652734" cy="605809"/>
          </a:xfrm>
          <a:prstGeom prst="rect">
            <a:avLst/>
          </a:prstGeom>
          <a:solidFill>
            <a:schemeClr val="bg2"/>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GB" sz="700" dirty="0">
                <a:solidFill>
                  <a:schemeClr val="accent1"/>
                </a:solidFill>
              </a:rPr>
              <a:t>Government and management analytics use cases can all be handled via the same infrastructure as discovery research taking subsets of the main data libraries and reporting on them</a:t>
            </a:r>
          </a:p>
        </p:txBody>
      </p:sp>
      <p:sp>
        <p:nvSpPr>
          <p:cNvPr id="78" name="Rectangle 77">
            <a:extLst>
              <a:ext uri="{FF2B5EF4-FFF2-40B4-BE49-F238E27FC236}">
                <a16:creationId xmlns:a16="http://schemas.microsoft.com/office/drawing/2014/main" id="{7AA6AF76-8E42-43BD-890C-E9F2EA6B30CA}"/>
              </a:ext>
            </a:extLst>
          </p:cNvPr>
          <p:cNvSpPr/>
          <p:nvPr/>
        </p:nvSpPr>
        <p:spPr>
          <a:xfrm>
            <a:off x="9006947" y="4157768"/>
            <a:ext cx="1652734" cy="605809"/>
          </a:xfrm>
          <a:prstGeom prst="rect">
            <a:avLst/>
          </a:prstGeom>
          <a:solidFill>
            <a:schemeClr val="bg2"/>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GB" sz="700" dirty="0">
                <a:solidFill>
                  <a:schemeClr val="accent1"/>
                </a:solidFill>
              </a:rPr>
              <a:t>A single, secure infrastructure, providing consistent data normalisation and enrichment for all consumers AND sync between care systems</a:t>
            </a:r>
          </a:p>
        </p:txBody>
      </p:sp>
      <p:sp>
        <p:nvSpPr>
          <p:cNvPr id="79" name="Rectangle 78">
            <a:extLst>
              <a:ext uri="{FF2B5EF4-FFF2-40B4-BE49-F238E27FC236}">
                <a16:creationId xmlns:a16="http://schemas.microsoft.com/office/drawing/2014/main" id="{BA40ACB6-3260-491D-B7FE-8321E798325F}"/>
              </a:ext>
            </a:extLst>
          </p:cNvPr>
          <p:cNvSpPr/>
          <p:nvPr/>
        </p:nvSpPr>
        <p:spPr>
          <a:xfrm>
            <a:off x="9016008" y="5535659"/>
            <a:ext cx="1652734" cy="605809"/>
          </a:xfrm>
          <a:prstGeom prst="rect">
            <a:avLst/>
          </a:prstGeom>
          <a:solidFill>
            <a:schemeClr val="bg2"/>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GB" sz="700" dirty="0">
                <a:solidFill>
                  <a:schemeClr val="accent1"/>
                </a:solidFill>
              </a:rPr>
              <a:t>Moving from 6700 individual instances to one instance per supplier, to a common data standard, and synchronised via the National Data Service. Care is no longer geographic</a:t>
            </a:r>
          </a:p>
        </p:txBody>
      </p:sp>
    </p:spTree>
    <p:extLst>
      <p:ext uri="{BB962C8B-B14F-4D97-AF65-F5344CB8AC3E}">
        <p14:creationId xmlns:p14="http://schemas.microsoft.com/office/powerpoint/2010/main" val="3077981433"/>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AB47F19-4DA2-0613-B3DA-2FC2296A2028}"/>
              </a:ext>
            </a:extLst>
          </p:cNvPr>
          <p:cNvSpPr>
            <a:spLocks noGrp="1"/>
          </p:cNvSpPr>
          <p:nvPr>
            <p:ph type="title"/>
          </p:nvPr>
        </p:nvSpPr>
        <p:spPr/>
        <p:txBody>
          <a:bodyPr>
            <a:normAutofit/>
          </a:bodyPr>
          <a:lstStyle/>
          <a:p>
            <a:r>
              <a:rPr lang="en-GB" dirty="0"/>
              <a:t>Federation – Working with data across the R&amp;D ecosystem</a:t>
            </a:r>
          </a:p>
        </p:txBody>
      </p:sp>
      <p:sp>
        <p:nvSpPr>
          <p:cNvPr id="4" name="Text Placeholder 3">
            <a:extLst>
              <a:ext uri="{FF2B5EF4-FFF2-40B4-BE49-F238E27FC236}">
                <a16:creationId xmlns:a16="http://schemas.microsoft.com/office/drawing/2014/main" id="{6C844E1A-C024-75CF-BFF0-33FC4409455F}"/>
              </a:ext>
            </a:extLst>
          </p:cNvPr>
          <p:cNvSpPr>
            <a:spLocks noGrp="1"/>
          </p:cNvSpPr>
          <p:nvPr>
            <p:ph type="body" sz="quarter" idx="10"/>
          </p:nvPr>
        </p:nvSpPr>
        <p:spPr/>
        <p:txBody>
          <a:bodyPr/>
          <a:lstStyle/>
          <a:p>
            <a:endParaRPr lang="en-GB"/>
          </a:p>
        </p:txBody>
      </p:sp>
      <p:graphicFrame>
        <p:nvGraphicFramePr>
          <p:cNvPr id="3" name="Diagram 2">
            <a:extLst>
              <a:ext uri="{FF2B5EF4-FFF2-40B4-BE49-F238E27FC236}">
                <a16:creationId xmlns:a16="http://schemas.microsoft.com/office/drawing/2014/main" id="{D9BE50D6-DD57-4724-90C9-B901D428B4CE}"/>
              </a:ext>
            </a:extLst>
          </p:cNvPr>
          <p:cNvGraphicFramePr/>
          <p:nvPr/>
        </p:nvGraphicFramePr>
        <p:xfrm>
          <a:off x="386078" y="1390650"/>
          <a:ext cx="6614798" cy="5031164"/>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
        <p:nvSpPr>
          <p:cNvPr id="19" name="TextBox 18">
            <a:extLst>
              <a:ext uri="{FF2B5EF4-FFF2-40B4-BE49-F238E27FC236}">
                <a16:creationId xmlns:a16="http://schemas.microsoft.com/office/drawing/2014/main" id="{0865996A-BC72-47B8-97AA-A1D2BAB2C3A8}"/>
              </a:ext>
            </a:extLst>
          </p:cNvPr>
          <p:cNvSpPr txBox="1"/>
          <p:nvPr/>
        </p:nvSpPr>
        <p:spPr>
          <a:xfrm>
            <a:off x="7105651" y="1390650"/>
            <a:ext cx="4972050" cy="5047536"/>
          </a:xfrm>
          <a:prstGeom prst="rect">
            <a:avLst/>
          </a:prstGeom>
          <a:solidFill>
            <a:schemeClr val="accent2">
              <a:lumMod val="20000"/>
              <a:lumOff val="80000"/>
            </a:schemeClr>
          </a:solidFill>
        </p:spPr>
        <p:txBody>
          <a:bodyPr wrap="square">
            <a:spAutoFit/>
          </a:bodyPr>
          <a:lstStyle/>
          <a:p>
            <a:pPr marL="0" marR="0" lvl="0" indent="0" algn="l" defTabSz="914400" rtl="0" eaLnBrk="1" fontAlgn="auto" latinLnBrk="0" hangingPunct="1">
              <a:lnSpc>
                <a:spcPct val="100000"/>
              </a:lnSpc>
              <a:spcBef>
                <a:spcPts val="600"/>
              </a:spcBef>
              <a:spcAft>
                <a:spcPts val="600"/>
              </a:spcAft>
              <a:buClrTx/>
              <a:buSzTx/>
              <a:buFontTx/>
              <a:buNone/>
              <a:tabLst/>
              <a:defRPr/>
            </a:pPr>
            <a:r>
              <a:rPr kumimoji="0" lang="en-GB" sz="1600" b="0" i="0" u="none" strike="noStrike" kern="1200" cap="none" spc="0" normalizeH="0" baseline="0" noProof="0" dirty="0">
                <a:ln>
                  <a:noFill/>
                </a:ln>
                <a:solidFill>
                  <a:srgbClr val="000000"/>
                </a:solidFill>
                <a:effectLst/>
                <a:uLnTx/>
                <a:uFillTx/>
                <a:latin typeface="Aptos" panose="020B0004020202020204" pitchFamily="34" charset="0"/>
                <a:ea typeface="+mn-ea"/>
                <a:cs typeface="+mn-cs"/>
              </a:rPr>
              <a:t>Life Science is undergoing a computational revolution.</a:t>
            </a:r>
          </a:p>
          <a:p>
            <a:pPr marL="0" marR="0" lvl="0" indent="0" algn="l" defTabSz="914400" rtl="0" eaLnBrk="1" fontAlgn="auto" latinLnBrk="0" hangingPunct="1">
              <a:lnSpc>
                <a:spcPct val="100000"/>
              </a:lnSpc>
              <a:spcBef>
                <a:spcPts val="600"/>
              </a:spcBef>
              <a:spcAft>
                <a:spcPts val="600"/>
              </a:spcAft>
              <a:buClrTx/>
              <a:buSzTx/>
              <a:buFontTx/>
              <a:buNone/>
              <a:tabLst/>
              <a:defRPr/>
            </a:pPr>
            <a:r>
              <a:rPr kumimoji="0" lang="en-GB" sz="1600" b="0" i="0" u="none" strike="noStrike" kern="1200" cap="none" spc="0" normalizeH="0" baseline="0" noProof="0" dirty="0">
                <a:ln>
                  <a:noFill/>
                </a:ln>
                <a:solidFill>
                  <a:srgbClr val="000000"/>
                </a:solidFill>
                <a:effectLst/>
                <a:uLnTx/>
                <a:uFillTx/>
                <a:latin typeface="Aptos" panose="020B0004020202020204" pitchFamily="34" charset="0"/>
                <a:ea typeface="+mn-ea"/>
                <a:cs typeface="+mn-cs"/>
              </a:rPr>
              <a:t>The last generation of ‘Secure Data Environments’ catered for population science – large, anonymised data sets of a particular type.</a:t>
            </a:r>
          </a:p>
          <a:p>
            <a:pPr marL="0" marR="0" lvl="0" indent="0" algn="l" defTabSz="914400" rtl="0" eaLnBrk="1" fontAlgn="auto" latinLnBrk="0" hangingPunct="1">
              <a:lnSpc>
                <a:spcPct val="100000"/>
              </a:lnSpc>
              <a:spcBef>
                <a:spcPts val="600"/>
              </a:spcBef>
              <a:spcAft>
                <a:spcPts val="600"/>
              </a:spcAft>
              <a:buClrTx/>
              <a:buSzTx/>
              <a:buFontTx/>
              <a:buNone/>
              <a:tabLst/>
              <a:defRPr/>
            </a:pPr>
            <a:r>
              <a:rPr kumimoji="0" lang="en-GB" sz="1600" b="0" i="0" u="none" strike="noStrike" kern="1200" cap="none" spc="0" normalizeH="0" baseline="0" noProof="0" dirty="0">
                <a:ln>
                  <a:noFill/>
                </a:ln>
                <a:solidFill>
                  <a:srgbClr val="000000"/>
                </a:solidFill>
                <a:effectLst/>
                <a:uLnTx/>
                <a:uFillTx/>
                <a:latin typeface="Aptos" panose="020B0004020202020204" pitchFamily="34" charset="0"/>
                <a:ea typeface="+mn-ea"/>
                <a:cs typeface="+mn-cs"/>
              </a:rPr>
              <a:t>We need to cater for fundamental discovery and translational science – new drugs and therapies require mechanistic understanding of biology at scale.</a:t>
            </a:r>
          </a:p>
          <a:p>
            <a:pPr marL="0" marR="0" lvl="0" indent="0" algn="l" defTabSz="914400" rtl="0" eaLnBrk="1" fontAlgn="auto" latinLnBrk="0" hangingPunct="1">
              <a:lnSpc>
                <a:spcPct val="100000"/>
              </a:lnSpc>
              <a:spcBef>
                <a:spcPts val="600"/>
              </a:spcBef>
              <a:spcAft>
                <a:spcPts val="600"/>
              </a:spcAft>
              <a:buClrTx/>
              <a:buSzTx/>
              <a:buFontTx/>
              <a:buNone/>
              <a:tabLst/>
              <a:defRPr/>
            </a:pPr>
            <a:r>
              <a:rPr kumimoji="0" lang="en-GB" sz="1600" b="0" i="0" u="none" strike="noStrike" kern="1200" cap="none" spc="0" normalizeH="0" baseline="0" noProof="0" dirty="0">
                <a:ln>
                  <a:noFill/>
                </a:ln>
                <a:solidFill>
                  <a:srgbClr val="000000"/>
                </a:solidFill>
                <a:effectLst/>
                <a:uLnTx/>
                <a:uFillTx/>
                <a:latin typeface="Aptos" panose="020B0004020202020204" pitchFamily="34" charset="0"/>
                <a:ea typeface="+mn-ea"/>
                <a:cs typeface="+mn-cs"/>
              </a:rPr>
              <a:t>This means working with consented cohorts and multiple data modalities – images, EHR records, genomes and more – in combination with vast data generated in laboratories.</a:t>
            </a:r>
          </a:p>
          <a:p>
            <a:pPr marL="0" marR="0" lvl="0" indent="0" algn="l" defTabSz="914400" rtl="0" eaLnBrk="1" fontAlgn="auto" latinLnBrk="0" hangingPunct="1">
              <a:lnSpc>
                <a:spcPct val="100000"/>
              </a:lnSpc>
              <a:spcBef>
                <a:spcPts val="600"/>
              </a:spcBef>
              <a:spcAft>
                <a:spcPts val="600"/>
              </a:spcAft>
              <a:buClrTx/>
              <a:buSzTx/>
              <a:buFontTx/>
              <a:buNone/>
              <a:tabLst/>
              <a:defRPr/>
            </a:pPr>
            <a:r>
              <a:rPr kumimoji="0" lang="en-GB" sz="1600" b="0" i="0" u="none" strike="noStrike" kern="1200" cap="none" spc="0" normalizeH="0" baseline="0" noProof="0" dirty="0">
                <a:ln>
                  <a:noFill/>
                </a:ln>
                <a:solidFill>
                  <a:srgbClr val="000000"/>
                </a:solidFill>
                <a:effectLst/>
                <a:uLnTx/>
                <a:uFillTx/>
                <a:latin typeface="Aptos" panose="020B0004020202020204" pitchFamily="34" charset="0"/>
                <a:ea typeface="+mn-ea"/>
                <a:cs typeface="+mn-cs"/>
              </a:rPr>
              <a:t>Months or even years are currently lost to paperwork with researchers trying to assemble such datasets from dozens of different sources.</a:t>
            </a:r>
          </a:p>
          <a:p>
            <a:pPr marL="0" marR="0" lvl="0" indent="0" algn="l" defTabSz="914400" rtl="0" eaLnBrk="1" fontAlgn="auto" latinLnBrk="0" hangingPunct="1">
              <a:lnSpc>
                <a:spcPct val="100000"/>
              </a:lnSpc>
              <a:spcBef>
                <a:spcPts val="600"/>
              </a:spcBef>
              <a:spcAft>
                <a:spcPts val="600"/>
              </a:spcAft>
              <a:buClrTx/>
              <a:buSzTx/>
              <a:buFontTx/>
              <a:buNone/>
              <a:tabLst/>
              <a:defRPr/>
            </a:pPr>
            <a:r>
              <a:rPr kumimoji="0" lang="en-GB" sz="1600" b="0" i="0" u="none" strike="noStrike" kern="1200" cap="none" spc="0" normalizeH="0" baseline="0" noProof="0" dirty="0">
                <a:ln>
                  <a:noFill/>
                </a:ln>
                <a:solidFill>
                  <a:srgbClr val="B01F73"/>
                </a:solidFill>
                <a:effectLst/>
                <a:uLnTx/>
                <a:uFillTx/>
                <a:latin typeface="Aptos" panose="020B0004020202020204" pitchFamily="34" charset="0"/>
                <a:ea typeface="+mn-ea"/>
                <a:cs typeface="+mn-cs"/>
              </a:rPr>
              <a:t>We need to create an infrastructure that enables working securely with data </a:t>
            </a:r>
            <a:r>
              <a:rPr kumimoji="0" lang="en-GB" sz="1600" b="0" i="1" u="none" strike="noStrike" kern="1200" cap="none" spc="0" normalizeH="0" baseline="0" noProof="0" dirty="0">
                <a:ln>
                  <a:noFill/>
                </a:ln>
                <a:solidFill>
                  <a:srgbClr val="B01F73"/>
                </a:solidFill>
                <a:effectLst/>
                <a:uLnTx/>
                <a:uFillTx/>
                <a:latin typeface="Aptos" panose="020B0004020202020204" pitchFamily="34" charset="0"/>
                <a:ea typeface="+mn-ea"/>
                <a:cs typeface="+mn-cs"/>
              </a:rPr>
              <a:t>at scale and in combination: we need federation across the Data Ecosystem</a:t>
            </a:r>
            <a:endParaRPr kumimoji="0" lang="en-GB" sz="1600" b="0" i="0" u="none" strike="noStrike" kern="1200" cap="none" spc="0" normalizeH="0" baseline="0" noProof="0" dirty="0">
              <a:ln>
                <a:noFill/>
              </a:ln>
              <a:solidFill>
                <a:srgbClr val="B01F73"/>
              </a:solidFill>
              <a:effectLst/>
              <a:uLnTx/>
              <a:uFillTx/>
              <a:latin typeface="Aptos" panose="020B0004020202020204" pitchFamily="34" charset="0"/>
              <a:ea typeface="+mn-ea"/>
              <a:cs typeface="+mn-cs"/>
            </a:endParaRPr>
          </a:p>
        </p:txBody>
      </p:sp>
      <p:sp>
        <p:nvSpPr>
          <p:cNvPr id="11" name="Rectangle 10">
            <a:extLst>
              <a:ext uri="{FF2B5EF4-FFF2-40B4-BE49-F238E27FC236}">
                <a16:creationId xmlns:a16="http://schemas.microsoft.com/office/drawing/2014/main" id="{2181464D-8CA0-4944-929E-8719C11A36C9}"/>
              </a:ext>
            </a:extLst>
          </p:cNvPr>
          <p:cNvSpPr/>
          <p:nvPr/>
        </p:nvSpPr>
        <p:spPr>
          <a:xfrm>
            <a:off x="414452" y="790575"/>
            <a:ext cx="11663247" cy="514350"/>
          </a:xfrm>
          <a:prstGeom prst="rect">
            <a:avLst/>
          </a:prstGeom>
        </p:spPr>
        <p:style>
          <a:lnRef idx="2">
            <a:schemeClr val="accent4">
              <a:shade val="50000"/>
            </a:schemeClr>
          </a:lnRef>
          <a:fillRef idx="1">
            <a:schemeClr val="accent4"/>
          </a:fillRef>
          <a:effectRef idx="0">
            <a:schemeClr val="accent4"/>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1800" b="0" i="0" u="none" strike="noStrike" kern="1200" cap="none" spc="0" normalizeH="0" baseline="0" noProof="0" dirty="0">
                <a:ln>
                  <a:noFill/>
                </a:ln>
                <a:solidFill>
                  <a:srgbClr val="FFFFFF"/>
                </a:solidFill>
                <a:effectLst/>
                <a:uLnTx/>
                <a:uFillTx/>
                <a:latin typeface="Arial" panose="020B0604020202020204"/>
                <a:ea typeface="+mn-ea"/>
                <a:cs typeface="+mn-cs"/>
              </a:rPr>
              <a:t>No single initiative can afford to deliver the complete picture of patient data – we </a:t>
            </a:r>
            <a:r>
              <a:rPr kumimoji="0" lang="en-GB" sz="1800" b="0" i="1" u="none" strike="noStrike" kern="1200" cap="none" spc="0" normalizeH="0" baseline="0" noProof="0" dirty="0">
                <a:ln>
                  <a:noFill/>
                </a:ln>
                <a:solidFill>
                  <a:srgbClr val="FFFFFF"/>
                </a:solidFill>
                <a:effectLst/>
                <a:uLnTx/>
                <a:uFillTx/>
                <a:latin typeface="Arial" panose="020B0604020202020204"/>
                <a:ea typeface="+mn-ea"/>
                <a:cs typeface="+mn-cs"/>
              </a:rPr>
              <a:t>must</a:t>
            </a:r>
            <a:r>
              <a:rPr kumimoji="0" lang="en-GB" sz="1800" b="0" i="0" u="none" strike="noStrike" kern="1200" cap="none" spc="0" normalizeH="0" baseline="0" noProof="0" dirty="0">
                <a:ln>
                  <a:noFill/>
                </a:ln>
                <a:solidFill>
                  <a:srgbClr val="FFFFFF"/>
                </a:solidFill>
                <a:effectLst/>
                <a:uLnTx/>
                <a:uFillTx/>
                <a:latin typeface="Arial" panose="020B0604020202020204"/>
                <a:ea typeface="+mn-ea"/>
                <a:cs typeface="+mn-cs"/>
              </a:rPr>
              <a:t> collaborate on a common strategy and architecture</a:t>
            </a:r>
          </a:p>
        </p:txBody>
      </p:sp>
    </p:spTree>
    <p:extLst>
      <p:ext uri="{BB962C8B-B14F-4D97-AF65-F5344CB8AC3E}">
        <p14:creationId xmlns:p14="http://schemas.microsoft.com/office/powerpoint/2010/main" val="3657728740"/>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AB47F19-4DA2-0613-B3DA-2FC2296A2028}"/>
              </a:ext>
            </a:extLst>
          </p:cNvPr>
          <p:cNvSpPr>
            <a:spLocks noGrp="1"/>
          </p:cNvSpPr>
          <p:nvPr>
            <p:ph type="title"/>
          </p:nvPr>
        </p:nvSpPr>
        <p:spPr>
          <a:xfrm>
            <a:off x="320513" y="-118642"/>
            <a:ext cx="10217954" cy="672454"/>
          </a:xfrm>
        </p:spPr>
        <p:txBody>
          <a:bodyPr>
            <a:normAutofit/>
          </a:bodyPr>
          <a:lstStyle/>
          <a:p>
            <a:r>
              <a:rPr lang="en-GB" dirty="0"/>
              <a:t>Federation – why do we need this?</a:t>
            </a:r>
          </a:p>
        </p:txBody>
      </p:sp>
      <p:sp>
        <p:nvSpPr>
          <p:cNvPr id="87" name="TextBox 86">
            <a:extLst>
              <a:ext uri="{FF2B5EF4-FFF2-40B4-BE49-F238E27FC236}">
                <a16:creationId xmlns:a16="http://schemas.microsoft.com/office/drawing/2014/main" id="{2E5967C3-4DED-41E0-91D3-D2555D48A019}"/>
              </a:ext>
            </a:extLst>
          </p:cNvPr>
          <p:cNvSpPr txBox="1"/>
          <p:nvPr/>
        </p:nvSpPr>
        <p:spPr>
          <a:xfrm>
            <a:off x="138160" y="712917"/>
            <a:ext cx="11931919" cy="984885"/>
          </a:xfrm>
          <a:prstGeom prst="rect">
            <a:avLst/>
          </a:prstGeom>
          <a:solidFill>
            <a:schemeClr val="accent2">
              <a:lumMod val="20000"/>
              <a:lumOff val="80000"/>
            </a:schemeClr>
          </a:solidFill>
        </p:spPr>
        <p:txBody>
          <a:bodyPr wrap="square">
            <a:spAutoFit/>
          </a:bodyPr>
          <a:lstStyle/>
          <a:p>
            <a:pPr marL="0" marR="0" lvl="0" indent="0" algn="l" defTabSz="914400" rtl="0" eaLnBrk="1" fontAlgn="auto" latinLnBrk="0" hangingPunct="1">
              <a:lnSpc>
                <a:spcPct val="100000"/>
              </a:lnSpc>
              <a:spcBef>
                <a:spcPts val="600"/>
              </a:spcBef>
              <a:spcAft>
                <a:spcPts val="600"/>
              </a:spcAft>
              <a:buClrTx/>
              <a:buSzTx/>
              <a:buFontTx/>
              <a:buNone/>
              <a:tabLst/>
              <a:defRPr/>
            </a:pPr>
            <a:r>
              <a:rPr kumimoji="0" lang="en-GB" sz="1600" b="0" i="0" u="none" strike="noStrike" kern="1200" cap="none" spc="0" normalizeH="0" baseline="0" noProof="0" dirty="0">
                <a:ln>
                  <a:noFill/>
                </a:ln>
                <a:solidFill>
                  <a:srgbClr val="000000"/>
                </a:solidFill>
                <a:effectLst/>
                <a:uLnTx/>
                <a:uFillTx/>
                <a:latin typeface="Aptos" panose="020B0004020202020204" pitchFamily="34" charset="0"/>
                <a:ea typeface="+mn-ea"/>
                <a:cs typeface="+mn-cs"/>
              </a:rPr>
              <a:t>Human Biology means understanding the human in their entirety – not bits of them.</a:t>
            </a:r>
          </a:p>
          <a:p>
            <a:pPr marL="0" marR="0" lvl="0" indent="0" algn="l" defTabSz="914400" rtl="0" eaLnBrk="1" fontAlgn="auto" latinLnBrk="0" hangingPunct="1">
              <a:lnSpc>
                <a:spcPct val="100000"/>
              </a:lnSpc>
              <a:spcBef>
                <a:spcPts val="600"/>
              </a:spcBef>
              <a:spcAft>
                <a:spcPts val="600"/>
              </a:spcAft>
              <a:buClrTx/>
              <a:buSzTx/>
              <a:buFontTx/>
              <a:buNone/>
              <a:tabLst/>
              <a:defRPr/>
            </a:pPr>
            <a:r>
              <a:rPr kumimoji="0" lang="en-GB" sz="1600" b="0" i="0" u="none" strike="noStrike" kern="1200" cap="none" spc="0" normalizeH="0" baseline="0" noProof="0" dirty="0">
                <a:ln>
                  <a:noFill/>
                </a:ln>
                <a:solidFill>
                  <a:srgbClr val="000000"/>
                </a:solidFill>
                <a:effectLst/>
                <a:uLnTx/>
                <a:uFillTx/>
                <a:latin typeface="Aptos" panose="020B0004020202020204" pitchFamily="34" charset="0"/>
                <a:ea typeface="+mn-ea"/>
                <a:cs typeface="+mn-cs"/>
              </a:rPr>
              <a:t>We need to construct the most complete picture we can of the individuals we are studying, and this needs to be built from many different sources – healthcare, laboratory and 3</a:t>
            </a:r>
            <a:r>
              <a:rPr kumimoji="0" lang="en-GB" sz="1600" b="0" i="0" u="none" strike="noStrike" kern="1200" cap="none" spc="0" normalizeH="0" baseline="30000" noProof="0" dirty="0">
                <a:ln>
                  <a:noFill/>
                </a:ln>
                <a:solidFill>
                  <a:srgbClr val="000000"/>
                </a:solidFill>
                <a:effectLst/>
                <a:uLnTx/>
                <a:uFillTx/>
                <a:latin typeface="Aptos" panose="020B0004020202020204" pitchFamily="34" charset="0"/>
                <a:ea typeface="+mn-ea"/>
                <a:cs typeface="+mn-cs"/>
              </a:rPr>
              <a:t>rd</a:t>
            </a:r>
            <a:r>
              <a:rPr kumimoji="0" lang="en-GB" sz="1600" b="0" i="0" u="none" strike="noStrike" kern="1200" cap="none" spc="0" normalizeH="0" baseline="0" noProof="0" dirty="0">
                <a:ln>
                  <a:noFill/>
                </a:ln>
                <a:solidFill>
                  <a:srgbClr val="000000"/>
                </a:solidFill>
                <a:effectLst/>
                <a:uLnTx/>
                <a:uFillTx/>
                <a:latin typeface="Aptos" panose="020B0004020202020204" pitchFamily="34" charset="0"/>
                <a:ea typeface="+mn-ea"/>
                <a:cs typeface="+mn-cs"/>
              </a:rPr>
              <a:t> party data from wearables, apps and private healthcare</a:t>
            </a:r>
            <a:endParaRPr kumimoji="0" lang="en-GB" sz="1600" b="0" i="0" u="none" strike="noStrike" kern="1200" cap="none" spc="0" normalizeH="0" baseline="0" noProof="0" dirty="0">
              <a:ln>
                <a:noFill/>
              </a:ln>
              <a:solidFill>
                <a:srgbClr val="B01F73"/>
              </a:solidFill>
              <a:effectLst/>
              <a:uLnTx/>
              <a:uFillTx/>
              <a:latin typeface="Aptos" panose="020B0004020202020204" pitchFamily="34" charset="0"/>
              <a:ea typeface="+mn-ea"/>
              <a:cs typeface="+mn-cs"/>
            </a:endParaRPr>
          </a:p>
        </p:txBody>
      </p:sp>
      <p:sp>
        <p:nvSpPr>
          <p:cNvPr id="8" name="Circle: Hollow 7">
            <a:extLst>
              <a:ext uri="{FF2B5EF4-FFF2-40B4-BE49-F238E27FC236}">
                <a16:creationId xmlns:a16="http://schemas.microsoft.com/office/drawing/2014/main" id="{16E5940C-44EF-442F-94C0-A861EB9ED78C}"/>
              </a:ext>
            </a:extLst>
          </p:cNvPr>
          <p:cNvSpPr/>
          <p:nvPr/>
        </p:nvSpPr>
        <p:spPr>
          <a:xfrm>
            <a:off x="3432313" y="1870369"/>
            <a:ext cx="4484536" cy="4619707"/>
          </a:xfrm>
          <a:prstGeom prst="donut">
            <a:avLst/>
          </a:prstGeom>
        </p:spPr>
        <p:style>
          <a:lnRef idx="2">
            <a:schemeClr val="accent2">
              <a:shade val="50000"/>
            </a:schemeClr>
          </a:lnRef>
          <a:fillRef idx="1">
            <a:schemeClr val="accent2"/>
          </a:fillRef>
          <a:effectRef idx="0">
            <a:schemeClr val="accent2"/>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000000"/>
              </a:solidFill>
              <a:effectLst/>
              <a:uLnTx/>
              <a:uFillTx/>
              <a:latin typeface="Arial" panose="020B0604020202020204"/>
              <a:ea typeface="+mn-ea"/>
              <a:cs typeface="+mn-cs"/>
            </a:endParaRPr>
          </a:p>
        </p:txBody>
      </p:sp>
      <p:cxnSp>
        <p:nvCxnSpPr>
          <p:cNvPr id="12" name="Straight Connector 11">
            <a:extLst>
              <a:ext uri="{FF2B5EF4-FFF2-40B4-BE49-F238E27FC236}">
                <a16:creationId xmlns:a16="http://schemas.microsoft.com/office/drawing/2014/main" id="{73A3E6BB-4CC7-45DD-81C1-25DC2412E0B8}"/>
              </a:ext>
            </a:extLst>
          </p:cNvPr>
          <p:cNvCxnSpPr>
            <a:stCxn id="8" idx="3"/>
          </p:cNvCxnSpPr>
          <p:nvPr/>
        </p:nvCxnSpPr>
        <p:spPr>
          <a:xfrm flipV="1">
            <a:off x="4089058" y="4198289"/>
            <a:ext cx="1524563" cy="1615247"/>
          </a:xfrm>
          <a:prstGeom prst="line">
            <a:avLst/>
          </a:prstGeom>
        </p:spPr>
        <p:style>
          <a:lnRef idx="1">
            <a:schemeClr val="dk1"/>
          </a:lnRef>
          <a:fillRef idx="0">
            <a:schemeClr val="dk1"/>
          </a:fillRef>
          <a:effectRef idx="0">
            <a:schemeClr val="dk1"/>
          </a:effectRef>
          <a:fontRef idx="minor">
            <a:schemeClr val="tx1"/>
          </a:fontRef>
        </p:style>
      </p:cxnSp>
      <p:cxnSp>
        <p:nvCxnSpPr>
          <p:cNvPr id="14" name="Straight Connector 13">
            <a:extLst>
              <a:ext uri="{FF2B5EF4-FFF2-40B4-BE49-F238E27FC236}">
                <a16:creationId xmlns:a16="http://schemas.microsoft.com/office/drawing/2014/main" id="{3FFA1E38-D0FC-4BEF-AE72-19438D5D1BC4}"/>
              </a:ext>
            </a:extLst>
          </p:cNvPr>
          <p:cNvCxnSpPr>
            <a:stCxn id="8" idx="0"/>
          </p:cNvCxnSpPr>
          <p:nvPr/>
        </p:nvCxnSpPr>
        <p:spPr>
          <a:xfrm flipH="1">
            <a:off x="5613621" y="1870369"/>
            <a:ext cx="60960" cy="2327920"/>
          </a:xfrm>
          <a:prstGeom prst="line">
            <a:avLst/>
          </a:prstGeom>
        </p:spPr>
        <p:style>
          <a:lnRef idx="1">
            <a:schemeClr val="accent1"/>
          </a:lnRef>
          <a:fillRef idx="0">
            <a:schemeClr val="accent1"/>
          </a:fillRef>
          <a:effectRef idx="0">
            <a:schemeClr val="accent1"/>
          </a:effectRef>
          <a:fontRef idx="minor">
            <a:schemeClr val="tx1"/>
          </a:fontRef>
        </p:style>
      </p:cxnSp>
      <p:cxnSp>
        <p:nvCxnSpPr>
          <p:cNvPr id="24" name="Straight Connector 23">
            <a:extLst>
              <a:ext uri="{FF2B5EF4-FFF2-40B4-BE49-F238E27FC236}">
                <a16:creationId xmlns:a16="http://schemas.microsoft.com/office/drawing/2014/main" id="{667D5BCE-FAF6-42A3-ADB8-9C37788402BB}"/>
              </a:ext>
            </a:extLst>
          </p:cNvPr>
          <p:cNvCxnSpPr>
            <a:endCxn id="8" idx="5"/>
          </p:cNvCxnSpPr>
          <p:nvPr/>
        </p:nvCxnSpPr>
        <p:spPr>
          <a:xfrm>
            <a:off x="5613621" y="4198289"/>
            <a:ext cx="1646483" cy="1615247"/>
          </a:xfrm>
          <a:prstGeom prst="line">
            <a:avLst/>
          </a:prstGeom>
        </p:spPr>
        <p:style>
          <a:lnRef idx="1">
            <a:schemeClr val="accent1"/>
          </a:lnRef>
          <a:fillRef idx="0">
            <a:schemeClr val="accent1"/>
          </a:fillRef>
          <a:effectRef idx="0">
            <a:schemeClr val="accent1"/>
          </a:effectRef>
          <a:fontRef idx="minor">
            <a:schemeClr val="tx1"/>
          </a:fontRef>
        </p:style>
      </p:cxnSp>
      <p:pic>
        <p:nvPicPr>
          <p:cNvPr id="7" name="Graphic 6">
            <a:extLst>
              <a:ext uri="{FF2B5EF4-FFF2-40B4-BE49-F238E27FC236}">
                <a16:creationId xmlns:a16="http://schemas.microsoft.com/office/drawing/2014/main" id="{69F0BB96-13AC-4C74-8CAC-8ADE3B344E40}"/>
              </a:ext>
            </a:extLst>
          </p:cNvPr>
          <p:cNvPicPr>
            <a:picLocks noChangeAspect="1"/>
          </p:cNvPicPr>
          <p:nvPr/>
        </p:nvPicPr>
        <p:blipFill>
          <a:blip r:embed="rId2">
            <a:extLst>
              <a:ext uri="{28A0092B-C50C-407E-A947-70E740481C1C}">
                <a14:useLocalDpi xmlns:a14="http://schemas.microsoft.com/office/drawing/2010/main" val="0"/>
              </a:ext>
              <a:ext uri="{96DAC541-7B7A-43D3-8B79-37D633B846F1}">
                <asvg:svgBlip xmlns:asvg="http://schemas.microsoft.com/office/drawing/2016/SVG/main" r:embed="rId3"/>
              </a:ext>
            </a:extLst>
          </a:blip>
          <a:stretch>
            <a:fillRect/>
          </a:stretch>
        </p:blipFill>
        <p:spPr>
          <a:xfrm>
            <a:off x="4531581" y="2993663"/>
            <a:ext cx="2286000" cy="2286000"/>
          </a:xfrm>
          <a:prstGeom prst="rect">
            <a:avLst/>
          </a:prstGeom>
        </p:spPr>
      </p:pic>
      <p:sp>
        <p:nvSpPr>
          <p:cNvPr id="27" name="Oval 26">
            <a:extLst>
              <a:ext uri="{FF2B5EF4-FFF2-40B4-BE49-F238E27FC236}">
                <a16:creationId xmlns:a16="http://schemas.microsoft.com/office/drawing/2014/main" id="{12AE71AF-10CF-4D71-8E03-2AED348D091B}"/>
              </a:ext>
            </a:extLst>
          </p:cNvPr>
          <p:cNvSpPr/>
          <p:nvPr/>
        </p:nvSpPr>
        <p:spPr>
          <a:xfrm>
            <a:off x="4514353" y="2139191"/>
            <a:ext cx="914400" cy="914400"/>
          </a:xfrm>
          <a:prstGeom prst="ellipse">
            <a:avLst/>
          </a:prstGeom>
          <a:solidFill>
            <a:schemeClr val="accent2">
              <a:lumMod val="60000"/>
              <a:lumOff val="4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800" b="0" i="0" u="none" strike="noStrike" kern="1200" cap="none" spc="0" normalizeH="0" baseline="0" noProof="0" dirty="0">
                <a:ln>
                  <a:noFill/>
                </a:ln>
                <a:solidFill>
                  <a:srgbClr val="FFFFFF"/>
                </a:solidFill>
                <a:effectLst/>
                <a:uLnTx/>
                <a:uFillTx/>
                <a:latin typeface="Arial" panose="020B0604020202020204"/>
                <a:ea typeface="+mn-ea"/>
                <a:cs typeface="+mn-cs"/>
              </a:rPr>
              <a:t>EHR</a:t>
            </a:r>
          </a:p>
        </p:txBody>
      </p:sp>
      <p:sp>
        <p:nvSpPr>
          <p:cNvPr id="96" name="Oval 95">
            <a:extLst>
              <a:ext uri="{FF2B5EF4-FFF2-40B4-BE49-F238E27FC236}">
                <a16:creationId xmlns:a16="http://schemas.microsoft.com/office/drawing/2014/main" id="{218EB37E-CA9E-46BE-9E2E-21B568398CED}"/>
              </a:ext>
            </a:extLst>
          </p:cNvPr>
          <p:cNvSpPr/>
          <p:nvPr/>
        </p:nvSpPr>
        <p:spPr>
          <a:xfrm>
            <a:off x="3701614" y="2951742"/>
            <a:ext cx="914400" cy="914400"/>
          </a:xfrm>
          <a:prstGeom prst="ellipse">
            <a:avLst/>
          </a:prstGeom>
          <a:solidFill>
            <a:schemeClr val="accent2">
              <a:lumMod val="60000"/>
              <a:lumOff val="4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800" b="0" i="0" u="none" strike="noStrike" kern="1200" cap="none" spc="0" normalizeH="0" baseline="0" noProof="0" dirty="0">
                <a:ln>
                  <a:noFill/>
                </a:ln>
                <a:solidFill>
                  <a:srgbClr val="FFFFFF"/>
                </a:solidFill>
                <a:effectLst/>
                <a:uLnTx/>
                <a:uFillTx/>
                <a:latin typeface="Arial" panose="020B0604020202020204"/>
                <a:ea typeface="+mn-ea"/>
                <a:cs typeface="+mn-cs"/>
              </a:rPr>
              <a:t>Genome</a:t>
            </a:r>
          </a:p>
        </p:txBody>
      </p:sp>
      <p:sp>
        <p:nvSpPr>
          <p:cNvPr id="97" name="Oval 96">
            <a:extLst>
              <a:ext uri="{FF2B5EF4-FFF2-40B4-BE49-F238E27FC236}">
                <a16:creationId xmlns:a16="http://schemas.microsoft.com/office/drawing/2014/main" id="{CCE02897-78A1-403B-84C0-8E323B610760}"/>
              </a:ext>
            </a:extLst>
          </p:cNvPr>
          <p:cNvSpPr/>
          <p:nvPr/>
        </p:nvSpPr>
        <p:spPr>
          <a:xfrm>
            <a:off x="3575578" y="4125641"/>
            <a:ext cx="914400" cy="914400"/>
          </a:xfrm>
          <a:prstGeom prst="ellipse">
            <a:avLst/>
          </a:prstGeom>
          <a:solidFill>
            <a:schemeClr val="accent2">
              <a:lumMod val="60000"/>
              <a:lumOff val="4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800" b="0" i="0" u="none" strike="noStrike" kern="1200" cap="none" spc="0" normalizeH="0" baseline="0" noProof="0" dirty="0">
                <a:ln>
                  <a:noFill/>
                </a:ln>
                <a:solidFill>
                  <a:srgbClr val="FFFFFF"/>
                </a:solidFill>
                <a:effectLst/>
                <a:uLnTx/>
                <a:uFillTx/>
                <a:latin typeface="Arial" panose="020B0604020202020204"/>
                <a:ea typeface="+mn-ea"/>
                <a:cs typeface="+mn-cs"/>
              </a:rPr>
              <a:t>Pathology</a:t>
            </a:r>
          </a:p>
        </p:txBody>
      </p:sp>
      <p:sp>
        <p:nvSpPr>
          <p:cNvPr id="99" name="Oval 98">
            <a:extLst>
              <a:ext uri="{FF2B5EF4-FFF2-40B4-BE49-F238E27FC236}">
                <a16:creationId xmlns:a16="http://schemas.microsoft.com/office/drawing/2014/main" id="{9CAF6F11-A67F-4C9A-8C04-B637989B2BE5}"/>
              </a:ext>
            </a:extLst>
          </p:cNvPr>
          <p:cNvSpPr/>
          <p:nvPr/>
        </p:nvSpPr>
        <p:spPr>
          <a:xfrm>
            <a:off x="4570394" y="5331339"/>
            <a:ext cx="914400" cy="914400"/>
          </a:xfrm>
          <a:prstGeom prst="ellipse">
            <a:avLst/>
          </a:prstGeom>
        </p:spPr>
        <p:style>
          <a:lnRef idx="3">
            <a:schemeClr val="lt1"/>
          </a:lnRef>
          <a:fillRef idx="1">
            <a:schemeClr val="accent5"/>
          </a:fillRef>
          <a:effectRef idx="1">
            <a:schemeClr val="accent5"/>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800" b="0" i="0" u="none" strike="noStrike" kern="1200" cap="none" spc="0" normalizeH="0" baseline="0" noProof="0" dirty="0">
                <a:ln>
                  <a:noFill/>
                </a:ln>
                <a:solidFill>
                  <a:srgbClr val="FFFFFF"/>
                </a:solidFill>
                <a:effectLst/>
                <a:uLnTx/>
                <a:uFillTx/>
                <a:latin typeface="Arial" panose="020B0604020202020204"/>
                <a:ea typeface="+mn-ea"/>
                <a:cs typeface="+mn-cs"/>
              </a:rPr>
              <a:t>Wearable Devices</a:t>
            </a:r>
          </a:p>
        </p:txBody>
      </p:sp>
      <p:sp>
        <p:nvSpPr>
          <p:cNvPr id="113" name="Oval 112">
            <a:extLst>
              <a:ext uri="{FF2B5EF4-FFF2-40B4-BE49-F238E27FC236}">
                <a16:creationId xmlns:a16="http://schemas.microsoft.com/office/drawing/2014/main" id="{EC3ACFC1-D15E-4E75-A957-EE8CBD651C44}"/>
              </a:ext>
            </a:extLst>
          </p:cNvPr>
          <p:cNvSpPr/>
          <p:nvPr/>
        </p:nvSpPr>
        <p:spPr>
          <a:xfrm>
            <a:off x="5786421" y="5331339"/>
            <a:ext cx="914400" cy="914400"/>
          </a:xfrm>
          <a:prstGeom prst="ellipse">
            <a:avLst/>
          </a:prstGeom>
        </p:spPr>
        <p:style>
          <a:lnRef idx="3">
            <a:schemeClr val="lt1"/>
          </a:lnRef>
          <a:fillRef idx="1">
            <a:schemeClr val="accent5"/>
          </a:fillRef>
          <a:effectRef idx="1">
            <a:schemeClr val="accent5"/>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800" b="0" i="0" u="none" strike="noStrike" kern="1200" cap="none" spc="0" normalizeH="0" baseline="0" noProof="0" dirty="0">
                <a:ln>
                  <a:noFill/>
                </a:ln>
                <a:solidFill>
                  <a:srgbClr val="FFFFFF"/>
                </a:solidFill>
                <a:effectLst/>
                <a:uLnTx/>
                <a:uFillTx/>
                <a:latin typeface="Arial" panose="020B0604020202020204"/>
                <a:ea typeface="+mn-ea"/>
                <a:cs typeface="+mn-cs"/>
              </a:rPr>
              <a:t>Private Health</a:t>
            </a:r>
          </a:p>
        </p:txBody>
      </p:sp>
      <p:sp>
        <p:nvSpPr>
          <p:cNvPr id="116" name="Oval 115">
            <a:extLst>
              <a:ext uri="{FF2B5EF4-FFF2-40B4-BE49-F238E27FC236}">
                <a16:creationId xmlns:a16="http://schemas.microsoft.com/office/drawing/2014/main" id="{161D4F05-A331-4857-A941-3F70A0C6219E}"/>
              </a:ext>
            </a:extLst>
          </p:cNvPr>
          <p:cNvSpPr/>
          <p:nvPr/>
        </p:nvSpPr>
        <p:spPr>
          <a:xfrm>
            <a:off x="6034046" y="2202511"/>
            <a:ext cx="914400" cy="914400"/>
          </a:xfrm>
          <a:prstGeom prst="ellipse">
            <a:avLst/>
          </a:prstGeom>
          <a:solidFill>
            <a:schemeClr val="accent4"/>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800" b="0" i="0" u="none" strike="noStrike" kern="1200" cap="none" spc="0" normalizeH="0" baseline="0" noProof="0" dirty="0">
                <a:ln>
                  <a:noFill/>
                </a:ln>
                <a:solidFill>
                  <a:srgbClr val="FFFFFF"/>
                </a:solidFill>
                <a:effectLst/>
                <a:uLnTx/>
                <a:uFillTx/>
                <a:latin typeface="Arial" panose="020B0604020202020204"/>
                <a:ea typeface="+mn-ea"/>
                <a:cs typeface="+mn-cs"/>
              </a:rPr>
              <a:t>Serology</a:t>
            </a:r>
          </a:p>
        </p:txBody>
      </p:sp>
      <p:sp>
        <p:nvSpPr>
          <p:cNvPr id="124" name="Oval 123">
            <a:extLst>
              <a:ext uri="{FF2B5EF4-FFF2-40B4-BE49-F238E27FC236}">
                <a16:creationId xmlns:a16="http://schemas.microsoft.com/office/drawing/2014/main" id="{1FA9E382-584E-48B2-A9FF-C15ABE0690BE}"/>
              </a:ext>
            </a:extLst>
          </p:cNvPr>
          <p:cNvSpPr/>
          <p:nvPr/>
        </p:nvSpPr>
        <p:spPr>
          <a:xfrm>
            <a:off x="6755130" y="3039552"/>
            <a:ext cx="914400" cy="914400"/>
          </a:xfrm>
          <a:prstGeom prst="ellipse">
            <a:avLst/>
          </a:prstGeom>
          <a:solidFill>
            <a:schemeClr val="accent4"/>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800" b="0" i="0" u="none" strike="noStrike" kern="1200" cap="none" spc="0" normalizeH="0" baseline="0" noProof="0" dirty="0">
                <a:ln>
                  <a:noFill/>
                </a:ln>
                <a:solidFill>
                  <a:srgbClr val="FFFFFF"/>
                </a:solidFill>
                <a:effectLst/>
                <a:uLnTx/>
                <a:uFillTx/>
                <a:latin typeface="Arial" panose="020B0604020202020204"/>
                <a:ea typeface="+mn-ea"/>
                <a:cs typeface="+mn-cs"/>
              </a:rPr>
              <a:t>WGS</a:t>
            </a:r>
          </a:p>
        </p:txBody>
      </p:sp>
      <p:sp>
        <p:nvSpPr>
          <p:cNvPr id="125" name="Oval 124">
            <a:extLst>
              <a:ext uri="{FF2B5EF4-FFF2-40B4-BE49-F238E27FC236}">
                <a16:creationId xmlns:a16="http://schemas.microsoft.com/office/drawing/2014/main" id="{5BD58140-65FE-45C8-9D81-CA8871E7C9EC}"/>
              </a:ext>
            </a:extLst>
          </p:cNvPr>
          <p:cNvSpPr/>
          <p:nvPr/>
        </p:nvSpPr>
        <p:spPr>
          <a:xfrm>
            <a:off x="6859184" y="4120930"/>
            <a:ext cx="914400" cy="914400"/>
          </a:xfrm>
          <a:prstGeom prst="ellipse">
            <a:avLst/>
          </a:prstGeom>
          <a:solidFill>
            <a:schemeClr val="accent4"/>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800" b="0" i="0" u="none" strike="noStrike" kern="1200" cap="none" spc="0" normalizeH="0" baseline="0" noProof="0" dirty="0">
                <a:ln>
                  <a:noFill/>
                </a:ln>
                <a:solidFill>
                  <a:srgbClr val="FFFFFF"/>
                </a:solidFill>
                <a:effectLst/>
                <a:uLnTx/>
                <a:uFillTx/>
                <a:latin typeface="Arial" panose="020B0604020202020204"/>
                <a:ea typeface="+mn-ea"/>
                <a:cs typeface="+mn-cs"/>
              </a:rPr>
              <a:t>Multi-omics</a:t>
            </a:r>
          </a:p>
        </p:txBody>
      </p:sp>
      <p:sp>
        <p:nvSpPr>
          <p:cNvPr id="37" name="Rectangle 36">
            <a:extLst>
              <a:ext uri="{FF2B5EF4-FFF2-40B4-BE49-F238E27FC236}">
                <a16:creationId xmlns:a16="http://schemas.microsoft.com/office/drawing/2014/main" id="{0C4D5CC5-CAAE-4E82-B54A-4B5A2FD516F2}"/>
              </a:ext>
            </a:extLst>
          </p:cNvPr>
          <p:cNvSpPr/>
          <p:nvPr/>
        </p:nvSpPr>
        <p:spPr>
          <a:xfrm>
            <a:off x="1061714" y="2520204"/>
            <a:ext cx="1918816" cy="1387503"/>
          </a:xfrm>
          <a:prstGeom prst="rect">
            <a:avLst/>
          </a:prstGeom>
          <a:solidFill>
            <a:schemeClr val="accent2">
              <a:lumMod val="40000"/>
              <a:lumOff val="60000"/>
            </a:schemeClr>
          </a:solidFill>
        </p:spPr>
        <p:style>
          <a:lnRef idx="2">
            <a:schemeClr val="accent2">
              <a:shade val="50000"/>
            </a:schemeClr>
          </a:lnRef>
          <a:fillRef idx="1">
            <a:schemeClr val="accent2"/>
          </a:fillRef>
          <a:effectRef idx="0">
            <a:schemeClr val="accent2"/>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1800" b="0" i="0" u="none" strike="noStrike" kern="1200" cap="none" spc="0" normalizeH="0" baseline="0" noProof="0" dirty="0">
                <a:ln>
                  <a:noFill/>
                </a:ln>
                <a:solidFill>
                  <a:srgbClr val="FFFFFF"/>
                </a:solidFill>
                <a:effectLst/>
                <a:uLnTx/>
                <a:uFillTx/>
                <a:latin typeface="Arial" panose="020B0604020202020204"/>
                <a:ea typeface="+mn-ea"/>
                <a:cs typeface="+mn-cs"/>
              </a:rPr>
              <a:t>NHS Sources</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1800" b="0" i="1" u="none" strike="noStrike" kern="1200" cap="none" spc="0" normalizeH="0" baseline="0" noProof="0" dirty="0">
                <a:ln>
                  <a:noFill/>
                </a:ln>
                <a:solidFill>
                  <a:srgbClr val="FFFFFF"/>
                </a:solidFill>
                <a:effectLst/>
                <a:uLnTx/>
                <a:uFillTx/>
                <a:latin typeface="Arial" panose="020B0604020202020204"/>
                <a:ea typeface="+mn-ea"/>
                <a:cs typeface="+mn-cs"/>
              </a:rPr>
              <a:t>Longitudinal, standardised, periodic</a:t>
            </a:r>
          </a:p>
        </p:txBody>
      </p:sp>
      <p:sp>
        <p:nvSpPr>
          <p:cNvPr id="126" name="Rectangle 125">
            <a:extLst>
              <a:ext uri="{FF2B5EF4-FFF2-40B4-BE49-F238E27FC236}">
                <a16:creationId xmlns:a16="http://schemas.microsoft.com/office/drawing/2014/main" id="{6D0BC0B0-BCF7-40BA-B818-5AE31CF1F03C}"/>
              </a:ext>
            </a:extLst>
          </p:cNvPr>
          <p:cNvSpPr/>
          <p:nvPr/>
        </p:nvSpPr>
        <p:spPr>
          <a:xfrm>
            <a:off x="8390614" y="2520203"/>
            <a:ext cx="1918816" cy="1387503"/>
          </a:xfrm>
          <a:prstGeom prst="rect">
            <a:avLst/>
          </a:prstGeom>
        </p:spPr>
        <p:style>
          <a:lnRef idx="2">
            <a:schemeClr val="accent4">
              <a:shade val="50000"/>
            </a:schemeClr>
          </a:lnRef>
          <a:fillRef idx="1">
            <a:schemeClr val="accent4"/>
          </a:fillRef>
          <a:effectRef idx="0">
            <a:schemeClr val="accent4"/>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1800" b="0" i="0" u="none" strike="noStrike" kern="1200" cap="none" spc="0" normalizeH="0" baseline="0" noProof="0" dirty="0">
                <a:ln>
                  <a:noFill/>
                </a:ln>
                <a:solidFill>
                  <a:srgbClr val="FFFFFF"/>
                </a:solidFill>
                <a:effectLst/>
                <a:uLnTx/>
                <a:uFillTx/>
                <a:latin typeface="Arial" panose="020B0604020202020204"/>
                <a:ea typeface="+mn-ea"/>
                <a:cs typeface="+mn-cs"/>
              </a:rPr>
              <a:t>RPO Generated</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1800" b="0" i="1" u="none" strike="noStrike" kern="1200" cap="none" spc="0" normalizeH="0" baseline="0" noProof="0" dirty="0">
                <a:ln>
                  <a:noFill/>
                </a:ln>
                <a:solidFill>
                  <a:srgbClr val="FFFFFF"/>
                </a:solidFill>
                <a:effectLst/>
                <a:uLnTx/>
                <a:uFillTx/>
                <a:latin typeface="Arial" panose="020B0604020202020204"/>
                <a:ea typeface="+mn-ea"/>
                <a:cs typeface="+mn-cs"/>
              </a:rPr>
              <a:t>Custom assays, unique protocols</a:t>
            </a:r>
          </a:p>
        </p:txBody>
      </p:sp>
      <p:sp>
        <p:nvSpPr>
          <p:cNvPr id="127" name="Rectangle 126">
            <a:extLst>
              <a:ext uri="{FF2B5EF4-FFF2-40B4-BE49-F238E27FC236}">
                <a16:creationId xmlns:a16="http://schemas.microsoft.com/office/drawing/2014/main" id="{AA1572C1-2A7D-4AD1-A0B6-97154673EE46}"/>
              </a:ext>
            </a:extLst>
          </p:cNvPr>
          <p:cNvSpPr/>
          <p:nvPr/>
        </p:nvSpPr>
        <p:spPr>
          <a:xfrm>
            <a:off x="6817581" y="6204513"/>
            <a:ext cx="1918816" cy="589928"/>
          </a:xfrm>
          <a:prstGeom prst="rect">
            <a:avLst/>
          </a:prstGeom>
        </p:spPr>
        <p:style>
          <a:lnRef idx="3">
            <a:schemeClr val="lt1"/>
          </a:lnRef>
          <a:fillRef idx="1">
            <a:schemeClr val="accent5"/>
          </a:fillRef>
          <a:effectRef idx="1">
            <a:schemeClr val="accent5"/>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1800" b="0" i="0" u="none" strike="noStrike" kern="1200" cap="none" spc="0" normalizeH="0" baseline="0" noProof="0" dirty="0">
                <a:ln>
                  <a:noFill/>
                </a:ln>
                <a:solidFill>
                  <a:srgbClr val="FFFFFF"/>
                </a:solidFill>
                <a:effectLst/>
                <a:uLnTx/>
                <a:uFillTx/>
                <a:latin typeface="Arial" panose="020B0604020202020204"/>
                <a:ea typeface="+mn-ea"/>
                <a:cs typeface="+mn-cs"/>
              </a:rPr>
              <a:t>3</a:t>
            </a:r>
            <a:r>
              <a:rPr kumimoji="0" lang="en-GB" sz="1800" b="0" i="0" u="none" strike="noStrike" kern="1200" cap="none" spc="0" normalizeH="0" baseline="30000" noProof="0" dirty="0">
                <a:ln>
                  <a:noFill/>
                </a:ln>
                <a:solidFill>
                  <a:srgbClr val="FFFFFF"/>
                </a:solidFill>
                <a:effectLst/>
                <a:uLnTx/>
                <a:uFillTx/>
                <a:latin typeface="Arial" panose="020B0604020202020204"/>
                <a:ea typeface="+mn-ea"/>
                <a:cs typeface="+mn-cs"/>
              </a:rPr>
              <a:t>rd</a:t>
            </a:r>
            <a:r>
              <a:rPr kumimoji="0" lang="en-GB" sz="1800" b="0" i="0" u="none" strike="noStrike" kern="1200" cap="none" spc="0" normalizeH="0" baseline="0" noProof="0" dirty="0">
                <a:ln>
                  <a:noFill/>
                </a:ln>
                <a:solidFill>
                  <a:srgbClr val="FFFFFF"/>
                </a:solidFill>
                <a:effectLst/>
                <a:uLnTx/>
                <a:uFillTx/>
                <a:latin typeface="Arial" panose="020B0604020202020204"/>
                <a:ea typeface="+mn-ea"/>
                <a:cs typeface="+mn-cs"/>
              </a:rPr>
              <a:t> Parties</a:t>
            </a:r>
          </a:p>
        </p:txBody>
      </p:sp>
      <p:sp>
        <p:nvSpPr>
          <p:cNvPr id="128" name="Rectangle 127">
            <a:extLst>
              <a:ext uri="{FF2B5EF4-FFF2-40B4-BE49-F238E27FC236}">
                <a16:creationId xmlns:a16="http://schemas.microsoft.com/office/drawing/2014/main" id="{C2D1F891-2495-4537-B62C-978F928BCEE4}"/>
              </a:ext>
            </a:extLst>
          </p:cNvPr>
          <p:cNvSpPr/>
          <p:nvPr/>
        </p:nvSpPr>
        <p:spPr>
          <a:xfrm>
            <a:off x="205498" y="4685911"/>
            <a:ext cx="3104158" cy="1968277"/>
          </a:xfrm>
          <a:prstGeom prst="rect">
            <a:avLst/>
          </a:prstGeom>
          <a:solidFill>
            <a:srgbClr val="FF0000"/>
          </a:solidFill>
        </p:spPr>
        <p:style>
          <a:lnRef idx="2">
            <a:schemeClr val="accent4">
              <a:shade val="50000"/>
            </a:schemeClr>
          </a:lnRef>
          <a:fillRef idx="1">
            <a:schemeClr val="accent4"/>
          </a:fillRef>
          <a:effectRef idx="0">
            <a:schemeClr val="accent4"/>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1800" b="0" i="0" u="none" strike="noStrike" kern="1200" cap="none" spc="0" normalizeH="0" baseline="0" noProof="0" dirty="0">
                <a:ln>
                  <a:noFill/>
                </a:ln>
                <a:solidFill>
                  <a:srgbClr val="FFFFFF"/>
                </a:solidFill>
                <a:effectLst/>
                <a:uLnTx/>
                <a:uFillTx/>
                <a:latin typeface="Arial" panose="020B0604020202020204"/>
                <a:ea typeface="+mn-ea"/>
                <a:cs typeface="+mn-cs"/>
              </a:rPr>
              <a:t>No single initiative or body can ever hold the complete picture of patient data – we </a:t>
            </a:r>
            <a:r>
              <a:rPr kumimoji="0" lang="en-GB" sz="1800" b="0" i="1" u="none" strike="noStrike" kern="1200" cap="none" spc="0" normalizeH="0" baseline="0" noProof="0" dirty="0">
                <a:ln>
                  <a:noFill/>
                </a:ln>
                <a:solidFill>
                  <a:srgbClr val="FFFFFF"/>
                </a:solidFill>
                <a:effectLst/>
                <a:uLnTx/>
                <a:uFillTx/>
                <a:latin typeface="Arial" panose="020B0604020202020204"/>
                <a:ea typeface="+mn-ea"/>
                <a:cs typeface="+mn-cs"/>
              </a:rPr>
              <a:t>must</a:t>
            </a:r>
            <a:r>
              <a:rPr kumimoji="0" lang="en-GB" sz="1800" b="0" i="0" u="none" strike="noStrike" kern="1200" cap="none" spc="0" normalizeH="0" baseline="0" noProof="0" dirty="0">
                <a:ln>
                  <a:noFill/>
                </a:ln>
                <a:solidFill>
                  <a:srgbClr val="FFFFFF"/>
                </a:solidFill>
                <a:effectLst/>
                <a:uLnTx/>
                <a:uFillTx/>
                <a:latin typeface="Arial" panose="020B0604020202020204"/>
                <a:ea typeface="+mn-ea"/>
                <a:cs typeface="+mn-cs"/>
              </a:rPr>
              <a:t> collaborate on a common strategy and architecture across the ecosystem</a:t>
            </a:r>
          </a:p>
        </p:txBody>
      </p:sp>
    </p:spTree>
    <p:extLst>
      <p:ext uri="{BB962C8B-B14F-4D97-AF65-F5344CB8AC3E}">
        <p14:creationId xmlns:p14="http://schemas.microsoft.com/office/powerpoint/2010/main" val="3380624846"/>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0E4DAD0-3006-4CED-A0EB-810C0708F1B0}"/>
              </a:ext>
            </a:extLst>
          </p:cNvPr>
          <p:cNvSpPr>
            <a:spLocks noGrp="1"/>
          </p:cNvSpPr>
          <p:nvPr>
            <p:ph type="title"/>
          </p:nvPr>
        </p:nvSpPr>
        <p:spPr>
          <a:xfrm>
            <a:off x="716943" y="249235"/>
            <a:ext cx="9929349" cy="1057936"/>
          </a:xfrm>
        </p:spPr>
        <p:txBody>
          <a:bodyPr anchor="t">
            <a:normAutofit fontScale="90000"/>
          </a:bodyPr>
          <a:lstStyle/>
          <a:p>
            <a:r>
              <a:rPr lang="en-GB" dirty="0">
                <a:solidFill>
                  <a:schemeClr val="accent1"/>
                </a:solidFill>
              </a:rPr>
              <a:t>We need to reconstruct the full patient’s record – a longitudinal Unified Patient Model created from all available data sources</a:t>
            </a:r>
            <a:br>
              <a:rPr lang="en-GB" sz="1800" dirty="0">
                <a:solidFill>
                  <a:schemeClr val="accent1"/>
                </a:solidFill>
              </a:rPr>
            </a:br>
            <a:br>
              <a:rPr lang="en-GB" sz="1800" dirty="0">
                <a:solidFill>
                  <a:schemeClr val="accent1"/>
                </a:solidFill>
              </a:rPr>
            </a:br>
            <a:r>
              <a:rPr lang="en-GB" sz="1400" b="0" dirty="0">
                <a:solidFill>
                  <a:schemeClr val="accent1"/>
                </a:solidFill>
              </a:rPr>
              <a:t>The Healthcare ecosystem of the future has to be anchored around a complete view of the patient, not our current model of fragmentary transactional data, siloed by administrative boundaries.</a:t>
            </a:r>
            <a:br>
              <a:rPr lang="en-GB" dirty="0">
                <a:solidFill>
                  <a:schemeClr val="accent1"/>
                </a:solidFill>
              </a:rPr>
            </a:br>
            <a:endParaRPr lang="en-GB" dirty="0">
              <a:solidFill>
                <a:schemeClr val="accent1"/>
              </a:solidFill>
            </a:endParaRPr>
          </a:p>
        </p:txBody>
      </p:sp>
      <p:sp>
        <p:nvSpPr>
          <p:cNvPr id="3" name="Slide Number Placeholder 2">
            <a:extLst>
              <a:ext uri="{FF2B5EF4-FFF2-40B4-BE49-F238E27FC236}">
                <a16:creationId xmlns:a16="http://schemas.microsoft.com/office/drawing/2014/main" id="{D55D9B11-84B9-4204-A0BF-24E551220A66}"/>
              </a:ext>
            </a:extLst>
          </p:cNvPr>
          <p:cNvSpPr>
            <a:spLocks noGrp="1"/>
          </p:cNvSpPr>
          <p:nvPr>
            <p:ph type="sldNum" sz="quarter" idx="12"/>
          </p:nvPr>
        </p:nvSpPr>
        <p:spPr/>
        <p:txBody>
          <a:bodyPr/>
          <a:lstStyle/>
          <a:p>
            <a:fld id="{D19B3434-7E09-465F-A694-A86E7D543F5E}" type="slidenum">
              <a:rPr lang="en-GB" smtClean="0"/>
              <a:pPr/>
              <a:t>8</a:t>
            </a:fld>
            <a:endParaRPr lang="en-GB" dirty="0"/>
          </a:p>
        </p:txBody>
      </p:sp>
      <p:grpSp>
        <p:nvGrpSpPr>
          <p:cNvPr id="5" name="Group 4">
            <a:extLst>
              <a:ext uri="{FF2B5EF4-FFF2-40B4-BE49-F238E27FC236}">
                <a16:creationId xmlns:a16="http://schemas.microsoft.com/office/drawing/2014/main" id="{05E2ABE5-DEBE-424C-B25F-64F11827829A}"/>
              </a:ext>
            </a:extLst>
          </p:cNvPr>
          <p:cNvGrpSpPr/>
          <p:nvPr/>
        </p:nvGrpSpPr>
        <p:grpSpPr>
          <a:xfrm>
            <a:off x="-65499" y="1916831"/>
            <a:ext cx="11140624" cy="4464497"/>
            <a:chOff x="-65500" y="764704"/>
            <a:chExt cx="10527159" cy="5938473"/>
          </a:xfrm>
        </p:grpSpPr>
        <p:grpSp>
          <p:nvGrpSpPr>
            <p:cNvPr id="14" name="Group 13">
              <a:extLst>
                <a:ext uri="{FF2B5EF4-FFF2-40B4-BE49-F238E27FC236}">
                  <a16:creationId xmlns:a16="http://schemas.microsoft.com/office/drawing/2014/main" id="{01DE9BA8-7F04-4D54-BA18-B1AD57302B41}"/>
                </a:ext>
              </a:extLst>
            </p:cNvPr>
            <p:cNvGrpSpPr/>
            <p:nvPr/>
          </p:nvGrpSpPr>
          <p:grpSpPr>
            <a:xfrm>
              <a:off x="1528311" y="764704"/>
              <a:ext cx="8933348" cy="895993"/>
              <a:chOff x="1528311" y="1092847"/>
              <a:chExt cx="8933348" cy="895993"/>
            </a:xfrm>
          </p:grpSpPr>
          <p:sp>
            <p:nvSpPr>
              <p:cNvPr id="4" name="Rectangle 3">
                <a:extLst>
                  <a:ext uri="{FF2B5EF4-FFF2-40B4-BE49-F238E27FC236}">
                    <a16:creationId xmlns:a16="http://schemas.microsoft.com/office/drawing/2014/main" id="{E937EB21-108A-4777-9EBA-43C3451DC2BE}"/>
                  </a:ext>
                </a:extLst>
              </p:cNvPr>
              <p:cNvSpPr/>
              <p:nvPr/>
            </p:nvSpPr>
            <p:spPr>
              <a:xfrm>
                <a:off x="1559496" y="1307171"/>
                <a:ext cx="8496944" cy="681669"/>
              </a:xfrm>
              <a:prstGeom prst="rect">
                <a:avLst/>
              </a:prstGeom>
              <a:noFill/>
              <a:ln w="3175">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600"/>
              </a:p>
            </p:txBody>
          </p:sp>
          <p:cxnSp>
            <p:nvCxnSpPr>
              <p:cNvPr id="6" name="Straight Arrow Connector 5">
                <a:extLst>
                  <a:ext uri="{FF2B5EF4-FFF2-40B4-BE49-F238E27FC236}">
                    <a16:creationId xmlns:a16="http://schemas.microsoft.com/office/drawing/2014/main" id="{518171D5-1E21-49EE-8E73-FB1D5FEC990A}"/>
                  </a:ext>
                </a:extLst>
              </p:cNvPr>
              <p:cNvCxnSpPr/>
              <p:nvPr/>
            </p:nvCxnSpPr>
            <p:spPr>
              <a:xfrm flipV="1">
                <a:off x="1559496" y="1124744"/>
                <a:ext cx="0" cy="864096"/>
              </a:xfrm>
              <a:prstGeom prst="straightConnector1">
                <a:avLst/>
              </a:prstGeom>
              <a:ln>
                <a:solidFill>
                  <a:schemeClr val="bg1">
                    <a:lumMod val="50000"/>
                  </a:schemeClr>
                </a:solidFill>
                <a:tailEnd type="triangle"/>
              </a:ln>
            </p:spPr>
            <p:style>
              <a:lnRef idx="1">
                <a:schemeClr val="accent1"/>
              </a:lnRef>
              <a:fillRef idx="0">
                <a:schemeClr val="accent1"/>
              </a:fillRef>
              <a:effectRef idx="0">
                <a:schemeClr val="accent1"/>
              </a:effectRef>
              <a:fontRef idx="minor">
                <a:schemeClr val="tx1"/>
              </a:fontRef>
            </p:style>
          </p:cxnSp>
          <p:cxnSp>
            <p:nvCxnSpPr>
              <p:cNvPr id="8" name="Straight Arrow Connector 7">
                <a:extLst>
                  <a:ext uri="{FF2B5EF4-FFF2-40B4-BE49-F238E27FC236}">
                    <a16:creationId xmlns:a16="http://schemas.microsoft.com/office/drawing/2014/main" id="{09DEE360-10E2-4AD1-940C-D521C20F6BD5}"/>
                  </a:ext>
                </a:extLst>
              </p:cNvPr>
              <p:cNvCxnSpPr/>
              <p:nvPr/>
            </p:nvCxnSpPr>
            <p:spPr>
              <a:xfrm>
                <a:off x="1559496" y="1988840"/>
                <a:ext cx="8856984" cy="0"/>
              </a:xfrm>
              <a:prstGeom prst="straightConnector1">
                <a:avLst/>
              </a:prstGeom>
              <a:ln>
                <a:solidFill>
                  <a:schemeClr val="bg1">
                    <a:lumMod val="50000"/>
                  </a:schemeClr>
                </a:solidFill>
                <a:tailEnd type="triangle"/>
              </a:ln>
            </p:spPr>
            <p:style>
              <a:lnRef idx="1">
                <a:schemeClr val="accent1"/>
              </a:lnRef>
              <a:fillRef idx="0">
                <a:schemeClr val="accent1"/>
              </a:fillRef>
              <a:effectRef idx="0">
                <a:schemeClr val="accent1"/>
              </a:effectRef>
              <a:fontRef idx="minor">
                <a:schemeClr val="tx1"/>
              </a:fontRef>
            </p:style>
          </p:cxnSp>
          <p:sp>
            <p:nvSpPr>
              <p:cNvPr id="9" name="TextBox 8">
                <a:extLst>
                  <a:ext uri="{FF2B5EF4-FFF2-40B4-BE49-F238E27FC236}">
                    <a16:creationId xmlns:a16="http://schemas.microsoft.com/office/drawing/2014/main" id="{D6BC4303-308D-4E70-9CF3-E24F744A3C8A}"/>
                  </a:ext>
                </a:extLst>
              </p:cNvPr>
              <p:cNvSpPr txBox="1"/>
              <p:nvPr/>
            </p:nvSpPr>
            <p:spPr>
              <a:xfrm>
                <a:off x="1528311" y="1092847"/>
                <a:ext cx="582211" cy="230832"/>
              </a:xfrm>
              <a:prstGeom prst="rect">
                <a:avLst/>
              </a:prstGeom>
              <a:noFill/>
            </p:spPr>
            <p:txBody>
              <a:bodyPr wrap="none" rtlCol="0">
                <a:spAutoFit/>
              </a:bodyPr>
              <a:lstStyle/>
              <a:p>
                <a:r>
                  <a:rPr lang="en-GB" sz="900" dirty="0"/>
                  <a:t>Amount</a:t>
                </a:r>
              </a:p>
            </p:txBody>
          </p:sp>
          <p:sp>
            <p:nvSpPr>
              <p:cNvPr id="10" name="TextBox 9">
                <a:extLst>
                  <a:ext uri="{FF2B5EF4-FFF2-40B4-BE49-F238E27FC236}">
                    <a16:creationId xmlns:a16="http://schemas.microsoft.com/office/drawing/2014/main" id="{B30CFCD0-12A7-45C8-88CF-008E2059AC15}"/>
                  </a:ext>
                </a:extLst>
              </p:cNvPr>
              <p:cNvSpPr txBox="1"/>
              <p:nvPr/>
            </p:nvSpPr>
            <p:spPr>
              <a:xfrm>
                <a:off x="10022115" y="1742619"/>
                <a:ext cx="439544" cy="230832"/>
              </a:xfrm>
              <a:prstGeom prst="rect">
                <a:avLst/>
              </a:prstGeom>
              <a:noFill/>
            </p:spPr>
            <p:txBody>
              <a:bodyPr wrap="none" rtlCol="0">
                <a:spAutoFit/>
              </a:bodyPr>
              <a:lstStyle/>
              <a:p>
                <a:r>
                  <a:rPr lang="en-GB" sz="900" b="1" dirty="0"/>
                  <a:t>TIME</a:t>
                </a:r>
              </a:p>
            </p:txBody>
          </p:sp>
        </p:grpSp>
        <p:sp>
          <p:nvSpPr>
            <p:cNvPr id="11" name="TextBox 10">
              <a:extLst>
                <a:ext uri="{FF2B5EF4-FFF2-40B4-BE49-F238E27FC236}">
                  <a16:creationId xmlns:a16="http://schemas.microsoft.com/office/drawing/2014/main" id="{8B59C853-C9D0-45D0-8C62-1EC6B542B7AD}"/>
                </a:ext>
              </a:extLst>
            </p:cNvPr>
            <p:cNvSpPr txBox="1"/>
            <p:nvPr/>
          </p:nvSpPr>
          <p:spPr>
            <a:xfrm>
              <a:off x="551143" y="1106700"/>
              <a:ext cx="1008353" cy="307777"/>
            </a:xfrm>
            <a:prstGeom prst="rect">
              <a:avLst/>
            </a:prstGeom>
            <a:noFill/>
          </p:spPr>
          <p:txBody>
            <a:bodyPr wrap="none" rtlCol="0">
              <a:spAutoFit/>
            </a:bodyPr>
            <a:lstStyle/>
            <a:p>
              <a:pPr algn="r"/>
              <a:r>
                <a:rPr lang="en-GB" sz="1400" dirty="0">
                  <a:solidFill>
                    <a:schemeClr val="accent1"/>
                  </a:solidFill>
                </a:rPr>
                <a:t>Wearables</a:t>
              </a:r>
            </a:p>
          </p:txBody>
        </p:sp>
        <p:sp>
          <p:nvSpPr>
            <p:cNvPr id="12" name="TextBox 11">
              <a:extLst>
                <a:ext uri="{FF2B5EF4-FFF2-40B4-BE49-F238E27FC236}">
                  <a16:creationId xmlns:a16="http://schemas.microsoft.com/office/drawing/2014/main" id="{0C95D1D8-CD14-4060-ADDE-756B83D638F0}"/>
                </a:ext>
              </a:extLst>
            </p:cNvPr>
            <p:cNvSpPr txBox="1"/>
            <p:nvPr/>
          </p:nvSpPr>
          <p:spPr>
            <a:xfrm>
              <a:off x="432070" y="1900123"/>
              <a:ext cx="1127426" cy="523220"/>
            </a:xfrm>
            <a:prstGeom prst="rect">
              <a:avLst/>
            </a:prstGeom>
            <a:noFill/>
          </p:spPr>
          <p:txBody>
            <a:bodyPr wrap="square" rtlCol="0">
              <a:spAutoFit/>
            </a:bodyPr>
            <a:lstStyle/>
            <a:p>
              <a:pPr algn="r"/>
              <a:r>
                <a:rPr lang="en-GB" sz="1400" dirty="0">
                  <a:solidFill>
                    <a:schemeClr val="accent1"/>
                  </a:solidFill>
                </a:rPr>
                <a:t>Primary Health (GP)</a:t>
              </a:r>
            </a:p>
          </p:txBody>
        </p:sp>
        <p:sp>
          <p:nvSpPr>
            <p:cNvPr id="13" name="TextBox 12">
              <a:extLst>
                <a:ext uri="{FF2B5EF4-FFF2-40B4-BE49-F238E27FC236}">
                  <a16:creationId xmlns:a16="http://schemas.microsoft.com/office/drawing/2014/main" id="{F2589599-7BF5-410C-968C-FEEF51CA8C88}"/>
                </a:ext>
              </a:extLst>
            </p:cNvPr>
            <p:cNvSpPr txBox="1"/>
            <p:nvPr/>
          </p:nvSpPr>
          <p:spPr>
            <a:xfrm>
              <a:off x="372991" y="2878681"/>
              <a:ext cx="1186505" cy="738664"/>
            </a:xfrm>
            <a:prstGeom prst="rect">
              <a:avLst/>
            </a:prstGeom>
            <a:noFill/>
          </p:spPr>
          <p:txBody>
            <a:bodyPr wrap="square" rtlCol="0">
              <a:spAutoFit/>
            </a:bodyPr>
            <a:lstStyle/>
            <a:p>
              <a:pPr algn="r"/>
              <a:r>
                <a:rPr lang="en-GB" sz="1400" dirty="0">
                  <a:solidFill>
                    <a:schemeClr val="accent1"/>
                  </a:solidFill>
                </a:rPr>
                <a:t>Secondary Health (Hospitals)</a:t>
              </a:r>
            </a:p>
          </p:txBody>
        </p:sp>
        <p:grpSp>
          <p:nvGrpSpPr>
            <p:cNvPr id="15" name="Group 14">
              <a:extLst>
                <a:ext uri="{FF2B5EF4-FFF2-40B4-BE49-F238E27FC236}">
                  <a16:creationId xmlns:a16="http://schemas.microsoft.com/office/drawing/2014/main" id="{CFD4F218-C1E3-4E64-B7F1-645F9E8A2D2A}"/>
                </a:ext>
              </a:extLst>
            </p:cNvPr>
            <p:cNvGrpSpPr/>
            <p:nvPr/>
          </p:nvGrpSpPr>
          <p:grpSpPr>
            <a:xfrm>
              <a:off x="1528311" y="1763495"/>
              <a:ext cx="8933348" cy="895993"/>
              <a:chOff x="1528311" y="1092847"/>
              <a:chExt cx="8933348" cy="895993"/>
            </a:xfrm>
          </p:grpSpPr>
          <p:sp>
            <p:nvSpPr>
              <p:cNvPr id="16" name="Rectangle 15">
                <a:extLst>
                  <a:ext uri="{FF2B5EF4-FFF2-40B4-BE49-F238E27FC236}">
                    <a16:creationId xmlns:a16="http://schemas.microsoft.com/office/drawing/2014/main" id="{3FAEB4F9-F3D3-4F88-987F-3D40EAC702C7}"/>
                  </a:ext>
                </a:extLst>
              </p:cNvPr>
              <p:cNvSpPr/>
              <p:nvPr/>
            </p:nvSpPr>
            <p:spPr>
              <a:xfrm>
                <a:off x="1559496" y="1307171"/>
                <a:ext cx="8496944" cy="681669"/>
              </a:xfrm>
              <a:prstGeom prst="rect">
                <a:avLst/>
              </a:prstGeom>
              <a:noFill/>
              <a:ln w="3175">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600"/>
              </a:p>
            </p:txBody>
          </p:sp>
          <p:cxnSp>
            <p:nvCxnSpPr>
              <p:cNvPr id="17" name="Straight Arrow Connector 16">
                <a:extLst>
                  <a:ext uri="{FF2B5EF4-FFF2-40B4-BE49-F238E27FC236}">
                    <a16:creationId xmlns:a16="http://schemas.microsoft.com/office/drawing/2014/main" id="{ED13D892-025A-420D-9D91-A50FAD474A08}"/>
                  </a:ext>
                </a:extLst>
              </p:cNvPr>
              <p:cNvCxnSpPr/>
              <p:nvPr/>
            </p:nvCxnSpPr>
            <p:spPr>
              <a:xfrm flipV="1">
                <a:off x="1559496" y="1124744"/>
                <a:ext cx="0" cy="864096"/>
              </a:xfrm>
              <a:prstGeom prst="straightConnector1">
                <a:avLst/>
              </a:prstGeom>
              <a:ln>
                <a:solidFill>
                  <a:schemeClr val="bg1">
                    <a:lumMod val="50000"/>
                  </a:schemeClr>
                </a:solidFill>
                <a:tailEnd type="triangle"/>
              </a:ln>
            </p:spPr>
            <p:style>
              <a:lnRef idx="1">
                <a:schemeClr val="accent1"/>
              </a:lnRef>
              <a:fillRef idx="0">
                <a:schemeClr val="accent1"/>
              </a:fillRef>
              <a:effectRef idx="0">
                <a:schemeClr val="accent1"/>
              </a:effectRef>
              <a:fontRef idx="minor">
                <a:schemeClr val="tx1"/>
              </a:fontRef>
            </p:style>
          </p:cxnSp>
          <p:cxnSp>
            <p:nvCxnSpPr>
              <p:cNvPr id="18" name="Straight Arrow Connector 17">
                <a:extLst>
                  <a:ext uri="{FF2B5EF4-FFF2-40B4-BE49-F238E27FC236}">
                    <a16:creationId xmlns:a16="http://schemas.microsoft.com/office/drawing/2014/main" id="{3BBC2E42-77E0-4F02-99A7-377CFEB5E902}"/>
                  </a:ext>
                </a:extLst>
              </p:cNvPr>
              <p:cNvCxnSpPr/>
              <p:nvPr/>
            </p:nvCxnSpPr>
            <p:spPr>
              <a:xfrm>
                <a:off x="1559496" y="1988840"/>
                <a:ext cx="8856984" cy="0"/>
              </a:xfrm>
              <a:prstGeom prst="straightConnector1">
                <a:avLst/>
              </a:prstGeom>
              <a:ln>
                <a:solidFill>
                  <a:schemeClr val="bg1">
                    <a:lumMod val="50000"/>
                  </a:schemeClr>
                </a:solidFill>
                <a:tailEnd type="triangle"/>
              </a:ln>
            </p:spPr>
            <p:style>
              <a:lnRef idx="1">
                <a:schemeClr val="accent1"/>
              </a:lnRef>
              <a:fillRef idx="0">
                <a:schemeClr val="accent1"/>
              </a:fillRef>
              <a:effectRef idx="0">
                <a:schemeClr val="accent1"/>
              </a:effectRef>
              <a:fontRef idx="minor">
                <a:schemeClr val="tx1"/>
              </a:fontRef>
            </p:style>
          </p:cxnSp>
          <p:sp>
            <p:nvSpPr>
              <p:cNvPr id="19" name="TextBox 18">
                <a:extLst>
                  <a:ext uri="{FF2B5EF4-FFF2-40B4-BE49-F238E27FC236}">
                    <a16:creationId xmlns:a16="http://schemas.microsoft.com/office/drawing/2014/main" id="{EB82CA02-BAE3-459C-8598-E51AE3DBD569}"/>
                  </a:ext>
                </a:extLst>
              </p:cNvPr>
              <p:cNvSpPr txBox="1"/>
              <p:nvPr/>
            </p:nvSpPr>
            <p:spPr>
              <a:xfrm>
                <a:off x="1528311" y="1092847"/>
                <a:ext cx="582211" cy="230832"/>
              </a:xfrm>
              <a:prstGeom prst="rect">
                <a:avLst/>
              </a:prstGeom>
              <a:noFill/>
            </p:spPr>
            <p:txBody>
              <a:bodyPr wrap="none" rtlCol="0">
                <a:spAutoFit/>
              </a:bodyPr>
              <a:lstStyle/>
              <a:p>
                <a:r>
                  <a:rPr lang="en-GB" sz="900" dirty="0"/>
                  <a:t>Amount</a:t>
                </a:r>
              </a:p>
            </p:txBody>
          </p:sp>
          <p:sp>
            <p:nvSpPr>
              <p:cNvPr id="20" name="TextBox 19">
                <a:extLst>
                  <a:ext uri="{FF2B5EF4-FFF2-40B4-BE49-F238E27FC236}">
                    <a16:creationId xmlns:a16="http://schemas.microsoft.com/office/drawing/2014/main" id="{FB62E8E6-6343-40B5-8605-C02EB5060B68}"/>
                  </a:ext>
                </a:extLst>
              </p:cNvPr>
              <p:cNvSpPr txBox="1"/>
              <p:nvPr/>
            </p:nvSpPr>
            <p:spPr>
              <a:xfrm>
                <a:off x="10022115" y="1742619"/>
                <a:ext cx="439544" cy="230832"/>
              </a:xfrm>
              <a:prstGeom prst="rect">
                <a:avLst/>
              </a:prstGeom>
              <a:noFill/>
            </p:spPr>
            <p:txBody>
              <a:bodyPr wrap="none" rtlCol="0">
                <a:spAutoFit/>
              </a:bodyPr>
              <a:lstStyle/>
              <a:p>
                <a:r>
                  <a:rPr lang="en-GB" sz="900" b="1" dirty="0"/>
                  <a:t>TIME</a:t>
                </a:r>
              </a:p>
            </p:txBody>
          </p:sp>
        </p:grpSp>
        <p:grpSp>
          <p:nvGrpSpPr>
            <p:cNvPr id="21" name="Group 20">
              <a:extLst>
                <a:ext uri="{FF2B5EF4-FFF2-40B4-BE49-F238E27FC236}">
                  <a16:creationId xmlns:a16="http://schemas.microsoft.com/office/drawing/2014/main" id="{F21A92FA-DD41-47D1-A734-C171B1FAA3DE}"/>
                </a:ext>
              </a:extLst>
            </p:cNvPr>
            <p:cNvGrpSpPr/>
            <p:nvPr/>
          </p:nvGrpSpPr>
          <p:grpSpPr>
            <a:xfrm>
              <a:off x="1528311" y="2762286"/>
              <a:ext cx="8933348" cy="895993"/>
              <a:chOff x="1528311" y="1092847"/>
              <a:chExt cx="8933348" cy="895993"/>
            </a:xfrm>
          </p:grpSpPr>
          <p:sp>
            <p:nvSpPr>
              <p:cNvPr id="22" name="Rectangle 21">
                <a:extLst>
                  <a:ext uri="{FF2B5EF4-FFF2-40B4-BE49-F238E27FC236}">
                    <a16:creationId xmlns:a16="http://schemas.microsoft.com/office/drawing/2014/main" id="{602D723A-6C16-4062-81D1-717493C78704}"/>
                  </a:ext>
                </a:extLst>
              </p:cNvPr>
              <p:cNvSpPr/>
              <p:nvPr/>
            </p:nvSpPr>
            <p:spPr>
              <a:xfrm>
                <a:off x="1559496" y="1307171"/>
                <a:ext cx="8496944" cy="681669"/>
              </a:xfrm>
              <a:prstGeom prst="rect">
                <a:avLst/>
              </a:prstGeom>
              <a:noFill/>
              <a:ln w="3175">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600"/>
              </a:p>
            </p:txBody>
          </p:sp>
          <p:cxnSp>
            <p:nvCxnSpPr>
              <p:cNvPr id="23" name="Straight Arrow Connector 22">
                <a:extLst>
                  <a:ext uri="{FF2B5EF4-FFF2-40B4-BE49-F238E27FC236}">
                    <a16:creationId xmlns:a16="http://schemas.microsoft.com/office/drawing/2014/main" id="{A198689D-F194-4843-96A1-80F50F18E1D2}"/>
                  </a:ext>
                </a:extLst>
              </p:cNvPr>
              <p:cNvCxnSpPr/>
              <p:nvPr/>
            </p:nvCxnSpPr>
            <p:spPr>
              <a:xfrm flipV="1">
                <a:off x="1559496" y="1124744"/>
                <a:ext cx="0" cy="864096"/>
              </a:xfrm>
              <a:prstGeom prst="straightConnector1">
                <a:avLst/>
              </a:prstGeom>
              <a:ln>
                <a:solidFill>
                  <a:schemeClr val="bg1">
                    <a:lumMod val="50000"/>
                  </a:schemeClr>
                </a:solidFill>
                <a:tailEnd type="triangle"/>
              </a:ln>
            </p:spPr>
            <p:style>
              <a:lnRef idx="1">
                <a:schemeClr val="accent1"/>
              </a:lnRef>
              <a:fillRef idx="0">
                <a:schemeClr val="accent1"/>
              </a:fillRef>
              <a:effectRef idx="0">
                <a:schemeClr val="accent1"/>
              </a:effectRef>
              <a:fontRef idx="minor">
                <a:schemeClr val="tx1"/>
              </a:fontRef>
            </p:style>
          </p:cxnSp>
          <p:cxnSp>
            <p:nvCxnSpPr>
              <p:cNvPr id="24" name="Straight Arrow Connector 23">
                <a:extLst>
                  <a:ext uri="{FF2B5EF4-FFF2-40B4-BE49-F238E27FC236}">
                    <a16:creationId xmlns:a16="http://schemas.microsoft.com/office/drawing/2014/main" id="{FD58827F-6981-42FF-99E5-91CDCDF8DFCD}"/>
                  </a:ext>
                </a:extLst>
              </p:cNvPr>
              <p:cNvCxnSpPr/>
              <p:nvPr/>
            </p:nvCxnSpPr>
            <p:spPr>
              <a:xfrm>
                <a:off x="1559496" y="1988840"/>
                <a:ext cx="8856984" cy="0"/>
              </a:xfrm>
              <a:prstGeom prst="straightConnector1">
                <a:avLst/>
              </a:prstGeom>
              <a:ln>
                <a:solidFill>
                  <a:schemeClr val="bg1">
                    <a:lumMod val="50000"/>
                  </a:schemeClr>
                </a:solidFill>
                <a:tailEnd type="triangle"/>
              </a:ln>
            </p:spPr>
            <p:style>
              <a:lnRef idx="1">
                <a:schemeClr val="accent1"/>
              </a:lnRef>
              <a:fillRef idx="0">
                <a:schemeClr val="accent1"/>
              </a:fillRef>
              <a:effectRef idx="0">
                <a:schemeClr val="accent1"/>
              </a:effectRef>
              <a:fontRef idx="minor">
                <a:schemeClr val="tx1"/>
              </a:fontRef>
            </p:style>
          </p:cxnSp>
          <p:sp>
            <p:nvSpPr>
              <p:cNvPr id="25" name="TextBox 24">
                <a:extLst>
                  <a:ext uri="{FF2B5EF4-FFF2-40B4-BE49-F238E27FC236}">
                    <a16:creationId xmlns:a16="http://schemas.microsoft.com/office/drawing/2014/main" id="{DAEE4717-775D-4A61-AEAC-998C18468A1A}"/>
                  </a:ext>
                </a:extLst>
              </p:cNvPr>
              <p:cNvSpPr txBox="1"/>
              <p:nvPr/>
            </p:nvSpPr>
            <p:spPr>
              <a:xfrm>
                <a:off x="1528311" y="1092847"/>
                <a:ext cx="582211" cy="230832"/>
              </a:xfrm>
              <a:prstGeom prst="rect">
                <a:avLst/>
              </a:prstGeom>
              <a:noFill/>
            </p:spPr>
            <p:txBody>
              <a:bodyPr wrap="none" rtlCol="0">
                <a:spAutoFit/>
              </a:bodyPr>
              <a:lstStyle/>
              <a:p>
                <a:r>
                  <a:rPr lang="en-GB" sz="900" dirty="0"/>
                  <a:t>Amount</a:t>
                </a:r>
              </a:p>
            </p:txBody>
          </p:sp>
          <p:sp>
            <p:nvSpPr>
              <p:cNvPr id="26" name="TextBox 25">
                <a:extLst>
                  <a:ext uri="{FF2B5EF4-FFF2-40B4-BE49-F238E27FC236}">
                    <a16:creationId xmlns:a16="http://schemas.microsoft.com/office/drawing/2014/main" id="{820A1F0E-BC77-41A1-8E80-9BEFBCA4889E}"/>
                  </a:ext>
                </a:extLst>
              </p:cNvPr>
              <p:cNvSpPr txBox="1"/>
              <p:nvPr/>
            </p:nvSpPr>
            <p:spPr>
              <a:xfrm>
                <a:off x="10022115" y="1742619"/>
                <a:ext cx="439544" cy="230832"/>
              </a:xfrm>
              <a:prstGeom prst="rect">
                <a:avLst/>
              </a:prstGeom>
              <a:noFill/>
            </p:spPr>
            <p:txBody>
              <a:bodyPr wrap="none" rtlCol="0">
                <a:spAutoFit/>
              </a:bodyPr>
              <a:lstStyle/>
              <a:p>
                <a:r>
                  <a:rPr lang="en-GB" sz="900" b="1" dirty="0"/>
                  <a:t>TIME</a:t>
                </a:r>
              </a:p>
            </p:txBody>
          </p:sp>
        </p:grpSp>
        <p:grpSp>
          <p:nvGrpSpPr>
            <p:cNvPr id="27" name="Group 26">
              <a:extLst>
                <a:ext uri="{FF2B5EF4-FFF2-40B4-BE49-F238E27FC236}">
                  <a16:creationId xmlns:a16="http://schemas.microsoft.com/office/drawing/2014/main" id="{658BD38F-4289-45D6-8FC4-E0744C40C0D3}"/>
                </a:ext>
              </a:extLst>
            </p:cNvPr>
            <p:cNvGrpSpPr/>
            <p:nvPr/>
          </p:nvGrpSpPr>
          <p:grpSpPr>
            <a:xfrm>
              <a:off x="1528311" y="3761077"/>
              <a:ext cx="8933348" cy="895993"/>
              <a:chOff x="1528311" y="1092847"/>
              <a:chExt cx="8933348" cy="895993"/>
            </a:xfrm>
          </p:grpSpPr>
          <p:sp>
            <p:nvSpPr>
              <p:cNvPr id="28" name="Rectangle 27">
                <a:extLst>
                  <a:ext uri="{FF2B5EF4-FFF2-40B4-BE49-F238E27FC236}">
                    <a16:creationId xmlns:a16="http://schemas.microsoft.com/office/drawing/2014/main" id="{989034C8-F479-4CC5-83AF-ABEF26314042}"/>
                  </a:ext>
                </a:extLst>
              </p:cNvPr>
              <p:cNvSpPr/>
              <p:nvPr/>
            </p:nvSpPr>
            <p:spPr>
              <a:xfrm>
                <a:off x="1559496" y="1307171"/>
                <a:ext cx="8496944" cy="681669"/>
              </a:xfrm>
              <a:prstGeom prst="rect">
                <a:avLst/>
              </a:prstGeom>
              <a:noFill/>
              <a:ln w="3175">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600"/>
              </a:p>
            </p:txBody>
          </p:sp>
          <p:cxnSp>
            <p:nvCxnSpPr>
              <p:cNvPr id="29" name="Straight Arrow Connector 28">
                <a:extLst>
                  <a:ext uri="{FF2B5EF4-FFF2-40B4-BE49-F238E27FC236}">
                    <a16:creationId xmlns:a16="http://schemas.microsoft.com/office/drawing/2014/main" id="{92E0921E-7199-4BC6-BF8F-5A5265BA2FA8}"/>
                  </a:ext>
                </a:extLst>
              </p:cNvPr>
              <p:cNvCxnSpPr/>
              <p:nvPr/>
            </p:nvCxnSpPr>
            <p:spPr>
              <a:xfrm flipV="1">
                <a:off x="1559496" y="1124744"/>
                <a:ext cx="0" cy="864096"/>
              </a:xfrm>
              <a:prstGeom prst="straightConnector1">
                <a:avLst/>
              </a:prstGeom>
              <a:ln>
                <a:solidFill>
                  <a:schemeClr val="bg1">
                    <a:lumMod val="50000"/>
                  </a:schemeClr>
                </a:solidFill>
                <a:tailEnd type="triangle"/>
              </a:ln>
            </p:spPr>
            <p:style>
              <a:lnRef idx="1">
                <a:schemeClr val="accent1"/>
              </a:lnRef>
              <a:fillRef idx="0">
                <a:schemeClr val="accent1"/>
              </a:fillRef>
              <a:effectRef idx="0">
                <a:schemeClr val="accent1"/>
              </a:effectRef>
              <a:fontRef idx="minor">
                <a:schemeClr val="tx1"/>
              </a:fontRef>
            </p:style>
          </p:cxnSp>
          <p:cxnSp>
            <p:nvCxnSpPr>
              <p:cNvPr id="30" name="Straight Arrow Connector 29">
                <a:extLst>
                  <a:ext uri="{FF2B5EF4-FFF2-40B4-BE49-F238E27FC236}">
                    <a16:creationId xmlns:a16="http://schemas.microsoft.com/office/drawing/2014/main" id="{AF44F6DD-A92B-4C92-98F6-53224A605D85}"/>
                  </a:ext>
                </a:extLst>
              </p:cNvPr>
              <p:cNvCxnSpPr/>
              <p:nvPr/>
            </p:nvCxnSpPr>
            <p:spPr>
              <a:xfrm>
                <a:off x="1559496" y="1988840"/>
                <a:ext cx="8856984" cy="0"/>
              </a:xfrm>
              <a:prstGeom prst="straightConnector1">
                <a:avLst/>
              </a:prstGeom>
              <a:ln>
                <a:solidFill>
                  <a:schemeClr val="bg1">
                    <a:lumMod val="50000"/>
                  </a:schemeClr>
                </a:solidFill>
                <a:tailEnd type="triangle"/>
              </a:ln>
            </p:spPr>
            <p:style>
              <a:lnRef idx="1">
                <a:schemeClr val="accent1"/>
              </a:lnRef>
              <a:fillRef idx="0">
                <a:schemeClr val="accent1"/>
              </a:fillRef>
              <a:effectRef idx="0">
                <a:schemeClr val="accent1"/>
              </a:effectRef>
              <a:fontRef idx="minor">
                <a:schemeClr val="tx1"/>
              </a:fontRef>
            </p:style>
          </p:cxnSp>
          <p:sp>
            <p:nvSpPr>
              <p:cNvPr id="31" name="TextBox 30">
                <a:extLst>
                  <a:ext uri="{FF2B5EF4-FFF2-40B4-BE49-F238E27FC236}">
                    <a16:creationId xmlns:a16="http://schemas.microsoft.com/office/drawing/2014/main" id="{2DB7ECDE-592A-40AC-8A78-907783F58767}"/>
                  </a:ext>
                </a:extLst>
              </p:cNvPr>
              <p:cNvSpPr txBox="1"/>
              <p:nvPr/>
            </p:nvSpPr>
            <p:spPr>
              <a:xfrm>
                <a:off x="1528311" y="1092847"/>
                <a:ext cx="582211" cy="230832"/>
              </a:xfrm>
              <a:prstGeom prst="rect">
                <a:avLst/>
              </a:prstGeom>
              <a:noFill/>
            </p:spPr>
            <p:txBody>
              <a:bodyPr wrap="none" rtlCol="0">
                <a:spAutoFit/>
              </a:bodyPr>
              <a:lstStyle/>
              <a:p>
                <a:r>
                  <a:rPr lang="en-GB" sz="900" dirty="0"/>
                  <a:t>Amount</a:t>
                </a:r>
              </a:p>
            </p:txBody>
          </p:sp>
          <p:sp>
            <p:nvSpPr>
              <p:cNvPr id="32" name="TextBox 31">
                <a:extLst>
                  <a:ext uri="{FF2B5EF4-FFF2-40B4-BE49-F238E27FC236}">
                    <a16:creationId xmlns:a16="http://schemas.microsoft.com/office/drawing/2014/main" id="{C9ACC090-AB16-42EA-B04D-B4C755C14160}"/>
                  </a:ext>
                </a:extLst>
              </p:cNvPr>
              <p:cNvSpPr txBox="1"/>
              <p:nvPr/>
            </p:nvSpPr>
            <p:spPr>
              <a:xfrm>
                <a:off x="10022115" y="1742619"/>
                <a:ext cx="439544" cy="230832"/>
              </a:xfrm>
              <a:prstGeom prst="rect">
                <a:avLst/>
              </a:prstGeom>
              <a:noFill/>
            </p:spPr>
            <p:txBody>
              <a:bodyPr wrap="none" rtlCol="0">
                <a:spAutoFit/>
              </a:bodyPr>
              <a:lstStyle/>
              <a:p>
                <a:r>
                  <a:rPr lang="en-GB" sz="900" b="1" dirty="0"/>
                  <a:t>TIME</a:t>
                </a:r>
              </a:p>
            </p:txBody>
          </p:sp>
        </p:grpSp>
        <p:grpSp>
          <p:nvGrpSpPr>
            <p:cNvPr id="33" name="Group 32">
              <a:extLst>
                <a:ext uri="{FF2B5EF4-FFF2-40B4-BE49-F238E27FC236}">
                  <a16:creationId xmlns:a16="http://schemas.microsoft.com/office/drawing/2014/main" id="{7C0B1EC0-4C86-487D-B84F-A6ABF06B9227}"/>
                </a:ext>
              </a:extLst>
            </p:cNvPr>
            <p:cNvGrpSpPr/>
            <p:nvPr/>
          </p:nvGrpSpPr>
          <p:grpSpPr>
            <a:xfrm>
              <a:off x="1528311" y="4759868"/>
              <a:ext cx="8933348" cy="895993"/>
              <a:chOff x="1528311" y="1092847"/>
              <a:chExt cx="8933348" cy="895993"/>
            </a:xfrm>
          </p:grpSpPr>
          <p:sp>
            <p:nvSpPr>
              <p:cNvPr id="34" name="Rectangle 33">
                <a:extLst>
                  <a:ext uri="{FF2B5EF4-FFF2-40B4-BE49-F238E27FC236}">
                    <a16:creationId xmlns:a16="http://schemas.microsoft.com/office/drawing/2014/main" id="{E37F81DE-C939-4089-AE56-AC40590DEB07}"/>
                  </a:ext>
                </a:extLst>
              </p:cNvPr>
              <p:cNvSpPr/>
              <p:nvPr/>
            </p:nvSpPr>
            <p:spPr>
              <a:xfrm>
                <a:off x="1559496" y="1307171"/>
                <a:ext cx="8496944" cy="681669"/>
              </a:xfrm>
              <a:prstGeom prst="rect">
                <a:avLst/>
              </a:prstGeom>
              <a:noFill/>
              <a:ln w="3175">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600"/>
              </a:p>
            </p:txBody>
          </p:sp>
          <p:cxnSp>
            <p:nvCxnSpPr>
              <p:cNvPr id="35" name="Straight Arrow Connector 34">
                <a:extLst>
                  <a:ext uri="{FF2B5EF4-FFF2-40B4-BE49-F238E27FC236}">
                    <a16:creationId xmlns:a16="http://schemas.microsoft.com/office/drawing/2014/main" id="{9BE2D951-AF4D-420B-8769-B46EB262738E}"/>
                  </a:ext>
                </a:extLst>
              </p:cNvPr>
              <p:cNvCxnSpPr/>
              <p:nvPr/>
            </p:nvCxnSpPr>
            <p:spPr>
              <a:xfrm flipV="1">
                <a:off x="1559496" y="1124744"/>
                <a:ext cx="0" cy="864096"/>
              </a:xfrm>
              <a:prstGeom prst="straightConnector1">
                <a:avLst/>
              </a:prstGeom>
              <a:ln>
                <a:solidFill>
                  <a:schemeClr val="bg1">
                    <a:lumMod val="50000"/>
                  </a:schemeClr>
                </a:solidFill>
                <a:tailEnd type="triangle"/>
              </a:ln>
            </p:spPr>
            <p:style>
              <a:lnRef idx="1">
                <a:schemeClr val="accent1"/>
              </a:lnRef>
              <a:fillRef idx="0">
                <a:schemeClr val="accent1"/>
              </a:fillRef>
              <a:effectRef idx="0">
                <a:schemeClr val="accent1"/>
              </a:effectRef>
              <a:fontRef idx="minor">
                <a:schemeClr val="tx1"/>
              </a:fontRef>
            </p:style>
          </p:cxnSp>
          <p:cxnSp>
            <p:nvCxnSpPr>
              <p:cNvPr id="36" name="Straight Arrow Connector 35">
                <a:extLst>
                  <a:ext uri="{FF2B5EF4-FFF2-40B4-BE49-F238E27FC236}">
                    <a16:creationId xmlns:a16="http://schemas.microsoft.com/office/drawing/2014/main" id="{D6079C4D-3B5F-4019-8C5B-979AFEBE4960}"/>
                  </a:ext>
                </a:extLst>
              </p:cNvPr>
              <p:cNvCxnSpPr/>
              <p:nvPr/>
            </p:nvCxnSpPr>
            <p:spPr>
              <a:xfrm>
                <a:off x="1559496" y="1988840"/>
                <a:ext cx="8856984" cy="0"/>
              </a:xfrm>
              <a:prstGeom prst="straightConnector1">
                <a:avLst/>
              </a:prstGeom>
              <a:ln>
                <a:solidFill>
                  <a:schemeClr val="bg1">
                    <a:lumMod val="50000"/>
                  </a:schemeClr>
                </a:solidFill>
                <a:tailEnd type="triangle"/>
              </a:ln>
            </p:spPr>
            <p:style>
              <a:lnRef idx="1">
                <a:schemeClr val="accent1"/>
              </a:lnRef>
              <a:fillRef idx="0">
                <a:schemeClr val="accent1"/>
              </a:fillRef>
              <a:effectRef idx="0">
                <a:schemeClr val="accent1"/>
              </a:effectRef>
              <a:fontRef idx="minor">
                <a:schemeClr val="tx1"/>
              </a:fontRef>
            </p:style>
          </p:cxnSp>
          <p:sp>
            <p:nvSpPr>
              <p:cNvPr id="37" name="TextBox 36">
                <a:extLst>
                  <a:ext uri="{FF2B5EF4-FFF2-40B4-BE49-F238E27FC236}">
                    <a16:creationId xmlns:a16="http://schemas.microsoft.com/office/drawing/2014/main" id="{7C848422-7E65-4F18-AA52-4A6FAA9FBC53}"/>
                  </a:ext>
                </a:extLst>
              </p:cNvPr>
              <p:cNvSpPr txBox="1"/>
              <p:nvPr/>
            </p:nvSpPr>
            <p:spPr>
              <a:xfrm>
                <a:off x="1528311" y="1092847"/>
                <a:ext cx="582211" cy="230832"/>
              </a:xfrm>
              <a:prstGeom prst="rect">
                <a:avLst/>
              </a:prstGeom>
              <a:noFill/>
            </p:spPr>
            <p:txBody>
              <a:bodyPr wrap="none" rtlCol="0">
                <a:spAutoFit/>
              </a:bodyPr>
              <a:lstStyle/>
              <a:p>
                <a:r>
                  <a:rPr lang="en-GB" sz="900" dirty="0"/>
                  <a:t>Amount</a:t>
                </a:r>
              </a:p>
            </p:txBody>
          </p:sp>
          <p:sp>
            <p:nvSpPr>
              <p:cNvPr id="38" name="TextBox 37">
                <a:extLst>
                  <a:ext uri="{FF2B5EF4-FFF2-40B4-BE49-F238E27FC236}">
                    <a16:creationId xmlns:a16="http://schemas.microsoft.com/office/drawing/2014/main" id="{8C0A96A9-2FF1-42BD-BC2C-15A820D53A83}"/>
                  </a:ext>
                </a:extLst>
              </p:cNvPr>
              <p:cNvSpPr txBox="1"/>
              <p:nvPr/>
            </p:nvSpPr>
            <p:spPr>
              <a:xfrm>
                <a:off x="10022115" y="1742619"/>
                <a:ext cx="439544" cy="230832"/>
              </a:xfrm>
              <a:prstGeom prst="rect">
                <a:avLst/>
              </a:prstGeom>
              <a:noFill/>
            </p:spPr>
            <p:txBody>
              <a:bodyPr wrap="none" rtlCol="0">
                <a:spAutoFit/>
              </a:bodyPr>
              <a:lstStyle/>
              <a:p>
                <a:r>
                  <a:rPr lang="en-GB" sz="900" b="1" dirty="0"/>
                  <a:t>TIME</a:t>
                </a:r>
              </a:p>
            </p:txBody>
          </p:sp>
        </p:grpSp>
        <p:grpSp>
          <p:nvGrpSpPr>
            <p:cNvPr id="39" name="Group 38">
              <a:extLst>
                <a:ext uri="{FF2B5EF4-FFF2-40B4-BE49-F238E27FC236}">
                  <a16:creationId xmlns:a16="http://schemas.microsoft.com/office/drawing/2014/main" id="{20A5D065-C366-4694-945F-C5BED5AB461C}"/>
                </a:ext>
              </a:extLst>
            </p:cNvPr>
            <p:cNvGrpSpPr/>
            <p:nvPr/>
          </p:nvGrpSpPr>
          <p:grpSpPr>
            <a:xfrm>
              <a:off x="1528311" y="5758659"/>
              <a:ext cx="8933348" cy="895993"/>
              <a:chOff x="1528311" y="1092847"/>
              <a:chExt cx="8933348" cy="895993"/>
            </a:xfrm>
          </p:grpSpPr>
          <p:sp>
            <p:nvSpPr>
              <p:cNvPr id="40" name="Rectangle 39">
                <a:extLst>
                  <a:ext uri="{FF2B5EF4-FFF2-40B4-BE49-F238E27FC236}">
                    <a16:creationId xmlns:a16="http://schemas.microsoft.com/office/drawing/2014/main" id="{80BCD4B7-466B-43E2-9103-F4DF1EEA2F6A}"/>
                  </a:ext>
                </a:extLst>
              </p:cNvPr>
              <p:cNvSpPr/>
              <p:nvPr/>
            </p:nvSpPr>
            <p:spPr>
              <a:xfrm>
                <a:off x="1559496" y="1307171"/>
                <a:ext cx="8496944" cy="681669"/>
              </a:xfrm>
              <a:prstGeom prst="rect">
                <a:avLst/>
              </a:prstGeom>
              <a:noFill/>
              <a:ln w="3175">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600"/>
              </a:p>
            </p:txBody>
          </p:sp>
          <p:cxnSp>
            <p:nvCxnSpPr>
              <p:cNvPr id="41" name="Straight Arrow Connector 40">
                <a:extLst>
                  <a:ext uri="{FF2B5EF4-FFF2-40B4-BE49-F238E27FC236}">
                    <a16:creationId xmlns:a16="http://schemas.microsoft.com/office/drawing/2014/main" id="{7173EF76-3210-4972-AFE6-44660071EE04}"/>
                  </a:ext>
                </a:extLst>
              </p:cNvPr>
              <p:cNvCxnSpPr/>
              <p:nvPr/>
            </p:nvCxnSpPr>
            <p:spPr>
              <a:xfrm flipV="1">
                <a:off x="1559496" y="1124744"/>
                <a:ext cx="0" cy="864096"/>
              </a:xfrm>
              <a:prstGeom prst="straightConnector1">
                <a:avLst/>
              </a:prstGeom>
              <a:ln>
                <a:solidFill>
                  <a:schemeClr val="bg1">
                    <a:lumMod val="50000"/>
                  </a:schemeClr>
                </a:solidFill>
                <a:tailEnd type="triangle"/>
              </a:ln>
            </p:spPr>
            <p:style>
              <a:lnRef idx="1">
                <a:schemeClr val="accent1"/>
              </a:lnRef>
              <a:fillRef idx="0">
                <a:schemeClr val="accent1"/>
              </a:fillRef>
              <a:effectRef idx="0">
                <a:schemeClr val="accent1"/>
              </a:effectRef>
              <a:fontRef idx="minor">
                <a:schemeClr val="tx1"/>
              </a:fontRef>
            </p:style>
          </p:cxnSp>
          <p:cxnSp>
            <p:nvCxnSpPr>
              <p:cNvPr id="42" name="Straight Arrow Connector 41">
                <a:extLst>
                  <a:ext uri="{FF2B5EF4-FFF2-40B4-BE49-F238E27FC236}">
                    <a16:creationId xmlns:a16="http://schemas.microsoft.com/office/drawing/2014/main" id="{CE8C2739-F62C-4C5F-8FF1-2ACA1AC3C20C}"/>
                  </a:ext>
                </a:extLst>
              </p:cNvPr>
              <p:cNvCxnSpPr/>
              <p:nvPr/>
            </p:nvCxnSpPr>
            <p:spPr>
              <a:xfrm>
                <a:off x="1559496" y="1988840"/>
                <a:ext cx="8856984" cy="0"/>
              </a:xfrm>
              <a:prstGeom prst="straightConnector1">
                <a:avLst/>
              </a:prstGeom>
              <a:ln>
                <a:solidFill>
                  <a:schemeClr val="bg1">
                    <a:lumMod val="50000"/>
                  </a:schemeClr>
                </a:solidFill>
                <a:tailEnd type="triangle"/>
              </a:ln>
            </p:spPr>
            <p:style>
              <a:lnRef idx="1">
                <a:schemeClr val="accent1"/>
              </a:lnRef>
              <a:fillRef idx="0">
                <a:schemeClr val="accent1"/>
              </a:fillRef>
              <a:effectRef idx="0">
                <a:schemeClr val="accent1"/>
              </a:effectRef>
              <a:fontRef idx="minor">
                <a:schemeClr val="tx1"/>
              </a:fontRef>
            </p:style>
          </p:cxnSp>
          <p:sp>
            <p:nvSpPr>
              <p:cNvPr id="43" name="TextBox 42">
                <a:extLst>
                  <a:ext uri="{FF2B5EF4-FFF2-40B4-BE49-F238E27FC236}">
                    <a16:creationId xmlns:a16="http://schemas.microsoft.com/office/drawing/2014/main" id="{0F25C9E7-33EE-483F-A469-44910A7AD8C3}"/>
                  </a:ext>
                </a:extLst>
              </p:cNvPr>
              <p:cNvSpPr txBox="1"/>
              <p:nvPr/>
            </p:nvSpPr>
            <p:spPr>
              <a:xfrm>
                <a:off x="1528311" y="1092847"/>
                <a:ext cx="582211" cy="230832"/>
              </a:xfrm>
              <a:prstGeom prst="rect">
                <a:avLst/>
              </a:prstGeom>
              <a:noFill/>
            </p:spPr>
            <p:txBody>
              <a:bodyPr wrap="none" rtlCol="0">
                <a:spAutoFit/>
              </a:bodyPr>
              <a:lstStyle/>
              <a:p>
                <a:r>
                  <a:rPr lang="en-GB" sz="900" dirty="0"/>
                  <a:t>Amount</a:t>
                </a:r>
              </a:p>
            </p:txBody>
          </p:sp>
          <p:sp>
            <p:nvSpPr>
              <p:cNvPr id="44" name="TextBox 43">
                <a:extLst>
                  <a:ext uri="{FF2B5EF4-FFF2-40B4-BE49-F238E27FC236}">
                    <a16:creationId xmlns:a16="http://schemas.microsoft.com/office/drawing/2014/main" id="{596BC3F1-0BFD-482F-BEEE-D7143A43F917}"/>
                  </a:ext>
                </a:extLst>
              </p:cNvPr>
              <p:cNvSpPr txBox="1"/>
              <p:nvPr/>
            </p:nvSpPr>
            <p:spPr>
              <a:xfrm>
                <a:off x="10022115" y="1742619"/>
                <a:ext cx="439544" cy="230832"/>
              </a:xfrm>
              <a:prstGeom prst="rect">
                <a:avLst/>
              </a:prstGeom>
              <a:noFill/>
            </p:spPr>
            <p:txBody>
              <a:bodyPr wrap="none" rtlCol="0">
                <a:spAutoFit/>
              </a:bodyPr>
              <a:lstStyle/>
              <a:p>
                <a:r>
                  <a:rPr lang="en-GB" sz="900" b="1" dirty="0"/>
                  <a:t>TIME</a:t>
                </a:r>
              </a:p>
            </p:txBody>
          </p:sp>
        </p:grpSp>
        <p:sp>
          <p:nvSpPr>
            <p:cNvPr id="45" name="TextBox 44">
              <a:extLst>
                <a:ext uri="{FF2B5EF4-FFF2-40B4-BE49-F238E27FC236}">
                  <a16:creationId xmlns:a16="http://schemas.microsoft.com/office/drawing/2014/main" id="{BFF34808-50F2-4BEB-B263-37C0CDE582AC}"/>
                </a:ext>
              </a:extLst>
            </p:cNvPr>
            <p:cNvSpPr txBox="1"/>
            <p:nvPr/>
          </p:nvSpPr>
          <p:spPr>
            <a:xfrm>
              <a:off x="372991" y="4013897"/>
              <a:ext cx="1186505" cy="523220"/>
            </a:xfrm>
            <a:prstGeom prst="rect">
              <a:avLst/>
            </a:prstGeom>
            <a:noFill/>
          </p:spPr>
          <p:txBody>
            <a:bodyPr wrap="square" rtlCol="0">
              <a:spAutoFit/>
            </a:bodyPr>
            <a:lstStyle/>
            <a:p>
              <a:pPr algn="r"/>
              <a:r>
                <a:rPr lang="en-GB" sz="1400" dirty="0">
                  <a:solidFill>
                    <a:schemeClr val="accent1"/>
                  </a:solidFill>
                </a:rPr>
                <a:t>Private Health</a:t>
              </a:r>
            </a:p>
          </p:txBody>
        </p:sp>
        <p:sp>
          <p:nvSpPr>
            <p:cNvPr id="46" name="TextBox 45">
              <a:extLst>
                <a:ext uri="{FF2B5EF4-FFF2-40B4-BE49-F238E27FC236}">
                  <a16:creationId xmlns:a16="http://schemas.microsoft.com/office/drawing/2014/main" id="{5331BEB8-0D97-41B3-8512-C06BF81EA399}"/>
                </a:ext>
              </a:extLst>
            </p:cNvPr>
            <p:cNvSpPr txBox="1"/>
            <p:nvPr/>
          </p:nvSpPr>
          <p:spPr>
            <a:xfrm>
              <a:off x="0" y="4902891"/>
              <a:ext cx="1559496" cy="692497"/>
            </a:xfrm>
            <a:prstGeom prst="rect">
              <a:avLst/>
            </a:prstGeom>
            <a:noFill/>
          </p:spPr>
          <p:txBody>
            <a:bodyPr wrap="square" rtlCol="0">
              <a:spAutoFit/>
            </a:bodyPr>
            <a:lstStyle/>
            <a:p>
              <a:pPr algn="r"/>
              <a:r>
                <a:rPr lang="en-GB" sz="1400" dirty="0">
                  <a:solidFill>
                    <a:schemeClr val="accent1"/>
                  </a:solidFill>
                </a:rPr>
                <a:t>e.g. Our Future Health, GEL </a:t>
              </a:r>
              <a:r>
                <a:rPr lang="en-GB" sz="1050" dirty="0">
                  <a:solidFill>
                    <a:schemeClr val="accent1"/>
                  </a:solidFill>
                </a:rPr>
                <a:t>(Unchanging facts)</a:t>
              </a:r>
              <a:endParaRPr lang="en-GB" sz="1400" dirty="0">
                <a:solidFill>
                  <a:schemeClr val="accent1"/>
                </a:solidFill>
              </a:endParaRPr>
            </a:p>
          </p:txBody>
        </p:sp>
        <p:sp>
          <p:nvSpPr>
            <p:cNvPr id="47" name="TextBox 46">
              <a:extLst>
                <a:ext uri="{FF2B5EF4-FFF2-40B4-BE49-F238E27FC236}">
                  <a16:creationId xmlns:a16="http://schemas.microsoft.com/office/drawing/2014/main" id="{B2E3D5B9-524C-4E45-A003-927A632B57CC}"/>
                </a:ext>
              </a:extLst>
            </p:cNvPr>
            <p:cNvSpPr txBox="1"/>
            <p:nvPr/>
          </p:nvSpPr>
          <p:spPr>
            <a:xfrm>
              <a:off x="-65500" y="6001593"/>
              <a:ext cx="1624996" cy="523220"/>
            </a:xfrm>
            <a:prstGeom prst="rect">
              <a:avLst/>
            </a:prstGeom>
            <a:noFill/>
          </p:spPr>
          <p:txBody>
            <a:bodyPr wrap="square" rtlCol="0">
              <a:spAutoFit/>
            </a:bodyPr>
            <a:lstStyle/>
            <a:p>
              <a:pPr algn="r"/>
              <a:r>
                <a:rPr lang="en-GB" sz="1400" dirty="0">
                  <a:solidFill>
                    <a:schemeClr val="accent1"/>
                  </a:solidFill>
                </a:rPr>
                <a:t>Research Participation</a:t>
              </a:r>
            </a:p>
          </p:txBody>
        </p:sp>
        <p:sp>
          <p:nvSpPr>
            <p:cNvPr id="48" name="Freeform: Shape 47">
              <a:extLst>
                <a:ext uri="{FF2B5EF4-FFF2-40B4-BE49-F238E27FC236}">
                  <a16:creationId xmlns:a16="http://schemas.microsoft.com/office/drawing/2014/main" id="{CCD86E8F-5699-4D0D-8EBF-7F020DF5068E}"/>
                </a:ext>
              </a:extLst>
            </p:cNvPr>
            <p:cNvSpPr/>
            <p:nvPr/>
          </p:nvSpPr>
          <p:spPr>
            <a:xfrm>
              <a:off x="2225040" y="1125955"/>
              <a:ext cx="7685518" cy="210527"/>
            </a:xfrm>
            <a:custGeom>
              <a:avLst/>
              <a:gdLst>
                <a:gd name="connsiteX0" fmla="*/ 0 w 7685518"/>
                <a:gd name="connsiteY0" fmla="*/ 113565 h 210527"/>
                <a:gd name="connsiteX1" fmla="*/ 233680 w 7685518"/>
                <a:gd name="connsiteY1" fmla="*/ 123725 h 210527"/>
                <a:gd name="connsiteX2" fmla="*/ 467360 w 7685518"/>
                <a:gd name="connsiteY2" fmla="*/ 83085 h 210527"/>
                <a:gd name="connsiteX3" fmla="*/ 670560 w 7685518"/>
                <a:gd name="connsiteY3" fmla="*/ 123725 h 210527"/>
                <a:gd name="connsiteX4" fmla="*/ 924560 w 7685518"/>
                <a:gd name="connsiteY4" fmla="*/ 42445 h 210527"/>
                <a:gd name="connsiteX5" fmla="*/ 1005840 w 7685518"/>
                <a:gd name="connsiteY5" fmla="*/ 164365 h 210527"/>
                <a:gd name="connsiteX6" fmla="*/ 1158240 w 7685518"/>
                <a:gd name="connsiteY6" fmla="*/ 184685 h 210527"/>
                <a:gd name="connsiteX7" fmla="*/ 1361440 w 7685518"/>
                <a:gd name="connsiteY7" fmla="*/ 144045 h 210527"/>
                <a:gd name="connsiteX8" fmla="*/ 1605280 w 7685518"/>
                <a:gd name="connsiteY8" fmla="*/ 194845 h 210527"/>
                <a:gd name="connsiteX9" fmla="*/ 1859280 w 7685518"/>
                <a:gd name="connsiteY9" fmla="*/ 144045 h 210527"/>
                <a:gd name="connsiteX10" fmla="*/ 2011680 w 7685518"/>
                <a:gd name="connsiteY10" fmla="*/ 1805 h 210527"/>
                <a:gd name="connsiteX11" fmla="*/ 2032000 w 7685518"/>
                <a:gd name="connsiteY11" fmla="*/ 72925 h 210527"/>
                <a:gd name="connsiteX12" fmla="*/ 2092960 w 7685518"/>
                <a:gd name="connsiteY12" fmla="*/ 205005 h 210527"/>
                <a:gd name="connsiteX13" fmla="*/ 2286000 w 7685518"/>
                <a:gd name="connsiteY13" fmla="*/ 174525 h 210527"/>
                <a:gd name="connsiteX14" fmla="*/ 2336800 w 7685518"/>
                <a:gd name="connsiteY14" fmla="*/ 72925 h 210527"/>
                <a:gd name="connsiteX15" fmla="*/ 2692400 w 7685518"/>
                <a:gd name="connsiteY15" fmla="*/ 113565 h 210527"/>
                <a:gd name="connsiteX16" fmla="*/ 2997200 w 7685518"/>
                <a:gd name="connsiteY16" fmla="*/ 93245 h 210527"/>
                <a:gd name="connsiteX17" fmla="*/ 3230880 w 7685518"/>
                <a:gd name="connsiteY17" fmla="*/ 144045 h 210527"/>
                <a:gd name="connsiteX18" fmla="*/ 3627120 w 7685518"/>
                <a:gd name="connsiteY18" fmla="*/ 93245 h 210527"/>
                <a:gd name="connsiteX19" fmla="*/ 4064000 w 7685518"/>
                <a:gd name="connsiteY19" fmla="*/ 144045 h 210527"/>
                <a:gd name="connsiteX20" fmla="*/ 4399280 w 7685518"/>
                <a:gd name="connsiteY20" fmla="*/ 83085 h 210527"/>
                <a:gd name="connsiteX21" fmla="*/ 4765040 w 7685518"/>
                <a:gd name="connsiteY21" fmla="*/ 154205 h 210527"/>
                <a:gd name="connsiteX22" fmla="*/ 5466080 w 7685518"/>
                <a:gd name="connsiteY22" fmla="*/ 164365 h 210527"/>
                <a:gd name="connsiteX23" fmla="*/ 5872480 w 7685518"/>
                <a:gd name="connsiteY23" fmla="*/ 83085 h 210527"/>
                <a:gd name="connsiteX24" fmla="*/ 6299200 w 7685518"/>
                <a:gd name="connsiteY24" fmla="*/ 62765 h 210527"/>
                <a:gd name="connsiteX25" fmla="*/ 6746240 w 7685518"/>
                <a:gd name="connsiteY25" fmla="*/ 113565 h 210527"/>
                <a:gd name="connsiteX26" fmla="*/ 7132320 w 7685518"/>
                <a:gd name="connsiteY26" fmla="*/ 62765 h 210527"/>
                <a:gd name="connsiteX27" fmla="*/ 7640320 w 7685518"/>
                <a:gd name="connsiteY27" fmla="*/ 42445 h 210527"/>
                <a:gd name="connsiteX28" fmla="*/ 7660640 w 7685518"/>
                <a:gd name="connsiteY28" fmla="*/ 52605 h 210527"/>
                <a:gd name="connsiteX29" fmla="*/ 7660640 w 7685518"/>
                <a:gd name="connsiteY29" fmla="*/ 52605 h 21052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Lst>
              <a:rect l="l" t="t" r="r" b="b"/>
              <a:pathLst>
                <a:path w="7685518" h="210527">
                  <a:moveTo>
                    <a:pt x="0" y="113565"/>
                  </a:moveTo>
                  <a:cubicBezTo>
                    <a:pt x="77893" y="121185"/>
                    <a:pt x="155787" y="128805"/>
                    <a:pt x="233680" y="123725"/>
                  </a:cubicBezTo>
                  <a:cubicBezTo>
                    <a:pt x="311573" y="118645"/>
                    <a:pt x="394547" y="83085"/>
                    <a:pt x="467360" y="83085"/>
                  </a:cubicBezTo>
                  <a:cubicBezTo>
                    <a:pt x="540173" y="83085"/>
                    <a:pt x="594360" y="130498"/>
                    <a:pt x="670560" y="123725"/>
                  </a:cubicBezTo>
                  <a:cubicBezTo>
                    <a:pt x="746760" y="116952"/>
                    <a:pt x="868680" y="35672"/>
                    <a:pt x="924560" y="42445"/>
                  </a:cubicBezTo>
                  <a:cubicBezTo>
                    <a:pt x="980440" y="49218"/>
                    <a:pt x="966893" y="140658"/>
                    <a:pt x="1005840" y="164365"/>
                  </a:cubicBezTo>
                  <a:cubicBezTo>
                    <a:pt x="1044787" y="188072"/>
                    <a:pt x="1098973" y="188072"/>
                    <a:pt x="1158240" y="184685"/>
                  </a:cubicBezTo>
                  <a:cubicBezTo>
                    <a:pt x="1217507" y="181298"/>
                    <a:pt x="1286933" y="142352"/>
                    <a:pt x="1361440" y="144045"/>
                  </a:cubicBezTo>
                  <a:cubicBezTo>
                    <a:pt x="1435947" y="145738"/>
                    <a:pt x="1522307" y="194845"/>
                    <a:pt x="1605280" y="194845"/>
                  </a:cubicBezTo>
                  <a:cubicBezTo>
                    <a:pt x="1688253" y="194845"/>
                    <a:pt x="1791547" y="176218"/>
                    <a:pt x="1859280" y="144045"/>
                  </a:cubicBezTo>
                  <a:cubicBezTo>
                    <a:pt x="1927013" y="111872"/>
                    <a:pt x="1982893" y="13658"/>
                    <a:pt x="2011680" y="1805"/>
                  </a:cubicBezTo>
                  <a:cubicBezTo>
                    <a:pt x="2040467" y="-10048"/>
                    <a:pt x="2018453" y="39058"/>
                    <a:pt x="2032000" y="72925"/>
                  </a:cubicBezTo>
                  <a:cubicBezTo>
                    <a:pt x="2045547" y="106792"/>
                    <a:pt x="2050627" y="188072"/>
                    <a:pt x="2092960" y="205005"/>
                  </a:cubicBezTo>
                  <a:cubicBezTo>
                    <a:pt x="2135293" y="221938"/>
                    <a:pt x="2245360" y="196538"/>
                    <a:pt x="2286000" y="174525"/>
                  </a:cubicBezTo>
                  <a:cubicBezTo>
                    <a:pt x="2326640" y="152512"/>
                    <a:pt x="2269067" y="83085"/>
                    <a:pt x="2336800" y="72925"/>
                  </a:cubicBezTo>
                  <a:cubicBezTo>
                    <a:pt x="2404533" y="62765"/>
                    <a:pt x="2582333" y="110178"/>
                    <a:pt x="2692400" y="113565"/>
                  </a:cubicBezTo>
                  <a:cubicBezTo>
                    <a:pt x="2802467" y="116952"/>
                    <a:pt x="2907453" y="88165"/>
                    <a:pt x="2997200" y="93245"/>
                  </a:cubicBezTo>
                  <a:cubicBezTo>
                    <a:pt x="3086947" y="98325"/>
                    <a:pt x="3125893" y="144045"/>
                    <a:pt x="3230880" y="144045"/>
                  </a:cubicBezTo>
                  <a:cubicBezTo>
                    <a:pt x="3335867" y="144045"/>
                    <a:pt x="3488267" y="93245"/>
                    <a:pt x="3627120" y="93245"/>
                  </a:cubicBezTo>
                  <a:cubicBezTo>
                    <a:pt x="3765973" y="93245"/>
                    <a:pt x="3935307" y="145738"/>
                    <a:pt x="4064000" y="144045"/>
                  </a:cubicBezTo>
                  <a:cubicBezTo>
                    <a:pt x="4192693" y="142352"/>
                    <a:pt x="4282440" y="81392"/>
                    <a:pt x="4399280" y="83085"/>
                  </a:cubicBezTo>
                  <a:cubicBezTo>
                    <a:pt x="4516120" y="84778"/>
                    <a:pt x="4587240" y="140658"/>
                    <a:pt x="4765040" y="154205"/>
                  </a:cubicBezTo>
                  <a:cubicBezTo>
                    <a:pt x="4942840" y="167752"/>
                    <a:pt x="5281507" y="176218"/>
                    <a:pt x="5466080" y="164365"/>
                  </a:cubicBezTo>
                  <a:cubicBezTo>
                    <a:pt x="5650653" y="152512"/>
                    <a:pt x="5733627" y="100018"/>
                    <a:pt x="5872480" y="83085"/>
                  </a:cubicBezTo>
                  <a:cubicBezTo>
                    <a:pt x="6011333" y="66152"/>
                    <a:pt x="6153573" y="57685"/>
                    <a:pt x="6299200" y="62765"/>
                  </a:cubicBezTo>
                  <a:cubicBezTo>
                    <a:pt x="6444827" y="67845"/>
                    <a:pt x="6607387" y="113565"/>
                    <a:pt x="6746240" y="113565"/>
                  </a:cubicBezTo>
                  <a:cubicBezTo>
                    <a:pt x="6885093" y="113565"/>
                    <a:pt x="6983307" y="74618"/>
                    <a:pt x="7132320" y="62765"/>
                  </a:cubicBezTo>
                  <a:cubicBezTo>
                    <a:pt x="7281333" y="50912"/>
                    <a:pt x="7552267" y="44138"/>
                    <a:pt x="7640320" y="42445"/>
                  </a:cubicBezTo>
                  <a:cubicBezTo>
                    <a:pt x="7728373" y="40752"/>
                    <a:pt x="7660640" y="52605"/>
                    <a:pt x="7660640" y="52605"/>
                  </a:cubicBezTo>
                  <a:lnTo>
                    <a:pt x="7660640" y="52605"/>
                  </a:lnTo>
                </a:path>
              </a:pathLst>
            </a:custGeom>
            <a:noFill/>
            <a:ln w="6350"/>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600"/>
            </a:p>
          </p:txBody>
        </p:sp>
        <p:sp>
          <p:nvSpPr>
            <p:cNvPr id="49" name="Freeform: Shape 48">
              <a:extLst>
                <a:ext uri="{FF2B5EF4-FFF2-40B4-BE49-F238E27FC236}">
                  <a16:creationId xmlns:a16="http://schemas.microsoft.com/office/drawing/2014/main" id="{6EFB2EBF-DA29-4A61-AC6C-7A229CF3FEBB}"/>
                </a:ext>
              </a:extLst>
            </p:cNvPr>
            <p:cNvSpPr/>
            <p:nvPr/>
          </p:nvSpPr>
          <p:spPr>
            <a:xfrm flipH="1">
              <a:off x="2253241" y="1177353"/>
              <a:ext cx="7685518" cy="210527"/>
            </a:xfrm>
            <a:custGeom>
              <a:avLst/>
              <a:gdLst>
                <a:gd name="connsiteX0" fmla="*/ 0 w 7685518"/>
                <a:gd name="connsiteY0" fmla="*/ 113565 h 210527"/>
                <a:gd name="connsiteX1" fmla="*/ 233680 w 7685518"/>
                <a:gd name="connsiteY1" fmla="*/ 123725 h 210527"/>
                <a:gd name="connsiteX2" fmla="*/ 467360 w 7685518"/>
                <a:gd name="connsiteY2" fmla="*/ 83085 h 210527"/>
                <a:gd name="connsiteX3" fmla="*/ 670560 w 7685518"/>
                <a:gd name="connsiteY3" fmla="*/ 123725 h 210527"/>
                <a:gd name="connsiteX4" fmla="*/ 924560 w 7685518"/>
                <a:gd name="connsiteY4" fmla="*/ 42445 h 210527"/>
                <a:gd name="connsiteX5" fmla="*/ 1005840 w 7685518"/>
                <a:gd name="connsiteY5" fmla="*/ 164365 h 210527"/>
                <a:gd name="connsiteX6" fmla="*/ 1158240 w 7685518"/>
                <a:gd name="connsiteY6" fmla="*/ 184685 h 210527"/>
                <a:gd name="connsiteX7" fmla="*/ 1361440 w 7685518"/>
                <a:gd name="connsiteY7" fmla="*/ 144045 h 210527"/>
                <a:gd name="connsiteX8" fmla="*/ 1605280 w 7685518"/>
                <a:gd name="connsiteY8" fmla="*/ 194845 h 210527"/>
                <a:gd name="connsiteX9" fmla="*/ 1859280 w 7685518"/>
                <a:gd name="connsiteY9" fmla="*/ 144045 h 210527"/>
                <a:gd name="connsiteX10" fmla="*/ 2011680 w 7685518"/>
                <a:gd name="connsiteY10" fmla="*/ 1805 h 210527"/>
                <a:gd name="connsiteX11" fmla="*/ 2032000 w 7685518"/>
                <a:gd name="connsiteY11" fmla="*/ 72925 h 210527"/>
                <a:gd name="connsiteX12" fmla="*/ 2092960 w 7685518"/>
                <a:gd name="connsiteY12" fmla="*/ 205005 h 210527"/>
                <a:gd name="connsiteX13" fmla="*/ 2286000 w 7685518"/>
                <a:gd name="connsiteY13" fmla="*/ 174525 h 210527"/>
                <a:gd name="connsiteX14" fmla="*/ 2336800 w 7685518"/>
                <a:gd name="connsiteY14" fmla="*/ 72925 h 210527"/>
                <a:gd name="connsiteX15" fmla="*/ 2692400 w 7685518"/>
                <a:gd name="connsiteY15" fmla="*/ 113565 h 210527"/>
                <a:gd name="connsiteX16" fmla="*/ 2997200 w 7685518"/>
                <a:gd name="connsiteY16" fmla="*/ 93245 h 210527"/>
                <a:gd name="connsiteX17" fmla="*/ 3230880 w 7685518"/>
                <a:gd name="connsiteY17" fmla="*/ 144045 h 210527"/>
                <a:gd name="connsiteX18" fmla="*/ 3627120 w 7685518"/>
                <a:gd name="connsiteY18" fmla="*/ 93245 h 210527"/>
                <a:gd name="connsiteX19" fmla="*/ 4064000 w 7685518"/>
                <a:gd name="connsiteY19" fmla="*/ 144045 h 210527"/>
                <a:gd name="connsiteX20" fmla="*/ 4399280 w 7685518"/>
                <a:gd name="connsiteY20" fmla="*/ 83085 h 210527"/>
                <a:gd name="connsiteX21" fmla="*/ 4765040 w 7685518"/>
                <a:gd name="connsiteY21" fmla="*/ 154205 h 210527"/>
                <a:gd name="connsiteX22" fmla="*/ 5466080 w 7685518"/>
                <a:gd name="connsiteY22" fmla="*/ 164365 h 210527"/>
                <a:gd name="connsiteX23" fmla="*/ 5872480 w 7685518"/>
                <a:gd name="connsiteY23" fmla="*/ 83085 h 210527"/>
                <a:gd name="connsiteX24" fmla="*/ 6299200 w 7685518"/>
                <a:gd name="connsiteY24" fmla="*/ 62765 h 210527"/>
                <a:gd name="connsiteX25" fmla="*/ 6746240 w 7685518"/>
                <a:gd name="connsiteY25" fmla="*/ 113565 h 210527"/>
                <a:gd name="connsiteX26" fmla="*/ 7132320 w 7685518"/>
                <a:gd name="connsiteY26" fmla="*/ 62765 h 210527"/>
                <a:gd name="connsiteX27" fmla="*/ 7640320 w 7685518"/>
                <a:gd name="connsiteY27" fmla="*/ 42445 h 210527"/>
                <a:gd name="connsiteX28" fmla="*/ 7660640 w 7685518"/>
                <a:gd name="connsiteY28" fmla="*/ 52605 h 210527"/>
                <a:gd name="connsiteX29" fmla="*/ 7660640 w 7685518"/>
                <a:gd name="connsiteY29" fmla="*/ 52605 h 21052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Lst>
              <a:rect l="l" t="t" r="r" b="b"/>
              <a:pathLst>
                <a:path w="7685518" h="210527">
                  <a:moveTo>
                    <a:pt x="0" y="113565"/>
                  </a:moveTo>
                  <a:cubicBezTo>
                    <a:pt x="77893" y="121185"/>
                    <a:pt x="155787" y="128805"/>
                    <a:pt x="233680" y="123725"/>
                  </a:cubicBezTo>
                  <a:cubicBezTo>
                    <a:pt x="311573" y="118645"/>
                    <a:pt x="394547" y="83085"/>
                    <a:pt x="467360" y="83085"/>
                  </a:cubicBezTo>
                  <a:cubicBezTo>
                    <a:pt x="540173" y="83085"/>
                    <a:pt x="594360" y="130498"/>
                    <a:pt x="670560" y="123725"/>
                  </a:cubicBezTo>
                  <a:cubicBezTo>
                    <a:pt x="746760" y="116952"/>
                    <a:pt x="868680" y="35672"/>
                    <a:pt x="924560" y="42445"/>
                  </a:cubicBezTo>
                  <a:cubicBezTo>
                    <a:pt x="980440" y="49218"/>
                    <a:pt x="966893" y="140658"/>
                    <a:pt x="1005840" y="164365"/>
                  </a:cubicBezTo>
                  <a:cubicBezTo>
                    <a:pt x="1044787" y="188072"/>
                    <a:pt x="1098973" y="188072"/>
                    <a:pt x="1158240" y="184685"/>
                  </a:cubicBezTo>
                  <a:cubicBezTo>
                    <a:pt x="1217507" y="181298"/>
                    <a:pt x="1286933" y="142352"/>
                    <a:pt x="1361440" y="144045"/>
                  </a:cubicBezTo>
                  <a:cubicBezTo>
                    <a:pt x="1435947" y="145738"/>
                    <a:pt x="1522307" y="194845"/>
                    <a:pt x="1605280" y="194845"/>
                  </a:cubicBezTo>
                  <a:cubicBezTo>
                    <a:pt x="1688253" y="194845"/>
                    <a:pt x="1791547" y="176218"/>
                    <a:pt x="1859280" y="144045"/>
                  </a:cubicBezTo>
                  <a:cubicBezTo>
                    <a:pt x="1927013" y="111872"/>
                    <a:pt x="1982893" y="13658"/>
                    <a:pt x="2011680" y="1805"/>
                  </a:cubicBezTo>
                  <a:cubicBezTo>
                    <a:pt x="2040467" y="-10048"/>
                    <a:pt x="2018453" y="39058"/>
                    <a:pt x="2032000" y="72925"/>
                  </a:cubicBezTo>
                  <a:cubicBezTo>
                    <a:pt x="2045547" y="106792"/>
                    <a:pt x="2050627" y="188072"/>
                    <a:pt x="2092960" y="205005"/>
                  </a:cubicBezTo>
                  <a:cubicBezTo>
                    <a:pt x="2135293" y="221938"/>
                    <a:pt x="2245360" y="196538"/>
                    <a:pt x="2286000" y="174525"/>
                  </a:cubicBezTo>
                  <a:cubicBezTo>
                    <a:pt x="2326640" y="152512"/>
                    <a:pt x="2269067" y="83085"/>
                    <a:pt x="2336800" y="72925"/>
                  </a:cubicBezTo>
                  <a:cubicBezTo>
                    <a:pt x="2404533" y="62765"/>
                    <a:pt x="2582333" y="110178"/>
                    <a:pt x="2692400" y="113565"/>
                  </a:cubicBezTo>
                  <a:cubicBezTo>
                    <a:pt x="2802467" y="116952"/>
                    <a:pt x="2907453" y="88165"/>
                    <a:pt x="2997200" y="93245"/>
                  </a:cubicBezTo>
                  <a:cubicBezTo>
                    <a:pt x="3086947" y="98325"/>
                    <a:pt x="3125893" y="144045"/>
                    <a:pt x="3230880" y="144045"/>
                  </a:cubicBezTo>
                  <a:cubicBezTo>
                    <a:pt x="3335867" y="144045"/>
                    <a:pt x="3488267" y="93245"/>
                    <a:pt x="3627120" y="93245"/>
                  </a:cubicBezTo>
                  <a:cubicBezTo>
                    <a:pt x="3765973" y="93245"/>
                    <a:pt x="3935307" y="145738"/>
                    <a:pt x="4064000" y="144045"/>
                  </a:cubicBezTo>
                  <a:cubicBezTo>
                    <a:pt x="4192693" y="142352"/>
                    <a:pt x="4282440" y="81392"/>
                    <a:pt x="4399280" y="83085"/>
                  </a:cubicBezTo>
                  <a:cubicBezTo>
                    <a:pt x="4516120" y="84778"/>
                    <a:pt x="4587240" y="140658"/>
                    <a:pt x="4765040" y="154205"/>
                  </a:cubicBezTo>
                  <a:cubicBezTo>
                    <a:pt x="4942840" y="167752"/>
                    <a:pt x="5281507" y="176218"/>
                    <a:pt x="5466080" y="164365"/>
                  </a:cubicBezTo>
                  <a:cubicBezTo>
                    <a:pt x="5650653" y="152512"/>
                    <a:pt x="5733627" y="100018"/>
                    <a:pt x="5872480" y="83085"/>
                  </a:cubicBezTo>
                  <a:cubicBezTo>
                    <a:pt x="6011333" y="66152"/>
                    <a:pt x="6153573" y="57685"/>
                    <a:pt x="6299200" y="62765"/>
                  </a:cubicBezTo>
                  <a:cubicBezTo>
                    <a:pt x="6444827" y="67845"/>
                    <a:pt x="6607387" y="113565"/>
                    <a:pt x="6746240" y="113565"/>
                  </a:cubicBezTo>
                  <a:cubicBezTo>
                    <a:pt x="6885093" y="113565"/>
                    <a:pt x="6983307" y="74618"/>
                    <a:pt x="7132320" y="62765"/>
                  </a:cubicBezTo>
                  <a:cubicBezTo>
                    <a:pt x="7281333" y="50912"/>
                    <a:pt x="7552267" y="44138"/>
                    <a:pt x="7640320" y="42445"/>
                  </a:cubicBezTo>
                  <a:cubicBezTo>
                    <a:pt x="7728373" y="40752"/>
                    <a:pt x="7660640" y="52605"/>
                    <a:pt x="7660640" y="52605"/>
                  </a:cubicBezTo>
                  <a:lnTo>
                    <a:pt x="7660640" y="52605"/>
                  </a:lnTo>
                </a:path>
              </a:pathLst>
            </a:custGeom>
            <a:noFill/>
            <a:ln w="6350">
              <a:solidFill>
                <a:schemeClr val="accent3"/>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600"/>
            </a:p>
          </p:txBody>
        </p:sp>
        <p:sp>
          <p:nvSpPr>
            <p:cNvPr id="50" name="Freeform: Shape 49">
              <a:extLst>
                <a:ext uri="{FF2B5EF4-FFF2-40B4-BE49-F238E27FC236}">
                  <a16:creationId xmlns:a16="http://schemas.microsoft.com/office/drawing/2014/main" id="{FB5AA633-D6CF-4D0E-9B6A-7AD57AB39E0B}"/>
                </a:ext>
              </a:extLst>
            </p:cNvPr>
            <p:cNvSpPr/>
            <p:nvPr/>
          </p:nvSpPr>
          <p:spPr>
            <a:xfrm flipH="1">
              <a:off x="2240417" y="1420425"/>
              <a:ext cx="7685518" cy="163521"/>
            </a:xfrm>
            <a:custGeom>
              <a:avLst/>
              <a:gdLst>
                <a:gd name="connsiteX0" fmla="*/ 0 w 7685518"/>
                <a:gd name="connsiteY0" fmla="*/ 113565 h 210527"/>
                <a:gd name="connsiteX1" fmla="*/ 233680 w 7685518"/>
                <a:gd name="connsiteY1" fmla="*/ 123725 h 210527"/>
                <a:gd name="connsiteX2" fmla="*/ 467360 w 7685518"/>
                <a:gd name="connsiteY2" fmla="*/ 83085 h 210527"/>
                <a:gd name="connsiteX3" fmla="*/ 670560 w 7685518"/>
                <a:gd name="connsiteY3" fmla="*/ 123725 h 210527"/>
                <a:gd name="connsiteX4" fmla="*/ 924560 w 7685518"/>
                <a:gd name="connsiteY4" fmla="*/ 42445 h 210527"/>
                <a:gd name="connsiteX5" fmla="*/ 1005840 w 7685518"/>
                <a:gd name="connsiteY5" fmla="*/ 164365 h 210527"/>
                <a:gd name="connsiteX6" fmla="*/ 1158240 w 7685518"/>
                <a:gd name="connsiteY6" fmla="*/ 184685 h 210527"/>
                <a:gd name="connsiteX7" fmla="*/ 1361440 w 7685518"/>
                <a:gd name="connsiteY7" fmla="*/ 144045 h 210527"/>
                <a:gd name="connsiteX8" fmla="*/ 1605280 w 7685518"/>
                <a:gd name="connsiteY8" fmla="*/ 194845 h 210527"/>
                <a:gd name="connsiteX9" fmla="*/ 1859280 w 7685518"/>
                <a:gd name="connsiteY9" fmla="*/ 144045 h 210527"/>
                <a:gd name="connsiteX10" fmla="*/ 2011680 w 7685518"/>
                <a:gd name="connsiteY10" fmla="*/ 1805 h 210527"/>
                <a:gd name="connsiteX11" fmla="*/ 2032000 w 7685518"/>
                <a:gd name="connsiteY11" fmla="*/ 72925 h 210527"/>
                <a:gd name="connsiteX12" fmla="*/ 2092960 w 7685518"/>
                <a:gd name="connsiteY12" fmla="*/ 205005 h 210527"/>
                <a:gd name="connsiteX13" fmla="*/ 2286000 w 7685518"/>
                <a:gd name="connsiteY13" fmla="*/ 174525 h 210527"/>
                <a:gd name="connsiteX14" fmla="*/ 2336800 w 7685518"/>
                <a:gd name="connsiteY14" fmla="*/ 72925 h 210527"/>
                <a:gd name="connsiteX15" fmla="*/ 2692400 w 7685518"/>
                <a:gd name="connsiteY15" fmla="*/ 113565 h 210527"/>
                <a:gd name="connsiteX16" fmla="*/ 2997200 w 7685518"/>
                <a:gd name="connsiteY16" fmla="*/ 93245 h 210527"/>
                <a:gd name="connsiteX17" fmla="*/ 3230880 w 7685518"/>
                <a:gd name="connsiteY17" fmla="*/ 144045 h 210527"/>
                <a:gd name="connsiteX18" fmla="*/ 3627120 w 7685518"/>
                <a:gd name="connsiteY18" fmla="*/ 93245 h 210527"/>
                <a:gd name="connsiteX19" fmla="*/ 4064000 w 7685518"/>
                <a:gd name="connsiteY19" fmla="*/ 144045 h 210527"/>
                <a:gd name="connsiteX20" fmla="*/ 4399280 w 7685518"/>
                <a:gd name="connsiteY20" fmla="*/ 83085 h 210527"/>
                <a:gd name="connsiteX21" fmla="*/ 4765040 w 7685518"/>
                <a:gd name="connsiteY21" fmla="*/ 154205 h 210527"/>
                <a:gd name="connsiteX22" fmla="*/ 5466080 w 7685518"/>
                <a:gd name="connsiteY22" fmla="*/ 164365 h 210527"/>
                <a:gd name="connsiteX23" fmla="*/ 5872480 w 7685518"/>
                <a:gd name="connsiteY23" fmla="*/ 83085 h 210527"/>
                <a:gd name="connsiteX24" fmla="*/ 6299200 w 7685518"/>
                <a:gd name="connsiteY24" fmla="*/ 62765 h 210527"/>
                <a:gd name="connsiteX25" fmla="*/ 6746240 w 7685518"/>
                <a:gd name="connsiteY25" fmla="*/ 113565 h 210527"/>
                <a:gd name="connsiteX26" fmla="*/ 7132320 w 7685518"/>
                <a:gd name="connsiteY26" fmla="*/ 62765 h 210527"/>
                <a:gd name="connsiteX27" fmla="*/ 7640320 w 7685518"/>
                <a:gd name="connsiteY27" fmla="*/ 42445 h 210527"/>
                <a:gd name="connsiteX28" fmla="*/ 7660640 w 7685518"/>
                <a:gd name="connsiteY28" fmla="*/ 52605 h 210527"/>
                <a:gd name="connsiteX29" fmla="*/ 7660640 w 7685518"/>
                <a:gd name="connsiteY29" fmla="*/ 52605 h 210527"/>
                <a:gd name="connsiteX0" fmla="*/ 0 w 7685518"/>
                <a:gd name="connsiteY0" fmla="*/ 113565 h 209800"/>
                <a:gd name="connsiteX1" fmla="*/ 233680 w 7685518"/>
                <a:gd name="connsiteY1" fmla="*/ 123725 h 209800"/>
                <a:gd name="connsiteX2" fmla="*/ 467360 w 7685518"/>
                <a:gd name="connsiteY2" fmla="*/ 83085 h 209800"/>
                <a:gd name="connsiteX3" fmla="*/ 670560 w 7685518"/>
                <a:gd name="connsiteY3" fmla="*/ 123725 h 209800"/>
                <a:gd name="connsiteX4" fmla="*/ 924560 w 7685518"/>
                <a:gd name="connsiteY4" fmla="*/ 42445 h 209800"/>
                <a:gd name="connsiteX5" fmla="*/ 1005840 w 7685518"/>
                <a:gd name="connsiteY5" fmla="*/ 164365 h 209800"/>
                <a:gd name="connsiteX6" fmla="*/ 1158240 w 7685518"/>
                <a:gd name="connsiteY6" fmla="*/ 184685 h 209800"/>
                <a:gd name="connsiteX7" fmla="*/ 1361440 w 7685518"/>
                <a:gd name="connsiteY7" fmla="*/ 144045 h 209800"/>
                <a:gd name="connsiteX8" fmla="*/ 1605280 w 7685518"/>
                <a:gd name="connsiteY8" fmla="*/ 194845 h 209800"/>
                <a:gd name="connsiteX9" fmla="*/ 1859280 w 7685518"/>
                <a:gd name="connsiteY9" fmla="*/ 144045 h 209800"/>
                <a:gd name="connsiteX10" fmla="*/ 2011680 w 7685518"/>
                <a:gd name="connsiteY10" fmla="*/ 1805 h 209800"/>
                <a:gd name="connsiteX11" fmla="*/ 2032000 w 7685518"/>
                <a:gd name="connsiteY11" fmla="*/ 72925 h 209800"/>
                <a:gd name="connsiteX12" fmla="*/ 2092960 w 7685518"/>
                <a:gd name="connsiteY12" fmla="*/ 205005 h 209800"/>
                <a:gd name="connsiteX13" fmla="*/ 2286000 w 7685518"/>
                <a:gd name="connsiteY13" fmla="*/ 174525 h 209800"/>
                <a:gd name="connsiteX14" fmla="*/ 2692400 w 7685518"/>
                <a:gd name="connsiteY14" fmla="*/ 113565 h 209800"/>
                <a:gd name="connsiteX15" fmla="*/ 2997200 w 7685518"/>
                <a:gd name="connsiteY15" fmla="*/ 93245 h 209800"/>
                <a:gd name="connsiteX16" fmla="*/ 3230880 w 7685518"/>
                <a:gd name="connsiteY16" fmla="*/ 144045 h 209800"/>
                <a:gd name="connsiteX17" fmla="*/ 3627120 w 7685518"/>
                <a:gd name="connsiteY17" fmla="*/ 93245 h 209800"/>
                <a:gd name="connsiteX18" fmla="*/ 4064000 w 7685518"/>
                <a:gd name="connsiteY18" fmla="*/ 144045 h 209800"/>
                <a:gd name="connsiteX19" fmla="*/ 4399280 w 7685518"/>
                <a:gd name="connsiteY19" fmla="*/ 83085 h 209800"/>
                <a:gd name="connsiteX20" fmla="*/ 4765040 w 7685518"/>
                <a:gd name="connsiteY20" fmla="*/ 154205 h 209800"/>
                <a:gd name="connsiteX21" fmla="*/ 5466080 w 7685518"/>
                <a:gd name="connsiteY21" fmla="*/ 164365 h 209800"/>
                <a:gd name="connsiteX22" fmla="*/ 5872480 w 7685518"/>
                <a:gd name="connsiteY22" fmla="*/ 83085 h 209800"/>
                <a:gd name="connsiteX23" fmla="*/ 6299200 w 7685518"/>
                <a:gd name="connsiteY23" fmla="*/ 62765 h 209800"/>
                <a:gd name="connsiteX24" fmla="*/ 6746240 w 7685518"/>
                <a:gd name="connsiteY24" fmla="*/ 113565 h 209800"/>
                <a:gd name="connsiteX25" fmla="*/ 7132320 w 7685518"/>
                <a:gd name="connsiteY25" fmla="*/ 62765 h 209800"/>
                <a:gd name="connsiteX26" fmla="*/ 7640320 w 7685518"/>
                <a:gd name="connsiteY26" fmla="*/ 42445 h 209800"/>
                <a:gd name="connsiteX27" fmla="*/ 7660640 w 7685518"/>
                <a:gd name="connsiteY27" fmla="*/ 52605 h 209800"/>
                <a:gd name="connsiteX28" fmla="*/ 7660640 w 7685518"/>
                <a:gd name="connsiteY28" fmla="*/ 52605 h 209800"/>
                <a:gd name="connsiteX0" fmla="*/ 0 w 7685518"/>
                <a:gd name="connsiteY0" fmla="*/ 112368 h 213358"/>
                <a:gd name="connsiteX1" fmla="*/ 233680 w 7685518"/>
                <a:gd name="connsiteY1" fmla="*/ 122528 h 213358"/>
                <a:gd name="connsiteX2" fmla="*/ 467360 w 7685518"/>
                <a:gd name="connsiteY2" fmla="*/ 81888 h 213358"/>
                <a:gd name="connsiteX3" fmla="*/ 670560 w 7685518"/>
                <a:gd name="connsiteY3" fmla="*/ 122528 h 213358"/>
                <a:gd name="connsiteX4" fmla="*/ 924560 w 7685518"/>
                <a:gd name="connsiteY4" fmla="*/ 41248 h 213358"/>
                <a:gd name="connsiteX5" fmla="*/ 1005840 w 7685518"/>
                <a:gd name="connsiteY5" fmla="*/ 163168 h 213358"/>
                <a:gd name="connsiteX6" fmla="*/ 1158240 w 7685518"/>
                <a:gd name="connsiteY6" fmla="*/ 183488 h 213358"/>
                <a:gd name="connsiteX7" fmla="*/ 1361440 w 7685518"/>
                <a:gd name="connsiteY7" fmla="*/ 142848 h 213358"/>
                <a:gd name="connsiteX8" fmla="*/ 1605280 w 7685518"/>
                <a:gd name="connsiteY8" fmla="*/ 193648 h 213358"/>
                <a:gd name="connsiteX9" fmla="*/ 1859280 w 7685518"/>
                <a:gd name="connsiteY9" fmla="*/ 142848 h 213358"/>
                <a:gd name="connsiteX10" fmla="*/ 2011680 w 7685518"/>
                <a:gd name="connsiteY10" fmla="*/ 608 h 213358"/>
                <a:gd name="connsiteX11" fmla="*/ 2092960 w 7685518"/>
                <a:gd name="connsiteY11" fmla="*/ 203808 h 213358"/>
                <a:gd name="connsiteX12" fmla="*/ 2286000 w 7685518"/>
                <a:gd name="connsiteY12" fmla="*/ 173328 h 213358"/>
                <a:gd name="connsiteX13" fmla="*/ 2692400 w 7685518"/>
                <a:gd name="connsiteY13" fmla="*/ 112368 h 213358"/>
                <a:gd name="connsiteX14" fmla="*/ 2997200 w 7685518"/>
                <a:gd name="connsiteY14" fmla="*/ 92048 h 213358"/>
                <a:gd name="connsiteX15" fmla="*/ 3230880 w 7685518"/>
                <a:gd name="connsiteY15" fmla="*/ 142848 h 213358"/>
                <a:gd name="connsiteX16" fmla="*/ 3627120 w 7685518"/>
                <a:gd name="connsiteY16" fmla="*/ 92048 h 213358"/>
                <a:gd name="connsiteX17" fmla="*/ 4064000 w 7685518"/>
                <a:gd name="connsiteY17" fmla="*/ 142848 h 213358"/>
                <a:gd name="connsiteX18" fmla="*/ 4399280 w 7685518"/>
                <a:gd name="connsiteY18" fmla="*/ 81888 h 213358"/>
                <a:gd name="connsiteX19" fmla="*/ 4765040 w 7685518"/>
                <a:gd name="connsiteY19" fmla="*/ 153008 h 213358"/>
                <a:gd name="connsiteX20" fmla="*/ 5466080 w 7685518"/>
                <a:gd name="connsiteY20" fmla="*/ 163168 h 213358"/>
                <a:gd name="connsiteX21" fmla="*/ 5872480 w 7685518"/>
                <a:gd name="connsiteY21" fmla="*/ 81888 h 213358"/>
                <a:gd name="connsiteX22" fmla="*/ 6299200 w 7685518"/>
                <a:gd name="connsiteY22" fmla="*/ 61568 h 213358"/>
                <a:gd name="connsiteX23" fmla="*/ 6746240 w 7685518"/>
                <a:gd name="connsiteY23" fmla="*/ 112368 h 213358"/>
                <a:gd name="connsiteX24" fmla="*/ 7132320 w 7685518"/>
                <a:gd name="connsiteY24" fmla="*/ 61568 h 213358"/>
                <a:gd name="connsiteX25" fmla="*/ 7640320 w 7685518"/>
                <a:gd name="connsiteY25" fmla="*/ 41248 h 213358"/>
                <a:gd name="connsiteX26" fmla="*/ 7660640 w 7685518"/>
                <a:gd name="connsiteY26" fmla="*/ 51408 h 213358"/>
                <a:gd name="connsiteX27" fmla="*/ 7660640 w 7685518"/>
                <a:gd name="connsiteY27" fmla="*/ 51408 h 213358"/>
                <a:gd name="connsiteX0" fmla="*/ 0 w 7685518"/>
                <a:gd name="connsiteY0" fmla="*/ 71521 h 163756"/>
                <a:gd name="connsiteX1" fmla="*/ 233680 w 7685518"/>
                <a:gd name="connsiteY1" fmla="*/ 81681 h 163756"/>
                <a:gd name="connsiteX2" fmla="*/ 467360 w 7685518"/>
                <a:gd name="connsiteY2" fmla="*/ 41041 h 163756"/>
                <a:gd name="connsiteX3" fmla="*/ 670560 w 7685518"/>
                <a:gd name="connsiteY3" fmla="*/ 81681 h 163756"/>
                <a:gd name="connsiteX4" fmla="*/ 924560 w 7685518"/>
                <a:gd name="connsiteY4" fmla="*/ 401 h 163756"/>
                <a:gd name="connsiteX5" fmla="*/ 1005840 w 7685518"/>
                <a:gd name="connsiteY5" fmla="*/ 122321 h 163756"/>
                <a:gd name="connsiteX6" fmla="*/ 1158240 w 7685518"/>
                <a:gd name="connsiteY6" fmla="*/ 142641 h 163756"/>
                <a:gd name="connsiteX7" fmla="*/ 1361440 w 7685518"/>
                <a:gd name="connsiteY7" fmla="*/ 102001 h 163756"/>
                <a:gd name="connsiteX8" fmla="*/ 1605280 w 7685518"/>
                <a:gd name="connsiteY8" fmla="*/ 152801 h 163756"/>
                <a:gd name="connsiteX9" fmla="*/ 1859280 w 7685518"/>
                <a:gd name="connsiteY9" fmla="*/ 102001 h 163756"/>
                <a:gd name="connsiteX10" fmla="*/ 2092960 w 7685518"/>
                <a:gd name="connsiteY10" fmla="*/ 162961 h 163756"/>
                <a:gd name="connsiteX11" fmla="*/ 2286000 w 7685518"/>
                <a:gd name="connsiteY11" fmla="*/ 132481 h 163756"/>
                <a:gd name="connsiteX12" fmla="*/ 2692400 w 7685518"/>
                <a:gd name="connsiteY12" fmla="*/ 71521 h 163756"/>
                <a:gd name="connsiteX13" fmla="*/ 2997200 w 7685518"/>
                <a:gd name="connsiteY13" fmla="*/ 51201 h 163756"/>
                <a:gd name="connsiteX14" fmla="*/ 3230880 w 7685518"/>
                <a:gd name="connsiteY14" fmla="*/ 102001 h 163756"/>
                <a:gd name="connsiteX15" fmla="*/ 3627120 w 7685518"/>
                <a:gd name="connsiteY15" fmla="*/ 51201 h 163756"/>
                <a:gd name="connsiteX16" fmla="*/ 4064000 w 7685518"/>
                <a:gd name="connsiteY16" fmla="*/ 102001 h 163756"/>
                <a:gd name="connsiteX17" fmla="*/ 4399280 w 7685518"/>
                <a:gd name="connsiteY17" fmla="*/ 41041 h 163756"/>
                <a:gd name="connsiteX18" fmla="*/ 4765040 w 7685518"/>
                <a:gd name="connsiteY18" fmla="*/ 112161 h 163756"/>
                <a:gd name="connsiteX19" fmla="*/ 5466080 w 7685518"/>
                <a:gd name="connsiteY19" fmla="*/ 122321 h 163756"/>
                <a:gd name="connsiteX20" fmla="*/ 5872480 w 7685518"/>
                <a:gd name="connsiteY20" fmla="*/ 41041 h 163756"/>
                <a:gd name="connsiteX21" fmla="*/ 6299200 w 7685518"/>
                <a:gd name="connsiteY21" fmla="*/ 20721 h 163756"/>
                <a:gd name="connsiteX22" fmla="*/ 6746240 w 7685518"/>
                <a:gd name="connsiteY22" fmla="*/ 71521 h 163756"/>
                <a:gd name="connsiteX23" fmla="*/ 7132320 w 7685518"/>
                <a:gd name="connsiteY23" fmla="*/ 20721 h 163756"/>
                <a:gd name="connsiteX24" fmla="*/ 7640320 w 7685518"/>
                <a:gd name="connsiteY24" fmla="*/ 401 h 163756"/>
                <a:gd name="connsiteX25" fmla="*/ 7660640 w 7685518"/>
                <a:gd name="connsiteY25" fmla="*/ 10561 h 163756"/>
                <a:gd name="connsiteX26" fmla="*/ 7660640 w 7685518"/>
                <a:gd name="connsiteY26" fmla="*/ 10561 h 163756"/>
                <a:gd name="connsiteX0" fmla="*/ 0 w 7685518"/>
                <a:gd name="connsiteY0" fmla="*/ 71286 h 163521"/>
                <a:gd name="connsiteX1" fmla="*/ 233680 w 7685518"/>
                <a:gd name="connsiteY1" fmla="*/ 81446 h 163521"/>
                <a:gd name="connsiteX2" fmla="*/ 467360 w 7685518"/>
                <a:gd name="connsiteY2" fmla="*/ 40806 h 163521"/>
                <a:gd name="connsiteX3" fmla="*/ 670560 w 7685518"/>
                <a:gd name="connsiteY3" fmla="*/ 81446 h 163521"/>
                <a:gd name="connsiteX4" fmla="*/ 1005840 w 7685518"/>
                <a:gd name="connsiteY4" fmla="*/ 122086 h 163521"/>
                <a:gd name="connsiteX5" fmla="*/ 1158240 w 7685518"/>
                <a:gd name="connsiteY5" fmla="*/ 142406 h 163521"/>
                <a:gd name="connsiteX6" fmla="*/ 1361440 w 7685518"/>
                <a:gd name="connsiteY6" fmla="*/ 101766 h 163521"/>
                <a:gd name="connsiteX7" fmla="*/ 1605280 w 7685518"/>
                <a:gd name="connsiteY7" fmla="*/ 152566 h 163521"/>
                <a:gd name="connsiteX8" fmla="*/ 1859280 w 7685518"/>
                <a:gd name="connsiteY8" fmla="*/ 101766 h 163521"/>
                <a:gd name="connsiteX9" fmla="*/ 2092960 w 7685518"/>
                <a:gd name="connsiteY9" fmla="*/ 162726 h 163521"/>
                <a:gd name="connsiteX10" fmla="*/ 2286000 w 7685518"/>
                <a:gd name="connsiteY10" fmla="*/ 132246 h 163521"/>
                <a:gd name="connsiteX11" fmla="*/ 2692400 w 7685518"/>
                <a:gd name="connsiteY11" fmla="*/ 71286 h 163521"/>
                <a:gd name="connsiteX12" fmla="*/ 2997200 w 7685518"/>
                <a:gd name="connsiteY12" fmla="*/ 50966 h 163521"/>
                <a:gd name="connsiteX13" fmla="*/ 3230880 w 7685518"/>
                <a:gd name="connsiteY13" fmla="*/ 101766 h 163521"/>
                <a:gd name="connsiteX14" fmla="*/ 3627120 w 7685518"/>
                <a:gd name="connsiteY14" fmla="*/ 50966 h 163521"/>
                <a:gd name="connsiteX15" fmla="*/ 4064000 w 7685518"/>
                <a:gd name="connsiteY15" fmla="*/ 101766 h 163521"/>
                <a:gd name="connsiteX16" fmla="*/ 4399280 w 7685518"/>
                <a:gd name="connsiteY16" fmla="*/ 40806 h 163521"/>
                <a:gd name="connsiteX17" fmla="*/ 4765040 w 7685518"/>
                <a:gd name="connsiteY17" fmla="*/ 111926 h 163521"/>
                <a:gd name="connsiteX18" fmla="*/ 5466080 w 7685518"/>
                <a:gd name="connsiteY18" fmla="*/ 122086 h 163521"/>
                <a:gd name="connsiteX19" fmla="*/ 5872480 w 7685518"/>
                <a:gd name="connsiteY19" fmla="*/ 40806 h 163521"/>
                <a:gd name="connsiteX20" fmla="*/ 6299200 w 7685518"/>
                <a:gd name="connsiteY20" fmla="*/ 20486 h 163521"/>
                <a:gd name="connsiteX21" fmla="*/ 6746240 w 7685518"/>
                <a:gd name="connsiteY21" fmla="*/ 71286 h 163521"/>
                <a:gd name="connsiteX22" fmla="*/ 7132320 w 7685518"/>
                <a:gd name="connsiteY22" fmla="*/ 20486 h 163521"/>
                <a:gd name="connsiteX23" fmla="*/ 7640320 w 7685518"/>
                <a:gd name="connsiteY23" fmla="*/ 166 h 163521"/>
                <a:gd name="connsiteX24" fmla="*/ 7660640 w 7685518"/>
                <a:gd name="connsiteY24" fmla="*/ 10326 h 163521"/>
                <a:gd name="connsiteX25" fmla="*/ 7660640 w 7685518"/>
                <a:gd name="connsiteY25" fmla="*/ 10326 h 16352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Lst>
              <a:rect l="l" t="t" r="r" b="b"/>
              <a:pathLst>
                <a:path w="7685518" h="163521">
                  <a:moveTo>
                    <a:pt x="0" y="71286"/>
                  </a:moveTo>
                  <a:cubicBezTo>
                    <a:pt x="77893" y="78906"/>
                    <a:pt x="155787" y="86526"/>
                    <a:pt x="233680" y="81446"/>
                  </a:cubicBezTo>
                  <a:cubicBezTo>
                    <a:pt x="311573" y="76366"/>
                    <a:pt x="394547" y="40806"/>
                    <a:pt x="467360" y="40806"/>
                  </a:cubicBezTo>
                  <a:cubicBezTo>
                    <a:pt x="540173" y="40806"/>
                    <a:pt x="580813" y="67899"/>
                    <a:pt x="670560" y="81446"/>
                  </a:cubicBezTo>
                  <a:cubicBezTo>
                    <a:pt x="760307" y="94993"/>
                    <a:pt x="924560" y="111926"/>
                    <a:pt x="1005840" y="122086"/>
                  </a:cubicBezTo>
                  <a:cubicBezTo>
                    <a:pt x="1087120" y="132246"/>
                    <a:pt x="1098973" y="145793"/>
                    <a:pt x="1158240" y="142406"/>
                  </a:cubicBezTo>
                  <a:cubicBezTo>
                    <a:pt x="1217507" y="139019"/>
                    <a:pt x="1286933" y="100073"/>
                    <a:pt x="1361440" y="101766"/>
                  </a:cubicBezTo>
                  <a:cubicBezTo>
                    <a:pt x="1435947" y="103459"/>
                    <a:pt x="1522307" y="152566"/>
                    <a:pt x="1605280" y="152566"/>
                  </a:cubicBezTo>
                  <a:cubicBezTo>
                    <a:pt x="1688253" y="152566"/>
                    <a:pt x="1778000" y="100073"/>
                    <a:pt x="1859280" y="101766"/>
                  </a:cubicBezTo>
                  <a:cubicBezTo>
                    <a:pt x="1940560" y="103459"/>
                    <a:pt x="2021840" y="157646"/>
                    <a:pt x="2092960" y="162726"/>
                  </a:cubicBezTo>
                  <a:cubicBezTo>
                    <a:pt x="2164080" y="167806"/>
                    <a:pt x="2186093" y="147486"/>
                    <a:pt x="2286000" y="132246"/>
                  </a:cubicBezTo>
                  <a:cubicBezTo>
                    <a:pt x="2385907" y="117006"/>
                    <a:pt x="2573867" y="84833"/>
                    <a:pt x="2692400" y="71286"/>
                  </a:cubicBezTo>
                  <a:cubicBezTo>
                    <a:pt x="2810933" y="57739"/>
                    <a:pt x="2907453" y="45886"/>
                    <a:pt x="2997200" y="50966"/>
                  </a:cubicBezTo>
                  <a:cubicBezTo>
                    <a:pt x="3086947" y="56046"/>
                    <a:pt x="3125893" y="101766"/>
                    <a:pt x="3230880" y="101766"/>
                  </a:cubicBezTo>
                  <a:cubicBezTo>
                    <a:pt x="3335867" y="101766"/>
                    <a:pt x="3488267" y="50966"/>
                    <a:pt x="3627120" y="50966"/>
                  </a:cubicBezTo>
                  <a:cubicBezTo>
                    <a:pt x="3765973" y="50966"/>
                    <a:pt x="3935307" y="103459"/>
                    <a:pt x="4064000" y="101766"/>
                  </a:cubicBezTo>
                  <a:cubicBezTo>
                    <a:pt x="4192693" y="100073"/>
                    <a:pt x="4282440" y="39113"/>
                    <a:pt x="4399280" y="40806"/>
                  </a:cubicBezTo>
                  <a:cubicBezTo>
                    <a:pt x="4516120" y="42499"/>
                    <a:pt x="4587240" y="98379"/>
                    <a:pt x="4765040" y="111926"/>
                  </a:cubicBezTo>
                  <a:cubicBezTo>
                    <a:pt x="4942840" y="125473"/>
                    <a:pt x="5281507" y="133939"/>
                    <a:pt x="5466080" y="122086"/>
                  </a:cubicBezTo>
                  <a:cubicBezTo>
                    <a:pt x="5650653" y="110233"/>
                    <a:pt x="5733627" y="57739"/>
                    <a:pt x="5872480" y="40806"/>
                  </a:cubicBezTo>
                  <a:cubicBezTo>
                    <a:pt x="6011333" y="23873"/>
                    <a:pt x="6153573" y="15406"/>
                    <a:pt x="6299200" y="20486"/>
                  </a:cubicBezTo>
                  <a:cubicBezTo>
                    <a:pt x="6444827" y="25566"/>
                    <a:pt x="6607387" y="71286"/>
                    <a:pt x="6746240" y="71286"/>
                  </a:cubicBezTo>
                  <a:cubicBezTo>
                    <a:pt x="6885093" y="71286"/>
                    <a:pt x="6983307" y="32339"/>
                    <a:pt x="7132320" y="20486"/>
                  </a:cubicBezTo>
                  <a:cubicBezTo>
                    <a:pt x="7281333" y="8633"/>
                    <a:pt x="7552267" y="1859"/>
                    <a:pt x="7640320" y="166"/>
                  </a:cubicBezTo>
                  <a:cubicBezTo>
                    <a:pt x="7728373" y="-1527"/>
                    <a:pt x="7660640" y="10326"/>
                    <a:pt x="7660640" y="10326"/>
                  </a:cubicBezTo>
                  <a:lnTo>
                    <a:pt x="7660640" y="10326"/>
                  </a:lnTo>
                </a:path>
              </a:pathLst>
            </a:custGeom>
            <a:noFill/>
            <a:ln w="635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600"/>
            </a:p>
          </p:txBody>
        </p:sp>
        <p:sp>
          <p:nvSpPr>
            <p:cNvPr id="51" name="TextBox 50">
              <a:extLst>
                <a:ext uri="{FF2B5EF4-FFF2-40B4-BE49-F238E27FC236}">
                  <a16:creationId xmlns:a16="http://schemas.microsoft.com/office/drawing/2014/main" id="{E0C4AFCF-CE6F-491F-B5F8-709507E89696}"/>
                </a:ext>
              </a:extLst>
            </p:cNvPr>
            <p:cNvSpPr txBox="1"/>
            <p:nvPr/>
          </p:nvSpPr>
          <p:spPr>
            <a:xfrm>
              <a:off x="5684078" y="933744"/>
              <a:ext cx="1253869" cy="261610"/>
            </a:xfrm>
            <a:prstGeom prst="rect">
              <a:avLst/>
            </a:prstGeom>
            <a:noFill/>
          </p:spPr>
          <p:txBody>
            <a:bodyPr wrap="none" rtlCol="0">
              <a:spAutoFit/>
            </a:bodyPr>
            <a:lstStyle/>
            <a:p>
              <a:r>
                <a:rPr lang="en-GB" sz="1050" i="1" dirty="0">
                  <a:solidFill>
                    <a:schemeClr val="accent1"/>
                  </a:solidFill>
                </a:rPr>
                <a:t>Quasi continuous</a:t>
              </a:r>
            </a:p>
          </p:txBody>
        </p:sp>
        <p:sp>
          <p:nvSpPr>
            <p:cNvPr id="52" name="Rectangle 51">
              <a:extLst>
                <a:ext uri="{FF2B5EF4-FFF2-40B4-BE49-F238E27FC236}">
                  <a16:creationId xmlns:a16="http://schemas.microsoft.com/office/drawing/2014/main" id="{60E4ADFB-2307-46BF-A3CF-560F94472A7D}"/>
                </a:ext>
              </a:extLst>
            </p:cNvPr>
            <p:cNvSpPr/>
            <p:nvPr/>
          </p:nvSpPr>
          <p:spPr>
            <a:xfrm>
              <a:off x="1775521" y="2556691"/>
              <a:ext cx="144012" cy="96198"/>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600"/>
            </a:p>
          </p:txBody>
        </p:sp>
        <p:sp>
          <p:nvSpPr>
            <p:cNvPr id="53" name="Rectangle 52">
              <a:extLst>
                <a:ext uri="{FF2B5EF4-FFF2-40B4-BE49-F238E27FC236}">
                  <a16:creationId xmlns:a16="http://schemas.microsoft.com/office/drawing/2014/main" id="{2A436B6C-5C94-46A5-BC36-62CEFCBDD2DF}"/>
                </a:ext>
              </a:extLst>
            </p:cNvPr>
            <p:cNvSpPr/>
            <p:nvPr/>
          </p:nvSpPr>
          <p:spPr>
            <a:xfrm>
              <a:off x="1775521" y="2464636"/>
              <a:ext cx="144012" cy="96198"/>
            </a:xfrm>
            <a:prstGeom prst="rect">
              <a:avLst/>
            </a:prstGeom>
            <a:solidFill>
              <a:srgbClr val="FFC000"/>
            </a:solidFill>
            <a:ln>
              <a:solidFill>
                <a:srgbClr val="FFC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600"/>
            </a:p>
          </p:txBody>
        </p:sp>
        <p:sp>
          <p:nvSpPr>
            <p:cNvPr id="54" name="Rectangle 53">
              <a:extLst>
                <a:ext uri="{FF2B5EF4-FFF2-40B4-BE49-F238E27FC236}">
                  <a16:creationId xmlns:a16="http://schemas.microsoft.com/office/drawing/2014/main" id="{E237D40F-CF8F-4D5D-B241-53AE85665647}"/>
                </a:ext>
              </a:extLst>
            </p:cNvPr>
            <p:cNvSpPr/>
            <p:nvPr/>
          </p:nvSpPr>
          <p:spPr>
            <a:xfrm>
              <a:off x="1775521" y="2372581"/>
              <a:ext cx="144012" cy="96198"/>
            </a:xfrm>
            <a:prstGeom prst="rect">
              <a:avLst/>
            </a:prstGeom>
            <a:solidFill>
              <a:srgbClr val="00B050"/>
            </a:solidFill>
            <a:ln>
              <a:solidFill>
                <a:srgbClr val="00B05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600"/>
            </a:p>
          </p:txBody>
        </p:sp>
        <p:sp>
          <p:nvSpPr>
            <p:cNvPr id="55" name="Rectangle 54">
              <a:extLst>
                <a:ext uri="{FF2B5EF4-FFF2-40B4-BE49-F238E27FC236}">
                  <a16:creationId xmlns:a16="http://schemas.microsoft.com/office/drawing/2014/main" id="{72EC0C8F-7023-4C90-8D20-14CFECB4012F}"/>
                </a:ext>
              </a:extLst>
            </p:cNvPr>
            <p:cNvSpPr/>
            <p:nvPr/>
          </p:nvSpPr>
          <p:spPr>
            <a:xfrm>
              <a:off x="1775521" y="2280526"/>
              <a:ext cx="144012" cy="96198"/>
            </a:xfrm>
            <a:prstGeom prst="rect">
              <a:avLst/>
            </a:prstGeom>
            <a:solidFill>
              <a:srgbClr val="00B0F0"/>
            </a:solidFill>
            <a:ln>
              <a:solidFill>
                <a:srgbClr val="00B0F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600"/>
            </a:p>
          </p:txBody>
        </p:sp>
        <p:sp>
          <p:nvSpPr>
            <p:cNvPr id="56" name="Rectangle 55">
              <a:extLst>
                <a:ext uri="{FF2B5EF4-FFF2-40B4-BE49-F238E27FC236}">
                  <a16:creationId xmlns:a16="http://schemas.microsoft.com/office/drawing/2014/main" id="{E9C9858D-9489-4769-8326-A4843805B575}"/>
                </a:ext>
              </a:extLst>
            </p:cNvPr>
            <p:cNvSpPr/>
            <p:nvPr/>
          </p:nvSpPr>
          <p:spPr>
            <a:xfrm>
              <a:off x="1775521" y="2188471"/>
              <a:ext cx="144012" cy="96198"/>
            </a:xfrm>
            <a:prstGeom prst="rect">
              <a:avLst/>
            </a:prstGeom>
            <a:solidFill>
              <a:srgbClr val="002060"/>
            </a:solidFill>
            <a:ln>
              <a:solidFill>
                <a:srgbClr val="00206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600"/>
            </a:p>
          </p:txBody>
        </p:sp>
        <p:sp>
          <p:nvSpPr>
            <p:cNvPr id="57" name="Rectangle 56">
              <a:extLst>
                <a:ext uri="{FF2B5EF4-FFF2-40B4-BE49-F238E27FC236}">
                  <a16:creationId xmlns:a16="http://schemas.microsoft.com/office/drawing/2014/main" id="{0EB38B1D-E79D-4383-B540-FE7A690CB2FA}"/>
                </a:ext>
              </a:extLst>
            </p:cNvPr>
            <p:cNvSpPr/>
            <p:nvPr/>
          </p:nvSpPr>
          <p:spPr>
            <a:xfrm>
              <a:off x="2212456" y="2563291"/>
              <a:ext cx="144012" cy="96198"/>
            </a:xfrm>
            <a:prstGeom prst="rect">
              <a:avLst/>
            </a:prstGeom>
            <a:solidFill>
              <a:srgbClr val="002060"/>
            </a:solidFill>
            <a:ln>
              <a:solidFill>
                <a:srgbClr val="00206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600"/>
            </a:p>
          </p:txBody>
        </p:sp>
        <p:sp>
          <p:nvSpPr>
            <p:cNvPr id="58" name="Rectangle 57">
              <a:extLst>
                <a:ext uri="{FF2B5EF4-FFF2-40B4-BE49-F238E27FC236}">
                  <a16:creationId xmlns:a16="http://schemas.microsoft.com/office/drawing/2014/main" id="{5E71E5D2-D046-40BE-B08A-63865417BEF1}"/>
                </a:ext>
              </a:extLst>
            </p:cNvPr>
            <p:cNvSpPr/>
            <p:nvPr/>
          </p:nvSpPr>
          <p:spPr>
            <a:xfrm>
              <a:off x="3863752" y="2563924"/>
              <a:ext cx="144012" cy="96198"/>
            </a:xfrm>
            <a:prstGeom prst="rect">
              <a:avLst/>
            </a:prstGeom>
            <a:solidFill>
              <a:srgbClr val="002060"/>
            </a:solidFill>
            <a:ln>
              <a:solidFill>
                <a:srgbClr val="00206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600"/>
            </a:p>
          </p:txBody>
        </p:sp>
        <p:sp>
          <p:nvSpPr>
            <p:cNvPr id="59" name="Rectangle 58">
              <a:extLst>
                <a:ext uri="{FF2B5EF4-FFF2-40B4-BE49-F238E27FC236}">
                  <a16:creationId xmlns:a16="http://schemas.microsoft.com/office/drawing/2014/main" id="{66FE84E5-39D1-49B4-991C-5A700CD37F6C}"/>
                </a:ext>
              </a:extLst>
            </p:cNvPr>
            <p:cNvSpPr/>
            <p:nvPr/>
          </p:nvSpPr>
          <p:spPr>
            <a:xfrm>
              <a:off x="5515048" y="2564557"/>
              <a:ext cx="144012" cy="96198"/>
            </a:xfrm>
            <a:prstGeom prst="rect">
              <a:avLst/>
            </a:prstGeom>
            <a:solidFill>
              <a:srgbClr val="002060"/>
            </a:solidFill>
            <a:ln>
              <a:solidFill>
                <a:srgbClr val="00206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600"/>
            </a:p>
          </p:txBody>
        </p:sp>
        <p:sp>
          <p:nvSpPr>
            <p:cNvPr id="60" name="Rectangle 59">
              <a:extLst>
                <a:ext uri="{FF2B5EF4-FFF2-40B4-BE49-F238E27FC236}">
                  <a16:creationId xmlns:a16="http://schemas.microsoft.com/office/drawing/2014/main" id="{A995A9F2-249A-45F3-929D-C0FBEF1A6D8B}"/>
                </a:ext>
              </a:extLst>
            </p:cNvPr>
            <p:cNvSpPr/>
            <p:nvPr/>
          </p:nvSpPr>
          <p:spPr>
            <a:xfrm>
              <a:off x="7166344" y="2565190"/>
              <a:ext cx="144012" cy="96198"/>
            </a:xfrm>
            <a:prstGeom prst="rect">
              <a:avLst/>
            </a:prstGeom>
            <a:solidFill>
              <a:srgbClr val="002060"/>
            </a:solidFill>
            <a:ln>
              <a:solidFill>
                <a:srgbClr val="00206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600"/>
            </a:p>
          </p:txBody>
        </p:sp>
        <p:sp>
          <p:nvSpPr>
            <p:cNvPr id="61" name="Rectangle 60">
              <a:extLst>
                <a:ext uri="{FF2B5EF4-FFF2-40B4-BE49-F238E27FC236}">
                  <a16:creationId xmlns:a16="http://schemas.microsoft.com/office/drawing/2014/main" id="{6024817B-C3DC-4BB7-8835-34398F989F6D}"/>
                </a:ext>
              </a:extLst>
            </p:cNvPr>
            <p:cNvSpPr/>
            <p:nvPr/>
          </p:nvSpPr>
          <p:spPr>
            <a:xfrm>
              <a:off x="2400354" y="2564420"/>
              <a:ext cx="144012" cy="96198"/>
            </a:xfrm>
            <a:prstGeom prst="rect">
              <a:avLst/>
            </a:prstGeom>
            <a:solidFill>
              <a:srgbClr val="00B0F0"/>
            </a:solidFill>
            <a:ln>
              <a:solidFill>
                <a:srgbClr val="00B0F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600"/>
            </a:p>
          </p:txBody>
        </p:sp>
        <p:sp>
          <p:nvSpPr>
            <p:cNvPr id="62" name="Rectangle 61">
              <a:extLst>
                <a:ext uri="{FF2B5EF4-FFF2-40B4-BE49-F238E27FC236}">
                  <a16:creationId xmlns:a16="http://schemas.microsoft.com/office/drawing/2014/main" id="{15CAE3E9-FD0A-4913-9078-C2D16CD79C1F}"/>
                </a:ext>
              </a:extLst>
            </p:cNvPr>
            <p:cNvSpPr/>
            <p:nvPr/>
          </p:nvSpPr>
          <p:spPr>
            <a:xfrm>
              <a:off x="4326209" y="2564438"/>
              <a:ext cx="144012" cy="96198"/>
            </a:xfrm>
            <a:prstGeom prst="rect">
              <a:avLst/>
            </a:prstGeom>
            <a:solidFill>
              <a:srgbClr val="00B0F0"/>
            </a:solidFill>
            <a:ln>
              <a:solidFill>
                <a:srgbClr val="00B0F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600"/>
            </a:p>
          </p:txBody>
        </p:sp>
        <p:sp>
          <p:nvSpPr>
            <p:cNvPr id="63" name="Rectangle 62">
              <a:extLst>
                <a:ext uri="{FF2B5EF4-FFF2-40B4-BE49-F238E27FC236}">
                  <a16:creationId xmlns:a16="http://schemas.microsoft.com/office/drawing/2014/main" id="{4AA9E96A-727F-49AD-AA63-6A4420308063}"/>
                </a:ext>
              </a:extLst>
            </p:cNvPr>
            <p:cNvSpPr/>
            <p:nvPr/>
          </p:nvSpPr>
          <p:spPr>
            <a:xfrm>
              <a:off x="4581881" y="2563291"/>
              <a:ext cx="144012" cy="96198"/>
            </a:xfrm>
            <a:prstGeom prst="rect">
              <a:avLst/>
            </a:prstGeom>
            <a:solidFill>
              <a:srgbClr val="00B0F0"/>
            </a:solidFill>
            <a:ln>
              <a:solidFill>
                <a:srgbClr val="00B0F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600"/>
            </a:p>
          </p:txBody>
        </p:sp>
        <p:sp>
          <p:nvSpPr>
            <p:cNvPr id="64" name="Rectangle 63">
              <a:extLst>
                <a:ext uri="{FF2B5EF4-FFF2-40B4-BE49-F238E27FC236}">
                  <a16:creationId xmlns:a16="http://schemas.microsoft.com/office/drawing/2014/main" id="{77B55394-884B-4554-803E-5136942F8FCE}"/>
                </a:ext>
              </a:extLst>
            </p:cNvPr>
            <p:cNvSpPr/>
            <p:nvPr/>
          </p:nvSpPr>
          <p:spPr>
            <a:xfrm>
              <a:off x="7955436" y="2551277"/>
              <a:ext cx="144012" cy="96198"/>
            </a:xfrm>
            <a:prstGeom prst="rect">
              <a:avLst/>
            </a:prstGeom>
            <a:solidFill>
              <a:srgbClr val="00B0F0"/>
            </a:solidFill>
            <a:ln>
              <a:solidFill>
                <a:srgbClr val="00B0F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600"/>
            </a:p>
          </p:txBody>
        </p:sp>
        <p:sp>
          <p:nvSpPr>
            <p:cNvPr id="65" name="Rectangle 64">
              <a:extLst>
                <a:ext uri="{FF2B5EF4-FFF2-40B4-BE49-F238E27FC236}">
                  <a16:creationId xmlns:a16="http://schemas.microsoft.com/office/drawing/2014/main" id="{2D231C9C-090E-4A6A-A6C6-11C5614EFC82}"/>
                </a:ext>
              </a:extLst>
            </p:cNvPr>
            <p:cNvSpPr/>
            <p:nvPr/>
          </p:nvSpPr>
          <p:spPr>
            <a:xfrm>
              <a:off x="3248423" y="2563291"/>
              <a:ext cx="144012" cy="96198"/>
            </a:xfrm>
            <a:prstGeom prst="rect">
              <a:avLst/>
            </a:prstGeom>
            <a:solidFill>
              <a:srgbClr val="00B050"/>
            </a:solidFill>
            <a:ln>
              <a:solidFill>
                <a:srgbClr val="00B05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600"/>
            </a:p>
          </p:txBody>
        </p:sp>
        <p:sp>
          <p:nvSpPr>
            <p:cNvPr id="66" name="Rectangle 65">
              <a:extLst>
                <a:ext uri="{FF2B5EF4-FFF2-40B4-BE49-F238E27FC236}">
                  <a16:creationId xmlns:a16="http://schemas.microsoft.com/office/drawing/2014/main" id="{4C2EA605-C76D-4A94-8202-CB7851881668}"/>
                </a:ext>
              </a:extLst>
            </p:cNvPr>
            <p:cNvSpPr/>
            <p:nvPr/>
          </p:nvSpPr>
          <p:spPr>
            <a:xfrm>
              <a:off x="5685179" y="2563473"/>
              <a:ext cx="144012" cy="96198"/>
            </a:xfrm>
            <a:prstGeom prst="rect">
              <a:avLst/>
            </a:prstGeom>
            <a:solidFill>
              <a:srgbClr val="00B050"/>
            </a:solidFill>
            <a:ln>
              <a:solidFill>
                <a:srgbClr val="00B05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600"/>
            </a:p>
          </p:txBody>
        </p:sp>
        <p:sp>
          <p:nvSpPr>
            <p:cNvPr id="67" name="Rectangle 66">
              <a:extLst>
                <a:ext uri="{FF2B5EF4-FFF2-40B4-BE49-F238E27FC236}">
                  <a16:creationId xmlns:a16="http://schemas.microsoft.com/office/drawing/2014/main" id="{4A74F591-F5AE-4A7E-92CE-14C30923B069}"/>
                </a:ext>
              </a:extLst>
            </p:cNvPr>
            <p:cNvSpPr/>
            <p:nvPr/>
          </p:nvSpPr>
          <p:spPr>
            <a:xfrm>
              <a:off x="8121935" y="2563655"/>
              <a:ext cx="144012" cy="96198"/>
            </a:xfrm>
            <a:prstGeom prst="rect">
              <a:avLst/>
            </a:prstGeom>
            <a:solidFill>
              <a:srgbClr val="00B050"/>
            </a:solidFill>
            <a:ln>
              <a:solidFill>
                <a:srgbClr val="00B05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600"/>
            </a:p>
          </p:txBody>
        </p:sp>
        <p:sp>
          <p:nvSpPr>
            <p:cNvPr id="68" name="Rectangle 67">
              <a:extLst>
                <a:ext uri="{FF2B5EF4-FFF2-40B4-BE49-F238E27FC236}">
                  <a16:creationId xmlns:a16="http://schemas.microsoft.com/office/drawing/2014/main" id="{CC2DAFC2-E97A-42EE-8B9A-1D9CC26ACDD9}"/>
                </a:ext>
              </a:extLst>
            </p:cNvPr>
            <p:cNvSpPr/>
            <p:nvPr/>
          </p:nvSpPr>
          <p:spPr>
            <a:xfrm>
              <a:off x="9017181" y="2556549"/>
              <a:ext cx="144012" cy="96198"/>
            </a:xfrm>
            <a:prstGeom prst="rect">
              <a:avLst/>
            </a:prstGeom>
            <a:solidFill>
              <a:srgbClr val="FFC000"/>
            </a:solidFill>
            <a:ln>
              <a:solidFill>
                <a:srgbClr val="FFC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600"/>
            </a:p>
          </p:txBody>
        </p:sp>
        <p:sp>
          <p:nvSpPr>
            <p:cNvPr id="69" name="Rectangle 68">
              <a:extLst>
                <a:ext uri="{FF2B5EF4-FFF2-40B4-BE49-F238E27FC236}">
                  <a16:creationId xmlns:a16="http://schemas.microsoft.com/office/drawing/2014/main" id="{373124DD-9D8D-4556-8664-E847F3C2C5CC}"/>
                </a:ext>
              </a:extLst>
            </p:cNvPr>
            <p:cNvSpPr/>
            <p:nvPr/>
          </p:nvSpPr>
          <p:spPr>
            <a:xfrm>
              <a:off x="8761698" y="2563716"/>
              <a:ext cx="144012" cy="96198"/>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600"/>
            </a:p>
          </p:txBody>
        </p:sp>
        <p:sp>
          <p:nvSpPr>
            <p:cNvPr id="70" name="Rectangle 69">
              <a:extLst>
                <a:ext uri="{FF2B5EF4-FFF2-40B4-BE49-F238E27FC236}">
                  <a16:creationId xmlns:a16="http://schemas.microsoft.com/office/drawing/2014/main" id="{10BB05EC-5F15-4832-B28A-981605D5E66E}"/>
                </a:ext>
              </a:extLst>
            </p:cNvPr>
            <p:cNvSpPr/>
            <p:nvPr/>
          </p:nvSpPr>
          <p:spPr>
            <a:xfrm>
              <a:off x="2036545" y="3562080"/>
              <a:ext cx="144012" cy="96198"/>
            </a:xfrm>
            <a:prstGeom prst="rect">
              <a:avLst/>
            </a:prstGeom>
            <a:solidFill>
              <a:schemeClr val="bg1">
                <a:lumMod val="75000"/>
              </a:schemeClr>
            </a:solidFill>
            <a:ln>
              <a:solidFill>
                <a:schemeClr val="bg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600"/>
            </a:p>
          </p:txBody>
        </p:sp>
        <p:sp>
          <p:nvSpPr>
            <p:cNvPr id="71" name="Rectangle 70">
              <a:extLst>
                <a:ext uri="{FF2B5EF4-FFF2-40B4-BE49-F238E27FC236}">
                  <a16:creationId xmlns:a16="http://schemas.microsoft.com/office/drawing/2014/main" id="{247DD112-E10F-42C2-88ED-1A0316908AD1}"/>
                </a:ext>
              </a:extLst>
            </p:cNvPr>
            <p:cNvSpPr/>
            <p:nvPr/>
          </p:nvSpPr>
          <p:spPr>
            <a:xfrm>
              <a:off x="2800924" y="3562080"/>
              <a:ext cx="447497" cy="96198"/>
            </a:xfrm>
            <a:prstGeom prst="rect">
              <a:avLst/>
            </a:prstGeom>
            <a:solidFill>
              <a:schemeClr val="accent4">
                <a:lumMod val="60000"/>
                <a:lumOff val="40000"/>
              </a:schemeClr>
            </a:solidFill>
            <a:ln>
              <a:solidFill>
                <a:schemeClr val="accent4">
                  <a:lumMod val="60000"/>
                  <a:lumOff val="4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600"/>
            </a:p>
          </p:txBody>
        </p:sp>
        <p:sp>
          <p:nvSpPr>
            <p:cNvPr id="72" name="Rectangle 71">
              <a:extLst>
                <a:ext uri="{FF2B5EF4-FFF2-40B4-BE49-F238E27FC236}">
                  <a16:creationId xmlns:a16="http://schemas.microsoft.com/office/drawing/2014/main" id="{61CCFA3A-4B8E-4E27-BC6D-698FE4E04272}"/>
                </a:ext>
              </a:extLst>
            </p:cNvPr>
            <p:cNvSpPr/>
            <p:nvPr/>
          </p:nvSpPr>
          <p:spPr>
            <a:xfrm>
              <a:off x="4730325" y="3562080"/>
              <a:ext cx="144012" cy="96198"/>
            </a:xfrm>
            <a:prstGeom prst="rect">
              <a:avLst/>
            </a:prstGeom>
            <a:solidFill>
              <a:schemeClr val="bg1">
                <a:lumMod val="75000"/>
              </a:schemeClr>
            </a:solidFill>
            <a:ln>
              <a:solidFill>
                <a:schemeClr val="bg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600"/>
            </a:p>
          </p:txBody>
        </p:sp>
        <p:sp>
          <p:nvSpPr>
            <p:cNvPr id="73" name="Rectangle 72">
              <a:extLst>
                <a:ext uri="{FF2B5EF4-FFF2-40B4-BE49-F238E27FC236}">
                  <a16:creationId xmlns:a16="http://schemas.microsoft.com/office/drawing/2014/main" id="{1E30D8AD-FCC8-4829-8F86-C061C9816A35}"/>
                </a:ext>
              </a:extLst>
            </p:cNvPr>
            <p:cNvSpPr/>
            <p:nvPr/>
          </p:nvSpPr>
          <p:spPr>
            <a:xfrm>
              <a:off x="8299262" y="3562080"/>
              <a:ext cx="144012" cy="96198"/>
            </a:xfrm>
            <a:prstGeom prst="rect">
              <a:avLst/>
            </a:prstGeom>
            <a:solidFill>
              <a:schemeClr val="bg1">
                <a:lumMod val="75000"/>
              </a:schemeClr>
            </a:solidFill>
            <a:ln>
              <a:solidFill>
                <a:schemeClr val="bg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600"/>
            </a:p>
          </p:txBody>
        </p:sp>
        <p:sp>
          <p:nvSpPr>
            <p:cNvPr id="74" name="Rectangle 73">
              <a:extLst>
                <a:ext uri="{FF2B5EF4-FFF2-40B4-BE49-F238E27FC236}">
                  <a16:creationId xmlns:a16="http://schemas.microsoft.com/office/drawing/2014/main" id="{48A2DE9C-4054-46EA-B232-E20FEC0314FC}"/>
                </a:ext>
              </a:extLst>
            </p:cNvPr>
            <p:cNvSpPr/>
            <p:nvPr/>
          </p:nvSpPr>
          <p:spPr>
            <a:xfrm>
              <a:off x="2577936" y="3562080"/>
              <a:ext cx="144012" cy="96198"/>
            </a:xfrm>
            <a:prstGeom prst="rect">
              <a:avLst/>
            </a:prstGeom>
            <a:solidFill>
              <a:srgbClr val="FF0000"/>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600"/>
            </a:p>
          </p:txBody>
        </p:sp>
        <p:sp>
          <p:nvSpPr>
            <p:cNvPr id="75" name="Rectangle 74">
              <a:extLst>
                <a:ext uri="{FF2B5EF4-FFF2-40B4-BE49-F238E27FC236}">
                  <a16:creationId xmlns:a16="http://schemas.microsoft.com/office/drawing/2014/main" id="{8EAE8FFD-3C95-46C6-B31B-D2C5A5124781}"/>
                </a:ext>
              </a:extLst>
            </p:cNvPr>
            <p:cNvSpPr/>
            <p:nvPr/>
          </p:nvSpPr>
          <p:spPr>
            <a:xfrm>
              <a:off x="7536159" y="3539681"/>
              <a:ext cx="329027" cy="96198"/>
            </a:xfrm>
            <a:prstGeom prst="rect">
              <a:avLst/>
            </a:prstGeom>
            <a:solidFill>
              <a:srgbClr val="FF0000"/>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600"/>
            </a:p>
          </p:txBody>
        </p:sp>
        <p:sp>
          <p:nvSpPr>
            <p:cNvPr id="76" name="Rectangle 75">
              <a:extLst>
                <a:ext uri="{FF2B5EF4-FFF2-40B4-BE49-F238E27FC236}">
                  <a16:creationId xmlns:a16="http://schemas.microsoft.com/office/drawing/2014/main" id="{CEA06533-858F-4622-A9FA-DCCB36DF6557}"/>
                </a:ext>
              </a:extLst>
            </p:cNvPr>
            <p:cNvSpPr/>
            <p:nvPr/>
          </p:nvSpPr>
          <p:spPr>
            <a:xfrm>
              <a:off x="2323405" y="4567455"/>
              <a:ext cx="144012" cy="96198"/>
            </a:xfrm>
            <a:prstGeom prst="rect">
              <a:avLst/>
            </a:prstGeom>
            <a:noFill/>
            <a:ln>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600"/>
            </a:p>
          </p:txBody>
        </p:sp>
        <p:sp>
          <p:nvSpPr>
            <p:cNvPr id="77" name="Rectangle 76">
              <a:extLst>
                <a:ext uri="{FF2B5EF4-FFF2-40B4-BE49-F238E27FC236}">
                  <a16:creationId xmlns:a16="http://schemas.microsoft.com/office/drawing/2014/main" id="{6F4E3EC3-47D4-4CF8-B7B9-D617BDBFBCEC}"/>
                </a:ext>
              </a:extLst>
            </p:cNvPr>
            <p:cNvSpPr/>
            <p:nvPr/>
          </p:nvSpPr>
          <p:spPr>
            <a:xfrm>
              <a:off x="3935758" y="4567455"/>
              <a:ext cx="144012" cy="96198"/>
            </a:xfrm>
            <a:prstGeom prst="rect">
              <a:avLst/>
            </a:prstGeom>
            <a:noFill/>
            <a:ln>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600"/>
            </a:p>
          </p:txBody>
        </p:sp>
        <p:sp>
          <p:nvSpPr>
            <p:cNvPr id="78" name="Rectangle 77">
              <a:extLst>
                <a:ext uri="{FF2B5EF4-FFF2-40B4-BE49-F238E27FC236}">
                  <a16:creationId xmlns:a16="http://schemas.microsoft.com/office/drawing/2014/main" id="{2596B4E1-7785-418D-B05E-12AA588935F6}"/>
                </a:ext>
              </a:extLst>
            </p:cNvPr>
            <p:cNvSpPr/>
            <p:nvPr/>
          </p:nvSpPr>
          <p:spPr>
            <a:xfrm>
              <a:off x="5548111" y="4567455"/>
              <a:ext cx="144012" cy="96198"/>
            </a:xfrm>
            <a:prstGeom prst="rect">
              <a:avLst/>
            </a:prstGeom>
            <a:noFill/>
            <a:ln>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600"/>
            </a:p>
          </p:txBody>
        </p:sp>
        <p:sp>
          <p:nvSpPr>
            <p:cNvPr id="79" name="Rectangle 78">
              <a:extLst>
                <a:ext uri="{FF2B5EF4-FFF2-40B4-BE49-F238E27FC236}">
                  <a16:creationId xmlns:a16="http://schemas.microsoft.com/office/drawing/2014/main" id="{AE0CBCF3-0AC5-4AF9-B31C-42D7CE3A4BD1}"/>
                </a:ext>
              </a:extLst>
            </p:cNvPr>
            <p:cNvSpPr/>
            <p:nvPr/>
          </p:nvSpPr>
          <p:spPr>
            <a:xfrm>
              <a:off x="7160464" y="4567455"/>
              <a:ext cx="144012" cy="96198"/>
            </a:xfrm>
            <a:prstGeom prst="rect">
              <a:avLst/>
            </a:prstGeom>
            <a:noFill/>
            <a:ln>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600"/>
            </a:p>
          </p:txBody>
        </p:sp>
        <p:sp>
          <p:nvSpPr>
            <p:cNvPr id="80" name="Rectangle 79">
              <a:extLst>
                <a:ext uri="{FF2B5EF4-FFF2-40B4-BE49-F238E27FC236}">
                  <a16:creationId xmlns:a16="http://schemas.microsoft.com/office/drawing/2014/main" id="{D2201B00-084A-48DF-BF97-701F6FF81D1E}"/>
                </a:ext>
              </a:extLst>
            </p:cNvPr>
            <p:cNvSpPr/>
            <p:nvPr/>
          </p:nvSpPr>
          <p:spPr>
            <a:xfrm>
              <a:off x="8772817" y="4567455"/>
              <a:ext cx="144012" cy="96198"/>
            </a:xfrm>
            <a:prstGeom prst="rect">
              <a:avLst/>
            </a:prstGeom>
            <a:noFill/>
            <a:ln>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600"/>
            </a:p>
          </p:txBody>
        </p:sp>
        <p:sp>
          <p:nvSpPr>
            <p:cNvPr id="81" name="Rectangle 80">
              <a:extLst>
                <a:ext uri="{FF2B5EF4-FFF2-40B4-BE49-F238E27FC236}">
                  <a16:creationId xmlns:a16="http://schemas.microsoft.com/office/drawing/2014/main" id="{0049CBF9-5FAC-4BDC-B065-2543333DB6EC}"/>
                </a:ext>
              </a:extLst>
            </p:cNvPr>
            <p:cNvSpPr/>
            <p:nvPr/>
          </p:nvSpPr>
          <p:spPr>
            <a:xfrm>
              <a:off x="2108551" y="6001593"/>
              <a:ext cx="144682" cy="653059"/>
            </a:xfrm>
            <a:prstGeom prst="rect">
              <a:avLst/>
            </a:prstGeom>
            <a:gradFill flip="none" rotWithShape="1">
              <a:gsLst>
                <a:gs pos="0">
                  <a:srgbClr val="00B0F0"/>
                </a:gs>
                <a:gs pos="65000">
                  <a:srgbClr val="002060"/>
                </a:gs>
              </a:gsLst>
              <a:lin ang="54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600"/>
            </a:p>
          </p:txBody>
        </p:sp>
        <p:sp>
          <p:nvSpPr>
            <p:cNvPr id="82" name="Rectangle 81">
              <a:extLst>
                <a:ext uri="{FF2B5EF4-FFF2-40B4-BE49-F238E27FC236}">
                  <a16:creationId xmlns:a16="http://schemas.microsoft.com/office/drawing/2014/main" id="{BFD0B057-86D2-42C3-814D-29BF3B8EC6EE}"/>
                </a:ext>
              </a:extLst>
            </p:cNvPr>
            <p:cNvSpPr/>
            <p:nvPr/>
          </p:nvSpPr>
          <p:spPr>
            <a:xfrm>
              <a:off x="5015880" y="6011000"/>
              <a:ext cx="144682" cy="653059"/>
            </a:xfrm>
            <a:prstGeom prst="rect">
              <a:avLst/>
            </a:prstGeom>
            <a:gradFill flip="none" rotWithShape="1">
              <a:gsLst>
                <a:gs pos="0">
                  <a:srgbClr val="00B0F0"/>
                </a:gs>
                <a:gs pos="65000">
                  <a:srgbClr val="002060"/>
                </a:gs>
              </a:gsLst>
              <a:lin ang="54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600"/>
            </a:p>
          </p:txBody>
        </p:sp>
        <p:sp>
          <p:nvSpPr>
            <p:cNvPr id="83" name="Rectangle 82">
              <a:extLst>
                <a:ext uri="{FF2B5EF4-FFF2-40B4-BE49-F238E27FC236}">
                  <a16:creationId xmlns:a16="http://schemas.microsoft.com/office/drawing/2014/main" id="{0C776B72-EC63-4673-A9DB-5CF907580F55}"/>
                </a:ext>
              </a:extLst>
            </p:cNvPr>
            <p:cNvSpPr/>
            <p:nvPr/>
          </p:nvSpPr>
          <p:spPr>
            <a:xfrm>
              <a:off x="7923209" y="6010999"/>
              <a:ext cx="144682" cy="653059"/>
            </a:xfrm>
            <a:prstGeom prst="rect">
              <a:avLst/>
            </a:prstGeom>
            <a:gradFill flip="none" rotWithShape="1">
              <a:gsLst>
                <a:gs pos="0">
                  <a:srgbClr val="00B0F0"/>
                </a:gs>
                <a:gs pos="65000">
                  <a:srgbClr val="002060"/>
                </a:gs>
              </a:gsLst>
              <a:lin ang="54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600"/>
            </a:p>
          </p:txBody>
        </p:sp>
        <p:sp>
          <p:nvSpPr>
            <p:cNvPr id="84" name="TextBox 83">
              <a:extLst>
                <a:ext uri="{FF2B5EF4-FFF2-40B4-BE49-F238E27FC236}">
                  <a16:creationId xmlns:a16="http://schemas.microsoft.com/office/drawing/2014/main" id="{9098F5A0-E19F-4C96-9130-FA4A97CF9C9A}"/>
                </a:ext>
              </a:extLst>
            </p:cNvPr>
            <p:cNvSpPr txBox="1"/>
            <p:nvPr/>
          </p:nvSpPr>
          <p:spPr>
            <a:xfrm>
              <a:off x="5159896" y="1947735"/>
              <a:ext cx="2202847" cy="253916"/>
            </a:xfrm>
            <a:prstGeom prst="rect">
              <a:avLst/>
            </a:prstGeom>
            <a:noFill/>
          </p:spPr>
          <p:txBody>
            <a:bodyPr wrap="none" rtlCol="0">
              <a:spAutoFit/>
            </a:bodyPr>
            <a:lstStyle/>
            <a:p>
              <a:r>
                <a:rPr lang="en-GB" sz="1050" i="1" dirty="0">
                  <a:solidFill>
                    <a:schemeClr val="accent1"/>
                  </a:solidFill>
                </a:rPr>
                <a:t>Non/semi cyclic, event snapshots</a:t>
              </a:r>
            </a:p>
          </p:txBody>
        </p:sp>
        <p:sp>
          <p:nvSpPr>
            <p:cNvPr id="85" name="TextBox 84">
              <a:extLst>
                <a:ext uri="{FF2B5EF4-FFF2-40B4-BE49-F238E27FC236}">
                  <a16:creationId xmlns:a16="http://schemas.microsoft.com/office/drawing/2014/main" id="{808D923C-B3A2-41E7-8E9F-30F95E976DBF}"/>
                </a:ext>
              </a:extLst>
            </p:cNvPr>
            <p:cNvSpPr txBox="1"/>
            <p:nvPr/>
          </p:nvSpPr>
          <p:spPr>
            <a:xfrm>
              <a:off x="5159896" y="2974710"/>
              <a:ext cx="2202847" cy="253916"/>
            </a:xfrm>
            <a:prstGeom prst="rect">
              <a:avLst/>
            </a:prstGeom>
            <a:noFill/>
          </p:spPr>
          <p:txBody>
            <a:bodyPr wrap="none" rtlCol="0">
              <a:spAutoFit/>
            </a:bodyPr>
            <a:lstStyle/>
            <a:p>
              <a:r>
                <a:rPr lang="en-GB" sz="1050" i="1" dirty="0">
                  <a:solidFill>
                    <a:schemeClr val="accent1"/>
                  </a:solidFill>
                </a:rPr>
                <a:t>Non/semi cyclic, event snapshots</a:t>
              </a:r>
            </a:p>
          </p:txBody>
        </p:sp>
        <p:sp>
          <p:nvSpPr>
            <p:cNvPr id="86" name="TextBox 85">
              <a:extLst>
                <a:ext uri="{FF2B5EF4-FFF2-40B4-BE49-F238E27FC236}">
                  <a16:creationId xmlns:a16="http://schemas.microsoft.com/office/drawing/2014/main" id="{20CBDAA0-2866-4F83-9AB5-01D47896F48A}"/>
                </a:ext>
              </a:extLst>
            </p:cNvPr>
            <p:cNvSpPr txBox="1"/>
            <p:nvPr/>
          </p:nvSpPr>
          <p:spPr>
            <a:xfrm>
              <a:off x="5312983" y="3999433"/>
              <a:ext cx="1909497" cy="253916"/>
            </a:xfrm>
            <a:prstGeom prst="rect">
              <a:avLst/>
            </a:prstGeom>
            <a:noFill/>
          </p:spPr>
          <p:txBody>
            <a:bodyPr wrap="none" rtlCol="0">
              <a:spAutoFit/>
            </a:bodyPr>
            <a:lstStyle/>
            <a:p>
              <a:r>
                <a:rPr lang="en-GB" sz="1050" i="1" dirty="0">
                  <a:solidFill>
                    <a:schemeClr val="accent1"/>
                  </a:solidFill>
                </a:rPr>
                <a:t>Semi cyclic, event snapshots</a:t>
              </a:r>
            </a:p>
          </p:txBody>
        </p:sp>
        <p:sp>
          <p:nvSpPr>
            <p:cNvPr id="87" name="TextBox 86">
              <a:extLst>
                <a:ext uri="{FF2B5EF4-FFF2-40B4-BE49-F238E27FC236}">
                  <a16:creationId xmlns:a16="http://schemas.microsoft.com/office/drawing/2014/main" id="{BC59E252-0EE0-4D57-8981-447110A318C6}"/>
                </a:ext>
              </a:extLst>
            </p:cNvPr>
            <p:cNvSpPr txBox="1"/>
            <p:nvPr/>
          </p:nvSpPr>
          <p:spPr>
            <a:xfrm>
              <a:off x="5356264" y="4944874"/>
              <a:ext cx="2321469" cy="253916"/>
            </a:xfrm>
            <a:prstGeom prst="rect">
              <a:avLst/>
            </a:prstGeom>
            <a:noFill/>
          </p:spPr>
          <p:txBody>
            <a:bodyPr wrap="none" rtlCol="0">
              <a:spAutoFit/>
            </a:bodyPr>
            <a:lstStyle/>
            <a:p>
              <a:r>
                <a:rPr lang="en-GB" sz="1050" i="1" dirty="0">
                  <a:solidFill>
                    <a:schemeClr val="accent1"/>
                  </a:solidFill>
                </a:rPr>
                <a:t>Fixed value metadata or data facts</a:t>
              </a:r>
            </a:p>
          </p:txBody>
        </p:sp>
        <p:sp>
          <p:nvSpPr>
            <p:cNvPr id="88" name="Rectangle 87">
              <a:extLst>
                <a:ext uri="{FF2B5EF4-FFF2-40B4-BE49-F238E27FC236}">
                  <a16:creationId xmlns:a16="http://schemas.microsoft.com/office/drawing/2014/main" id="{59C009C4-651E-4D88-8360-2AC92F6A2F9B}"/>
                </a:ext>
              </a:extLst>
            </p:cNvPr>
            <p:cNvSpPr/>
            <p:nvPr/>
          </p:nvSpPr>
          <p:spPr>
            <a:xfrm>
              <a:off x="2888902" y="5565166"/>
              <a:ext cx="7092000" cy="96198"/>
            </a:xfrm>
            <a:prstGeom prst="rect">
              <a:avLst/>
            </a:prstGeom>
            <a:solidFill>
              <a:schemeClr val="accent3">
                <a:lumMod val="40000"/>
                <a:lumOff val="60000"/>
              </a:schemeClr>
            </a:solidFill>
            <a:ln>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600"/>
            </a:p>
          </p:txBody>
        </p:sp>
        <p:sp>
          <p:nvSpPr>
            <p:cNvPr id="89" name="Rectangle 88">
              <a:extLst>
                <a:ext uri="{FF2B5EF4-FFF2-40B4-BE49-F238E27FC236}">
                  <a16:creationId xmlns:a16="http://schemas.microsoft.com/office/drawing/2014/main" id="{4E159C9A-96DA-4C60-8C41-46B3DC6FF10A}"/>
                </a:ext>
              </a:extLst>
            </p:cNvPr>
            <p:cNvSpPr/>
            <p:nvPr/>
          </p:nvSpPr>
          <p:spPr>
            <a:xfrm>
              <a:off x="4581880" y="5477895"/>
              <a:ext cx="5399021" cy="76265"/>
            </a:xfrm>
            <a:prstGeom prst="rect">
              <a:avLst/>
            </a:prstGeom>
            <a:solidFill>
              <a:schemeClr val="bg1">
                <a:lumMod val="85000"/>
              </a:schemeClr>
            </a:solidFill>
            <a:ln>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600"/>
            </a:p>
          </p:txBody>
        </p:sp>
        <p:sp>
          <p:nvSpPr>
            <p:cNvPr id="90" name="TextBox 89">
              <a:extLst>
                <a:ext uri="{FF2B5EF4-FFF2-40B4-BE49-F238E27FC236}">
                  <a16:creationId xmlns:a16="http://schemas.microsoft.com/office/drawing/2014/main" id="{8AD78E9F-5C1F-4BAE-954F-EEB02822EA60}"/>
                </a:ext>
              </a:extLst>
            </p:cNvPr>
            <p:cNvSpPr txBox="1"/>
            <p:nvPr/>
          </p:nvSpPr>
          <p:spPr>
            <a:xfrm>
              <a:off x="5184742" y="5942322"/>
              <a:ext cx="2252540" cy="261610"/>
            </a:xfrm>
            <a:prstGeom prst="rect">
              <a:avLst/>
            </a:prstGeom>
            <a:noFill/>
          </p:spPr>
          <p:txBody>
            <a:bodyPr wrap="none" rtlCol="0">
              <a:spAutoFit/>
            </a:bodyPr>
            <a:lstStyle/>
            <a:p>
              <a:r>
                <a:rPr lang="en-GB" sz="1050" i="1" dirty="0">
                  <a:solidFill>
                    <a:schemeClr val="accent1"/>
                  </a:solidFill>
                </a:rPr>
                <a:t>Multi-modal, high volume, cyclic</a:t>
              </a:r>
            </a:p>
          </p:txBody>
        </p:sp>
        <p:sp>
          <p:nvSpPr>
            <p:cNvPr id="91" name="TextBox 90">
              <a:extLst>
                <a:ext uri="{FF2B5EF4-FFF2-40B4-BE49-F238E27FC236}">
                  <a16:creationId xmlns:a16="http://schemas.microsoft.com/office/drawing/2014/main" id="{B6519D9F-C0C4-49A5-B72A-9394201301FA}"/>
                </a:ext>
              </a:extLst>
            </p:cNvPr>
            <p:cNvSpPr txBox="1"/>
            <p:nvPr/>
          </p:nvSpPr>
          <p:spPr>
            <a:xfrm rot="16200000">
              <a:off x="2361299" y="6404698"/>
              <a:ext cx="412292" cy="184666"/>
            </a:xfrm>
            <a:prstGeom prst="rect">
              <a:avLst/>
            </a:prstGeom>
            <a:noFill/>
          </p:spPr>
          <p:txBody>
            <a:bodyPr wrap="none" rtlCol="0">
              <a:spAutoFit/>
            </a:bodyPr>
            <a:lstStyle/>
            <a:p>
              <a:r>
                <a:rPr lang="en-GB" sz="600" dirty="0"/>
                <a:t>Survey</a:t>
              </a:r>
            </a:p>
          </p:txBody>
        </p:sp>
        <p:sp>
          <p:nvSpPr>
            <p:cNvPr id="92" name="TextBox 91">
              <a:extLst>
                <a:ext uri="{FF2B5EF4-FFF2-40B4-BE49-F238E27FC236}">
                  <a16:creationId xmlns:a16="http://schemas.microsoft.com/office/drawing/2014/main" id="{2EBF6E23-912A-4EC7-B823-CD9823C09048}"/>
                </a:ext>
              </a:extLst>
            </p:cNvPr>
            <p:cNvSpPr txBox="1"/>
            <p:nvPr/>
          </p:nvSpPr>
          <p:spPr>
            <a:xfrm rot="16200000">
              <a:off x="2887547" y="6404697"/>
              <a:ext cx="412292" cy="184666"/>
            </a:xfrm>
            <a:prstGeom prst="rect">
              <a:avLst/>
            </a:prstGeom>
            <a:noFill/>
          </p:spPr>
          <p:txBody>
            <a:bodyPr wrap="none" rtlCol="0">
              <a:spAutoFit/>
            </a:bodyPr>
            <a:lstStyle/>
            <a:p>
              <a:r>
                <a:rPr lang="en-GB" sz="600" dirty="0"/>
                <a:t>Survey</a:t>
              </a:r>
            </a:p>
          </p:txBody>
        </p:sp>
        <p:sp>
          <p:nvSpPr>
            <p:cNvPr id="93" name="TextBox 92">
              <a:extLst>
                <a:ext uri="{FF2B5EF4-FFF2-40B4-BE49-F238E27FC236}">
                  <a16:creationId xmlns:a16="http://schemas.microsoft.com/office/drawing/2014/main" id="{81F1A537-F79A-4521-9158-B7A554F72FEF}"/>
                </a:ext>
              </a:extLst>
            </p:cNvPr>
            <p:cNvSpPr txBox="1"/>
            <p:nvPr/>
          </p:nvSpPr>
          <p:spPr>
            <a:xfrm rot="16200000">
              <a:off x="3413795" y="6404696"/>
              <a:ext cx="412292" cy="184666"/>
            </a:xfrm>
            <a:prstGeom prst="rect">
              <a:avLst/>
            </a:prstGeom>
            <a:noFill/>
          </p:spPr>
          <p:txBody>
            <a:bodyPr wrap="none" rtlCol="0">
              <a:spAutoFit/>
            </a:bodyPr>
            <a:lstStyle/>
            <a:p>
              <a:r>
                <a:rPr lang="en-GB" sz="600" dirty="0"/>
                <a:t>Survey</a:t>
              </a:r>
            </a:p>
          </p:txBody>
        </p:sp>
        <p:sp>
          <p:nvSpPr>
            <p:cNvPr id="94" name="TextBox 93">
              <a:extLst>
                <a:ext uri="{FF2B5EF4-FFF2-40B4-BE49-F238E27FC236}">
                  <a16:creationId xmlns:a16="http://schemas.microsoft.com/office/drawing/2014/main" id="{4BE7C664-9183-457B-AD34-72536FA55E15}"/>
                </a:ext>
              </a:extLst>
            </p:cNvPr>
            <p:cNvSpPr txBox="1"/>
            <p:nvPr/>
          </p:nvSpPr>
          <p:spPr>
            <a:xfrm rot="16200000">
              <a:off x="3940043" y="6404695"/>
              <a:ext cx="412292" cy="184666"/>
            </a:xfrm>
            <a:prstGeom prst="rect">
              <a:avLst/>
            </a:prstGeom>
            <a:noFill/>
          </p:spPr>
          <p:txBody>
            <a:bodyPr wrap="none" rtlCol="0">
              <a:spAutoFit/>
            </a:bodyPr>
            <a:lstStyle/>
            <a:p>
              <a:r>
                <a:rPr lang="en-GB" sz="600" dirty="0"/>
                <a:t>Survey</a:t>
              </a:r>
            </a:p>
          </p:txBody>
        </p:sp>
        <p:sp>
          <p:nvSpPr>
            <p:cNvPr id="95" name="TextBox 94">
              <a:extLst>
                <a:ext uri="{FF2B5EF4-FFF2-40B4-BE49-F238E27FC236}">
                  <a16:creationId xmlns:a16="http://schemas.microsoft.com/office/drawing/2014/main" id="{E8C6D17E-BC1C-410B-891E-A44A45B69B52}"/>
                </a:ext>
              </a:extLst>
            </p:cNvPr>
            <p:cNvSpPr txBox="1"/>
            <p:nvPr/>
          </p:nvSpPr>
          <p:spPr>
            <a:xfrm rot="16200000">
              <a:off x="4466291" y="6404694"/>
              <a:ext cx="412292" cy="184666"/>
            </a:xfrm>
            <a:prstGeom prst="rect">
              <a:avLst/>
            </a:prstGeom>
            <a:noFill/>
          </p:spPr>
          <p:txBody>
            <a:bodyPr wrap="none" rtlCol="0">
              <a:spAutoFit/>
            </a:bodyPr>
            <a:lstStyle/>
            <a:p>
              <a:r>
                <a:rPr lang="en-GB" sz="600" dirty="0"/>
                <a:t>Survey</a:t>
              </a:r>
            </a:p>
          </p:txBody>
        </p:sp>
        <p:sp>
          <p:nvSpPr>
            <p:cNvPr id="96" name="TextBox 95">
              <a:extLst>
                <a:ext uri="{FF2B5EF4-FFF2-40B4-BE49-F238E27FC236}">
                  <a16:creationId xmlns:a16="http://schemas.microsoft.com/office/drawing/2014/main" id="{B50C3C9B-73D2-4258-9A2D-0659DC3E6EE3}"/>
                </a:ext>
              </a:extLst>
            </p:cNvPr>
            <p:cNvSpPr txBox="1"/>
            <p:nvPr/>
          </p:nvSpPr>
          <p:spPr>
            <a:xfrm rot="16200000">
              <a:off x="4992539" y="6404693"/>
              <a:ext cx="412292" cy="184666"/>
            </a:xfrm>
            <a:prstGeom prst="rect">
              <a:avLst/>
            </a:prstGeom>
            <a:noFill/>
          </p:spPr>
          <p:txBody>
            <a:bodyPr wrap="none" rtlCol="0">
              <a:spAutoFit/>
            </a:bodyPr>
            <a:lstStyle/>
            <a:p>
              <a:r>
                <a:rPr lang="en-GB" sz="600" dirty="0"/>
                <a:t>Survey</a:t>
              </a:r>
            </a:p>
          </p:txBody>
        </p:sp>
        <p:sp>
          <p:nvSpPr>
            <p:cNvPr id="97" name="TextBox 96">
              <a:extLst>
                <a:ext uri="{FF2B5EF4-FFF2-40B4-BE49-F238E27FC236}">
                  <a16:creationId xmlns:a16="http://schemas.microsoft.com/office/drawing/2014/main" id="{EDE4E425-50E4-4B89-896C-CD19A9F41B78}"/>
                </a:ext>
              </a:extLst>
            </p:cNvPr>
            <p:cNvSpPr txBox="1"/>
            <p:nvPr/>
          </p:nvSpPr>
          <p:spPr>
            <a:xfrm rot="16200000">
              <a:off x="5518787" y="6404692"/>
              <a:ext cx="412292" cy="184666"/>
            </a:xfrm>
            <a:prstGeom prst="rect">
              <a:avLst/>
            </a:prstGeom>
            <a:noFill/>
          </p:spPr>
          <p:txBody>
            <a:bodyPr wrap="none" rtlCol="0">
              <a:spAutoFit/>
            </a:bodyPr>
            <a:lstStyle/>
            <a:p>
              <a:r>
                <a:rPr lang="en-GB" sz="600" dirty="0"/>
                <a:t>Survey</a:t>
              </a:r>
            </a:p>
          </p:txBody>
        </p:sp>
        <p:sp>
          <p:nvSpPr>
            <p:cNvPr id="98" name="TextBox 97">
              <a:extLst>
                <a:ext uri="{FF2B5EF4-FFF2-40B4-BE49-F238E27FC236}">
                  <a16:creationId xmlns:a16="http://schemas.microsoft.com/office/drawing/2014/main" id="{41C6D978-5984-4B7B-92FB-83428718F8AD}"/>
                </a:ext>
              </a:extLst>
            </p:cNvPr>
            <p:cNvSpPr txBox="1"/>
            <p:nvPr/>
          </p:nvSpPr>
          <p:spPr>
            <a:xfrm rot="16200000">
              <a:off x="6045035" y="6404691"/>
              <a:ext cx="412292" cy="184666"/>
            </a:xfrm>
            <a:prstGeom prst="rect">
              <a:avLst/>
            </a:prstGeom>
            <a:noFill/>
          </p:spPr>
          <p:txBody>
            <a:bodyPr wrap="none" rtlCol="0">
              <a:spAutoFit/>
            </a:bodyPr>
            <a:lstStyle/>
            <a:p>
              <a:r>
                <a:rPr lang="en-GB" sz="600" dirty="0"/>
                <a:t>Survey</a:t>
              </a:r>
            </a:p>
          </p:txBody>
        </p:sp>
        <p:sp>
          <p:nvSpPr>
            <p:cNvPr id="99" name="TextBox 98">
              <a:extLst>
                <a:ext uri="{FF2B5EF4-FFF2-40B4-BE49-F238E27FC236}">
                  <a16:creationId xmlns:a16="http://schemas.microsoft.com/office/drawing/2014/main" id="{B9E38E62-133D-4B81-A424-4B43D5A1A4EC}"/>
                </a:ext>
              </a:extLst>
            </p:cNvPr>
            <p:cNvSpPr txBox="1"/>
            <p:nvPr/>
          </p:nvSpPr>
          <p:spPr>
            <a:xfrm rot="16200000">
              <a:off x="6571283" y="6404690"/>
              <a:ext cx="412292" cy="184666"/>
            </a:xfrm>
            <a:prstGeom prst="rect">
              <a:avLst/>
            </a:prstGeom>
            <a:noFill/>
          </p:spPr>
          <p:txBody>
            <a:bodyPr wrap="none" rtlCol="0">
              <a:spAutoFit/>
            </a:bodyPr>
            <a:lstStyle/>
            <a:p>
              <a:r>
                <a:rPr lang="en-GB" sz="600" dirty="0"/>
                <a:t>Survey</a:t>
              </a:r>
            </a:p>
          </p:txBody>
        </p:sp>
        <p:sp>
          <p:nvSpPr>
            <p:cNvPr id="100" name="TextBox 99">
              <a:extLst>
                <a:ext uri="{FF2B5EF4-FFF2-40B4-BE49-F238E27FC236}">
                  <a16:creationId xmlns:a16="http://schemas.microsoft.com/office/drawing/2014/main" id="{C2C431E8-2996-4DAA-8CCF-EE3DF3C62968}"/>
                </a:ext>
              </a:extLst>
            </p:cNvPr>
            <p:cNvSpPr txBox="1"/>
            <p:nvPr/>
          </p:nvSpPr>
          <p:spPr>
            <a:xfrm rot="16200000">
              <a:off x="7097531" y="6404689"/>
              <a:ext cx="412292" cy="184666"/>
            </a:xfrm>
            <a:prstGeom prst="rect">
              <a:avLst/>
            </a:prstGeom>
            <a:noFill/>
          </p:spPr>
          <p:txBody>
            <a:bodyPr wrap="none" rtlCol="0">
              <a:spAutoFit/>
            </a:bodyPr>
            <a:lstStyle/>
            <a:p>
              <a:r>
                <a:rPr lang="en-GB" sz="600" dirty="0"/>
                <a:t>Survey</a:t>
              </a:r>
            </a:p>
          </p:txBody>
        </p:sp>
        <p:sp>
          <p:nvSpPr>
            <p:cNvPr id="101" name="TextBox 100">
              <a:extLst>
                <a:ext uri="{FF2B5EF4-FFF2-40B4-BE49-F238E27FC236}">
                  <a16:creationId xmlns:a16="http://schemas.microsoft.com/office/drawing/2014/main" id="{43430F10-8901-4654-A806-A3A0E262ACE9}"/>
                </a:ext>
              </a:extLst>
            </p:cNvPr>
            <p:cNvSpPr txBox="1"/>
            <p:nvPr/>
          </p:nvSpPr>
          <p:spPr>
            <a:xfrm rot="16200000">
              <a:off x="7623779" y="6404688"/>
              <a:ext cx="412292" cy="184666"/>
            </a:xfrm>
            <a:prstGeom prst="rect">
              <a:avLst/>
            </a:prstGeom>
            <a:noFill/>
          </p:spPr>
          <p:txBody>
            <a:bodyPr wrap="none" rtlCol="0">
              <a:spAutoFit/>
            </a:bodyPr>
            <a:lstStyle/>
            <a:p>
              <a:r>
                <a:rPr lang="en-GB" sz="600" dirty="0"/>
                <a:t>Survey</a:t>
              </a:r>
            </a:p>
          </p:txBody>
        </p:sp>
        <p:sp>
          <p:nvSpPr>
            <p:cNvPr id="102" name="TextBox 101">
              <a:extLst>
                <a:ext uri="{FF2B5EF4-FFF2-40B4-BE49-F238E27FC236}">
                  <a16:creationId xmlns:a16="http://schemas.microsoft.com/office/drawing/2014/main" id="{397C8583-B480-40C4-9BEC-B8F504A84D0C}"/>
                </a:ext>
              </a:extLst>
            </p:cNvPr>
            <p:cNvSpPr txBox="1"/>
            <p:nvPr/>
          </p:nvSpPr>
          <p:spPr>
            <a:xfrm rot="16200000">
              <a:off x="8150027" y="6404687"/>
              <a:ext cx="412292" cy="184666"/>
            </a:xfrm>
            <a:prstGeom prst="rect">
              <a:avLst/>
            </a:prstGeom>
            <a:noFill/>
          </p:spPr>
          <p:txBody>
            <a:bodyPr wrap="none" rtlCol="0">
              <a:spAutoFit/>
            </a:bodyPr>
            <a:lstStyle/>
            <a:p>
              <a:r>
                <a:rPr lang="en-GB" sz="600" dirty="0"/>
                <a:t>Survey</a:t>
              </a:r>
            </a:p>
          </p:txBody>
        </p:sp>
        <p:sp>
          <p:nvSpPr>
            <p:cNvPr id="103" name="TextBox 102">
              <a:extLst>
                <a:ext uri="{FF2B5EF4-FFF2-40B4-BE49-F238E27FC236}">
                  <a16:creationId xmlns:a16="http://schemas.microsoft.com/office/drawing/2014/main" id="{4DED55F2-2027-4040-AB45-0097B981CAB8}"/>
                </a:ext>
              </a:extLst>
            </p:cNvPr>
            <p:cNvSpPr txBox="1"/>
            <p:nvPr/>
          </p:nvSpPr>
          <p:spPr>
            <a:xfrm rot="16200000">
              <a:off x="8676275" y="6404686"/>
              <a:ext cx="412292" cy="184666"/>
            </a:xfrm>
            <a:prstGeom prst="rect">
              <a:avLst/>
            </a:prstGeom>
            <a:noFill/>
          </p:spPr>
          <p:txBody>
            <a:bodyPr wrap="none" rtlCol="0">
              <a:spAutoFit/>
            </a:bodyPr>
            <a:lstStyle/>
            <a:p>
              <a:r>
                <a:rPr lang="en-GB" sz="600" dirty="0"/>
                <a:t>Survey</a:t>
              </a:r>
            </a:p>
          </p:txBody>
        </p:sp>
        <p:sp>
          <p:nvSpPr>
            <p:cNvPr id="104" name="TextBox 103">
              <a:extLst>
                <a:ext uri="{FF2B5EF4-FFF2-40B4-BE49-F238E27FC236}">
                  <a16:creationId xmlns:a16="http://schemas.microsoft.com/office/drawing/2014/main" id="{C2D6C58B-9516-48CB-8AF8-EDCEA6B31201}"/>
                </a:ext>
              </a:extLst>
            </p:cNvPr>
            <p:cNvSpPr txBox="1"/>
            <p:nvPr/>
          </p:nvSpPr>
          <p:spPr>
            <a:xfrm rot="16200000">
              <a:off x="9202523" y="6404685"/>
              <a:ext cx="412292" cy="184666"/>
            </a:xfrm>
            <a:prstGeom prst="rect">
              <a:avLst/>
            </a:prstGeom>
            <a:noFill/>
          </p:spPr>
          <p:txBody>
            <a:bodyPr wrap="none" rtlCol="0">
              <a:spAutoFit/>
            </a:bodyPr>
            <a:lstStyle/>
            <a:p>
              <a:r>
                <a:rPr lang="en-GB" sz="600" dirty="0"/>
                <a:t>Survey</a:t>
              </a:r>
            </a:p>
          </p:txBody>
        </p:sp>
      </p:grpSp>
    </p:spTree>
    <p:extLst>
      <p:ext uri="{BB962C8B-B14F-4D97-AF65-F5344CB8AC3E}">
        <p14:creationId xmlns:p14="http://schemas.microsoft.com/office/powerpoint/2010/main" val="2376976513"/>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a:extLst>
              <a:ext uri="{FF2B5EF4-FFF2-40B4-BE49-F238E27FC236}">
                <a16:creationId xmlns:a16="http://schemas.microsoft.com/office/drawing/2014/main" id="{4694D842-55D4-49D4-9AE0-911AF3EB48E3}"/>
              </a:ext>
            </a:extLst>
          </p:cNvPr>
          <p:cNvSpPr>
            <a:spLocks noGrp="1"/>
          </p:cNvSpPr>
          <p:nvPr>
            <p:ph type="title"/>
          </p:nvPr>
        </p:nvSpPr>
        <p:spPr>
          <a:xfrm>
            <a:off x="693248" y="550241"/>
            <a:ext cx="9987569" cy="1057936"/>
          </a:xfrm>
        </p:spPr>
        <p:txBody>
          <a:bodyPr>
            <a:normAutofit fontScale="90000"/>
          </a:bodyPr>
          <a:lstStyle/>
          <a:p>
            <a:r>
              <a:rPr lang="en-GB" dirty="0">
                <a:solidFill>
                  <a:schemeClr val="accent1"/>
                </a:solidFill>
              </a:rPr>
              <a:t>Enabling this feedback loop - </a:t>
            </a:r>
            <a:br>
              <a:rPr lang="en-GB" dirty="0"/>
            </a:br>
            <a:br>
              <a:rPr lang="en-GB" dirty="0"/>
            </a:br>
            <a:r>
              <a:rPr lang="en-GB" sz="1600" b="0" dirty="0">
                <a:solidFill>
                  <a:schemeClr val="accent1"/>
                </a:solidFill>
              </a:rPr>
              <a:t>There are three major elements to creating a working feedback loop – powerful, curated and authoritative data sets, technical environments which are built around research projects, and an information governance control boundary that links the two</a:t>
            </a:r>
            <a:endParaRPr lang="en-GB" dirty="0">
              <a:solidFill>
                <a:schemeClr val="accent1"/>
              </a:solidFill>
            </a:endParaRPr>
          </a:p>
        </p:txBody>
      </p:sp>
      <p:sp>
        <p:nvSpPr>
          <p:cNvPr id="4" name="Slide Number Placeholder 3">
            <a:extLst>
              <a:ext uri="{FF2B5EF4-FFF2-40B4-BE49-F238E27FC236}">
                <a16:creationId xmlns:a16="http://schemas.microsoft.com/office/drawing/2014/main" id="{7CA3A9D3-E9C6-4F9C-8C18-150C88098063}"/>
              </a:ext>
            </a:extLst>
          </p:cNvPr>
          <p:cNvSpPr>
            <a:spLocks noGrp="1"/>
          </p:cNvSpPr>
          <p:nvPr>
            <p:ph type="sldNum" sz="quarter" idx="12"/>
          </p:nvPr>
        </p:nvSpPr>
        <p:spPr/>
        <p:txBody>
          <a:bodyPr/>
          <a:lstStyle/>
          <a:p>
            <a:fld id="{D19B3434-7E09-465F-A694-A86E7D543F5E}" type="slidenum">
              <a:rPr lang="en-GB" smtClean="0"/>
              <a:pPr/>
              <a:t>9</a:t>
            </a:fld>
            <a:endParaRPr lang="en-GB" dirty="0"/>
          </a:p>
        </p:txBody>
      </p:sp>
      <p:grpSp>
        <p:nvGrpSpPr>
          <p:cNvPr id="2" name="Group 1">
            <a:extLst>
              <a:ext uri="{FF2B5EF4-FFF2-40B4-BE49-F238E27FC236}">
                <a16:creationId xmlns:a16="http://schemas.microsoft.com/office/drawing/2014/main" id="{E164ED34-539B-41FF-A330-1DE635F90EBC}"/>
              </a:ext>
            </a:extLst>
          </p:cNvPr>
          <p:cNvGrpSpPr/>
          <p:nvPr/>
        </p:nvGrpSpPr>
        <p:grpSpPr>
          <a:xfrm>
            <a:off x="649706" y="2608071"/>
            <a:ext cx="10052888" cy="3766285"/>
            <a:chOff x="651624" y="3045512"/>
            <a:chExt cx="10052888" cy="3766285"/>
          </a:xfrm>
        </p:grpSpPr>
        <p:sp>
          <p:nvSpPr>
            <p:cNvPr id="7" name="Rectangle 6">
              <a:extLst>
                <a:ext uri="{FF2B5EF4-FFF2-40B4-BE49-F238E27FC236}">
                  <a16:creationId xmlns:a16="http://schemas.microsoft.com/office/drawing/2014/main" id="{69F84438-6257-41EA-B479-38353CF7BCC5}"/>
                </a:ext>
              </a:extLst>
            </p:cNvPr>
            <p:cNvSpPr/>
            <p:nvPr/>
          </p:nvSpPr>
          <p:spPr>
            <a:xfrm>
              <a:off x="3461533" y="3561415"/>
              <a:ext cx="5152141" cy="2863922"/>
            </a:xfrm>
            <a:prstGeom prst="rect">
              <a:avLst/>
            </a:prstGeom>
            <a:solidFill>
              <a:schemeClr val="accent6">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b"/>
            <a:lstStyle/>
            <a:p>
              <a:pPr algn="ctr"/>
              <a:r>
                <a:rPr lang="en-GB" sz="1200">
                  <a:solidFill>
                    <a:schemeClr val="tx2"/>
                  </a:solidFill>
                </a:rPr>
                <a:t>Common infrastructure</a:t>
              </a:r>
              <a:endParaRPr lang="en-GB" sz="1200" dirty="0">
                <a:solidFill>
                  <a:schemeClr val="tx2"/>
                </a:solidFill>
              </a:endParaRPr>
            </a:p>
          </p:txBody>
        </p:sp>
        <p:sp>
          <p:nvSpPr>
            <p:cNvPr id="8" name="Rectangle 7">
              <a:extLst>
                <a:ext uri="{FF2B5EF4-FFF2-40B4-BE49-F238E27FC236}">
                  <a16:creationId xmlns:a16="http://schemas.microsoft.com/office/drawing/2014/main" id="{5B959FB0-CA7F-439E-A4F3-F59D1F9AC96E}"/>
                </a:ext>
              </a:extLst>
            </p:cNvPr>
            <p:cNvSpPr/>
            <p:nvPr/>
          </p:nvSpPr>
          <p:spPr>
            <a:xfrm>
              <a:off x="7243167" y="3630359"/>
              <a:ext cx="1307000" cy="2720001"/>
            </a:xfrm>
            <a:prstGeom prst="rect">
              <a:avLst/>
            </a:prstGeom>
          </p:spPr>
          <p:style>
            <a:lnRef idx="2">
              <a:schemeClr val="accent2"/>
            </a:lnRef>
            <a:fillRef idx="1">
              <a:schemeClr val="lt1"/>
            </a:fillRef>
            <a:effectRef idx="0">
              <a:schemeClr val="accent2"/>
            </a:effectRef>
            <a:fontRef idx="minor">
              <a:schemeClr val="dk1"/>
            </a:fontRef>
          </p:style>
          <p:txBody>
            <a:bodyPr rtlCol="0" anchor="t"/>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1600" b="0" i="0" u="none" strike="noStrike" kern="1200" cap="none" spc="0" normalizeH="0" baseline="0" noProof="0" dirty="0">
                  <a:ln>
                    <a:noFill/>
                  </a:ln>
                  <a:solidFill>
                    <a:srgbClr val="707173"/>
                  </a:solidFill>
                  <a:effectLst/>
                  <a:uLnTx/>
                  <a:uFillTx/>
                  <a:latin typeface="Trebuchet MS"/>
                  <a:ea typeface="+mn-ea"/>
                  <a:cs typeface="+mn-cs"/>
                </a:rPr>
                <a:t>TREPO</a:t>
              </a:r>
            </a:p>
          </p:txBody>
        </p:sp>
        <p:sp>
          <p:nvSpPr>
            <p:cNvPr id="9" name="Rectangle 8">
              <a:extLst>
                <a:ext uri="{FF2B5EF4-FFF2-40B4-BE49-F238E27FC236}">
                  <a16:creationId xmlns:a16="http://schemas.microsoft.com/office/drawing/2014/main" id="{431BC372-EB58-4C7E-B328-8C4CB620FC15}"/>
                </a:ext>
              </a:extLst>
            </p:cNvPr>
            <p:cNvSpPr/>
            <p:nvPr/>
          </p:nvSpPr>
          <p:spPr>
            <a:xfrm>
              <a:off x="9284135" y="3860065"/>
              <a:ext cx="1307000" cy="2720001"/>
            </a:xfrm>
            <a:prstGeom prst="rect">
              <a:avLst/>
            </a:prstGeom>
            <a:ln>
              <a:solidFill>
                <a:schemeClr val="bg1">
                  <a:lumMod val="85000"/>
                </a:schemeClr>
              </a:solidFill>
            </a:ln>
          </p:spPr>
          <p:style>
            <a:lnRef idx="2">
              <a:schemeClr val="accent2"/>
            </a:lnRef>
            <a:fillRef idx="1">
              <a:schemeClr val="lt1"/>
            </a:fillRef>
            <a:effectRef idx="0">
              <a:schemeClr val="accent2"/>
            </a:effectRef>
            <a:fontRef idx="minor">
              <a:schemeClr val="dk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600" b="0" i="0" u="none" strike="noStrike" kern="1200" cap="none" spc="0" normalizeH="0" baseline="0" noProof="0" dirty="0">
                <a:ln>
                  <a:noFill/>
                </a:ln>
                <a:solidFill>
                  <a:srgbClr val="707173"/>
                </a:solidFill>
                <a:effectLst/>
                <a:uLnTx/>
                <a:uFillTx/>
                <a:latin typeface="Trebuchet MS"/>
                <a:ea typeface="+mn-ea"/>
                <a:cs typeface="+mn-cs"/>
              </a:endParaRPr>
            </a:p>
          </p:txBody>
        </p:sp>
        <p:sp>
          <p:nvSpPr>
            <p:cNvPr id="10" name="Rectangle 9">
              <a:extLst>
                <a:ext uri="{FF2B5EF4-FFF2-40B4-BE49-F238E27FC236}">
                  <a16:creationId xmlns:a16="http://schemas.microsoft.com/office/drawing/2014/main" id="{EAE7AF82-DBC3-4031-8FD6-1E16951B3AE3}"/>
                </a:ext>
              </a:extLst>
            </p:cNvPr>
            <p:cNvSpPr/>
            <p:nvPr/>
          </p:nvSpPr>
          <p:spPr>
            <a:xfrm>
              <a:off x="9175837" y="3760515"/>
              <a:ext cx="1307000" cy="2720001"/>
            </a:xfrm>
            <a:prstGeom prst="rect">
              <a:avLst/>
            </a:prstGeom>
            <a:ln>
              <a:solidFill>
                <a:schemeClr val="bg1">
                  <a:lumMod val="85000"/>
                </a:schemeClr>
              </a:solidFill>
            </a:ln>
          </p:spPr>
          <p:style>
            <a:lnRef idx="2">
              <a:schemeClr val="accent2"/>
            </a:lnRef>
            <a:fillRef idx="1">
              <a:schemeClr val="lt1"/>
            </a:fillRef>
            <a:effectRef idx="0">
              <a:schemeClr val="accent2"/>
            </a:effectRef>
            <a:fontRef idx="minor">
              <a:schemeClr val="dk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600" b="0" i="0" u="none" strike="noStrike" kern="1200" cap="none" spc="0" normalizeH="0" baseline="0" noProof="0">
                <a:ln>
                  <a:noFill/>
                </a:ln>
                <a:solidFill>
                  <a:srgbClr val="707173"/>
                </a:solidFill>
                <a:effectLst/>
                <a:uLnTx/>
                <a:uFillTx/>
                <a:latin typeface="Trebuchet MS"/>
                <a:ea typeface="+mn-ea"/>
                <a:cs typeface="+mn-cs"/>
              </a:endParaRPr>
            </a:p>
          </p:txBody>
        </p:sp>
        <p:sp>
          <p:nvSpPr>
            <p:cNvPr id="11" name="Rectangle 10">
              <a:extLst>
                <a:ext uri="{FF2B5EF4-FFF2-40B4-BE49-F238E27FC236}">
                  <a16:creationId xmlns:a16="http://schemas.microsoft.com/office/drawing/2014/main" id="{DD7DE6A8-8448-4787-BD15-4498C3A999F2}"/>
                </a:ext>
              </a:extLst>
            </p:cNvPr>
            <p:cNvSpPr/>
            <p:nvPr/>
          </p:nvSpPr>
          <p:spPr>
            <a:xfrm>
              <a:off x="9067540" y="3660965"/>
              <a:ext cx="1307000" cy="2720001"/>
            </a:xfrm>
            <a:prstGeom prst="rect">
              <a:avLst/>
            </a:prstGeom>
            <a:ln>
              <a:solidFill>
                <a:schemeClr val="bg1">
                  <a:lumMod val="85000"/>
                </a:schemeClr>
              </a:solidFill>
            </a:ln>
          </p:spPr>
          <p:style>
            <a:lnRef idx="2">
              <a:schemeClr val="accent2"/>
            </a:lnRef>
            <a:fillRef idx="1">
              <a:schemeClr val="lt1"/>
            </a:fillRef>
            <a:effectRef idx="0">
              <a:schemeClr val="accent2"/>
            </a:effectRef>
            <a:fontRef idx="minor">
              <a:schemeClr val="dk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600" b="0" i="0" u="none" strike="noStrike" kern="1200" cap="none" spc="0" normalizeH="0" baseline="0" noProof="0">
                <a:ln>
                  <a:noFill/>
                </a:ln>
                <a:solidFill>
                  <a:srgbClr val="707173"/>
                </a:solidFill>
                <a:effectLst/>
                <a:uLnTx/>
                <a:uFillTx/>
                <a:latin typeface="Trebuchet MS"/>
                <a:ea typeface="+mn-ea"/>
                <a:cs typeface="+mn-cs"/>
              </a:endParaRPr>
            </a:p>
          </p:txBody>
        </p:sp>
        <p:sp>
          <p:nvSpPr>
            <p:cNvPr id="12" name="Rectangle 11">
              <a:extLst>
                <a:ext uri="{FF2B5EF4-FFF2-40B4-BE49-F238E27FC236}">
                  <a16:creationId xmlns:a16="http://schemas.microsoft.com/office/drawing/2014/main" id="{9A599975-143C-4708-93F9-5B49A9B82763}"/>
                </a:ext>
              </a:extLst>
            </p:cNvPr>
            <p:cNvSpPr/>
            <p:nvPr/>
          </p:nvSpPr>
          <p:spPr>
            <a:xfrm>
              <a:off x="8959242" y="3561415"/>
              <a:ext cx="1307000" cy="2720001"/>
            </a:xfrm>
            <a:prstGeom prst="rect">
              <a:avLst/>
            </a:prstGeom>
            <a:solidFill>
              <a:schemeClr val="accent6">
                <a:lumMod val="20000"/>
                <a:lumOff val="80000"/>
              </a:schemeClr>
            </a:solidFill>
          </p:spPr>
          <p:style>
            <a:lnRef idx="2">
              <a:schemeClr val="accent2"/>
            </a:lnRef>
            <a:fillRef idx="1">
              <a:schemeClr val="lt1"/>
            </a:fillRef>
            <a:effectRef idx="0">
              <a:schemeClr val="accent2"/>
            </a:effectRef>
            <a:fontRef idx="minor">
              <a:schemeClr val="dk1"/>
            </a:fontRef>
          </p:style>
          <p:txBody>
            <a:bodyPr rtlCol="0" anchor="b"/>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1600" b="0" i="0" u="none" strike="noStrike" kern="1200" cap="none" spc="0" normalizeH="0" baseline="0" noProof="0" dirty="0">
                  <a:ln>
                    <a:noFill/>
                  </a:ln>
                  <a:solidFill>
                    <a:srgbClr val="707173"/>
                  </a:solidFill>
                  <a:effectLst/>
                  <a:uLnTx/>
                  <a:uFillTx/>
                  <a:latin typeface="Trebuchet MS"/>
                  <a:ea typeface="+mn-ea"/>
                  <a:cs typeface="+mn-cs"/>
                </a:rPr>
                <a:t>RPO</a:t>
              </a:r>
            </a:p>
          </p:txBody>
        </p:sp>
        <p:pic>
          <p:nvPicPr>
            <p:cNvPr id="13" name="Graphic 12">
              <a:extLst>
                <a:ext uri="{FF2B5EF4-FFF2-40B4-BE49-F238E27FC236}">
                  <a16:creationId xmlns:a16="http://schemas.microsoft.com/office/drawing/2014/main" id="{8F24804D-BD08-48D3-B542-5043643BB80D}"/>
                </a:ext>
              </a:extLst>
            </p:cNvPr>
            <p:cNvPicPr>
              <a:picLocks noChangeAspect="1"/>
            </p:cNvPicPr>
            <p:nvPr/>
          </p:nvPicPr>
          <p:blipFill>
            <a:blip r:embed="rId2" cstate="print">
              <a:extLst>
                <a:ext uri="{28A0092B-C50C-407E-A947-70E740481C1C}">
                  <a14:useLocalDpi xmlns:a14="http://schemas.microsoft.com/office/drawing/2010/main" val="0"/>
                </a:ext>
                <a:ext uri="{96DAC541-7B7A-43D3-8B79-37D633B846F1}">
                  <asvg:svgBlip xmlns:asvg="http://schemas.microsoft.com/office/drawing/2016/SVG/main" r:embed="rId3"/>
                </a:ext>
              </a:extLst>
            </a:blip>
            <a:stretch>
              <a:fillRect/>
            </a:stretch>
          </p:blipFill>
          <p:spPr>
            <a:xfrm>
              <a:off x="860817" y="4713298"/>
              <a:ext cx="589575" cy="560605"/>
            </a:xfrm>
            <a:prstGeom prst="rect">
              <a:avLst/>
            </a:prstGeom>
          </p:spPr>
        </p:pic>
        <p:sp>
          <p:nvSpPr>
            <p:cNvPr id="14" name="Rectangle 13">
              <a:extLst>
                <a:ext uri="{FF2B5EF4-FFF2-40B4-BE49-F238E27FC236}">
                  <a16:creationId xmlns:a16="http://schemas.microsoft.com/office/drawing/2014/main" id="{853D272F-700D-4210-A1C1-D187955F2D19}"/>
                </a:ext>
              </a:extLst>
            </p:cNvPr>
            <p:cNvSpPr/>
            <p:nvPr/>
          </p:nvSpPr>
          <p:spPr>
            <a:xfrm>
              <a:off x="1635803" y="3630359"/>
              <a:ext cx="1307000" cy="2720001"/>
            </a:xfrm>
            <a:prstGeom prst="rect">
              <a:avLst/>
            </a:prstGeom>
          </p:spPr>
          <p:style>
            <a:lnRef idx="2">
              <a:schemeClr val="accent2"/>
            </a:lnRef>
            <a:fillRef idx="1">
              <a:schemeClr val="lt1"/>
            </a:fillRef>
            <a:effectRef idx="0">
              <a:schemeClr val="accent2"/>
            </a:effectRef>
            <a:fontRef idx="minor">
              <a:schemeClr val="dk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600" b="0" i="0" u="none" strike="noStrike" kern="1200" cap="none" spc="0" normalizeH="0" baseline="0" noProof="0">
                <a:ln>
                  <a:noFill/>
                </a:ln>
                <a:solidFill>
                  <a:srgbClr val="707173"/>
                </a:solidFill>
                <a:effectLst/>
                <a:uLnTx/>
                <a:uFillTx/>
                <a:latin typeface="Trebuchet MS"/>
                <a:ea typeface="+mn-ea"/>
                <a:cs typeface="+mn-cs"/>
              </a:endParaRPr>
            </a:p>
          </p:txBody>
        </p:sp>
        <p:sp>
          <p:nvSpPr>
            <p:cNvPr id="15" name="Rectangle 14">
              <a:extLst>
                <a:ext uri="{FF2B5EF4-FFF2-40B4-BE49-F238E27FC236}">
                  <a16:creationId xmlns:a16="http://schemas.microsoft.com/office/drawing/2014/main" id="{1D9B9B50-B3BE-4BBA-B7FD-5183977EB0CC}"/>
                </a:ext>
              </a:extLst>
            </p:cNvPr>
            <p:cNvSpPr/>
            <p:nvPr/>
          </p:nvSpPr>
          <p:spPr>
            <a:xfrm>
              <a:off x="3504924" y="3630359"/>
              <a:ext cx="1307000" cy="2720001"/>
            </a:xfrm>
            <a:prstGeom prst="rect">
              <a:avLst/>
            </a:prstGeom>
            <a:solidFill>
              <a:schemeClr val="accent4">
                <a:lumMod val="20000"/>
                <a:lumOff val="80000"/>
              </a:schemeClr>
            </a:solidFill>
          </p:spPr>
          <p:style>
            <a:lnRef idx="2">
              <a:schemeClr val="accent2"/>
            </a:lnRef>
            <a:fillRef idx="1">
              <a:schemeClr val="lt1"/>
            </a:fillRef>
            <a:effectRef idx="0">
              <a:schemeClr val="accent2"/>
            </a:effectRef>
            <a:fontRef idx="minor">
              <a:schemeClr val="dk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600" b="0" i="0" u="none" strike="noStrike" kern="1200" cap="none" spc="0" normalizeH="0" baseline="0" noProof="0" dirty="0">
                <a:ln>
                  <a:noFill/>
                </a:ln>
                <a:solidFill>
                  <a:srgbClr val="707173"/>
                </a:solidFill>
                <a:effectLst/>
                <a:uLnTx/>
                <a:uFillTx/>
                <a:latin typeface="Trebuchet MS"/>
                <a:ea typeface="+mn-ea"/>
                <a:cs typeface="+mn-cs"/>
              </a:endParaRPr>
            </a:p>
          </p:txBody>
        </p:sp>
        <p:sp>
          <p:nvSpPr>
            <p:cNvPr id="16" name="Rectangle: Rounded Corners 15">
              <a:extLst>
                <a:ext uri="{FF2B5EF4-FFF2-40B4-BE49-F238E27FC236}">
                  <a16:creationId xmlns:a16="http://schemas.microsoft.com/office/drawing/2014/main" id="{402493FA-74EC-4F4A-8DB5-F4F7102CB913}"/>
                </a:ext>
              </a:extLst>
            </p:cNvPr>
            <p:cNvSpPr/>
            <p:nvPr/>
          </p:nvSpPr>
          <p:spPr>
            <a:xfrm>
              <a:off x="1716098" y="3707364"/>
              <a:ext cx="1088342" cy="623684"/>
            </a:xfrm>
            <a:prstGeom prst="roundRect">
              <a:avLst/>
            </a:prstGeom>
            <a:solidFill>
              <a:schemeClr val="accent4">
                <a:lumMod val="40000"/>
                <a:lumOff val="60000"/>
              </a:schemeClr>
            </a:solidFill>
          </p:spPr>
          <p:style>
            <a:lnRef idx="2">
              <a:schemeClr val="accent3">
                <a:shade val="50000"/>
              </a:schemeClr>
            </a:lnRef>
            <a:fillRef idx="1">
              <a:schemeClr val="accent3"/>
            </a:fillRef>
            <a:effectRef idx="0">
              <a:schemeClr val="accent3"/>
            </a:effectRef>
            <a:fontRef idx="minor">
              <a:schemeClr val="lt1"/>
            </a:fontRef>
          </p:style>
          <p:txBody>
            <a:bodyPr rtlCol="0" anchor="b"/>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1050" b="0" i="0" u="none" strike="noStrike" kern="1200" cap="none" spc="0" normalizeH="0" baseline="0" noProof="0" dirty="0">
                  <a:ln>
                    <a:noFill/>
                  </a:ln>
                  <a:solidFill>
                    <a:srgbClr val="FFFFFF"/>
                  </a:solidFill>
                  <a:effectLst/>
                  <a:uLnTx/>
                  <a:uFillTx/>
                  <a:latin typeface="Trebuchet MS"/>
                  <a:ea typeface="+mn-ea"/>
                  <a:cs typeface="+mn-cs"/>
                </a:rPr>
                <a:t>EPR(s) x7300</a:t>
              </a:r>
            </a:p>
          </p:txBody>
        </p:sp>
        <p:sp>
          <p:nvSpPr>
            <p:cNvPr id="17" name="Rectangle: Rounded Corners 16">
              <a:extLst>
                <a:ext uri="{FF2B5EF4-FFF2-40B4-BE49-F238E27FC236}">
                  <a16:creationId xmlns:a16="http://schemas.microsoft.com/office/drawing/2014/main" id="{CEA97DEA-839D-4C35-AE32-33F474E683A1}"/>
                </a:ext>
              </a:extLst>
            </p:cNvPr>
            <p:cNvSpPr/>
            <p:nvPr/>
          </p:nvSpPr>
          <p:spPr>
            <a:xfrm>
              <a:off x="3613129" y="4197221"/>
              <a:ext cx="1088342" cy="125453"/>
            </a:xfrm>
            <a:prstGeom prst="roundRect">
              <a:avLst/>
            </a:prstGeom>
            <a:solidFill>
              <a:srgbClr val="FFC000"/>
            </a:solidFill>
          </p:spPr>
          <p:style>
            <a:lnRef idx="2">
              <a:schemeClr val="accent3">
                <a:shade val="50000"/>
              </a:schemeClr>
            </a:lnRef>
            <a:fillRef idx="1">
              <a:schemeClr val="accent3"/>
            </a:fillRef>
            <a:effectRef idx="0">
              <a:schemeClr val="accent3"/>
            </a:effectRef>
            <a:fontRef idx="minor">
              <a:schemeClr val="lt1"/>
            </a:fontRef>
          </p:style>
          <p:txBody>
            <a:bodyPr lIns="0" rIns="0" rtlCol="0" anchor="ctr"/>
            <a:lstStyle/>
            <a:p>
              <a:pPr algn="ctr"/>
              <a:r>
                <a:rPr lang="en-GB" sz="1000" dirty="0">
                  <a:solidFill>
                    <a:srgbClr val="FFFFFF"/>
                  </a:solidFill>
                  <a:latin typeface="Trebuchet MS"/>
                </a:rPr>
                <a:t>SN-SDE (x11)</a:t>
              </a:r>
            </a:p>
          </p:txBody>
        </p:sp>
        <p:cxnSp>
          <p:nvCxnSpPr>
            <p:cNvPr id="18" name="Straight Connector 17">
              <a:extLst>
                <a:ext uri="{FF2B5EF4-FFF2-40B4-BE49-F238E27FC236}">
                  <a16:creationId xmlns:a16="http://schemas.microsoft.com/office/drawing/2014/main" id="{B9541783-FB8C-4797-9290-D53719AB2F8F}"/>
                </a:ext>
              </a:extLst>
            </p:cNvPr>
            <p:cNvCxnSpPr/>
            <p:nvPr/>
          </p:nvCxnSpPr>
          <p:spPr>
            <a:xfrm>
              <a:off x="3496661" y="5654192"/>
              <a:ext cx="1307000" cy="0"/>
            </a:xfrm>
            <a:prstGeom prst="line">
              <a:avLst/>
            </a:prstGeom>
          </p:spPr>
          <p:style>
            <a:lnRef idx="1">
              <a:schemeClr val="accent1"/>
            </a:lnRef>
            <a:fillRef idx="0">
              <a:schemeClr val="accent1"/>
            </a:fillRef>
            <a:effectRef idx="0">
              <a:schemeClr val="accent1"/>
            </a:effectRef>
            <a:fontRef idx="minor">
              <a:schemeClr val="tx1"/>
            </a:fontRef>
          </p:style>
        </p:cxnSp>
        <p:sp>
          <p:nvSpPr>
            <p:cNvPr id="19" name="Rectangle: Rounded Corners 18">
              <a:extLst>
                <a:ext uri="{FF2B5EF4-FFF2-40B4-BE49-F238E27FC236}">
                  <a16:creationId xmlns:a16="http://schemas.microsoft.com/office/drawing/2014/main" id="{F4729143-2D14-418F-92DA-18D400FAC7E8}"/>
                </a:ext>
              </a:extLst>
            </p:cNvPr>
            <p:cNvSpPr/>
            <p:nvPr/>
          </p:nvSpPr>
          <p:spPr>
            <a:xfrm>
              <a:off x="3613129" y="4429747"/>
              <a:ext cx="1088342" cy="125453"/>
            </a:xfrm>
            <a:prstGeom prst="roundRect">
              <a:avLst/>
            </a:prstGeom>
            <a:solidFill>
              <a:schemeClr val="accent3"/>
            </a:solidFill>
          </p:spPr>
          <p:style>
            <a:lnRef idx="2">
              <a:schemeClr val="accent3">
                <a:shade val="50000"/>
              </a:schemeClr>
            </a:lnRef>
            <a:fillRef idx="1">
              <a:schemeClr val="accent3"/>
            </a:fillRef>
            <a:effectRef idx="0">
              <a:schemeClr val="accent3"/>
            </a:effectRef>
            <a:fontRef idx="minor">
              <a:schemeClr val="lt1"/>
            </a:fontRef>
          </p:style>
          <p:txBody>
            <a:bodyPr lIns="0" rIns="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1000" b="0" i="0" u="none" strike="noStrike" kern="1200" cap="none" spc="0" normalizeH="0" baseline="0" noProof="0" dirty="0">
                  <a:ln>
                    <a:noFill/>
                  </a:ln>
                  <a:solidFill>
                    <a:srgbClr val="FFFFFF"/>
                  </a:solidFill>
                  <a:effectLst/>
                  <a:uLnTx/>
                  <a:uFillTx/>
                  <a:latin typeface="Trebuchet MS"/>
                  <a:ea typeface="+mn-ea"/>
                  <a:cs typeface="+mn-cs"/>
                </a:rPr>
                <a:t>Genomics England</a:t>
              </a:r>
            </a:p>
          </p:txBody>
        </p:sp>
        <p:sp>
          <p:nvSpPr>
            <p:cNvPr id="20" name="Rectangle: Rounded Corners 19">
              <a:extLst>
                <a:ext uri="{FF2B5EF4-FFF2-40B4-BE49-F238E27FC236}">
                  <a16:creationId xmlns:a16="http://schemas.microsoft.com/office/drawing/2014/main" id="{00CE182B-1A17-493A-88C8-79F83673280E}"/>
                </a:ext>
              </a:extLst>
            </p:cNvPr>
            <p:cNvSpPr/>
            <p:nvPr/>
          </p:nvSpPr>
          <p:spPr>
            <a:xfrm>
              <a:off x="3613129" y="4632532"/>
              <a:ext cx="1088342" cy="125453"/>
            </a:xfrm>
            <a:prstGeom prst="roundRect">
              <a:avLst/>
            </a:prstGeom>
            <a:solidFill>
              <a:schemeClr val="accent3"/>
            </a:solidFill>
          </p:spPr>
          <p:style>
            <a:lnRef idx="2">
              <a:schemeClr val="accent3">
                <a:shade val="50000"/>
              </a:schemeClr>
            </a:lnRef>
            <a:fillRef idx="1">
              <a:schemeClr val="accent3"/>
            </a:fillRef>
            <a:effectRef idx="0">
              <a:schemeClr val="accent3"/>
            </a:effectRef>
            <a:fontRef idx="minor">
              <a:schemeClr val="lt1"/>
            </a:fontRef>
          </p:style>
          <p:txBody>
            <a:bodyPr lIns="0" rIns="0" rtlCol="0" anchor="ctr"/>
            <a:lstStyle/>
            <a:p>
              <a:pPr algn="ctr"/>
              <a:r>
                <a:rPr lang="en-GB" sz="1000" dirty="0" err="1">
                  <a:solidFill>
                    <a:srgbClr val="FFFFFF"/>
                  </a:solidFill>
                  <a:latin typeface="Trebuchet MS"/>
                </a:rPr>
                <a:t>UKBiobank</a:t>
              </a:r>
              <a:endParaRPr lang="en-GB" sz="1000" dirty="0">
                <a:solidFill>
                  <a:srgbClr val="FFFFFF"/>
                </a:solidFill>
                <a:latin typeface="Trebuchet MS"/>
              </a:endParaRPr>
            </a:p>
          </p:txBody>
        </p:sp>
        <p:sp>
          <p:nvSpPr>
            <p:cNvPr id="21" name="Rectangle: Rounded Corners 20">
              <a:extLst>
                <a:ext uri="{FF2B5EF4-FFF2-40B4-BE49-F238E27FC236}">
                  <a16:creationId xmlns:a16="http://schemas.microsoft.com/office/drawing/2014/main" id="{ABA3C55E-798B-4888-AF4B-1ACD8BD585CC}"/>
                </a:ext>
              </a:extLst>
            </p:cNvPr>
            <p:cNvSpPr/>
            <p:nvPr/>
          </p:nvSpPr>
          <p:spPr>
            <a:xfrm>
              <a:off x="3613129" y="4817540"/>
              <a:ext cx="1088342" cy="125453"/>
            </a:xfrm>
            <a:prstGeom prst="roundRect">
              <a:avLst/>
            </a:prstGeom>
            <a:solidFill>
              <a:schemeClr val="accent3"/>
            </a:solidFill>
          </p:spPr>
          <p:style>
            <a:lnRef idx="2">
              <a:schemeClr val="accent3">
                <a:shade val="50000"/>
              </a:schemeClr>
            </a:lnRef>
            <a:fillRef idx="1">
              <a:schemeClr val="accent3"/>
            </a:fillRef>
            <a:effectRef idx="0">
              <a:schemeClr val="accent3"/>
            </a:effectRef>
            <a:fontRef idx="minor">
              <a:schemeClr val="lt1"/>
            </a:fontRef>
          </p:style>
          <p:txBody>
            <a:bodyPr lIns="0" rIns="0" rtlCol="0" anchor="ctr"/>
            <a:lstStyle/>
            <a:p>
              <a:pPr algn="ctr"/>
              <a:r>
                <a:rPr lang="en-GB" sz="1000" dirty="0">
                  <a:solidFill>
                    <a:srgbClr val="FFFFFF"/>
                  </a:solidFill>
                  <a:latin typeface="Trebuchet MS"/>
                </a:rPr>
                <a:t>OFH</a:t>
              </a:r>
            </a:p>
          </p:txBody>
        </p:sp>
        <p:pic>
          <p:nvPicPr>
            <p:cNvPr id="22" name="Graphic 21">
              <a:extLst>
                <a:ext uri="{FF2B5EF4-FFF2-40B4-BE49-F238E27FC236}">
                  <a16:creationId xmlns:a16="http://schemas.microsoft.com/office/drawing/2014/main" id="{68F99FDE-9440-4756-8A10-158F6735C8A9}"/>
                </a:ext>
              </a:extLst>
            </p:cNvPr>
            <p:cNvPicPr>
              <a:picLocks noChangeAspect="1"/>
            </p:cNvPicPr>
            <p:nvPr/>
          </p:nvPicPr>
          <p:blipFill>
            <a:blip r:embed="rId4" cstate="print">
              <a:extLst>
                <a:ext uri="{28A0092B-C50C-407E-A947-70E740481C1C}">
                  <a14:useLocalDpi xmlns:a14="http://schemas.microsoft.com/office/drawing/2010/main" val="0"/>
                </a:ext>
                <a:ext uri="{96DAC541-7B7A-43D3-8B79-37D633B846F1}">
                  <asvg:svgBlip xmlns:asvg="http://schemas.microsoft.com/office/drawing/2016/SVG/main" r:embed="rId5"/>
                </a:ext>
              </a:extLst>
            </a:blip>
            <a:stretch>
              <a:fillRect/>
            </a:stretch>
          </p:blipFill>
          <p:spPr>
            <a:xfrm>
              <a:off x="853207" y="4259133"/>
              <a:ext cx="589575" cy="511907"/>
            </a:xfrm>
            <a:prstGeom prst="rect">
              <a:avLst/>
            </a:prstGeom>
          </p:spPr>
        </p:pic>
        <p:sp>
          <p:nvSpPr>
            <p:cNvPr id="27" name="Rectangle: Rounded Corners 26">
              <a:extLst>
                <a:ext uri="{FF2B5EF4-FFF2-40B4-BE49-F238E27FC236}">
                  <a16:creationId xmlns:a16="http://schemas.microsoft.com/office/drawing/2014/main" id="{DD31C894-0578-4995-8033-CF870FD53C7A}"/>
                </a:ext>
              </a:extLst>
            </p:cNvPr>
            <p:cNvSpPr/>
            <p:nvPr/>
          </p:nvSpPr>
          <p:spPr>
            <a:xfrm>
              <a:off x="3613129" y="3733483"/>
              <a:ext cx="1088342" cy="124751"/>
            </a:xfrm>
            <a:prstGeom prst="roundRect">
              <a:avLst/>
            </a:prstGeom>
            <a:solidFill>
              <a:srgbClr val="FFC000"/>
            </a:solidFill>
          </p:spPr>
          <p:style>
            <a:lnRef idx="2">
              <a:schemeClr val="accent3">
                <a:shade val="50000"/>
              </a:schemeClr>
            </a:lnRef>
            <a:fillRef idx="1">
              <a:schemeClr val="accent3"/>
            </a:fillRef>
            <a:effectRef idx="0">
              <a:schemeClr val="accent3"/>
            </a:effectRef>
            <a:fontRef idx="minor">
              <a:schemeClr val="lt1"/>
            </a:fontRef>
          </p:style>
          <p:txBody>
            <a:bodyPr lIns="0" rIns="0" rtlCol="0" anchor="ctr"/>
            <a:lstStyle/>
            <a:p>
              <a:pPr algn="ctr"/>
              <a:r>
                <a:rPr lang="en-GB" sz="1000" dirty="0">
                  <a:solidFill>
                    <a:srgbClr val="FFFFFF"/>
                  </a:solidFill>
                  <a:latin typeface="Trebuchet MS"/>
                </a:rPr>
                <a:t>SN-SDE (x11)</a:t>
              </a:r>
            </a:p>
          </p:txBody>
        </p:sp>
        <p:sp>
          <p:nvSpPr>
            <p:cNvPr id="28" name="TextBox 27">
              <a:extLst>
                <a:ext uri="{FF2B5EF4-FFF2-40B4-BE49-F238E27FC236}">
                  <a16:creationId xmlns:a16="http://schemas.microsoft.com/office/drawing/2014/main" id="{6979A0D3-7147-486F-B0AD-9EF0B1BC989C}"/>
                </a:ext>
              </a:extLst>
            </p:cNvPr>
            <p:cNvSpPr txBox="1"/>
            <p:nvPr/>
          </p:nvSpPr>
          <p:spPr>
            <a:xfrm>
              <a:off x="651624" y="5194258"/>
              <a:ext cx="957105" cy="430887"/>
            </a:xfrm>
            <a:prstGeom prst="rect">
              <a:avLst/>
            </a:prstGeom>
            <a:noFill/>
          </p:spPr>
          <p:txBody>
            <a:bodyPr wrap="square" rtlCol="0">
              <a:spAutoFit/>
            </a:bodyPr>
            <a:lstStyle/>
            <a:p>
              <a:pPr algn="ctr"/>
              <a:r>
                <a:rPr lang="en-GB" sz="1100" dirty="0">
                  <a:solidFill>
                    <a:schemeClr val="accent1"/>
                  </a:solidFill>
                </a:rPr>
                <a:t>Health professional</a:t>
              </a:r>
            </a:p>
          </p:txBody>
        </p:sp>
        <p:sp>
          <p:nvSpPr>
            <p:cNvPr id="29" name="Rectangle 28">
              <a:extLst>
                <a:ext uri="{FF2B5EF4-FFF2-40B4-BE49-F238E27FC236}">
                  <a16:creationId xmlns:a16="http://schemas.microsoft.com/office/drawing/2014/main" id="{09A52205-290B-4F42-A2BE-817E5BF31878}"/>
                </a:ext>
              </a:extLst>
            </p:cNvPr>
            <p:cNvSpPr/>
            <p:nvPr/>
          </p:nvSpPr>
          <p:spPr>
            <a:xfrm>
              <a:off x="9155207" y="3776818"/>
              <a:ext cx="989661" cy="2005192"/>
            </a:xfrm>
            <a:prstGeom prst="rect">
              <a:avLst/>
            </a:prstGeom>
            <a:solidFill>
              <a:schemeClr val="accent3">
                <a:lumMod val="20000"/>
                <a:lumOff val="8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b"/>
            <a:lstStyle/>
            <a:p>
              <a:pPr algn="ctr"/>
              <a:r>
                <a:rPr lang="en-GB" sz="1600" dirty="0"/>
                <a:t>Project</a:t>
              </a:r>
            </a:p>
          </p:txBody>
        </p:sp>
        <p:sp>
          <p:nvSpPr>
            <p:cNvPr id="30" name="Rectangle: Rounded Corners 29">
              <a:extLst>
                <a:ext uri="{FF2B5EF4-FFF2-40B4-BE49-F238E27FC236}">
                  <a16:creationId xmlns:a16="http://schemas.microsoft.com/office/drawing/2014/main" id="{5FFCBF01-93C0-42D9-8022-BCA50221759A}"/>
                </a:ext>
              </a:extLst>
            </p:cNvPr>
            <p:cNvSpPr/>
            <p:nvPr/>
          </p:nvSpPr>
          <p:spPr>
            <a:xfrm>
              <a:off x="3613129" y="5786747"/>
              <a:ext cx="1088342" cy="125453"/>
            </a:xfrm>
            <a:prstGeom prst="roundRect">
              <a:avLst/>
            </a:prstGeom>
            <a:solidFill>
              <a:srgbClr val="FF0000"/>
            </a:solidFill>
          </p:spPr>
          <p:style>
            <a:lnRef idx="2">
              <a:schemeClr val="accent3">
                <a:shade val="50000"/>
              </a:schemeClr>
            </a:lnRef>
            <a:fillRef idx="1">
              <a:schemeClr val="accent3"/>
            </a:fillRef>
            <a:effectRef idx="0">
              <a:schemeClr val="accent3"/>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1000" b="0" i="0" u="none" strike="noStrike" kern="1200" cap="none" spc="0" normalizeH="0" baseline="0" noProof="0" dirty="0">
                  <a:ln>
                    <a:noFill/>
                  </a:ln>
                  <a:solidFill>
                    <a:srgbClr val="FFFFFF"/>
                  </a:solidFill>
                  <a:effectLst/>
                  <a:uLnTx/>
                  <a:uFillTx/>
                  <a:latin typeface="Trebuchet MS"/>
                  <a:ea typeface="+mn-ea"/>
                  <a:cs typeface="+mn-cs"/>
                </a:rPr>
                <a:t>UK Data Service</a:t>
              </a:r>
            </a:p>
          </p:txBody>
        </p:sp>
        <p:pic>
          <p:nvPicPr>
            <p:cNvPr id="31" name="Graphic 30">
              <a:extLst>
                <a:ext uri="{FF2B5EF4-FFF2-40B4-BE49-F238E27FC236}">
                  <a16:creationId xmlns:a16="http://schemas.microsoft.com/office/drawing/2014/main" id="{A6456728-2A5F-45BB-9039-CF071F6895CB}"/>
                </a:ext>
              </a:extLst>
            </p:cNvPr>
            <p:cNvPicPr>
              <a:picLocks noChangeAspect="1"/>
            </p:cNvPicPr>
            <p:nvPr/>
          </p:nvPicPr>
          <p:blipFill>
            <a:blip r:embed="rId6" cstate="print">
              <a:extLst>
                <a:ext uri="{28A0092B-C50C-407E-A947-70E740481C1C}">
                  <a14:useLocalDpi xmlns:a14="http://schemas.microsoft.com/office/drawing/2010/main" val="0"/>
                </a:ext>
                <a:ext uri="{96DAC541-7B7A-43D3-8B79-37D633B846F1}">
                  <asvg:svgBlip xmlns:asvg="http://schemas.microsoft.com/office/drawing/2016/SVG/main" r:embed="rId7"/>
                </a:ext>
              </a:extLst>
            </a:blip>
            <a:stretch>
              <a:fillRect/>
            </a:stretch>
          </p:blipFill>
          <p:spPr>
            <a:xfrm>
              <a:off x="9270919" y="4623724"/>
              <a:ext cx="683647" cy="650054"/>
            </a:xfrm>
            <a:prstGeom prst="rect">
              <a:avLst/>
            </a:prstGeom>
          </p:spPr>
        </p:pic>
        <p:sp>
          <p:nvSpPr>
            <p:cNvPr id="32" name="TextBox 31">
              <a:extLst>
                <a:ext uri="{FF2B5EF4-FFF2-40B4-BE49-F238E27FC236}">
                  <a16:creationId xmlns:a16="http://schemas.microsoft.com/office/drawing/2014/main" id="{966D4840-7320-444A-BBFE-2D115B2A4EB7}"/>
                </a:ext>
              </a:extLst>
            </p:cNvPr>
            <p:cNvSpPr txBox="1"/>
            <p:nvPr/>
          </p:nvSpPr>
          <p:spPr>
            <a:xfrm>
              <a:off x="9154767" y="4380618"/>
              <a:ext cx="915951" cy="261610"/>
            </a:xfrm>
            <a:prstGeom prst="rect">
              <a:avLst/>
            </a:prstGeom>
            <a:noFill/>
          </p:spPr>
          <p:txBody>
            <a:bodyPr wrap="square" rtlCol="0">
              <a:spAutoFit/>
            </a:bodyPr>
            <a:lstStyle/>
            <a:p>
              <a:pPr algn="ctr"/>
              <a:r>
                <a:rPr lang="en-GB" sz="1100" dirty="0">
                  <a:solidFill>
                    <a:schemeClr val="accent1"/>
                  </a:solidFill>
                </a:rPr>
                <a:t>Researcher</a:t>
              </a:r>
            </a:p>
          </p:txBody>
        </p:sp>
        <p:sp>
          <p:nvSpPr>
            <p:cNvPr id="35" name="Rectangle: Rounded Corners 34">
              <a:extLst>
                <a:ext uri="{FF2B5EF4-FFF2-40B4-BE49-F238E27FC236}">
                  <a16:creationId xmlns:a16="http://schemas.microsoft.com/office/drawing/2014/main" id="{D226AD17-18BD-40EC-BD35-BD10A5AC81CF}"/>
                </a:ext>
              </a:extLst>
            </p:cNvPr>
            <p:cNvSpPr/>
            <p:nvPr/>
          </p:nvSpPr>
          <p:spPr>
            <a:xfrm>
              <a:off x="9346365" y="5277850"/>
              <a:ext cx="558474" cy="224037"/>
            </a:xfrm>
            <a:prstGeom prst="roundRect">
              <a:avLst/>
            </a:prstGeom>
            <a:solidFill>
              <a:schemeClr val="accent6">
                <a:lumMod val="20000"/>
                <a:lumOff val="80000"/>
              </a:schemeClr>
            </a:solidFill>
          </p:spPr>
          <p:style>
            <a:lnRef idx="2">
              <a:schemeClr val="accent3">
                <a:shade val="50000"/>
              </a:schemeClr>
            </a:lnRef>
            <a:fillRef idx="1">
              <a:schemeClr val="accent3"/>
            </a:fillRef>
            <a:effectRef idx="0">
              <a:schemeClr val="accent3"/>
            </a:effectRef>
            <a:fontRef idx="minor">
              <a:schemeClr val="lt1"/>
            </a:fontRef>
          </p:style>
          <p:txBody>
            <a:bodyPr lIns="0" rIns="0" rtlCol="0" anchor="t"/>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1000" b="0" i="0" u="none" strike="noStrike" kern="1200" cap="none" spc="0" normalizeH="0" baseline="0" noProof="0" dirty="0">
                  <a:ln>
                    <a:noFill/>
                  </a:ln>
                  <a:solidFill>
                    <a:schemeClr val="accent1"/>
                  </a:solidFill>
                  <a:effectLst/>
                  <a:uLnTx/>
                  <a:uFillTx/>
                  <a:latin typeface="Trebuchet MS"/>
                  <a:ea typeface="+mn-ea"/>
                  <a:cs typeface="+mn-cs"/>
                </a:rPr>
                <a:t>Lab data</a:t>
              </a:r>
            </a:p>
          </p:txBody>
        </p:sp>
        <p:sp>
          <p:nvSpPr>
            <p:cNvPr id="36" name="TextBox 35">
              <a:extLst>
                <a:ext uri="{FF2B5EF4-FFF2-40B4-BE49-F238E27FC236}">
                  <a16:creationId xmlns:a16="http://schemas.microsoft.com/office/drawing/2014/main" id="{7CC91B5B-34B6-4709-8A93-784DCA10BC41}"/>
                </a:ext>
              </a:extLst>
            </p:cNvPr>
            <p:cNvSpPr txBox="1"/>
            <p:nvPr/>
          </p:nvSpPr>
          <p:spPr>
            <a:xfrm rot="5400000">
              <a:off x="4052897" y="3735730"/>
              <a:ext cx="486030" cy="584775"/>
            </a:xfrm>
            <a:prstGeom prst="rect">
              <a:avLst/>
            </a:prstGeom>
            <a:noFill/>
          </p:spPr>
          <p:txBody>
            <a:bodyPr wrap="none" rtlCol="0">
              <a:spAutoFit/>
            </a:bodyPr>
            <a:lstStyle/>
            <a:p>
              <a:r>
                <a:rPr lang="en-GB" sz="3200" dirty="0"/>
                <a:t>…</a:t>
              </a:r>
            </a:p>
          </p:txBody>
        </p:sp>
        <p:sp>
          <p:nvSpPr>
            <p:cNvPr id="37" name="Rectangle: Rounded Corners 36">
              <a:extLst>
                <a:ext uri="{FF2B5EF4-FFF2-40B4-BE49-F238E27FC236}">
                  <a16:creationId xmlns:a16="http://schemas.microsoft.com/office/drawing/2014/main" id="{78D28E97-0FD3-4EF3-B6CF-20E576E3DACC}"/>
                </a:ext>
              </a:extLst>
            </p:cNvPr>
            <p:cNvSpPr/>
            <p:nvPr/>
          </p:nvSpPr>
          <p:spPr>
            <a:xfrm>
              <a:off x="3613129" y="5284069"/>
              <a:ext cx="1088342" cy="125453"/>
            </a:xfrm>
            <a:prstGeom prst="roundRect">
              <a:avLst/>
            </a:prstGeom>
            <a:solidFill>
              <a:srgbClr val="FFC000"/>
            </a:solidFill>
          </p:spPr>
          <p:style>
            <a:lnRef idx="2">
              <a:schemeClr val="accent3">
                <a:shade val="50000"/>
              </a:schemeClr>
            </a:lnRef>
            <a:fillRef idx="1">
              <a:schemeClr val="accent3"/>
            </a:fillRef>
            <a:effectRef idx="0">
              <a:schemeClr val="accent3"/>
            </a:effectRef>
            <a:fontRef idx="minor">
              <a:schemeClr val="lt1"/>
            </a:fontRef>
          </p:style>
          <p:txBody>
            <a:bodyPr lIns="0" rIns="0" rtlCol="0" anchor="ctr"/>
            <a:lstStyle/>
            <a:p>
              <a:pPr algn="ctr"/>
              <a:r>
                <a:rPr lang="en-GB" sz="1000" dirty="0">
                  <a:solidFill>
                    <a:srgbClr val="FFFFFF"/>
                  </a:solidFill>
                  <a:latin typeface="Trebuchet MS"/>
                </a:rPr>
                <a:t>Safe havens</a:t>
              </a:r>
            </a:p>
          </p:txBody>
        </p:sp>
        <p:sp>
          <p:nvSpPr>
            <p:cNvPr id="38" name="Rectangle: Rounded Corners 37">
              <a:extLst>
                <a:ext uri="{FF2B5EF4-FFF2-40B4-BE49-F238E27FC236}">
                  <a16:creationId xmlns:a16="http://schemas.microsoft.com/office/drawing/2014/main" id="{BBD17868-EBBD-4B47-B782-7F3B5C3AC934}"/>
                </a:ext>
              </a:extLst>
            </p:cNvPr>
            <p:cNvSpPr/>
            <p:nvPr/>
          </p:nvSpPr>
          <p:spPr>
            <a:xfrm>
              <a:off x="3613129" y="5471284"/>
              <a:ext cx="1088342" cy="125453"/>
            </a:xfrm>
            <a:prstGeom prst="roundRect">
              <a:avLst/>
            </a:prstGeom>
            <a:solidFill>
              <a:srgbClr val="FFC000"/>
            </a:solidFill>
          </p:spPr>
          <p:style>
            <a:lnRef idx="2">
              <a:schemeClr val="accent3">
                <a:shade val="50000"/>
              </a:schemeClr>
            </a:lnRef>
            <a:fillRef idx="1">
              <a:schemeClr val="accent3"/>
            </a:fillRef>
            <a:effectRef idx="0">
              <a:schemeClr val="accent3"/>
            </a:effectRef>
            <a:fontRef idx="minor">
              <a:schemeClr val="lt1"/>
            </a:fontRef>
          </p:style>
          <p:txBody>
            <a:bodyPr lIns="0" rIns="0" rtlCol="0" anchor="ctr"/>
            <a:lstStyle/>
            <a:p>
              <a:pPr algn="ctr"/>
              <a:r>
                <a:rPr lang="en-GB" sz="1000" dirty="0">
                  <a:solidFill>
                    <a:srgbClr val="FFFFFF"/>
                  </a:solidFill>
                  <a:latin typeface="Trebuchet MS"/>
                </a:rPr>
                <a:t>SAIL</a:t>
              </a:r>
            </a:p>
          </p:txBody>
        </p:sp>
        <p:sp>
          <p:nvSpPr>
            <p:cNvPr id="39" name="Rectangle: Rounded Corners 38">
              <a:extLst>
                <a:ext uri="{FF2B5EF4-FFF2-40B4-BE49-F238E27FC236}">
                  <a16:creationId xmlns:a16="http://schemas.microsoft.com/office/drawing/2014/main" id="{A83B336C-9440-4925-AB51-D14DFC1612A0}"/>
                </a:ext>
              </a:extLst>
            </p:cNvPr>
            <p:cNvSpPr/>
            <p:nvPr/>
          </p:nvSpPr>
          <p:spPr>
            <a:xfrm>
              <a:off x="1726516" y="4712051"/>
              <a:ext cx="1088342" cy="637337"/>
            </a:xfrm>
            <a:prstGeom prst="roundRect">
              <a:avLst/>
            </a:prstGeom>
            <a:solidFill>
              <a:schemeClr val="accent4">
                <a:lumMod val="40000"/>
                <a:lumOff val="60000"/>
              </a:schemeClr>
            </a:solidFill>
          </p:spPr>
          <p:style>
            <a:lnRef idx="2">
              <a:schemeClr val="accent3">
                <a:shade val="50000"/>
              </a:schemeClr>
            </a:lnRef>
            <a:fillRef idx="1">
              <a:schemeClr val="accent3"/>
            </a:fillRef>
            <a:effectRef idx="0">
              <a:schemeClr val="accent3"/>
            </a:effectRef>
            <a:fontRef idx="minor">
              <a:schemeClr val="lt1"/>
            </a:fontRef>
          </p:style>
          <p:txBody>
            <a:bodyPr rtlCol="0" anchor="b"/>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1050" b="0" i="0" u="none" strike="noStrike" kern="1200" cap="none" spc="0" normalizeH="0" baseline="0" noProof="0" dirty="0">
                  <a:ln>
                    <a:noFill/>
                  </a:ln>
                  <a:solidFill>
                    <a:srgbClr val="FFFFFF"/>
                  </a:solidFill>
                  <a:effectLst/>
                  <a:uLnTx/>
                  <a:uFillTx/>
                  <a:latin typeface="Trebuchet MS"/>
                  <a:ea typeface="+mn-ea"/>
                  <a:cs typeface="+mn-cs"/>
                </a:rPr>
                <a:t>UK Gov</a:t>
              </a:r>
            </a:p>
          </p:txBody>
        </p:sp>
        <p:sp>
          <p:nvSpPr>
            <p:cNvPr id="40" name="TextBox 39">
              <a:extLst>
                <a:ext uri="{FF2B5EF4-FFF2-40B4-BE49-F238E27FC236}">
                  <a16:creationId xmlns:a16="http://schemas.microsoft.com/office/drawing/2014/main" id="{2AB15FC5-71FE-4D9E-804B-066C55502D21}"/>
                </a:ext>
              </a:extLst>
            </p:cNvPr>
            <p:cNvSpPr txBox="1"/>
            <p:nvPr/>
          </p:nvSpPr>
          <p:spPr>
            <a:xfrm rot="5400000">
              <a:off x="4052897" y="5778193"/>
              <a:ext cx="486030" cy="584775"/>
            </a:xfrm>
            <a:prstGeom prst="rect">
              <a:avLst/>
            </a:prstGeom>
            <a:noFill/>
          </p:spPr>
          <p:txBody>
            <a:bodyPr wrap="none" rtlCol="0">
              <a:spAutoFit/>
            </a:bodyPr>
            <a:lstStyle/>
            <a:p>
              <a:r>
                <a:rPr lang="en-GB" sz="3200" dirty="0"/>
                <a:t>…</a:t>
              </a:r>
            </a:p>
          </p:txBody>
        </p:sp>
        <p:sp>
          <p:nvSpPr>
            <p:cNvPr id="41" name="TextBox 40">
              <a:extLst>
                <a:ext uri="{FF2B5EF4-FFF2-40B4-BE49-F238E27FC236}">
                  <a16:creationId xmlns:a16="http://schemas.microsoft.com/office/drawing/2014/main" id="{04B50EED-18F9-4C40-963D-D0C5D215DE65}"/>
                </a:ext>
              </a:extLst>
            </p:cNvPr>
            <p:cNvSpPr txBox="1"/>
            <p:nvPr/>
          </p:nvSpPr>
          <p:spPr>
            <a:xfrm rot="5400000">
              <a:off x="4052897" y="4830691"/>
              <a:ext cx="486030" cy="584775"/>
            </a:xfrm>
            <a:prstGeom prst="rect">
              <a:avLst/>
            </a:prstGeom>
            <a:noFill/>
          </p:spPr>
          <p:txBody>
            <a:bodyPr wrap="none" rtlCol="0">
              <a:spAutoFit/>
            </a:bodyPr>
            <a:lstStyle/>
            <a:p>
              <a:r>
                <a:rPr lang="en-GB" sz="3200" dirty="0"/>
                <a:t>…</a:t>
              </a:r>
            </a:p>
          </p:txBody>
        </p:sp>
        <p:sp>
          <p:nvSpPr>
            <p:cNvPr id="42" name="TextBox 41">
              <a:extLst>
                <a:ext uri="{FF2B5EF4-FFF2-40B4-BE49-F238E27FC236}">
                  <a16:creationId xmlns:a16="http://schemas.microsoft.com/office/drawing/2014/main" id="{8DAAAEDD-42BE-4B8F-A647-C8686C9D53D6}"/>
                </a:ext>
              </a:extLst>
            </p:cNvPr>
            <p:cNvSpPr txBox="1"/>
            <p:nvPr/>
          </p:nvSpPr>
          <p:spPr>
            <a:xfrm>
              <a:off x="3895596" y="6323558"/>
              <a:ext cx="604653" cy="338554"/>
            </a:xfrm>
            <a:prstGeom prst="rect">
              <a:avLst/>
            </a:prstGeom>
            <a:noFill/>
          </p:spPr>
          <p:txBody>
            <a:bodyPr wrap="none" rtlCol="0">
              <a:spAutoFit/>
            </a:bodyPr>
            <a:lstStyle/>
            <a:p>
              <a:r>
                <a:rPr lang="en-GB" sz="1600" dirty="0"/>
                <a:t>SDEs</a:t>
              </a:r>
            </a:p>
          </p:txBody>
        </p:sp>
        <p:sp>
          <p:nvSpPr>
            <p:cNvPr id="43" name="TextBox 42">
              <a:extLst>
                <a:ext uri="{FF2B5EF4-FFF2-40B4-BE49-F238E27FC236}">
                  <a16:creationId xmlns:a16="http://schemas.microsoft.com/office/drawing/2014/main" id="{39981EC1-0651-415D-9E3A-E273055876C5}"/>
                </a:ext>
              </a:extLst>
            </p:cNvPr>
            <p:cNvSpPr txBox="1"/>
            <p:nvPr/>
          </p:nvSpPr>
          <p:spPr>
            <a:xfrm>
              <a:off x="7642250" y="6323558"/>
              <a:ext cx="617477" cy="338554"/>
            </a:xfrm>
            <a:prstGeom prst="rect">
              <a:avLst/>
            </a:prstGeom>
            <a:noFill/>
          </p:spPr>
          <p:txBody>
            <a:bodyPr wrap="none" rtlCol="0">
              <a:spAutoFit/>
            </a:bodyPr>
            <a:lstStyle/>
            <a:p>
              <a:r>
                <a:rPr lang="en-GB" sz="1600" dirty="0"/>
                <a:t>TREs</a:t>
              </a:r>
            </a:p>
          </p:txBody>
        </p:sp>
        <p:sp>
          <p:nvSpPr>
            <p:cNvPr id="44" name="TextBox 43">
              <a:extLst>
                <a:ext uri="{FF2B5EF4-FFF2-40B4-BE49-F238E27FC236}">
                  <a16:creationId xmlns:a16="http://schemas.microsoft.com/office/drawing/2014/main" id="{7CB9A5A2-C4CE-4D29-AAD5-670BE1C98EF6}"/>
                </a:ext>
              </a:extLst>
            </p:cNvPr>
            <p:cNvSpPr txBox="1"/>
            <p:nvPr/>
          </p:nvSpPr>
          <p:spPr>
            <a:xfrm>
              <a:off x="10019235" y="6317991"/>
              <a:ext cx="607859" cy="261610"/>
            </a:xfrm>
            <a:prstGeom prst="rect">
              <a:avLst/>
            </a:prstGeom>
            <a:noFill/>
          </p:spPr>
          <p:txBody>
            <a:bodyPr wrap="none" rtlCol="0">
              <a:spAutoFit/>
            </a:bodyPr>
            <a:lstStyle/>
            <a:p>
              <a:r>
                <a:rPr lang="en-GB" sz="1100" dirty="0"/>
                <a:t>x1000s</a:t>
              </a:r>
            </a:p>
          </p:txBody>
        </p:sp>
        <p:grpSp>
          <p:nvGrpSpPr>
            <p:cNvPr id="45" name="Group 44">
              <a:extLst>
                <a:ext uri="{FF2B5EF4-FFF2-40B4-BE49-F238E27FC236}">
                  <a16:creationId xmlns:a16="http://schemas.microsoft.com/office/drawing/2014/main" id="{DA9D17D1-0B4D-4C2C-BA2F-F03786140928}"/>
                </a:ext>
              </a:extLst>
            </p:cNvPr>
            <p:cNvGrpSpPr/>
            <p:nvPr/>
          </p:nvGrpSpPr>
          <p:grpSpPr>
            <a:xfrm>
              <a:off x="7360706" y="4077911"/>
              <a:ext cx="1239280" cy="2027972"/>
              <a:chOff x="7363606" y="2887627"/>
              <a:chExt cx="1365540" cy="2350061"/>
            </a:xfrm>
          </p:grpSpPr>
          <p:sp>
            <p:nvSpPr>
              <p:cNvPr id="100" name="Rectangle 99">
                <a:extLst>
                  <a:ext uri="{FF2B5EF4-FFF2-40B4-BE49-F238E27FC236}">
                    <a16:creationId xmlns:a16="http://schemas.microsoft.com/office/drawing/2014/main" id="{2ADFBAAE-9918-485B-9D5D-D5966E69E556}"/>
                  </a:ext>
                </a:extLst>
              </p:cNvPr>
              <p:cNvSpPr/>
              <p:nvPr/>
            </p:nvSpPr>
            <p:spPr>
              <a:xfrm>
                <a:off x="7542601" y="3051973"/>
                <a:ext cx="1090489" cy="2076458"/>
              </a:xfrm>
              <a:prstGeom prst="rect">
                <a:avLst/>
              </a:prstGeom>
              <a:solidFill>
                <a:schemeClr val="accent3">
                  <a:lumMod val="20000"/>
                  <a:lumOff val="80000"/>
                </a:schemeClr>
              </a:solidFill>
              <a:ln>
                <a:solidFill>
                  <a:schemeClr val="bg1">
                    <a:lumMod val="8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b"/>
              <a:lstStyle/>
              <a:p>
                <a:pPr algn="ctr"/>
                <a:r>
                  <a:rPr lang="en-GB" sz="1600" dirty="0"/>
                  <a:t>Project</a:t>
                </a:r>
              </a:p>
            </p:txBody>
          </p:sp>
          <p:sp>
            <p:nvSpPr>
              <p:cNvPr id="101" name="Rectangle 100">
                <a:extLst>
                  <a:ext uri="{FF2B5EF4-FFF2-40B4-BE49-F238E27FC236}">
                    <a16:creationId xmlns:a16="http://schemas.microsoft.com/office/drawing/2014/main" id="{2827528B-131B-4866-AC4A-E9D83883D86C}"/>
                  </a:ext>
                </a:extLst>
              </p:cNvPr>
              <p:cNvSpPr/>
              <p:nvPr/>
            </p:nvSpPr>
            <p:spPr>
              <a:xfrm>
                <a:off x="7482936" y="2997191"/>
                <a:ext cx="1090489" cy="2076458"/>
              </a:xfrm>
              <a:prstGeom prst="rect">
                <a:avLst/>
              </a:prstGeom>
              <a:solidFill>
                <a:schemeClr val="accent3">
                  <a:lumMod val="20000"/>
                  <a:lumOff val="80000"/>
                </a:schemeClr>
              </a:solidFill>
              <a:ln>
                <a:solidFill>
                  <a:schemeClr val="bg1">
                    <a:lumMod val="8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b"/>
              <a:lstStyle/>
              <a:p>
                <a:pPr algn="ctr"/>
                <a:r>
                  <a:rPr lang="en-GB" sz="1600" dirty="0"/>
                  <a:t>Project</a:t>
                </a:r>
              </a:p>
            </p:txBody>
          </p:sp>
          <p:sp>
            <p:nvSpPr>
              <p:cNvPr id="102" name="Rectangle 101">
                <a:extLst>
                  <a:ext uri="{FF2B5EF4-FFF2-40B4-BE49-F238E27FC236}">
                    <a16:creationId xmlns:a16="http://schemas.microsoft.com/office/drawing/2014/main" id="{E9F700A5-511C-45EC-A4A5-92B35357B590}"/>
                  </a:ext>
                </a:extLst>
              </p:cNvPr>
              <p:cNvSpPr/>
              <p:nvPr/>
            </p:nvSpPr>
            <p:spPr>
              <a:xfrm>
                <a:off x="7423271" y="2942409"/>
                <a:ext cx="1090489" cy="2076458"/>
              </a:xfrm>
              <a:prstGeom prst="rect">
                <a:avLst/>
              </a:prstGeom>
              <a:solidFill>
                <a:schemeClr val="accent3">
                  <a:lumMod val="20000"/>
                  <a:lumOff val="80000"/>
                </a:schemeClr>
              </a:solidFill>
              <a:ln>
                <a:solidFill>
                  <a:schemeClr val="bg1">
                    <a:lumMod val="8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b"/>
              <a:lstStyle/>
              <a:p>
                <a:pPr algn="ctr"/>
                <a:r>
                  <a:rPr lang="en-GB" sz="1600" dirty="0"/>
                  <a:t>Project</a:t>
                </a:r>
              </a:p>
            </p:txBody>
          </p:sp>
          <p:sp>
            <p:nvSpPr>
              <p:cNvPr id="103" name="Rectangle 102">
                <a:extLst>
                  <a:ext uri="{FF2B5EF4-FFF2-40B4-BE49-F238E27FC236}">
                    <a16:creationId xmlns:a16="http://schemas.microsoft.com/office/drawing/2014/main" id="{F6740EA7-FB0E-4740-A5D7-23BE0C42A594}"/>
                  </a:ext>
                </a:extLst>
              </p:cNvPr>
              <p:cNvSpPr/>
              <p:nvPr/>
            </p:nvSpPr>
            <p:spPr>
              <a:xfrm>
                <a:off x="7363606" y="2887627"/>
                <a:ext cx="1090489" cy="2076458"/>
              </a:xfrm>
              <a:prstGeom prst="rect">
                <a:avLst/>
              </a:prstGeom>
              <a:solidFill>
                <a:schemeClr val="accent3">
                  <a:lumMod val="20000"/>
                  <a:lumOff val="8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b"/>
              <a:lstStyle/>
              <a:p>
                <a:pPr algn="ctr"/>
                <a:r>
                  <a:rPr lang="en-GB" sz="1600" dirty="0"/>
                  <a:t>Project</a:t>
                </a:r>
              </a:p>
            </p:txBody>
          </p:sp>
          <p:sp>
            <p:nvSpPr>
              <p:cNvPr id="104" name="Rectangle 103">
                <a:extLst>
                  <a:ext uri="{FF2B5EF4-FFF2-40B4-BE49-F238E27FC236}">
                    <a16:creationId xmlns:a16="http://schemas.microsoft.com/office/drawing/2014/main" id="{67DEF0C8-7307-4064-B76E-83F5B91DF24B}"/>
                  </a:ext>
                </a:extLst>
              </p:cNvPr>
              <p:cNvSpPr/>
              <p:nvPr/>
            </p:nvSpPr>
            <p:spPr>
              <a:xfrm>
                <a:off x="7406634" y="3103644"/>
                <a:ext cx="1004432" cy="338821"/>
              </a:xfrm>
              <a:prstGeom prst="rect">
                <a:avLst/>
              </a:prstGeom>
              <a:solidFill>
                <a:srgbClr val="FFC000"/>
              </a:solidFill>
            </p:spPr>
            <p:style>
              <a:lnRef idx="2">
                <a:schemeClr val="accent1">
                  <a:shade val="50000"/>
                </a:schemeClr>
              </a:lnRef>
              <a:fillRef idx="1">
                <a:schemeClr val="accent1"/>
              </a:fillRef>
              <a:effectRef idx="0">
                <a:schemeClr val="accent1"/>
              </a:effectRef>
              <a:fontRef idx="minor">
                <a:schemeClr val="lt1"/>
              </a:fontRef>
            </p:style>
            <p:txBody>
              <a:bodyPr lIns="0" rIns="0" rtlCol="0" anchor="ctr"/>
              <a:lstStyle/>
              <a:p>
                <a:pPr algn="ctr"/>
                <a:r>
                  <a:rPr lang="en-GB" sz="1100" dirty="0"/>
                  <a:t>Project Collaboration</a:t>
                </a:r>
              </a:p>
            </p:txBody>
          </p:sp>
          <p:sp>
            <p:nvSpPr>
              <p:cNvPr id="105" name="Rectangle 104">
                <a:extLst>
                  <a:ext uri="{FF2B5EF4-FFF2-40B4-BE49-F238E27FC236}">
                    <a16:creationId xmlns:a16="http://schemas.microsoft.com/office/drawing/2014/main" id="{1108D06E-68F6-4CBB-9896-F9B2D217542B}"/>
                  </a:ext>
                </a:extLst>
              </p:cNvPr>
              <p:cNvSpPr/>
              <p:nvPr/>
            </p:nvSpPr>
            <p:spPr>
              <a:xfrm>
                <a:off x="7406634" y="4000211"/>
                <a:ext cx="331061" cy="494590"/>
              </a:xfrm>
              <a:prstGeom prst="rect">
                <a:avLst/>
              </a:prstGeom>
              <a:solidFill>
                <a:schemeClr val="accent4">
                  <a:lumMod val="20000"/>
                  <a:lumOff val="80000"/>
                </a:schemeClr>
              </a:solidFill>
            </p:spPr>
            <p:style>
              <a:lnRef idx="2">
                <a:schemeClr val="accent1">
                  <a:shade val="50000"/>
                </a:schemeClr>
              </a:lnRef>
              <a:fillRef idx="1">
                <a:schemeClr val="accent1"/>
              </a:fillRef>
              <a:effectRef idx="0">
                <a:schemeClr val="accent1"/>
              </a:effectRef>
              <a:fontRef idx="minor">
                <a:schemeClr val="lt1"/>
              </a:fontRef>
            </p:style>
            <p:txBody>
              <a:bodyPr lIns="0" rIns="0" rtlCol="0" anchor="ctr"/>
              <a:lstStyle/>
              <a:p>
                <a:pPr algn="ctr"/>
                <a:r>
                  <a:rPr lang="en-GB" sz="1100" dirty="0">
                    <a:solidFill>
                      <a:schemeClr val="accent1"/>
                    </a:solidFill>
                  </a:rPr>
                  <a:t>SDE</a:t>
                </a:r>
              </a:p>
            </p:txBody>
          </p:sp>
          <p:sp>
            <p:nvSpPr>
              <p:cNvPr id="106" name="Rectangle 105">
                <a:extLst>
                  <a:ext uri="{FF2B5EF4-FFF2-40B4-BE49-F238E27FC236}">
                    <a16:creationId xmlns:a16="http://schemas.microsoft.com/office/drawing/2014/main" id="{5048C5D9-C3C5-43A9-A659-B9EBF9ADD547}"/>
                  </a:ext>
                </a:extLst>
              </p:cNvPr>
              <p:cNvSpPr/>
              <p:nvPr/>
            </p:nvSpPr>
            <p:spPr>
              <a:xfrm>
                <a:off x="8080005" y="4000726"/>
                <a:ext cx="331061" cy="494590"/>
              </a:xfrm>
              <a:prstGeom prst="rect">
                <a:avLst/>
              </a:prstGeom>
              <a:solidFill>
                <a:schemeClr val="accent6">
                  <a:lumMod val="20000"/>
                  <a:lumOff val="80000"/>
                </a:schemeClr>
              </a:solidFill>
            </p:spPr>
            <p:style>
              <a:lnRef idx="2">
                <a:schemeClr val="accent1">
                  <a:shade val="50000"/>
                </a:schemeClr>
              </a:lnRef>
              <a:fillRef idx="1">
                <a:schemeClr val="accent1"/>
              </a:fillRef>
              <a:effectRef idx="0">
                <a:schemeClr val="accent1"/>
              </a:effectRef>
              <a:fontRef idx="minor">
                <a:schemeClr val="lt1"/>
              </a:fontRef>
            </p:style>
            <p:txBody>
              <a:bodyPr lIns="0" rIns="0" rtlCol="0" anchor="ctr"/>
              <a:lstStyle/>
              <a:p>
                <a:pPr algn="ctr"/>
                <a:r>
                  <a:rPr lang="en-GB" sz="1100" dirty="0">
                    <a:solidFill>
                      <a:schemeClr val="accent1"/>
                    </a:solidFill>
                  </a:rPr>
                  <a:t>RPO 1</a:t>
                </a:r>
              </a:p>
            </p:txBody>
          </p:sp>
          <p:sp>
            <p:nvSpPr>
              <p:cNvPr id="107" name="TextBox 106">
                <a:extLst>
                  <a:ext uri="{FF2B5EF4-FFF2-40B4-BE49-F238E27FC236}">
                    <a16:creationId xmlns:a16="http://schemas.microsoft.com/office/drawing/2014/main" id="{ED8358FD-C430-4E17-AD89-882A8BA0ACC4}"/>
                  </a:ext>
                </a:extLst>
              </p:cNvPr>
              <p:cNvSpPr txBox="1"/>
              <p:nvPr/>
            </p:nvSpPr>
            <p:spPr>
              <a:xfrm>
                <a:off x="7650245" y="3789039"/>
                <a:ext cx="535548" cy="677651"/>
              </a:xfrm>
              <a:prstGeom prst="rect">
                <a:avLst/>
              </a:prstGeom>
              <a:noFill/>
            </p:spPr>
            <p:txBody>
              <a:bodyPr wrap="none" rtlCol="0">
                <a:spAutoFit/>
              </a:bodyPr>
              <a:lstStyle/>
              <a:p>
                <a:r>
                  <a:rPr lang="en-GB" sz="3200" dirty="0"/>
                  <a:t>…</a:t>
                </a:r>
              </a:p>
            </p:txBody>
          </p:sp>
          <p:sp>
            <p:nvSpPr>
              <p:cNvPr id="108" name="Arrow: Right 107">
                <a:extLst>
                  <a:ext uri="{FF2B5EF4-FFF2-40B4-BE49-F238E27FC236}">
                    <a16:creationId xmlns:a16="http://schemas.microsoft.com/office/drawing/2014/main" id="{46B06F83-AE10-4EA8-B609-BCA8E79D4A0D}"/>
                  </a:ext>
                </a:extLst>
              </p:cNvPr>
              <p:cNvSpPr/>
              <p:nvPr/>
            </p:nvSpPr>
            <p:spPr>
              <a:xfrm rot="16200000">
                <a:off x="7304510" y="3556438"/>
                <a:ext cx="562307" cy="319461"/>
              </a:xfrm>
              <a:prstGeom prst="rightArrow">
                <a:avLst/>
              </a:prstGeom>
              <a:solidFill>
                <a:srgbClr val="92D050"/>
              </a:solidFill>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a:r>
                  <a:rPr lang="en-GB" sz="900" dirty="0"/>
                  <a:t>Share</a:t>
                </a:r>
              </a:p>
            </p:txBody>
          </p:sp>
          <p:sp>
            <p:nvSpPr>
              <p:cNvPr id="109" name="Arrow: Right 108">
                <a:extLst>
                  <a:ext uri="{FF2B5EF4-FFF2-40B4-BE49-F238E27FC236}">
                    <a16:creationId xmlns:a16="http://schemas.microsoft.com/office/drawing/2014/main" id="{0CDACD3E-3618-46BA-81A3-C28D6A5F3A58}"/>
                  </a:ext>
                </a:extLst>
              </p:cNvPr>
              <p:cNvSpPr/>
              <p:nvPr/>
            </p:nvSpPr>
            <p:spPr>
              <a:xfrm rot="16200000">
                <a:off x="7953769" y="3565333"/>
                <a:ext cx="562307" cy="319461"/>
              </a:xfrm>
              <a:prstGeom prst="rightArrow">
                <a:avLst/>
              </a:prstGeom>
              <a:solidFill>
                <a:srgbClr val="92D050"/>
              </a:solidFill>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a:r>
                  <a:rPr lang="en-GB" sz="900" dirty="0"/>
                  <a:t>Share</a:t>
                </a:r>
              </a:p>
            </p:txBody>
          </p:sp>
          <p:sp>
            <p:nvSpPr>
              <p:cNvPr id="110" name="TextBox 109">
                <a:extLst>
                  <a:ext uri="{FF2B5EF4-FFF2-40B4-BE49-F238E27FC236}">
                    <a16:creationId xmlns:a16="http://schemas.microsoft.com/office/drawing/2014/main" id="{3BDB9FDD-13F6-445B-9E89-8F69A34EE2B0}"/>
                  </a:ext>
                </a:extLst>
              </p:cNvPr>
              <p:cNvSpPr txBox="1"/>
              <p:nvPr/>
            </p:nvSpPr>
            <p:spPr>
              <a:xfrm>
                <a:off x="8059357" y="4934528"/>
                <a:ext cx="669789" cy="303160"/>
              </a:xfrm>
              <a:prstGeom prst="rect">
                <a:avLst/>
              </a:prstGeom>
              <a:noFill/>
            </p:spPr>
            <p:txBody>
              <a:bodyPr wrap="none" rtlCol="0">
                <a:spAutoFit/>
              </a:bodyPr>
              <a:lstStyle/>
              <a:p>
                <a:r>
                  <a:rPr lang="en-GB" sz="1100" dirty="0"/>
                  <a:t>x1000s</a:t>
                </a:r>
              </a:p>
            </p:txBody>
          </p:sp>
        </p:grpSp>
        <p:grpSp>
          <p:nvGrpSpPr>
            <p:cNvPr id="46" name="Group 45">
              <a:extLst>
                <a:ext uri="{FF2B5EF4-FFF2-40B4-BE49-F238E27FC236}">
                  <a16:creationId xmlns:a16="http://schemas.microsoft.com/office/drawing/2014/main" id="{1F953313-9015-470C-9B58-031BFF64A385}"/>
                </a:ext>
              </a:extLst>
            </p:cNvPr>
            <p:cNvGrpSpPr/>
            <p:nvPr/>
          </p:nvGrpSpPr>
          <p:grpSpPr>
            <a:xfrm>
              <a:off x="1818743" y="3761670"/>
              <a:ext cx="913997" cy="313572"/>
              <a:chOff x="1263907" y="4623865"/>
              <a:chExt cx="1007117" cy="363375"/>
            </a:xfrm>
          </p:grpSpPr>
          <p:sp>
            <p:nvSpPr>
              <p:cNvPr id="95" name="Rectangle: Rounded Corners 94">
                <a:extLst>
                  <a:ext uri="{FF2B5EF4-FFF2-40B4-BE49-F238E27FC236}">
                    <a16:creationId xmlns:a16="http://schemas.microsoft.com/office/drawing/2014/main" id="{12225E59-2C0F-428E-A1E6-79382EC0E925}"/>
                  </a:ext>
                </a:extLst>
              </p:cNvPr>
              <p:cNvSpPr/>
              <p:nvPr/>
            </p:nvSpPr>
            <p:spPr>
              <a:xfrm>
                <a:off x="1263907" y="4623865"/>
                <a:ext cx="500286" cy="186274"/>
              </a:xfrm>
              <a:prstGeom prst="roundRect">
                <a:avLst/>
              </a:prstGeom>
              <a:solidFill>
                <a:schemeClr val="accent3">
                  <a:lumMod val="75000"/>
                </a:schemeClr>
              </a:solidFill>
            </p:spPr>
            <p:style>
              <a:lnRef idx="2">
                <a:schemeClr val="accent3">
                  <a:shade val="50000"/>
                </a:schemeClr>
              </a:lnRef>
              <a:fillRef idx="1">
                <a:schemeClr val="accent3"/>
              </a:fillRef>
              <a:effectRef idx="0">
                <a:schemeClr val="accent3"/>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900" b="0" i="0" u="none" strike="noStrike" kern="1200" cap="none" spc="0" normalizeH="0" baseline="0" noProof="0" dirty="0">
                    <a:ln>
                      <a:noFill/>
                    </a:ln>
                    <a:solidFill>
                      <a:srgbClr val="FFFFFF"/>
                    </a:solidFill>
                    <a:effectLst/>
                    <a:uLnTx/>
                    <a:uFillTx/>
                    <a:latin typeface="Trebuchet MS"/>
                    <a:ea typeface="+mn-ea"/>
                    <a:cs typeface="+mn-cs"/>
                  </a:rPr>
                  <a:t>EPR</a:t>
                </a:r>
              </a:p>
            </p:txBody>
          </p:sp>
          <p:sp>
            <p:nvSpPr>
              <p:cNvPr id="96" name="Rectangle: Rounded Corners 95">
                <a:extLst>
                  <a:ext uri="{FF2B5EF4-FFF2-40B4-BE49-F238E27FC236}">
                    <a16:creationId xmlns:a16="http://schemas.microsoft.com/office/drawing/2014/main" id="{086448C1-8BC2-4ADD-8BD5-D1CB0A068382}"/>
                  </a:ext>
                </a:extLst>
              </p:cNvPr>
              <p:cNvSpPr/>
              <p:nvPr/>
            </p:nvSpPr>
            <p:spPr>
              <a:xfrm>
                <a:off x="1378482" y="4671213"/>
                <a:ext cx="500286" cy="186274"/>
              </a:xfrm>
              <a:prstGeom prst="roundRect">
                <a:avLst/>
              </a:prstGeom>
              <a:solidFill>
                <a:schemeClr val="accent3">
                  <a:lumMod val="75000"/>
                </a:schemeClr>
              </a:solidFill>
            </p:spPr>
            <p:style>
              <a:lnRef idx="2">
                <a:schemeClr val="accent3">
                  <a:shade val="50000"/>
                </a:schemeClr>
              </a:lnRef>
              <a:fillRef idx="1">
                <a:schemeClr val="accent3"/>
              </a:fillRef>
              <a:effectRef idx="0">
                <a:schemeClr val="accent3"/>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900" b="0" i="0" u="none" strike="noStrike" kern="1200" cap="none" spc="0" normalizeH="0" baseline="0" noProof="0" dirty="0">
                    <a:ln>
                      <a:noFill/>
                    </a:ln>
                    <a:solidFill>
                      <a:srgbClr val="FFFFFF"/>
                    </a:solidFill>
                    <a:effectLst/>
                    <a:uLnTx/>
                    <a:uFillTx/>
                    <a:latin typeface="Trebuchet MS"/>
                    <a:ea typeface="+mn-ea"/>
                    <a:cs typeface="+mn-cs"/>
                  </a:rPr>
                  <a:t>EPR</a:t>
                </a:r>
              </a:p>
            </p:txBody>
          </p:sp>
          <p:sp>
            <p:nvSpPr>
              <p:cNvPr id="97" name="Rectangle: Rounded Corners 96">
                <a:extLst>
                  <a:ext uri="{FF2B5EF4-FFF2-40B4-BE49-F238E27FC236}">
                    <a16:creationId xmlns:a16="http://schemas.microsoft.com/office/drawing/2014/main" id="{D81A69FE-C6C7-4620-8B1E-D47BEE652A5B}"/>
                  </a:ext>
                </a:extLst>
              </p:cNvPr>
              <p:cNvSpPr/>
              <p:nvPr/>
            </p:nvSpPr>
            <p:spPr>
              <a:xfrm>
                <a:off x="1497586" y="4715290"/>
                <a:ext cx="500286" cy="186274"/>
              </a:xfrm>
              <a:prstGeom prst="roundRect">
                <a:avLst/>
              </a:prstGeom>
              <a:solidFill>
                <a:schemeClr val="accent3">
                  <a:lumMod val="75000"/>
                </a:schemeClr>
              </a:solidFill>
            </p:spPr>
            <p:style>
              <a:lnRef idx="2">
                <a:schemeClr val="accent3">
                  <a:shade val="50000"/>
                </a:schemeClr>
              </a:lnRef>
              <a:fillRef idx="1">
                <a:schemeClr val="accent3"/>
              </a:fillRef>
              <a:effectRef idx="0">
                <a:schemeClr val="accent3"/>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900" b="0" i="0" u="none" strike="noStrike" kern="1200" cap="none" spc="0" normalizeH="0" baseline="0" noProof="0" dirty="0">
                    <a:ln>
                      <a:noFill/>
                    </a:ln>
                    <a:solidFill>
                      <a:srgbClr val="FFFFFF"/>
                    </a:solidFill>
                    <a:effectLst/>
                    <a:uLnTx/>
                    <a:uFillTx/>
                    <a:latin typeface="Trebuchet MS"/>
                    <a:ea typeface="+mn-ea"/>
                    <a:cs typeface="+mn-cs"/>
                  </a:rPr>
                  <a:t>EPR</a:t>
                </a:r>
              </a:p>
            </p:txBody>
          </p:sp>
          <p:sp>
            <p:nvSpPr>
              <p:cNvPr id="98" name="Rectangle: Rounded Corners 97">
                <a:extLst>
                  <a:ext uri="{FF2B5EF4-FFF2-40B4-BE49-F238E27FC236}">
                    <a16:creationId xmlns:a16="http://schemas.microsoft.com/office/drawing/2014/main" id="{06169AEB-99F5-438F-920C-88205009FE1B}"/>
                  </a:ext>
                </a:extLst>
              </p:cNvPr>
              <p:cNvSpPr/>
              <p:nvPr/>
            </p:nvSpPr>
            <p:spPr>
              <a:xfrm>
                <a:off x="1631637" y="4762611"/>
                <a:ext cx="500286" cy="186274"/>
              </a:xfrm>
              <a:prstGeom prst="roundRect">
                <a:avLst/>
              </a:prstGeom>
              <a:solidFill>
                <a:schemeClr val="accent3">
                  <a:lumMod val="75000"/>
                </a:schemeClr>
              </a:solidFill>
            </p:spPr>
            <p:style>
              <a:lnRef idx="2">
                <a:schemeClr val="accent3">
                  <a:shade val="50000"/>
                </a:schemeClr>
              </a:lnRef>
              <a:fillRef idx="1">
                <a:schemeClr val="accent3"/>
              </a:fillRef>
              <a:effectRef idx="0">
                <a:schemeClr val="accent3"/>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900" b="0" i="0" u="none" strike="noStrike" kern="1200" cap="none" spc="0" normalizeH="0" baseline="0" noProof="0" dirty="0">
                    <a:ln>
                      <a:noFill/>
                    </a:ln>
                    <a:solidFill>
                      <a:srgbClr val="FFFFFF"/>
                    </a:solidFill>
                    <a:effectLst/>
                    <a:uLnTx/>
                    <a:uFillTx/>
                    <a:latin typeface="Trebuchet MS"/>
                    <a:ea typeface="+mn-ea"/>
                    <a:cs typeface="+mn-cs"/>
                  </a:rPr>
                  <a:t>EPR</a:t>
                </a:r>
              </a:p>
            </p:txBody>
          </p:sp>
          <p:sp>
            <p:nvSpPr>
              <p:cNvPr id="99" name="Rectangle: Rounded Corners 98">
                <a:extLst>
                  <a:ext uri="{FF2B5EF4-FFF2-40B4-BE49-F238E27FC236}">
                    <a16:creationId xmlns:a16="http://schemas.microsoft.com/office/drawing/2014/main" id="{5A0CA641-E9F9-45AB-BA10-06CAB5C24C63}"/>
                  </a:ext>
                </a:extLst>
              </p:cNvPr>
              <p:cNvSpPr/>
              <p:nvPr/>
            </p:nvSpPr>
            <p:spPr>
              <a:xfrm>
                <a:off x="1770738" y="4800966"/>
                <a:ext cx="500286" cy="186274"/>
              </a:xfrm>
              <a:prstGeom prst="roundRect">
                <a:avLst/>
              </a:prstGeom>
              <a:solidFill>
                <a:schemeClr val="accent3">
                  <a:lumMod val="75000"/>
                </a:schemeClr>
              </a:solidFill>
            </p:spPr>
            <p:style>
              <a:lnRef idx="2">
                <a:schemeClr val="accent3">
                  <a:shade val="50000"/>
                </a:schemeClr>
              </a:lnRef>
              <a:fillRef idx="1">
                <a:schemeClr val="accent3"/>
              </a:fillRef>
              <a:effectRef idx="0">
                <a:schemeClr val="accent3"/>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900" b="0" i="0" u="none" strike="noStrike" kern="1200" cap="none" spc="0" normalizeH="0" baseline="0" noProof="0" dirty="0">
                    <a:ln>
                      <a:noFill/>
                    </a:ln>
                    <a:solidFill>
                      <a:srgbClr val="FFFFFF"/>
                    </a:solidFill>
                    <a:effectLst/>
                    <a:uLnTx/>
                    <a:uFillTx/>
                    <a:latin typeface="Trebuchet MS"/>
                    <a:ea typeface="+mn-ea"/>
                    <a:cs typeface="+mn-cs"/>
                  </a:rPr>
                  <a:t>EPR</a:t>
                </a:r>
              </a:p>
            </p:txBody>
          </p:sp>
        </p:grpSp>
        <p:grpSp>
          <p:nvGrpSpPr>
            <p:cNvPr id="47" name="Group 46">
              <a:extLst>
                <a:ext uri="{FF2B5EF4-FFF2-40B4-BE49-F238E27FC236}">
                  <a16:creationId xmlns:a16="http://schemas.microsoft.com/office/drawing/2014/main" id="{3E23CD9B-93E8-4FD8-9356-781D1BD1A6CF}"/>
                </a:ext>
              </a:extLst>
            </p:cNvPr>
            <p:cNvGrpSpPr/>
            <p:nvPr/>
          </p:nvGrpSpPr>
          <p:grpSpPr>
            <a:xfrm>
              <a:off x="1839697" y="4768248"/>
              <a:ext cx="913997" cy="313572"/>
              <a:chOff x="1263907" y="4623865"/>
              <a:chExt cx="1007117" cy="363375"/>
            </a:xfrm>
            <a:solidFill>
              <a:schemeClr val="accent5"/>
            </a:solidFill>
          </p:grpSpPr>
          <p:sp>
            <p:nvSpPr>
              <p:cNvPr id="90" name="Rectangle: Rounded Corners 89">
                <a:extLst>
                  <a:ext uri="{FF2B5EF4-FFF2-40B4-BE49-F238E27FC236}">
                    <a16:creationId xmlns:a16="http://schemas.microsoft.com/office/drawing/2014/main" id="{714AFA56-1C89-4D53-81ED-C286B370503C}"/>
                  </a:ext>
                </a:extLst>
              </p:cNvPr>
              <p:cNvSpPr/>
              <p:nvPr/>
            </p:nvSpPr>
            <p:spPr>
              <a:xfrm>
                <a:off x="1263907" y="4623865"/>
                <a:ext cx="500286" cy="186274"/>
              </a:xfrm>
              <a:prstGeom prst="roundRect">
                <a:avLst/>
              </a:prstGeom>
              <a:grpFill/>
            </p:spPr>
            <p:style>
              <a:lnRef idx="2">
                <a:schemeClr val="accent3">
                  <a:shade val="50000"/>
                </a:schemeClr>
              </a:lnRef>
              <a:fillRef idx="1">
                <a:schemeClr val="accent3"/>
              </a:fillRef>
              <a:effectRef idx="0">
                <a:schemeClr val="accent3"/>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900" b="0" i="0" u="none" strike="noStrike" kern="1200" cap="none" spc="0" normalizeH="0" baseline="0" noProof="0" dirty="0">
                    <a:ln>
                      <a:noFill/>
                    </a:ln>
                    <a:solidFill>
                      <a:srgbClr val="FFFFFF"/>
                    </a:solidFill>
                    <a:effectLst/>
                    <a:uLnTx/>
                    <a:uFillTx/>
                    <a:latin typeface="Trebuchet MS"/>
                    <a:ea typeface="+mn-ea"/>
                    <a:cs typeface="+mn-cs"/>
                  </a:rPr>
                  <a:t>EPR</a:t>
                </a:r>
              </a:p>
            </p:txBody>
          </p:sp>
          <p:sp>
            <p:nvSpPr>
              <p:cNvPr id="91" name="Rectangle: Rounded Corners 90">
                <a:extLst>
                  <a:ext uri="{FF2B5EF4-FFF2-40B4-BE49-F238E27FC236}">
                    <a16:creationId xmlns:a16="http://schemas.microsoft.com/office/drawing/2014/main" id="{D5107916-E1F6-47CF-A4D3-434A17B2AD96}"/>
                  </a:ext>
                </a:extLst>
              </p:cNvPr>
              <p:cNvSpPr/>
              <p:nvPr/>
            </p:nvSpPr>
            <p:spPr>
              <a:xfrm>
                <a:off x="1378482" y="4671213"/>
                <a:ext cx="500286" cy="186274"/>
              </a:xfrm>
              <a:prstGeom prst="roundRect">
                <a:avLst/>
              </a:prstGeom>
              <a:grpFill/>
            </p:spPr>
            <p:style>
              <a:lnRef idx="2">
                <a:schemeClr val="accent3">
                  <a:shade val="50000"/>
                </a:schemeClr>
              </a:lnRef>
              <a:fillRef idx="1">
                <a:schemeClr val="accent3"/>
              </a:fillRef>
              <a:effectRef idx="0">
                <a:schemeClr val="accent3"/>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900" b="0" i="0" u="none" strike="noStrike" kern="1200" cap="none" spc="0" normalizeH="0" baseline="0" noProof="0" dirty="0">
                    <a:ln>
                      <a:noFill/>
                    </a:ln>
                    <a:solidFill>
                      <a:srgbClr val="FFFFFF"/>
                    </a:solidFill>
                    <a:effectLst/>
                    <a:uLnTx/>
                    <a:uFillTx/>
                    <a:latin typeface="Trebuchet MS"/>
                    <a:ea typeface="+mn-ea"/>
                    <a:cs typeface="+mn-cs"/>
                  </a:rPr>
                  <a:t>EPR</a:t>
                </a:r>
              </a:p>
            </p:txBody>
          </p:sp>
          <p:sp>
            <p:nvSpPr>
              <p:cNvPr id="92" name="Rectangle: Rounded Corners 91">
                <a:extLst>
                  <a:ext uri="{FF2B5EF4-FFF2-40B4-BE49-F238E27FC236}">
                    <a16:creationId xmlns:a16="http://schemas.microsoft.com/office/drawing/2014/main" id="{1D36E028-0DF8-4E98-90C7-62D77ECE47CC}"/>
                  </a:ext>
                </a:extLst>
              </p:cNvPr>
              <p:cNvSpPr/>
              <p:nvPr/>
            </p:nvSpPr>
            <p:spPr>
              <a:xfrm>
                <a:off x="1497586" y="4715290"/>
                <a:ext cx="500286" cy="186274"/>
              </a:xfrm>
              <a:prstGeom prst="roundRect">
                <a:avLst/>
              </a:prstGeom>
              <a:grpFill/>
            </p:spPr>
            <p:style>
              <a:lnRef idx="2">
                <a:schemeClr val="accent3">
                  <a:shade val="50000"/>
                </a:schemeClr>
              </a:lnRef>
              <a:fillRef idx="1">
                <a:schemeClr val="accent3"/>
              </a:fillRef>
              <a:effectRef idx="0">
                <a:schemeClr val="accent3"/>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900" b="0" i="0" u="none" strike="noStrike" kern="1200" cap="none" spc="0" normalizeH="0" baseline="0" noProof="0" dirty="0">
                    <a:ln>
                      <a:noFill/>
                    </a:ln>
                    <a:solidFill>
                      <a:srgbClr val="FFFFFF"/>
                    </a:solidFill>
                    <a:effectLst/>
                    <a:uLnTx/>
                    <a:uFillTx/>
                    <a:latin typeface="Trebuchet MS"/>
                    <a:ea typeface="+mn-ea"/>
                    <a:cs typeface="+mn-cs"/>
                  </a:rPr>
                  <a:t>EPR</a:t>
                </a:r>
              </a:p>
            </p:txBody>
          </p:sp>
          <p:sp>
            <p:nvSpPr>
              <p:cNvPr id="93" name="Rectangle: Rounded Corners 92">
                <a:extLst>
                  <a:ext uri="{FF2B5EF4-FFF2-40B4-BE49-F238E27FC236}">
                    <a16:creationId xmlns:a16="http://schemas.microsoft.com/office/drawing/2014/main" id="{89740FAC-3897-4ECA-B0D0-D2F93E7EA15C}"/>
                  </a:ext>
                </a:extLst>
              </p:cNvPr>
              <p:cNvSpPr/>
              <p:nvPr/>
            </p:nvSpPr>
            <p:spPr>
              <a:xfrm>
                <a:off x="1631637" y="4762611"/>
                <a:ext cx="500286" cy="186274"/>
              </a:xfrm>
              <a:prstGeom prst="roundRect">
                <a:avLst/>
              </a:prstGeom>
              <a:grpFill/>
            </p:spPr>
            <p:style>
              <a:lnRef idx="2">
                <a:schemeClr val="accent3">
                  <a:shade val="50000"/>
                </a:schemeClr>
              </a:lnRef>
              <a:fillRef idx="1">
                <a:schemeClr val="accent3"/>
              </a:fillRef>
              <a:effectRef idx="0">
                <a:schemeClr val="accent3"/>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900" b="0" i="0" u="none" strike="noStrike" kern="1200" cap="none" spc="0" normalizeH="0" baseline="0" noProof="0" dirty="0">
                    <a:ln>
                      <a:noFill/>
                    </a:ln>
                    <a:solidFill>
                      <a:srgbClr val="FFFFFF"/>
                    </a:solidFill>
                    <a:effectLst/>
                    <a:uLnTx/>
                    <a:uFillTx/>
                    <a:latin typeface="Trebuchet MS"/>
                    <a:ea typeface="+mn-ea"/>
                    <a:cs typeface="+mn-cs"/>
                  </a:rPr>
                  <a:t>EPR</a:t>
                </a:r>
              </a:p>
            </p:txBody>
          </p:sp>
          <p:sp>
            <p:nvSpPr>
              <p:cNvPr id="94" name="Rectangle: Rounded Corners 93">
                <a:extLst>
                  <a:ext uri="{FF2B5EF4-FFF2-40B4-BE49-F238E27FC236}">
                    <a16:creationId xmlns:a16="http://schemas.microsoft.com/office/drawing/2014/main" id="{AA4688AB-3662-41D4-843B-3DC6B5228277}"/>
                  </a:ext>
                </a:extLst>
              </p:cNvPr>
              <p:cNvSpPr/>
              <p:nvPr/>
            </p:nvSpPr>
            <p:spPr>
              <a:xfrm>
                <a:off x="1770738" y="4800966"/>
                <a:ext cx="500286" cy="186274"/>
              </a:xfrm>
              <a:prstGeom prst="roundRect">
                <a:avLst/>
              </a:prstGeom>
              <a:grpFill/>
            </p:spPr>
            <p:style>
              <a:lnRef idx="2">
                <a:schemeClr val="accent3">
                  <a:shade val="50000"/>
                </a:schemeClr>
              </a:lnRef>
              <a:fillRef idx="1">
                <a:schemeClr val="accent3"/>
              </a:fillRef>
              <a:effectRef idx="0">
                <a:schemeClr val="accent3"/>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900" b="0" i="0" u="none" strike="noStrike" kern="1200" cap="none" spc="0" normalizeH="0" baseline="0" noProof="0" dirty="0">
                    <a:ln>
                      <a:noFill/>
                    </a:ln>
                    <a:solidFill>
                      <a:srgbClr val="FFFFFF"/>
                    </a:solidFill>
                    <a:effectLst/>
                    <a:uLnTx/>
                    <a:uFillTx/>
                    <a:latin typeface="Trebuchet MS"/>
                    <a:ea typeface="+mn-ea"/>
                    <a:cs typeface="+mn-cs"/>
                  </a:rPr>
                  <a:t>Data</a:t>
                </a:r>
              </a:p>
            </p:txBody>
          </p:sp>
        </p:grpSp>
        <p:sp>
          <p:nvSpPr>
            <p:cNvPr id="48" name="TextBox 47">
              <a:extLst>
                <a:ext uri="{FF2B5EF4-FFF2-40B4-BE49-F238E27FC236}">
                  <a16:creationId xmlns:a16="http://schemas.microsoft.com/office/drawing/2014/main" id="{680EC44C-CCFB-44B8-BBE8-3D00B17120BD}"/>
                </a:ext>
              </a:extLst>
            </p:cNvPr>
            <p:cNvSpPr txBox="1"/>
            <p:nvPr/>
          </p:nvSpPr>
          <p:spPr>
            <a:xfrm rot="5400000">
              <a:off x="2150059" y="4218146"/>
              <a:ext cx="486030" cy="584775"/>
            </a:xfrm>
            <a:prstGeom prst="rect">
              <a:avLst/>
            </a:prstGeom>
            <a:noFill/>
          </p:spPr>
          <p:txBody>
            <a:bodyPr wrap="none" rtlCol="0">
              <a:spAutoFit/>
            </a:bodyPr>
            <a:lstStyle/>
            <a:p>
              <a:r>
                <a:rPr lang="en-GB" sz="3200" dirty="0"/>
                <a:t>…</a:t>
              </a:r>
            </a:p>
          </p:txBody>
        </p:sp>
        <p:sp>
          <p:nvSpPr>
            <p:cNvPr id="49" name="Freeform: Shape 48">
              <a:extLst>
                <a:ext uri="{FF2B5EF4-FFF2-40B4-BE49-F238E27FC236}">
                  <a16:creationId xmlns:a16="http://schemas.microsoft.com/office/drawing/2014/main" id="{0F9492BF-BA5C-49AF-8D8F-9F8202E1A244}"/>
                </a:ext>
              </a:extLst>
            </p:cNvPr>
            <p:cNvSpPr/>
            <p:nvPr/>
          </p:nvSpPr>
          <p:spPr>
            <a:xfrm>
              <a:off x="8331040" y="5215867"/>
              <a:ext cx="1032706" cy="245425"/>
            </a:xfrm>
            <a:custGeom>
              <a:avLst/>
              <a:gdLst>
                <a:gd name="connsiteX0" fmla="*/ 1137920 w 1137920"/>
                <a:gd name="connsiteY0" fmla="*/ 639813 h 639813"/>
                <a:gd name="connsiteX1" fmla="*/ 721360 w 1137920"/>
                <a:gd name="connsiteY1" fmla="*/ 538213 h 639813"/>
                <a:gd name="connsiteX2" fmla="*/ 365760 w 1137920"/>
                <a:gd name="connsiteY2" fmla="*/ 70853 h 639813"/>
                <a:gd name="connsiteX3" fmla="*/ 0 w 1137920"/>
                <a:gd name="connsiteY3" fmla="*/ 9893 h 639813"/>
              </a:gdLst>
              <a:ahLst/>
              <a:cxnLst>
                <a:cxn ang="0">
                  <a:pos x="connsiteX0" y="connsiteY0"/>
                </a:cxn>
                <a:cxn ang="0">
                  <a:pos x="connsiteX1" y="connsiteY1"/>
                </a:cxn>
                <a:cxn ang="0">
                  <a:pos x="connsiteX2" y="connsiteY2"/>
                </a:cxn>
                <a:cxn ang="0">
                  <a:pos x="connsiteX3" y="connsiteY3"/>
                </a:cxn>
              </a:cxnLst>
              <a:rect l="l" t="t" r="r" b="b"/>
              <a:pathLst>
                <a:path w="1137920" h="639813">
                  <a:moveTo>
                    <a:pt x="1137920" y="639813"/>
                  </a:moveTo>
                  <a:cubicBezTo>
                    <a:pt x="993986" y="636426"/>
                    <a:pt x="850053" y="633040"/>
                    <a:pt x="721360" y="538213"/>
                  </a:cubicBezTo>
                  <a:cubicBezTo>
                    <a:pt x="592667" y="443386"/>
                    <a:pt x="485987" y="158906"/>
                    <a:pt x="365760" y="70853"/>
                  </a:cubicBezTo>
                  <a:cubicBezTo>
                    <a:pt x="245533" y="-17200"/>
                    <a:pt x="122766" y="-3654"/>
                    <a:pt x="0" y="9893"/>
                  </a:cubicBezTo>
                </a:path>
              </a:pathLst>
            </a:custGeom>
            <a:noFill/>
            <a:ln w="9525">
              <a:tailEnd type="triangle" w="lg" len="lg"/>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600"/>
            </a:p>
          </p:txBody>
        </p:sp>
        <p:sp>
          <p:nvSpPr>
            <p:cNvPr id="50" name="Freeform: Shape 49">
              <a:extLst>
                <a:ext uri="{FF2B5EF4-FFF2-40B4-BE49-F238E27FC236}">
                  <a16:creationId xmlns:a16="http://schemas.microsoft.com/office/drawing/2014/main" id="{AF3AB7EB-C14F-43DA-87A9-5B1F04D5D042}"/>
                </a:ext>
              </a:extLst>
            </p:cNvPr>
            <p:cNvSpPr/>
            <p:nvPr/>
          </p:nvSpPr>
          <p:spPr>
            <a:xfrm>
              <a:off x="4679686" y="4260141"/>
              <a:ext cx="2711014" cy="1148939"/>
            </a:xfrm>
            <a:custGeom>
              <a:avLst/>
              <a:gdLst>
                <a:gd name="connsiteX0" fmla="*/ 0 w 3027680"/>
                <a:gd name="connsiteY0" fmla="*/ 0 h 995500"/>
                <a:gd name="connsiteX1" fmla="*/ 701040 w 3027680"/>
                <a:gd name="connsiteY1" fmla="*/ 162560 h 995500"/>
                <a:gd name="connsiteX2" fmla="*/ 1818640 w 3027680"/>
                <a:gd name="connsiteY2" fmla="*/ 944880 h 995500"/>
                <a:gd name="connsiteX3" fmla="*/ 3027680 w 3027680"/>
                <a:gd name="connsiteY3" fmla="*/ 853440 h 995500"/>
              </a:gdLst>
              <a:ahLst/>
              <a:cxnLst>
                <a:cxn ang="0">
                  <a:pos x="connsiteX0" y="connsiteY0"/>
                </a:cxn>
                <a:cxn ang="0">
                  <a:pos x="connsiteX1" y="connsiteY1"/>
                </a:cxn>
                <a:cxn ang="0">
                  <a:pos x="connsiteX2" y="connsiteY2"/>
                </a:cxn>
                <a:cxn ang="0">
                  <a:pos x="connsiteX3" y="connsiteY3"/>
                </a:cxn>
              </a:cxnLst>
              <a:rect l="l" t="t" r="r" b="b"/>
              <a:pathLst>
                <a:path w="3027680" h="995500">
                  <a:moveTo>
                    <a:pt x="0" y="0"/>
                  </a:moveTo>
                  <a:cubicBezTo>
                    <a:pt x="198966" y="2540"/>
                    <a:pt x="397933" y="5080"/>
                    <a:pt x="701040" y="162560"/>
                  </a:cubicBezTo>
                  <a:cubicBezTo>
                    <a:pt x="1004147" y="320040"/>
                    <a:pt x="1430867" y="829733"/>
                    <a:pt x="1818640" y="944880"/>
                  </a:cubicBezTo>
                  <a:cubicBezTo>
                    <a:pt x="2206413" y="1060027"/>
                    <a:pt x="2617046" y="956733"/>
                    <a:pt x="3027680" y="853440"/>
                  </a:cubicBezTo>
                </a:path>
              </a:pathLst>
            </a:custGeom>
            <a:noFill/>
            <a:ln w="66675">
              <a:solidFill>
                <a:srgbClr val="00B050"/>
              </a:solidFill>
              <a:tailEnd type="triangle" w="sm" len="sm"/>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600"/>
            </a:p>
          </p:txBody>
        </p:sp>
        <p:sp>
          <p:nvSpPr>
            <p:cNvPr id="51" name="TextBox 50">
              <a:extLst>
                <a:ext uri="{FF2B5EF4-FFF2-40B4-BE49-F238E27FC236}">
                  <a16:creationId xmlns:a16="http://schemas.microsoft.com/office/drawing/2014/main" id="{C56AE8CB-6B46-4160-B0F9-CEBDC76585F3}"/>
                </a:ext>
              </a:extLst>
            </p:cNvPr>
            <p:cNvSpPr txBox="1"/>
            <p:nvPr/>
          </p:nvSpPr>
          <p:spPr>
            <a:xfrm>
              <a:off x="9244889" y="3762873"/>
              <a:ext cx="853439" cy="738664"/>
            </a:xfrm>
            <a:prstGeom prst="rect">
              <a:avLst/>
            </a:prstGeom>
            <a:noFill/>
          </p:spPr>
          <p:txBody>
            <a:bodyPr wrap="none" rtlCol="0">
              <a:spAutoFit/>
            </a:bodyPr>
            <a:lstStyle/>
            <a:p>
              <a:r>
                <a:rPr lang="en-GB" sz="1050" dirty="0"/>
                <a:t>Approvals:</a:t>
              </a:r>
            </a:p>
            <a:p>
              <a:pPr marL="84138" indent="-84138">
                <a:buFont typeface="Arial" panose="020B0604020202020204" pitchFamily="34" charset="0"/>
                <a:buChar char="•"/>
              </a:pPr>
              <a:r>
                <a:rPr lang="en-GB" sz="1050" dirty="0"/>
                <a:t>Ethical</a:t>
              </a:r>
            </a:p>
            <a:p>
              <a:pPr marL="84138" indent="-84138">
                <a:buFont typeface="Arial" panose="020B0604020202020204" pitchFamily="34" charset="0"/>
                <a:buChar char="•"/>
              </a:pPr>
              <a:r>
                <a:rPr lang="en-GB" sz="1050" dirty="0"/>
                <a:t>Legal</a:t>
              </a:r>
            </a:p>
            <a:p>
              <a:pPr marL="84138" indent="-84138">
                <a:buFont typeface="Arial" panose="020B0604020202020204" pitchFamily="34" charset="0"/>
                <a:buChar char="•"/>
              </a:pPr>
              <a:r>
                <a:rPr lang="en-GB" sz="1050" dirty="0"/>
                <a:t>Financial </a:t>
              </a:r>
            </a:p>
          </p:txBody>
        </p:sp>
        <p:sp>
          <p:nvSpPr>
            <p:cNvPr id="52" name="TextBox 51">
              <a:extLst>
                <a:ext uri="{FF2B5EF4-FFF2-40B4-BE49-F238E27FC236}">
                  <a16:creationId xmlns:a16="http://schemas.microsoft.com/office/drawing/2014/main" id="{6243466D-76FC-4B9F-8707-1CADEDECCCD7}"/>
                </a:ext>
              </a:extLst>
            </p:cNvPr>
            <p:cNvSpPr txBox="1"/>
            <p:nvPr/>
          </p:nvSpPr>
          <p:spPr>
            <a:xfrm rot="2765353">
              <a:off x="5701617" y="4830166"/>
              <a:ext cx="546945" cy="261610"/>
            </a:xfrm>
            <a:prstGeom prst="rect">
              <a:avLst/>
            </a:prstGeom>
            <a:noFill/>
          </p:spPr>
          <p:txBody>
            <a:bodyPr wrap="none" rtlCol="0">
              <a:spAutoFit/>
            </a:bodyPr>
            <a:lstStyle/>
            <a:p>
              <a:r>
                <a:rPr lang="en-GB" sz="1100" b="1" dirty="0">
                  <a:solidFill>
                    <a:schemeClr val="accent1"/>
                  </a:solidFill>
                </a:rPr>
                <a:t>share</a:t>
              </a:r>
            </a:p>
          </p:txBody>
        </p:sp>
        <p:pic>
          <p:nvPicPr>
            <p:cNvPr id="53" name="Graphic 52" descr="Database with solid fill">
              <a:extLst>
                <a:ext uri="{FF2B5EF4-FFF2-40B4-BE49-F238E27FC236}">
                  <a16:creationId xmlns:a16="http://schemas.microsoft.com/office/drawing/2014/main" id="{FE38AAA6-FF97-4D47-B7DB-0F4351B1F1E8}"/>
                </a:ext>
              </a:extLst>
            </p:cNvPr>
            <p:cNvPicPr>
              <a:picLocks noChangeAspect="1"/>
            </p:cNvPicPr>
            <p:nvPr/>
          </p:nvPicPr>
          <p:blipFill>
            <a:blip r:embed="rId8" cstate="print">
              <a:extLst>
                <a:ext uri="{28A0092B-C50C-407E-A947-70E740481C1C}">
                  <a14:useLocalDpi xmlns:a14="http://schemas.microsoft.com/office/drawing/2010/main" val="0"/>
                </a:ext>
                <a:ext uri="{96DAC541-7B7A-43D3-8B79-37D633B846F1}">
                  <asvg:svgBlip xmlns:asvg="http://schemas.microsoft.com/office/drawing/2016/SVG/main" r:embed="rId9"/>
                </a:ext>
              </a:extLst>
            </a:blip>
            <a:stretch>
              <a:fillRect/>
            </a:stretch>
          </p:blipFill>
          <p:spPr>
            <a:xfrm>
              <a:off x="7411580" y="6054123"/>
              <a:ext cx="301302" cy="286497"/>
            </a:xfrm>
            <a:prstGeom prst="rect">
              <a:avLst/>
            </a:prstGeom>
          </p:spPr>
        </p:pic>
        <p:sp>
          <p:nvSpPr>
            <p:cNvPr id="54" name="TextBox 53">
              <a:extLst>
                <a:ext uri="{FF2B5EF4-FFF2-40B4-BE49-F238E27FC236}">
                  <a16:creationId xmlns:a16="http://schemas.microsoft.com/office/drawing/2014/main" id="{0D174485-138E-4F44-8B79-8D81B01219A6}"/>
                </a:ext>
              </a:extLst>
            </p:cNvPr>
            <p:cNvSpPr txBox="1"/>
            <p:nvPr/>
          </p:nvSpPr>
          <p:spPr>
            <a:xfrm>
              <a:off x="7620842" y="6074756"/>
              <a:ext cx="800219" cy="261610"/>
            </a:xfrm>
            <a:prstGeom prst="rect">
              <a:avLst/>
            </a:prstGeom>
            <a:noFill/>
          </p:spPr>
          <p:txBody>
            <a:bodyPr wrap="none" rtlCol="0">
              <a:spAutoFit/>
            </a:bodyPr>
            <a:lstStyle/>
            <a:p>
              <a:r>
                <a:rPr lang="en-GB" sz="1100" dirty="0"/>
                <a:t>Open logs</a:t>
              </a:r>
            </a:p>
          </p:txBody>
        </p:sp>
        <p:grpSp>
          <p:nvGrpSpPr>
            <p:cNvPr id="55" name="Group 54">
              <a:extLst>
                <a:ext uri="{FF2B5EF4-FFF2-40B4-BE49-F238E27FC236}">
                  <a16:creationId xmlns:a16="http://schemas.microsoft.com/office/drawing/2014/main" id="{F6AFE163-EBC5-40F6-83B0-C0715ADABF62}"/>
                </a:ext>
              </a:extLst>
            </p:cNvPr>
            <p:cNvGrpSpPr/>
            <p:nvPr/>
          </p:nvGrpSpPr>
          <p:grpSpPr>
            <a:xfrm>
              <a:off x="4771895" y="4137190"/>
              <a:ext cx="3052945" cy="1448616"/>
              <a:chOff x="4511042" y="2956321"/>
              <a:chExt cx="3363984" cy="1678689"/>
            </a:xfrm>
          </p:grpSpPr>
          <p:sp>
            <p:nvSpPr>
              <p:cNvPr id="86" name="Freeform: Shape 85">
                <a:extLst>
                  <a:ext uri="{FF2B5EF4-FFF2-40B4-BE49-F238E27FC236}">
                    <a16:creationId xmlns:a16="http://schemas.microsoft.com/office/drawing/2014/main" id="{5B0E82B3-F26D-4C34-AA24-BF2A83DF6E8B}"/>
                  </a:ext>
                </a:extLst>
              </p:cNvPr>
              <p:cNvSpPr/>
              <p:nvPr/>
            </p:nvSpPr>
            <p:spPr>
              <a:xfrm>
                <a:off x="4511042" y="2956321"/>
                <a:ext cx="3363984" cy="1678689"/>
              </a:xfrm>
              <a:custGeom>
                <a:avLst/>
                <a:gdLst>
                  <a:gd name="connsiteX0" fmla="*/ 0 w 3328343"/>
                  <a:gd name="connsiteY0" fmla="*/ 160 h 1662172"/>
                  <a:gd name="connsiteX1" fmla="*/ 538480 w 3328343"/>
                  <a:gd name="connsiteY1" fmla="*/ 91600 h 1662172"/>
                  <a:gd name="connsiteX2" fmla="*/ 1127760 w 3328343"/>
                  <a:gd name="connsiteY2" fmla="*/ 558960 h 1662172"/>
                  <a:gd name="connsiteX3" fmla="*/ 1554480 w 3328343"/>
                  <a:gd name="connsiteY3" fmla="*/ 1016160 h 1662172"/>
                  <a:gd name="connsiteX4" fmla="*/ 2123440 w 3328343"/>
                  <a:gd name="connsiteY4" fmla="*/ 1260000 h 1662172"/>
                  <a:gd name="connsiteX5" fmla="*/ 2682240 w 3328343"/>
                  <a:gd name="connsiteY5" fmla="*/ 1158400 h 1662172"/>
                  <a:gd name="connsiteX6" fmla="*/ 2854960 w 3328343"/>
                  <a:gd name="connsiteY6" fmla="*/ 762160 h 1662172"/>
                  <a:gd name="connsiteX7" fmla="*/ 2865120 w 3328343"/>
                  <a:gd name="connsiteY7" fmla="*/ 538640 h 1662172"/>
                  <a:gd name="connsiteX8" fmla="*/ 3159760 w 3328343"/>
                  <a:gd name="connsiteY8" fmla="*/ 487840 h 1662172"/>
                  <a:gd name="connsiteX9" fmla="*/ 3302000 w 3328343"/>
                  <a:gd name="connsiteY9" fmla="*/ 569120 h 1662172"/>
                  <a:gd name="connsiteX10" fmla="*/ 3291840 w 3328343"/>
                  <a:gd name="connsiteY10" fmla="*/ 1006000 h 1662172"/>
                  <a:gd name="connsiteX11" fmla="*/ 3291840 w 3328343"/>
                  <a:gd name="connsiteY11" fmla="*/ 1524160 h 1662172"/>
                  <a:gd name="connsiteX12" fmla="*/ 2794000 w 3328343"/>
                  <a:gd name="connsiteY12" fmla="*/ 1656240 h 1662172"/>
                  <a:gd name="connsiteX13" fmla="*/ 1869440 w 3328343"/>
                  <a:gd name="connsiteY13" fmla="*/ 1605440 h 1662172"/>
                  <a:gd name="connsiteX14" fmla="*/ 1229360 w 3328343"/>
                  <a:gd name="connsiteY14" fmla="*/ 1310800 h 1662172"/>
                  <a:gd name="connsiteX15" fmla="*/ 721360 w 3328343"/>
                  <a:gd name="connsiteY15" fmla="*/ 721520 h 1662172"/>
                  <a:gd name="connsiteX16" fmla="*/ 284480 w 3328343"/>
                  <a:gd name="connsiteY16" fmla="*/ 345600 h 1662172"/>
                  <a:gd name="connsiteX17" fmla="*/ 40640 w 3328343"/>
                  <a:gd name="connsiteY17" fmla="*/ 294800 h 1662172"/>
                  <a:gd name="connsiteX0" fmla="*/ 0 w 3311113"/>
                  <a:gd name="connsiteY0" fmla="*/ 160 h 1660973"/>
                  <a:gd name="connsiteX1" fmla="*/ 538480 w 3311113"/>
                  <a:gd name="connsiteY1" fmla="*/ 91600 h 1660973"/>
                  <a:gd name="connsiteX2" fmla="*/ 1127760 w 3311113"/>
                  <a:gd name="connsiteY2" fmla="*/ 558960 h 1660973"/>
                  <a:gd name="connsiteX3" fmla="*/ 1554480 w 3311113"/>
                  <a:gd name="connsiteY3" fmla="*/ 1016160 h 1660973"/>
                  <a:gd name="connsiteX4" fmla="*/ 2123440 w 3311113"/>
                  <a:gd name="connsiteY4" fmla="*/ 1260000 h 1660973"/>
                  <a:gd name="connsiteX5" fmla="*/ 2682240 w 3311113"/>
                  <a:gd name="connsiteY5" fmla="*/ 1158400 h 1660973"/>
                  <a:gd name="connsiteX6" fmla="*/ 2854960 w 3311113"/>
                  <a:gd name="connsiteY6" fmla="*/ 762160 h 1660973"/>
                  <a:gd name="connsiteX7" fmla="*/ 2865120 w 3311113"/>
                  <a:gd name="connsiteY7" fmla="*/ 538640 h 1660973"/>
                  <a:gd name="connsiteX8" fmla="*/ 3159760 w 3311113"/>
                  <a:gd name="connsiteY8" fmla="*/ 487840 h 1660973"/>
                  <a:gd name="connsiteX9" fmla="*/ 3302000 w 3311113"/>
                  <a:gd name="connsiteY9" fmla="*/ 569120 h 1660973"/>
                  <a:gd name="connsiteX10" fmla="*/ 3291840 w 3311113"/>
                  <a:gd name="connsiteY10" fmla="*/ 1006000 h 1660973"/>
                  <a:gd name="connsiteX11" fmla="*/ 3251200 w 3311113"/>
                  <a:gd name="connsiteY11" fmla="*/ 1585120 h 1660973"/>
                  <a:gd name="connsiteX12" fmla="*/ 2794000 w 3311113"/>
                  <a:gd name="connsiteY12" fmla="*/ 1656240 h 1660973"/>
                  <a:gd name="connsiteX13" fmla="*/ 1869440 w 3311113"/>
                  <a:gd name="connsiteY13" fmla="*/ 1605440 h 1660973"/>
                  <a:gd name="connsiteX14" fmla="*/ 1229360 w 3311113"/>
                  <a:gd name="connsiteY14" fmla="*/ 1310800 h 1660973"/>
                  <a:gd name="connsiteX15" fmla="*/ 721360 w 3311113"/>
                  <a:gd name="connsiteY15" fmla="*/ 721520 h 1660973"/>
                  <a:gd name="connsiteX16" fmla="*/ 284480 w 3311113"/>
                  <a:gd name="connsiteY16" fmla="*/ 345600 h 1660973"/>
                  <a:gd name="connsiteX17" fmla="*/ 40640 w 3311113"/>
                  <a:gd name="connsiteY17" fmla="*/ 294800 h 1660973"/>
                  <a:gd name="connsiteX0" fmla="*/ 0 w 3344686"/>
                  <a:gd name="connsiteY0" fmla="*/ 160 h 1660470"/>
                  <a:gd name="connsiteX1" fmla="*/ 538480 w 3344686"/>
                  <a:gd name="connsiteY1" fmla="*/ 91600 h 1660470"/>
                  <a:gd name="connsiteX2" fmla="*/ 1127760 w 3344686"/>
                  <a:gd name="connsiteY2" fmla="*/ 558960 h 1660470"/>
                  <a:gd name="connsiteX3" fmla="*/ 1554480 w 3344686"/>
                  <a:gd name="connsiteY3" fmla="*/ 1016160 h 1660470"/>
                  <a:gd name="connsiteX4" fmla="*/ 2123440 w 3344686"/>
                  <a:gd name="connsiteY4" fmla="*/ 1260000 h 1660470"/>
                  <a:gd name="connsiteX5" fmla="*/ 2682240 w 3344686"/>
                  <a:gd name="connsiteY5" fmla="*/ 1158400 h 1660470"/>
                  <a:gd name="connsiteX6" fmla="*/ 2854960 w 3344686"/>
                  <a:gd name="connsiteY6" fmla="*/ 762160 h 1660470"/>
                  <a:gd name="connsiteX7" fmla="*/ 2865120 w 3344686"/>
                  <a:gd name="connsiteY7" fmla="*/ 538640 h 1660470"/>
                  <a:gd name="connsiteX8" fmla="*/ 3159760 w 3344686"/>
                  <a:gd name="connsiteY8" fmla="*/ 487840 h 1660470"/>
                  <a:gd name="connsiteX9" fmla="*/ 3302000 w 3344686"/>
                  <a:gd name="connsiteY9" fmla="*/ 569120 h 1660470"/>
                  <a:gd name="connsiteX10" fmla="*/ 3342640 w 3344686"/>
                  <a:gd name="connsiteY10" fmla="*/ 1016160 h 1660470"/>
                  <a:gd name="connsiteX11" fmla="*/ 3251200 w 3344686"/>
                  <a:gd name="connsiteY11" fmla="*/ 1585120 h 1660470"/>
                  <a:gd name="connsiteX12" fmla="*/ 2794000 w 3344686"/>
                  <a:gd name="connsiteY12" fmla="*/ 1656240 h 1660470"/>
                  <a:gd name="connsiteX13" fmla="*/ 1869440 w 3344686"/>
                  <a:gd name="connsiteY13" fmla="*/ 1605440 h 1660470"/>
                  <a:gd name="connsiteX14" fmla="*/ 1229360 w 3344686"/>
                  <a:gd name="connsiteY14" fmla="*/ 1310800 h 1660470"/>
                  <a:gd name="connsiteX15" fmla="*/ 721360 w 3344686"/>
                  <a:gd name="connsiteY15" fmla="*/ 721520 h 1660470"/>
                  <a:gd name="connsiteX16" fmla="*/ 284480 w 3344686"/>
                  <a:gd name="connsiteY16" fmla="*/ 345600 h 1660470"/>
                  <a:gd name="connsiteX17" fmla="*/ 40640 w 3344686"/>
                  <a:gd name="connsiteY17" fmla="*/ 294800 h 1660470"/>
                  <a:gd name="connsiteX0" fmla="*/ 0 w 3344686"/>
                  <a:gd name="connsiteY0" fmla="*/ 160 h 1660470"/>
                  <a:gd name="connsiteX1" fmla="*/ 538480 w 3344686"/>
                  <a:gd name="connsiteY1" fmla="*/ 91600 h 1660470"/>
                  <a:gd name="connsiteX2" fmla="*/ 1127760 w 3344686"/>
                  <a:gd name="connsiteY2" fmla="*/ 558960 h 1660470"/>
                  <a:gd name="connsiteX3" fmla="*/ 1554480 w 3344686"/>
                  <a:gd name="connsiteY3" fmla="*/ 1016160 h 1660470"/>
                  <a:gd name="connsiteX4" fmla="*/ 2123440 w 3344686"/>
                  <a:gd name="connsiteY4" fmla="*/ 1260000 h 1660470"/>
                  <a:gd name="connsiteX5" fmla="*/ 2682240 w 3344686"/>
                  <a:gd name="connsiteY5" fmla="*/ 1158400 h 1660470"/>
                  <a:gd name="connsiteX6" fmla="*/ 2844800 w 3344686"/>
                  <a:gd name="connsiteY6" fmla="*/ 863760 h 1660470"/>
                  <a:gd name="connsiteX7" fmla="*/ 2865120 w 3344686"/>
                  <a:gd name="connsiteY7" fmla="*/ 538640 h 1660470"/>
                  <a:gd name="connsiteX8" fmla="*/ 3159760 w 3344686"/>
                  <a:gd name="connsiteY8" fmla="*/ 487840 h 1660470"/>
                  <a:gd name="connsiteX9" fmla="*/ 3302000 w 3344686"/>
                  <a:gd name="connsiteY9" fmla="*/ 569120 h 1660470"/>
                  <a:gd name="connsiteX10" fmla="*/ 3342640 w 3344686"/>
                  <a:gd name="connsiteY10" fmla="*/ 1016160 h 1660470"/>
                  <a:gd name="connsiteX11" fmla="*/ 3251200 w 3344686"/>
                  <a:gd name="connsiteY11" fmla="*/ 1585120 h 1660470"/>
                  <a:gd name="connsiteX12" fmla="*/ 2794000 w 3344686"/>
                  <a:gd name="connsiteY12" fmla="*/ 1656240 h 1660470"/>
                  <a:gd name="connsiteX13" fmla="*/ 1869440 w 3344686"/>
                  <a:gd name="connsiteY13" fmla="*/ 1605440 h 1660470"/>
                  <a:gd name="connsiteX14" fmla="*/ 1229360 w 3344686"/>
                  <a:gd name="connsiteY14" fmla="*/ 1310800 h 1660470"/>
                  <a:gd name="connsiteX15" fmla="*/ 721360 w 3344686"/>
                  <a:gd name="connsiteY15" fmla="*/ 721520 h 1660470"/>
                  <a:gd name="connsiteX16" fmla="*/ 284480 w 3344686"/>
                  <a:gd name="connsiteY16" fmla="*/ 345600 h 1660470"/>
                  <a:gd name="connsiteX17" fmla="*/ 40640 w 3344686"/>
                  <a:gd name="connsiteY17" fmla="*/ 294800 h 1660470"/>
                  <a:gd name="connsiteX0" fmla="*/ 0 w 3344686"/>
                  <a:gd name="connsiteY0" fmla="*/ 160 h 1660470"/>
                  <a:gd name="connsiteX1" fmla="*/ 538480 w 3344686"/>
                  <a:gd name="connsiteY1" fmla="*/ 91600 h 1660470"/>
                  <a:gd name="connsiteX2" fmla="*/ 1127760 w 3344686"/>
                  <a:gd name="connsiteY2" fmla="*/ 558960 h 1660470"/>
                  <a:gd name="connsiteX3" fmla="*/ 1554480 w 3344686"/>
                  <a:gd name="connsiteY3" fmla="*/ 1016160 h 1660470"/>
                  <a:gd name="connsiteX4" fmla="*/ 2123440 w 3344686"/>
                  <a:gd name="connsiteY4" fmla="*/ 1260000 h 1660470"/>
                  <a:gd name="connsiteX5" fmla="*/ 2682240 w 3344686"/>
                  <a:gd name="connsiteY5" fmla="*/ 1158400 h 1660470"/>
                  <a:gd name="connsiteX6" fmla="*/ 2844800 w 3344686"/>
                  <a:gd name="connsiteY6" fmla="*/ 863760 h 1660470"/>
                  <a:gd name="connsiteX7" fmla="*/ 2875280 w 3344686"/>
                  <a:gd name="connsiteY7" fmla="*/ 589440 h 1660470"/>
                  <a:gd name="connsiteX8" fmla="*/ 3159760 w 3344686"/>
                  <a:gd name="connsiteY8" fmla="*/ 487840 h 1660470"/>
                  <a:gd name="connsiteX9" fmla="*/ 3302000 w 3344686"/>
                  <a:gd name="connsiteY9" fmla="*/ 569120 h 1660470"/>
                  <a:gd name="connsiteX10" fmla="*/ 3342640 w 3344686"/>
                  <a:gd name="connsiteY10" fmla="*/ 1016160 h 1660470"/>
                  <a:gd name="connsiteX11" fmla="*/ 3251200 w 3344686"/>
                  <a:gd name="connsiteY11" fmla="*/ 1585120 h 1660470"/>
                  <a:gd name="connsiteX12" fmla="*/ 2794000 w 3344686"/>
                  <a:gd name="connsiteY12" fmla="*/ 1656240 h 1660470"/>
                  <a:gd name="connsiteX13" fmla="*/ 1869440 w 3344686"/>
                  <a:gd name="connsiteY13" fmla="*/ 1605440 h 1660470"/>
                  <a:gd name="connsiteX14" fmla="*/ 1229360 w 3344686"/>
                  <a:gd name="connsiteY14" fmla="*/ 1310800 h 1660470"/>
                  <a:gd name="connsiteX15" fmla="*/ 721360 w 3344686"/>
                  <a:gd name="connsiteY15" fmla="*/ 721520 h 1660470"/>
                  <a:gd name="connsiteX16" fmla="*/ 284480 w 3344686"/>
                  <a:gd name="connsiteY16" fmla="*/ 345600 h 1660470"/>
                  <a:gd name="connsiteX17" fmla="*/ 40640 w 3344686"/>
                  <a:gd name="connsiteY17" fmla="*/ 294800 h 1660470"/>
                  <a:gd name="connsiteX0" fmla="*/ 0 w 3344686"/>
                  <a:gd name="connsiteY0" fmla="*/ 160 h 1660470"/>
                  <a:gd name="connsiteX1" fmla="*/ 538480 w 3344686"/>
                  <a:gd name="connsiteY1" fmla="*/ 91600 h 1660470"/>
                  <a:gd name="connsiteX2" fmla="*/ 1127760 w 3344686"/>
                  <a:gd name="connsiteY2" fmla="*/ 558960 h 1660470"/>
                  <a:gd name="connsiteX3" fmla="*/ 1554480 w 3344686"/>
                  <a:gd name="connsiteY3" fmla="*/ 1016160 h 1660470"/>
                  <a:gd name="connsiteX4" fmla="*/ 2123440 w 3344686"/>
                  <a:gd name="connsiteY4" fmla="*/ 1260000 h 1660470"/>
                  <a:gd name="connsiteX5" fmla="*/ 2631440 w 3344686"/>
                  <a:gd name="connsiteY5" fmla="*/ 1209200 h 1660470"/>
                  <a:gd name="connsiteX6" fmla="*/ 2844800 w 3344686"/>
                  <a:gd name="connsiteY6" fmla="*/ 863760 h 1660470"/>
                  <a:gd name="connsiteX7" fmla="*/ 2875280 w 3344686"/>
                  <a:gd name="connsiteY7" fmla="*/ 589440 h 1660470"/>
                  <a:gd name="connsiteX8" fmla="*/ 3159760 w 3344686"/>
                  <a:gd name="connsiteY8" fmla="*/ 487840 h 1660470"/>
                  <a:gd name="connsiteX9" fmla="*/ 3302000 w 3344686"/>
                  <a:gd name="connsiteY9" fmla="*/ 569120 h 1660470"/>
                  <a:gd name="connsiteX10" fmla="*/ 3342640 w 3344686"/>
                  <a:gd name="connsiteY10" fmla="*/ 1016160 h 1660470"/>
                  <a:gd name="connsiteX11" fmla="*/ 3251200 w 3344686"/>
                  <a:gd name="connsiteY11" fmla="*/ 1585120 h 1660470"/>
                  <a:gd name="connsiteX12" fmla="*/ 2794000 w 3344686"/>
                  <a:gd name="connsiteY12" fmla="*/ 1656240 h 1660470"/>
                  <a:gd name="connsiteX13" fmla="*/ 1869440 w 3344686"/>
                  <a:gd name="connsiteY13" fmla="*/ 1605440 h 1660470"/>
                  <a:gd name="connsiteX14" fmla="*/ 1229360 w 3344686"/>
                  <a:gd name="connsiteY14" fmla="*/ 1310800 h 1660470"/>
                  <a:gd name="connsiteX15" fmla="*/ 721360 w 3344686"/>
                  <a:gd name="connsiteY15" fmla="*/ 721520 h 1660470"/>
                  <a:gd name="connsiteX16" fmla="*/ 284480 w 3344686"/>
                  <a:gd name="connsiteY16" fmla="*/ 345600 h 1660470"/>
                  <a:gd name="connsiteX17" fmla="*/ 40640 w 3344686"/>
                  <a:gd name="connsiteY17" fmla="*/ 294800 h 1660470"/>
                  <a:gd name="connsiteX0" fmla="*/ 0 w 3345814"/>
                  <a:gd name="connsiteY0" fmla="*/ 160 h 1667904"/>
                  <a:gd name="connsiteX1" fmla="*/ 538480 w 3345814"/>
                  <a:gd name="connsiteY1" fmla="*/ 91600 h 1667904"/>
                  <a:gd name="connsiteX2" fmla="*/ 1127760 w 3345814"/>
                  <a:gd name="connsiteY2" fmla="*/ 558960 h 1667904"/>
                  <a:gd name="connsiteX3" fmla="*/ 1554480 w 3345814"/>
                  <a:gd name="connsiteY3" fmla="*/ 1016160 h 1667904"/>
                  <a:gd name="connsiteX4" fmla="*/ 2123440 w 3345814"/>
                  <a:gd name="connsiteY4" fmla="*/ 1260000 h 1667904"/>
                  <a:gd name="connsiteX5" fmla="*/ 2631440 w 3345814"/>
                  <a:gd name="connsiteY5" fmla="*/ 1209200 h 1667904"/>
                  <a:gd name="connsiteX6" fmla="*/ 2844800 w 3345814"/>
                  <a:gd name="connsiteY6" fmla="*/ 863760 h 1667904"/>
                  <a:gd name="connsiteX7" fmla="*/ 2875280 w 3345814"/>
                  <a:gd name="connsiteY7" fmla="*/ 589440 h 1667904"/>
                  <a:gd name="connsiteX8" fmla="*/ 3159760 w 3345814"/>
                  <a:gd name="connsiteY8" fmla="*/ 487840 h 1667904"/>
                  <a:gd name="connsiteX9" fmla="*/ 3302000 w 3345814"/>
                  <a:gd name="connsiteY9" fmla="*/ 569120 h 1667904"/>
                  <a:gd name="connsiteX10" fmla="*/ 3342640 w 3345814"/>
                  <a:gd name="connsiteY10" fmla="*/ 1016160 h 1667904"/>
                  <a:gd name="connsiteX11" fmla="*/ 3251200 w 3345814"/>
                  <a:gd name="connsiteY11" fmla="*/ 1585120 h 1667904"/>
                  <a:gd name="connsiteX12" fmla="*/ 2529840 w 3345814"/>
                  <a:gd name="connsiteY12" fmla="*/ 1666400 h 1667904"/>
                  <a:gd name="connsiteX13" fmla="*/ 1869440 w 3345814"/>
                  <a:gd name="connsiteY13" fmla="*/ 1605440 h 1667904"/>
                  <a:gd name="connsiteX14" fmla="*/ 1229360 w 3345814"/>
                  <a:gd name="connsiteY14" fmla="*/ 1310800 h 1667904"/>
                  <a:gd name="connsiteX15" fmla="*/ 721360 w 3345814"/>
                  <a:gd name="connsiteY15" fmla="*/ 721520 h 1667904"/>
                  <a:gd name="connsiteX16" fmla="*/ 284480 w 3345814"/>
                  <a:gd name="connsiteY16" fmla="*/ 345600 h 1667904"/>
                  <a:gd name="connsiteX17" fmla="*/ 40640 w 3345814"/>
                  <a:gd name="connsiteY17" fmla="*/ 294800 h 1667904"/>
                  <a:gd name="connsiteX0" fmla="*/ 0 w 3345814"/>
                  <a:gd name="connsiteY0" fmla="*/ 160 h 1670162"/>
                  <a:gd name="connsiteX1" fmla="*/ 538480 w 3345814"/>
                  <a:gd name="connsiteY1" fmla="*/ 91600 h 1670162"/>
                  <a:gd name="connsiteX2" fmla="*/ 1127760 w 3345814"/>
                  <a:gd name="connsiteY2" fmla="*/ 558960 h 1670162"/>
                  <a:gd name="connsiteX3" fmla="*/ 1554480 w 3345814"/>
                  <a:gd name="connsiteY3" fmla="*/ 1016160 h 1670162"/>
                  <a:gd name="connsiteX4" fmla="*/ 2123440 w 3345814"/>
                  <a:gd name="connsiteY4" fmla="*/ 1260000 h 1670162"/>
                  <a:gd name="connsiteX5" fmla="*/ 2631440 w 3345814"/>
                  <a:gd name="connsiteY5" fmla="*/ 1209200 h 1670162"/>
                  <a:gd name="connsiteX6" fmla="*/ 2844800 w 3345814"/>
                  <a:gd name="connsiteY6" fmla="*/ 863760 h 1670162"/>
                  <a:gd name="connsiteX7" fmla="*/ 2875280 w 3345814"/>
                  <a:gd name="connsiteY7" fmla="*/ 589440 h 1670162"/>
                  <a:gd name="connsiteX8" fmla="*/ 3159760 w 3345814"/>
                  <a:gd name="connsiteY8" fmla="*/ 487840 h 1670162"/>
                  <a:gd name="connsiteX9" fmla="*/ 3302000 w 3345814"/>
                  <a:gd name="connsiteY9" fmla="*/ 569120 h 1670162"/>
                  <a:gd name="connsiteX10" fmla="*/ 3342640 w 3345814"/>
                  <a:gd name="connsiteY10" fmla="*/ 1016160 h 1670162"/>
                  <a:gd name="connsiteX11" fmla="*/ 3251200 w 3345814"/>
                  <a:gd name="connsiteY11" fmla="*/ 1585120 h 1670162"/>
                  <a:gd name="connsiteX12" fmla="*/ 2529840 w 3345814"/>
                  <a:gd name="connsiteY12" fmla="*/ 1666400 h 1670162"/>
                  <a:gd name="connsiteX13" fmla="*/ 1747520 w 3345814"/>
                  <a:gd name="connsiteY13" fmla="*/ 1574960 h 1670162"/>
                  <a:gd name="connsiteX14" fmla="*/ 1229360 w 3345814"/>
                  <a:gd name="connsiteY14" fmla="*/ 1310800 h 1670162"/>
                  <a:gd name="connsiteX15" fmla="*/ 721360 w 3345814"/>
                  <a:gd name="connsiteY15" fmla="*/ 721520 h 1670162"/>
                  <a:gd name="connsiteX16" fmla="*/ 284480 w 3345814"/>
                  <a:gd name="connsiteY16" fmla="*/ 345600 h 1670162"/>
                  <a:gd name="connsiteX17" fmla="*/ 40640 w 3345814"/>
                  <a:gd name="connsiteY17" fmla="*/ 294800 h 1670162"/>
                  <a:gd name="connsiteX0" fmla="*/ 0 w 3345814"/>
                  <a:gd name="connsiteY0" fmla="*/ 160 h 1670162"/>
                  <a:gd name="connsiteX1" fmla="*/ 538480 w 3345814"/>
                  <a:gd name="connsiteY1" fmla="*/ 91600 h 1670162"/>
                  <a:gd name="connsiteX2" fmla="*/ 1127760 w 3345814"/>
                  <a:gd name="connsiteY2" fmla="*/ 558960 h 1670162"/>
                  <a:gd name="connsiteX3" fmla="*/ 1554480 w 3345814"/>
                  <a:gd name="connsiteY3" fmla="*/ 1016160 h 1670162"/>
                  <a:gd name="connsiteX4" fmla="*/ 2123440 w 3345814"/>
                  <a:gd name="connsiteY4" fmla="*/ 1260000 h 1670162"/>
                  <a:gd name="connsiteX5" fmla="*/ 2631440 w 3345814"/>
                  <a:gd name="connsiteY5" fmla="*/ 1209200 h 1670162"/>
                  <a:gd name="connsiteX6" fmla="*/ 2796281 w 3345814"/>
                  <a:gd name="connsiteY6" fmla="*/ 912279 h 1670162"/>
                  <a:gd name="connsiteX7" fmla="*/ 2875280 w 3345814"/>
                  <a:gd name="connsiteY7" fmla="*/ 589440 h 1670162"/>
                  <a:gd name="connsiteX8" fmla="*/ 3159760 w 3345814"/>
                  <a:gd name="connsiteY8" fmla="*/ 487840 h 1670162"/>
                  <a:gd name="connsiteX9" fmla="*/ 3302000 w 3345814"/>
                  <a:gd name="connsiteY9" fmla="*/ 569120 h 1670162"/>
                  <a:gd name="connsiteX10" fmla="*/ 3342640 w 3345814"/>
                  <a:gd name="connsiteY10" fmla="*/ 1016160 h 1670162"/>
                  <a:gd name="connsiteX11" fmla="*/ 3251200 w 3345814"/>
                  <a:gd name="connsiteY11" fmla="*/ 1585120 h 1670162"/>
                  <a:gd name="connsiteX12" fmla="*/ 2529840 w 3345814"/>
                  <a:gd name="connsiteY12" fmla="*/ 1666400 h 1670162"/>
                  <a:gd name="connsiteX13" fmla="*/ 1747520 w 3345814"/>
                  <a:gd name="connsiteY13" fmla="*/ 1574960 h 1670162"/>
                  <a:gd name="connsiteX14" fmla="*/ 1229360 w 3345814"/>
                  <a:gd name="connsiteY14" fmla="*/ 1310800 h 1670162"/>
                  <a:gd name="connsiteX15" fmla="*/ 721360 w 3345814"/>
                  <a:gd name="connsiteY15" fmla="*/ 721520 h 1670162"/>
                  <a:gd name="connsiteX16" fmla="*/ 284480 w 3345814"/>
                  <a:gd name="connsiteY16" fmla="*/ 345600 h 1670162"/>
                  <a:gd name="connsiteX17" fmla="*/ 40640 w 3345814"/>
                  <a:gd name="connsiteY17" fmla="*/ 294800 h 1670162"/>
                  <a:gd name="connsiteX0" fmla="*/ 0 w 3345814"/>
                  <a:gd name="connsiteY0" fmla="*/ 160 h 1670162"/>
                  <a:gd name="connsiteX1" fmla="*/ 538480 w 3345814"/>
                  <a:gd name="connsiteY1" fmla="*/ 91600 h 1670162"/>
                  <a:gd name="connsiteX2" fmla="*/ 1127760 w 3345814"/>
                  <a:gd name="connsiteY2" fmla="*/ 558960 h 1670162"/>
                  <a:gd name="connsiteX3" fmla="*/ 1554480 w 3345814"/>
                  <a:gd name="connsiteY3" fmla="*/ 1016160 h 1670162"/>
                  <a:gd name="connsiteX4" fmla="*/ 2123440 w 3345814"/>
                  <a:gd name="connsiteY4" fmla="*/ 1260000 h 1670162"/>
                  <a:gd name="connsiteX5" fmla="*/ 2631440 w 3345814"/>
                  <a:gd name="connsiteY5" fmla="*/ 1209200 h 1670162"/>
                  <a:gd name="connsiteX6" fmla="*/ 2796281 w 3345814"/>
                  <a:gd name="connsiteY6" fmla="*/ 912279 h 1670162"/>
                  <a:gd name="connsiteX7" fmla="*/ 2901406 w 3345814"/>
                  <a:gd name="connsiteY7" fmla="*/ 585707 h 1670162"/>
                  <a:gd name="connsiteX8" fmla="*/ 3159760 w 3345814"/>
                  <a:gd name="connsiteY8" fmla="*/ 487840 h 1670162"/>
                  <a:gd name="connsiteX9" fmla="*/ 3302000 w 3345814"/>
                  <a:gd name="connsiteY9" fmla="*/ 569120 h 1670162"/>
                  <a:gd name="connsiteX10" fmla="*/ 3342640 w 3345814"/>
                  <a:gd name="connsiteY10" fmla="*/ 1016160 h 1670162"/>
                  <a:gd name="connsiteX11" fmla="*/ 3251200 w 3345814"/>
                  <a:gd name="connsiteY11" fmla="*/ 1585120 h 1670162"/>
                  <a:gd name="connsiteX12" fmla="*/ 2529840 w 3345814"/>
                  <a:gd name="connsiteY12" fmla="*/ 1666400 h 1670162"/>
                  <a:gd name="connsiteX13" fmla="*/ 1747520 w 3345814"/>
                  <a:gd name="connsiteY13" fmla="*/ 1574960 h 1670162"/>
                  <a:gd name="connsiteX14" fmla="*/ 1229360 w 3345814"/>
                  <a:gd name="connsiteY14" fmla="*/ 1310800 h 1670162"/>
                  <a:gd name="connsiteX15" fmla="*/ 721360 w 3345814"/>
                  <a:gd name="connsiteY15" fmla="*/ 721520 h 1670162"/>
                  <a:gd name="connsiteX16" fmla="*/ 284480 w 3345814"/>
                  <a:gd name="connsiteY16" fmla="*/ 345600 h 1670162"/>
                  <a:gd name="connsiteX17" fmla="*/ 40640 w 3345814"/>
                  <a:gd name="connsiteY17" fmla="*/ 294800 h 1670162"/>
                  <a:gd name="connsiteX0" fmla="*/ 0 w 3346073"/>
                  <a:gd name="connsiteY0" fmla="*/ 160 h 1670162"/>
                  <a:gd name="connsiteX1" fmla="*/ 538480 w 3346073"/>
                  <a:gd name="connsiteY1" fmla="*/ 91600 h 1670162"/>
                  <a:gd name="connsiteX2" fmla="*/ 1127760 w 3346073"/>
                  <a:gd name="connsiteY2" fmla="*/ 558960 h 1670162"/>
                  <a:gd name="connsiteX3" fmla="*/ 1554480 w 3346073"/>
                  <a:gd name="connsiteY3" fmla="*/ 1016160 h 1670162"/>
                  <a:gd name="connsiteX4" fmla="*/ 2123440 w 3346073"/>
                  <a:gd name="connsiteY4" fmla="*/ 1260000 h 1670162"/>
                  <a:gd name="connsiteX5" fmla="*/ 2631440 w 3346073"/>
                  <a:gd name="connsiteY5" fmla="*/ 1209200 h 1670162"/>
                  <a:gd name="connsiteX6" fmla="*/ 2796281 w 3346073"/>
                  <a:gd name="connsiteY6" fmla="*/ 912279 h 1670162"/>
                  <a:gd name="connsiteX7" fmla="*/ 2901406 w 3346073"/>
                  <a:gd name="connsiteY7" fmla="*/ 585707 h 1670162"/>
                  <a:gd name="connsiteX8" fmla="*/ 3077651 w 3346073"/>
                  <a:gd name="connsiteY8" fmla="*/ 476643 h 1670162"/>
                  <a:gd name="connsiteX9" fmla="*/ 3302000 w 3346073"/>
                  <a:gd name="connsiteY9" fmla="*/ 569120 h 1670162"/>
                  <a:gd name="connsiteX10" fmla="*/ 3342640 w 3346073"/>
                  <a:gd name="connsiteY10" fmla="*/ 1016160 h 1670162"/>
                  <a:gd name="connsiteX11" fmla="*/ 3251200 w 3346073"/>
                  <a:gd name="connsiteY11" fmla="*/ 1585120 h 1670162"/>
                  <a:gd name="connsiteX12" fmla="*/ 2529840 w 3346073"/>
                  <a:gd name="connsiteY12" fmla="*/ 1666400 h 1670162"/>
                  <a:gd name="connsiteX13" fmla="*/ 1747520 w 3346073"/>
                  <a:gd name="connsiteY13" fmla="*/ 1574960 h 1670162"/>
                  <a:gd name="connsiteX14" fmla="*/ 1229360 w 3346073"/>
                  <a:gd name="connsiteY14" fmla="*/ 1310800 h 1670162"/>
                  <a:gd name="connsiteX15" fmla="*/ 721360 w 3346073"/>
                  <a:gd name="connsiteY15" fmla="*/ 721520 h 1670162"/>
                  <a:gd name="connsiteX16" fmla="*/ 284480 w 3346073"/>
                  <a:gd name="connsiteY16" fmla="*/ 345600 h 1670162"/>
                  <a:gd name="connsiteX17" fmla="*/ 40640 w 3346073"/>
                  <a:gd name="connsiteY17" fmla="*/ 294800 h 1670162"/>
                  <a:gd name="connsiteX0" fmla="*/ 0 w 3346617"/>
                  <a:gd name="connsiteY0" fmla="*/ 160 h 1670162"/>
                  <a:gd name="connsiteX1" fmla="*/ 538480 w 3346617"/>
                  <a:gd name="connsiteY1" fmla="*/ 91600 h 1670162"/>
                  <a:gd name="connsiteX2" fmla="*/ 1127760 w 3346617"/>
                  <a:gd name="connsiteY2" fmla="*/ 558960 h 1670162"/>
                  <a:gd name="connsiteX3" fmla="*/ 1554480 w 3346617"/>
                  <a:gd name="connsiteY3" fmla="*/ 1016160 h 1670162"/>
                  <a:gd name="connsiteX4" fmla="*/ 2123440 w 3346617"/>
                  <a:gd name="connsiteY4" fmla="*/ 1260000 h 1670162"/>
                  <a:gd name="connsiteX5" fmla="*/ 2631440 w 3346617"/>
                  <a:gd name="connsiteY5" fmla="*/ 1209200 h 1670162"/>
                  <a:gd name="connsiteX6" fmla="*/ 2796281 w 3346617"/>
                  <a:gd name="connsiteY6" fmla="*/ 912279 h 1670162"/>
                  <a:gd name="connsiteX7" fmla="*/ 2901406 w 3346617"/>
                  <a:gd name="connsiteY7" fmla="*/ 585707 h 1670162"/>
                  <a:gd name="connsiteX8" fmla="*/ 3077651 w 3346617"/>
                  <a:gd name="connsiteY8" fmla="*/ 476643 h 1670162"/>
                  <a:gd name="connsiteX9" fmla="*/ 3290803 w 3346617"/>
                  <a:gd name="connsiteY9" fmla="*/ 598978 h 1670162"/>
                  <a:gd name="connsiteX10" fmla="*/ 3342640 w 3346617"/>
                  <a:gd name="connsiteY10" fmla="*/ 1016160 h 1670162"/>
                  <a:gd name="connsiteX11" fmla="*/ 3251200 w 3346617"/>
                  <a:gd name="connsiteY11" fmla="*/ 1585120 h 1670162"/>
                  <a:gd name="connsiteX12" fmla="*/ 2529840 w 3346617"/>
                  <a:gd name="connsiteY12" fmla="*/ 1666400 h 1670162"/>
                  <a:gd name="connsiteX13" fmla="*/ 1747520 w 3346617"/>
                  <a:gd name="connsiteY13" fmla="*/ 1574960 h 1670162"/>
                  <a:gd name="connsiteX14" fmla="*/ 1229360 w 3346617"/>
                  <a:gd name="connsiteY14" fmla="*/ 1310800 h 1670162"/>
                  <a:gd name="connsiteX15" fmla="*/ 721360 w 3346617"/>
                  <a:gd name="connsiteY15" fmla="*/ 721520 h 1670162"/>
                  <a:gd name="connsiteX16" fmla="*/ 284480 w 3346617"/>
                  <a:gd name="connsiteY16" fmla="*/ 345600 h 1670162"/>
                  <a:gd name="connsiteX17" fmla="*/ 40640 w 3346617"/>
                  <a:gd name="connsiteY17" fmla="*/ 294800 h 1670162"/>
                  <a:gd name="connsiteX0" fmla="*/ 0 w 3351472"/>
                  <a:gd name="connsiteY0" fmla="*/ 160 h 1670162"/>
                  <a:gd name="connsiteX1" fmla="*/ 538480 w 3351472"/>
                  <a:gd name="connsiteY1" fmla="*/ 91600 h 1670162"/>
                  <a:gd name="connsiteX2" fmla="*/ 1127760 w 3351472"/>
                  <a:gd name="connsiteY2" fmla="*/ 558960 h 1670162"/>
                  <a:gd name="connsiteX3" fmla="*/ 1554480 w 3351472"/>
                  <a:gd name="connsiteY3" fmla="*/ 1016160 h 1670162"/>
                  <a:gd name="connsiteX4" fmla="*/ 2123440 w 3351472"/>
                  <a:gd name="connsiteY4" fmla="*/ 1260000 h 1670162"/>
                  <a:gd name="connsiteX5" fmla="*/ 2631440 w 3351472"/>
                  <a:gd name="connsiteY5" fmla="*/ 1209200 h 1670162"/>
                  <a:gd name="connsiteX6" fmla="*/ 2796281 w 3351472"/>
                  <a:gd name="connsiteY6" fmla="*/ 912279 h 1670162"/>
                  <a:gd name="connsiteX7" fmla="*/ 2901406 w 3351472"/>
                  <a:gd name="connsiteY7" fmla="*/ 585707 h 1670162"/>
                  <a:gd name="connsiteX8" fmla="*/ 3077651 w 3351472"/>
                  <a:gd name="connsiteY8" fmla="*/ 476643 h 1670162"/>
                  <a:gd name="connsiteX9" fmla="*/ 3290803 w 3351472"/>
                  <a:gd name="connsiteY9" fmla="*/ 598978 h 1670162"/>
                  <a:gd name="connsiteX10" fmla="*/ 3342640 w 3351472"/>
                  <a:gd name="connsiteY10" fmla="*/ 1016160 h 1670162"/>
                  <a:gd name="connsiteX11" fmla="*/ 3251200 w 3351472"/>
                  <a:gd name="connsiteY11" fmla="*/ 1585120 h 1670162"/>
                  <a:gd name="connsiteX12" fmla="*/ 2529840 w 3351472"/>
                  <a:gd name="connsiteY12" fmla="*/ 1666400 h 1670162"/>
                  <a:gd name="connsiteX13" fmla="*/ 1747520 w 3351472"/>
                  <a:gd name="connsiteY13" fmla="*/ 1574960 h 1670162"/>
                  <a:gd name="connsiteX14" fmla="*/ 1229360 w 3351472"/>
                  <a:gd name="connsiteY14" fmla="*/ 1310800 h 1670162"/>
                  <a:gd name="connsiteX15" fmla="*/ 721360 w 3351472"/>
                  <a:gd name="connsiteY15" fmla="*/ 721520 h 1670162"/>
                  <a:gd name="connsiteX16" fmla="*/ 284480 w 3351472"/>
                  <a:gd name="connsiteY16" fmla="*/ 345600 h 1670162"/>
                  <a:gd name="connsiteX17" fmla="*/ 40640 w 3351472"/>
                  <a:gd name="connsiteY17" fmla="*/ 294800 h 1670162"/>
                  <a:gd name="connsiteX0" fmla="*/ 0 w 3365738"/>
                  <a:gd name="connsiteY0" fmla="*/ 160 h 1670162"/>
                  <a:gd name="connsiteX1" fmla="*/ 538480 w 3365738"/>
                  <a:gd name="connsiteY1" fmla="*/ 91600 h 1670162"/>
                  <a:gd name="connsiteX2" fmla="*/ 1127760 w 3365738"/>
                  <a:gd name="connsiteY2" fmla="*/ 558960 h 1670162"/>
                  <a:gd name="connsiteX3" fmla="*/ 1554480 w 3365738"/>
                  <a:gd name="connsiteY3" fmla="*/ 1016160 h 1670162"/>
                  <a:gd name="connsiteX4" fmla="*/ 2123440 w 3365738"/>
                  <a:gd name="connsiteY4" fmla="*/ 1260000 h 1670162"/>
                  <a:gd name="connsiteX5" fmla="*/ 2631440 w 3365738"/>
                  <a:gd name="connsiteY5" fmla="*/ 1209200 h 1670162"/>
                  <a:gd name="connsiteX6" fmla="*/ 2796281 w 3365738"/>
                  <a:gd name="connsiteY6" fmla="*/ 912279 h 1670162"/>
                  <a:gd name="connsiteX7" fmla="*/ 2901406 w 3365738"/>
                  <a:gd name="connsiteY7" fmla="*/ 585707 h 1670162"/>
                  <a:gd name="connsiteX8" fmla="*/ 3077651 w 3365738"/>
                  <a:gd name="connsiteY8" fmla="*/ 476643 h 1670162"/>
                  <a:gd name="connsiteX9" fmla="*/ 3290803 w 3365738"/>
                  <a:gd name="connsiteY9" fmla="*/ 598978 h 1670162"/>
                  <a:gd name="connsiteX10" fmla="*/ 3361301 w 3365738"/>
                  <a:gd name="connsiteY10" fmla="*/ 1016160 h 1670162"/>
                  <a:gd name="connsiteX11" fmla="*/ 3251200 w 3365738"/>
                  <a:gd name="connsiteY11" fmla="*/ 1585120 h 1670162"/>
                  <a:gd name="connsiteX12" fmla="*/ 2529840 w 3365738"/>
                  <a:gd name="connsiteY12" fmla="*/ 1666400 h 1670162"/>
                  <a:gd name="connsiteX13" fmla="*/ 1747520 w 3365738"/>
                  <a:gd name="connsiteY13" fmla="*/ 1574960 h 1670162"/>
                  <a:gd name="connsiteX14" fmla="*/ 1229360 w 3365738"/>
                  <a:gd name="connsiteY14" fmla="*/ 1310800 h 1670162"/>
                  <a:gd name="connsiteX15" fmla="*/ 721360 w 3365738"/>
                  <a:gd name="connsiteY15" fmla="*/ 721520 h 1670162"/>
                  <a:gd name="connsiteX16" fmla="*/ 284480 w 3365738"/>
                  <a:gd name="connsiteY16" fmla="*/ 345600 h 1670162"/>
                  <a:gd name="connsiteX17" fmla="*/ 40640 w 3365738"/>
                  <a:gd name="connsiteY17" fmla="*/ 294800 h 1670162"/>
                  <a:gd name="connsiteX0" fmla="*/ 0 w 3370680"/>
                  <a:gd name="connsiteY0" fmla="*/ 160 h 1670162"/>
                  <a:gd name="connsiteX1" fmla="*/ 538480 w 3370680"/>
                  <a:gd name="connsiteY1" fmla="*/ 91600 h 1670162"/>
                  <a:gd name="connsiteX2" fmla="*/ 1127760 w 3370680"/>
                  <a:gd name="connsiteY2" fmla="*/ 558960 h 1670162"/>
                  <a:gd name="connsiteX3" fmla="*/ 1554480 w 3370680"/>
                  <a:gd name="connsiteY3" fmla="*/ 1016160 h 1670162"/>
                  <a:gd name="connsiteX4" fmla="*/ 2123440 w 3370680"/>
                  <a:gd name="connsiteY4" fmla="*/ 1260000 h 1670162"/>
                  <a:gd name="connsiteX5" fmla="*/ 2631440 w 3370680"/>
                  <a:gd name="connsiteY5" fmla="*/ 1209200 h 1670162"/>
                  <a:gd name="connsiteX6" fmla="*/ 2796281 w 3370680"/>
                  <a:gd name="connsiteY6" fmla="*/ 912279 h 1670162"/>
                  <a:gd name="connsiteX7" fmla="*/ 2901406 w 3370680"/>
                  <a:gd name="connsiteY7" fmla="*/ 585707 h 1670162"/>
                  <a:gd name="connsiteX8" fmla="*/ 3077651 w 3370680"/>
                  <a:gd name="connsiteY8" fmla="*/ 476643 h 1670162"/>
                  <a:gd name="connsiteX9" fmla="*/ 3290803 w 3370680"/>
                  <a:gd name="connsiteY9" fmla="*/ 598978 h 1670162"/>
                  <a:gd name="connsiteX10" fmla="*/ 3361301 w 3370680"/>
                  <a:gd name="connsiteY10" fmla="*/ 1016160 h 1670162"/>
                  <a:gd name="connsiteX11" fmla="*/ 3251200 w 3370680"/>
                  <a:gd name="connsiteY11" fmla="*/ 1585120 h 1670162"/>
                  <a:gd name="connsiteX12" fmla="*/ 2529840 w 3370680"/>
                  <a:gd name="connsiteY12" fmla="*/ 1666400 h 1670162"/>
                  <a:gd name="connsiteX13" fmla="*/ 1747520 w 3370680"/>
                  <a:gd name="connsiteY13" fmla="*/ 1574960 h 1670162"/>
                  <a:gd name="connsiteX14" fmla="*/ 1229360 w 3370680"/>
                  <a:gd name="connsiteY14" fmla="*/ 1310800 h 1670162"/>
                  <a:gd name="connsiteX15" fmla="*/ 721360 w 3370680"/>
                  <a:gd name="connsiteY15" fmla="*/ 721520 h 1670162"/>
                  <a:gd name="connsiteX16" fmla="*/ 284480 w 3370680"/>
                  <a:gd name="connsiteY16" fmla="*/ 345600 h 1670162"/>
                  <a:gd name="connsiteX17" fmla="*/ 40640 w 3370680"/>
                  <a:gd name="connsiteY17" fmla="*/ 294800 h 1670162"/>
                  <a:gd name="connsiteX0" fmla="*/ 0 w 3363178"/>
                  <a:gd name="connsiteY0" fmla="*/ 160 h 1679819"/>
                  <a:gd name="connsiteX1" fmla="*/ 538480 w 3363178"/>
                  <a:gd name="connsiteY1" fmla="*/ 91600 h 1679819"/>
                  <a:gd name="connsiteX2" fmla="*/ 1127760 w 3363178"/>
                  <a:gd name="connsiteY2" fmla="*/ 558960 h 1679819"/>
                  <a:gd name="connsiteX3" fmla="*/ 1554480 w 3363178"/>
                  <a:gd name="connsiteY3" fmla="*/ 1016160 h 1679819"/>
                  <a:gd name="connsiteX4" fmla="*/ 2123440 w 3363178"/>
                  <a:gd name="connsiteY4" fmla="*/ 1260000 h 1679819"/>
                  <a:gd name="connsiteX5" fmla="*/ 2631440 w 3363178"/>
                  <a:gd name="connsiteY5" fmla="*/ 1209200 h 1679819"/>
                  <a:gd name="connsiteX6" fmla="*/ 2796281 w 3363178"/>
                  <a:gd name="connsiteY6" fmla="*/ 912279 h 1679819"/>
                  <a:gd name="connsiteX7" fmla="*/ 2901406 w 3363178"/>
                  <a:gd name="connsiteY7" fmla="*/ 585707 h 1679819"/>
                  <a:gd name="connsiteX8" fmla="*/ 3077651 w 3363178"/>
                  <a:gd name="connsiteY8" fmla="*/ 476643 h 1679819"/>
                  <a:gd name="connsiteX9" fmla="*/ 3290803 w 3363178"/>
                  <a:gd name="connsiteY9" fmla="*/ 598978 h 1679819"/>
                  <a:gd name="connsiteX10" fmla="*/ 3361301 w 3363178"/>
                  <a:gd name="connsiteY10" fmla="*/ 1016160 h 1679819"/>
                  <a:gd name="connsiteX11" fmla="*/ 3228807 w 3363178"/>
                  <a:gd name="connsiteY11" fmla="*/ 1607514 h 1679819"/>
                  <a:gd name="connsiteX12" fmla="*/ 2529840 w 3363178"/>
                  <a:gd name="connsiteY12" fmla="*/ 1666400 h 1679819"/>
                  <a:gd name="connsiteX13" fmla="*/ 1747520 w 3363178"/>
                  <a:gd name="connsiteY13" fmla="*/ 1574960 h 1679819"/>
                  <a:gd name="connsiteX14" fmla="*/ 1229360 w 3363178"/>
                  <a:gd name="connsiteY14" fmla="*/ 1310800 h 1679819"/>
                  <a:gd name="connsiteX15" fmla="*/ 721360 w 3363178"/>
                  <a:gd name="connsiteY15" fmla="*/ 721520 h 1679819"/>
                  <a:gd name="connsiteX16" fmla="*/ 284480 w 3363178"/>
                  <a:gd name="connsiteY16" fmla="*/ 345600 h 1679819"/>
                  <a:gd name="connsiteX17" fmla="*/ 40640 w 3363178"/>
                  <a:gd name="connsiteY17" fmla="*/ 294800 h 1679819"/>
                  <a:gd name="connsiteX0" fmla="*/ 0 w 3363178"/>
                  <a:gd name="connsiteY0" fmla="*/ 160 h 1677585"/>
                  <a:gd name="connsiteX1" fmla="*/ 538480 w 3363178"/>
                  <a:gd name="connsiteY1" fmla="*/ 91600 h 1677585"/>
                  <a:gd name="connsiteX2" fmla="*/ 1127760 w 3363178"/>
                  <a:gd name="connsiteY2" fmla="*/ 558960 h 1677585"/>
                  <a:gd name="connsiteX3" fmla="*/ 1554480 w 3363178"/>
                  <a:gd name="connsiteY3" fmla="*/ 1016160 h 1677585"/>
                  <a:gd name="connsiteX4" fmla="*/ 2123440 w 3363178"/>
                  <a:gd name="connsiteY4" fmla="*/ 1260000 h 1677585"/>
                  <a:gd name="connsiteX5" fmla="*/ 2631440 w 3363178"/>
                  <a:gd name="connsiteY5" fmla="*/ 1209200 h 1677585"/>
                  <a:gd name="connsiteX6" fmla="*/ 2796281 w 3363178"/>
                  <a:gd name="connsiteY6" fmla="*/ 912279 h 1677585"/>
                  <a:gd name="connsiteX7" fmla="*/ 2901406 w 3363178"/>
                  <a:gd name="connsiteY7" fmla="*/ 585707 h 1677585"/>
                  <a:gd name="connsiteX8" fmla="*/ 3077651 w 3363178"/>
                  <a:gd name="connsiteY8" fmla="*/ 476643 h 1677585"/>
                  <a:gd name="connsiteX9" fmla="*/ 3290803 w 3363178"/>
                  <a:gd name="connsiteY9" fmla="*/ 598978 h 1677585"/>
                  <a:gd name="connsiteX10" fmla="*/ 3361301 w 3363178"/>
                  <a:gd name="connsiteY10" fmla="*/ 1016160 h 1677585"/>
                  <a:gd name="connsiteX11" fmla="*/ 3228807 w 3363178"/>
                  <a:gd name="connsiteY11" fmla="*/ 1607514 h 1677585"/>
                  <a:gd name="connsiteX12" fmla="*/ 2499982 w 3363178"/>
                  <a:gd name="connsiteY12" fmla="*/ 1662667 h 1677585"/>
                  <a:gd name="connsiteX13" fmla="*/ 1747520 w 3363178"/>
                  <a:gd name="connsiteY13" fmla="*/ 1574960 h 1677585"/>
                  <a:gd name="connsiteX14" fmla="*/ 1229360 w 3363178"/>
                  <a:gd name="connsiteY14" fmla="*/ 1310800 h 1677585"/>
                  <a:gd name="connsiteX15" fmla="*/ 721360 w 3363178"/>
                  <a:gd name="connsiteY15" fmla="*/ 721520 h 1677585"/>
                  <a:gd name="connsiteX16" fmla="*/ 284480 w 3363178"/>
                  <a:gd name="connsiteY16" fmla="*/ 345600 h 1677585"/>
                  <a:gd name="connsiteX17" fmla="*/ 40640 w 3363178"/>
                  <a:gd name="connsiteY17" fmla="*/ 294800 h 1677585"/>
                  <a:gd name="connsiteX0" fmla="*/ 0 w 3363178"/>
                  <a:gd name="connsiteY0" fmla="*/ 160 h 1677585"/>
                  <a:gd name="connsiteX1" fmla="*/ 538480 w 3363178"/>
                  <a:gd name="connsiteY1" fmla="*/ 91600 h 1677585"/>
                  <a:gd name="connsiteX2" fmla="*/ 1127760 w 3363178"/>
                  <a:gd name="connsiteY2" fmla="*/ 558960 h 1677585"/>
                  <a:gd name="connsiteX3" fmla="*/ 1554480 w 3363178"/>
                  <a:gd name="connsiteY3" fmla="*/ 1016160 h 1677585"/>
                  <a:gd name="connsiteX4" fmla="*/ 1981615 w 3363178"/>
                  <a:gd name="connsiteY4" fmla="*/ 1256267 h 1677585"/>
                  <a:gd name="connsiteX5" fmla="*/ 2631440 w 3363178"/>
                  <a:gd name="connsiteY5" fmla="*/ 1209200 h 1677585"/>
                  <a:gd name="connsiteX6" fmla="*/ 2796281 w 3363178"/>
                  <a:gd name="connsiteY6" fmla="*/ 912279 h 1677585"/>
                  <a:gd name="connsiteX7" fmla="*/ 2901406 w 3363178"/>
                  <a:gd name="connsiteY7" fmla="*/ 585707 h 1677585"/>
                  <a:gd name="connsiteX8" fmla="*/ 3077651 w 3363178"/>
                  <a:gd name="connsiteY8" fmla="*/ 476643 h 1677585"/>
                  <a:gd name="connsiteX9" fmla="*/ 3290803 w 3363178"/>
                  <a:gd name="connsiteY9" fmla="*/ 598978 h 1677585"/>
                  <a:gd name="connsiteX10" fmla="*/ 3361301 w 3363178"/>
                  <a:gd name="connsiteY10" fmla="*/ 1016160 h 1677585"/>
                  <a:gd name="connsiteX11" fmla="*/ 3228807 w 3363178"/>
                  <a:gd name="connsiteY11" fmla="*/ 1607514 h 1677585"/>
                  <a:gd name="connsiteX12" fmla="*/ 2499982 w 3363178"/>
                  <a:gd name="connsiteY12" fmla="*/ 1662667 h 1677585"/>
                  <a:gd name="connsiteX13" fmla="*/ 1747520 w 3363178"/>
                  <a:gd name="connsiteY13" fmla="*/ 1574960 h 1677585"/>
                  <a:gd name="connsiteX14" fmla="*/ 1229360 w 3363178"/>
                  <a:gd name="connsiteY14" fmla="*/ 1310800 h 1677585"/>
                  <a:gd name="connsiteX15" fmla="*/ 721360 w 3363178"/>
                  <a:gd name="connsiteY15" fmla="*/ 721520 h 1677585"/>
                  <a:gd name="connsiteX16" fmla="*/ 284480 w 3363178"/>
                  <a:gd name="connsiteY16" fmla="*/ 345600 h 1677585"/>
                  <a:gd name="connsiteX17" fmla="*/ 40640 w 3363178"/>
                  <a:gd name="connsiteY17" fmla="*/ 294800 h 1677585"/>
                  <a:gd name="connsiteX0" fmla="*/ 0 w 3363178"/>
                  <a:gd name="connsiteY0" fmla="*/ 160 h 1675201"/>
                  <a:gd name="connsiteX1" fmla="*/ 538480 w 3363178"/>
                  <a:gd name="connsiteY1" fmla="*/ 91600 h 1675201"/>
                  <a:gd name="connsiteX2" fmla="*/ 1127760 w 3363178"/>
                  <a:gd name="connsiteY2" fmla="*/ 558960 h 1675201"/>
                  <a:gd name="connsiteX3" fmla="*/ 1554480 w 3363178"/>
                  <a:gd name="connsiteY3" fmla="*/ 1016160 h 1675201"/>
                  <a:gd name="connsiteX4" fmla="*/ 1981615 w 3363178"/>
                  <a:gd name="connsiteY4" fmla="*/ 1256267 h 1675201"/>
                  <a:gd name="connsiteX5" fmla="*/ 2631440 w 3363178"/>
                  <a:gd name="connsiteY5" fmla="*/ 1209200 h 1675201"/>
                  <a:gd name="connsiteX6" fmla="*/ 2796281 w 3363178"/>
                  <a:gd name="connsiteY6" fmla="*/ 912279 h 1675201"/>
                  <a:gd name="connsiteX7" fmla="*/ 2901406 w 3363178"/>
                  <a:gd name="connsiteY7" fmla="*/ 585707 h 1675201"/>
                  <a:gd name="connsiteX8" fmla="*/ 3077651 w 3363178"/>
                  <a:gd name="connsiteY8" fmla="*/ 476643 h 1675201"/>
                  <a:gd name="connsiteX9" fmla="*/ 3290803 w 3363178"/>
                  <a:gd name="connsiteY9" fmla="*/ 598978 h 1675201"/>
                  <a:gd name="connsiteX10" fmla="*/ 3361301 w 3363178"/>
                  <a:gd name="connsiteY10" fmla="*/ 1016160 h 1675201"/>
                  <a:gd name="connsiteX11" fmla="*/ 3228807 w 3363178"/>
                  <a:gd name="connsiteY11" fmla="*/ 1607514 h 1675201"/>
                  <a:gd name="connsiteX12" fmla="*/ 2499982 w 3363178"/>
                  <a:gd name="connsiteY12" fmla="*/ 1662667 h 1675201"/>
                  <a:gd name="connsiteX13" fmla="*/ 1751252 w 3363178"/>
                  <a:gd name="connsiteY13" fmla="*/ 1612282 h 1675201"/>
                  <a:gd name="connsiteX14" fmla="*/ 1229360 w 3363178"/>
                  <a:gd name="connsiteY14" fmla="*/ 1310800 h 1675201"/>
                  <a:gd name="connsiteX15" fmla="*/ 721360 w 3363178"/>
                  <a:gd name="connsiteY15" fmla="*/ 721520 h 1675201"/>
                  <a:gd name="connsiteX16" fmla="*/ 284480 w 3363178"/>
                  <a:gd name="connsiteY16" fmla="*/ 345600 h 1675201"/>
                  <a:gd name="connsiteX17" fmla="*/ 40640 w 3363178"/>
                  <a:gd name="connsiteY17" fmla="*/ 294800 h 1675201"/>
                  <a:gd name="connsiteX0" fmla="*/ 0 w 3363178"/>
                  <a:gd name="connsiteY0" fmla="*/ 160 h 1675201"/>
                  <a:gd name="connsiteX1" fmla="*/ 538480 w 3363178"/>
                  <a:gd name="connsiteY1" fmla="*/ 91600 h 1675201"/>
                  <a:gd name="connsiteX2" fmla="*/ 1127760 w 3363178"/>
                  <a:gd name="connsiteY2" fmla="*/ 558960 h 1675201"/>
                  <a:gd name="connsiteX3" fmla="*/ 1554480 w 3363178"/>
                  <a:gd name="connsiteY3" fmla="*/ 1016160 h 1675201"/>
                  <a:gd name="connsiteX4" fmla="*/ 1981615 w 3363178"/>
                  <a:gd name="connsiteY4" fmla="*/ 1256267 h 1675201"/>
                  <a:gd name="connsiteX5" fmla="*/ 2631440 w 3363178"/>
                  <a:gd name="connsiteY5" fmla="*/ 1209200 h 1675201"/>
                  <a:gd name="connsiteX6" fmla="*/ 2796281 w 3363178"/>
                  <a:gd name="connsiteY6" fmla="*/ 912279 h 1675201"/>
                  <a:gd name="connsiteX7" fmla="*/ 2901406 w 3363178"/>
                  <a:gd name="connsiteY7" fmla="*/ 585707 h 1675201"/>
                  <a:gd name="connsiteX8" fmla="*/ 3077651 w 3363178"/>
                  <a:gd name="connsiteY8" fmla="*/ 476643 h 1675201"/>
                  <a:gd name="connsiteX9" fmla="*/ 3290803 w 3363178"/>
                  <a:gd name="connsiteY9" fmla="*/ 598978 h 1675201"/>
                  <a:gd name="connsiteX10" fmla="*/ 3361301 w 3363178"/>
                  <a:gd name="connsiteY10" fmla="*/ 1016160 h 1675201"/>
                  <a:gd name="connsiteX11" fmla="*/ 3228807 w 3363178"/>
                  <a:gd name="connsiteY11" fmla="*/ 1607514 h 1675201"/>
                  <a:gd name="connsiteX12" fmla="*/ 2499982 w 3363178"/>
                  <a:gd name="connsiteY12" fmla="*/ 1662667 h 1675201"/>
                  <a:gd name="connsiteX13" fmla="*/ 1751252 w 3363178"/>
                  <a:gd name="connsiteY13" fmla="*/ 1612282 h 1675201"/>
                  <a:gd name="connsiteX14" fmla="*/ 1229360 w 3363178"/>
                  <a:gd name="connsiteY14" fmla="*/ 1310800 h 1675201"/>
                  <a:gd name="connsiteX15" fmla="*/ 721360 w 3363178"/>
                  <a:gd name="connsiteY15" fmla="*/ 721520 h 1675201"/>
                  <a:gd name="connsiteX16" fmla="*/ 295676 w 3363178"/>
                  <a:gd name="connsiteY16" fmla="*/ 375458 h 1675201"/>
                  <a:gd name="connsiteX17" fmla="*/ 40640 w 3363178"/>
                  <a:gd name="connsiteY17" fmla="*/ 294800 h 1675201"/>
                  <a:gd name="connsiteX0" fmla="*/ 0 w 3363178"/>
                  <a:gd name="connsiteY0" fmla="*/ 160 h 1675201"/>
                  <a:gd name="connsiteX1" fmla="*/ 538480 w 3363178"/>
                  <a:gd name="connsiteY1" fmla="*/ 91600 h 1675201"/>
                  <a:gd name="connsiteX2" fmla="*/ 1127760 w 3363178"/>
                  <a:gd name="connsiteY2" fmla="*/ 558960 h 1675201"/>
                  <a:gd name="connsiteX3" fmla="*/ 1554480 w 3363178"/>
                  <a:gd name="connsiteY3" fmla="*/ 1016160 h 1675201"/>
                  <a:gd name="connsiteX4" fmla="*/ 1981615 w 3363178"/>
                  <a:gd name="connsiteY4" fmla="*/ 1256267 h 1675201"/>
                  <a:gd name="connsiteX5" fmla="*/ 2631440 w 3363178"/>
                  <a:gd name="connsiteY5" fmla="*/ 1209200 h 1675201"/>
                  <a:gd name="connsiteX6" fmla="*/ 2796281 w 3363178"/>
                  <a:gd name="connsiteY6" fmla="*/ 912279 h 1675201"/>
                  <a:gd name="connsiteX7" fmla="*/ 2901406 w 3363178"/>
                  <a:gd name="connsiteY7" fmla="*/ 585707 h 1675201"/>
                  <a:gd name="connsiteX8" fmla="*/ 3077651 w 3363178"/>
                  <a:gd name="connsiteY8" fmla="*/ 476643 h 1675201"/>
                  <a:gd name="connsiteX9" fmla="*/ 3290803 w 3363178"/>
                  <a:gd name="connsiteY9" fmla="*/ 598978 h 1675201"/>
                  <a:gd name="connsiteX10" fmla="*/ 3361301 w 3363178"/>
                  <a:gd name="connsiteY10" fmla="*/ 1016160 h 1675201"/>
                  <a:gd name="connsiteX11" fmla="*/ 3228807 w 3363178"/>
                  <a:gd name="connsiteY11" fmla="*/ 1607514 h 1675201"/>
                  <a:gd name="connsiteX12" fmla="*/ 2499982 w 3363178"/>
                  <a:gd name="connsiteY12" fmla="*/ 1662667 h 1675201"/>
                  <a:gd name="connsiteX13" fmla="*/ 1751252 w 3363178"/>
                  <a:gd name="connsiteY13" fmla="*/ 1612282 h 1675201"/>
                  <a:gd name="connsiteX14" fmla="*/ 1229360 w 3363178"/>
                  <a:gd name="connsiteY14" fmla="*/ 1310800 h 1675201"/>
                  <a:gd name="connsiteX15" fmla="*/ 721360 w 3363178"/>
                  <a:gd name="connsiteY15" fmla="*/ 721520 h 1675201"/>
                  <a:gd name="connsiteX16" fmla="*/ 295676 w 3363178"/>
                  <a:gd name="connsiteY16" fmla="*/ 375458 h 1675201"/>
                  <a:gd name="connsiteX17" fmla="*/ 40640 w 3363178"/>
                  <a:gd name="connsiteY17" fmla="*/ 320925 h 1675201"/>
                  <a:gd name="connsiteX0" fmla="*/ 0 w 3363178"/>
                  <a:gd name="connsiteY0" fmla="*/ 160 h 1675201"/>
                  <a:gd name="connsiteX1" fmla="*/ 538480 w 3363178"/>
                  <a:gd name="connsiteY1" fmla="*/ 91600 h 1675201"/>
                  <a:gd name="connsiteX2" fmla="*/ 1127760 w 3363178"/>
                  <a:gd name="connsiteY2" fmla="*/ 558960 h 1675201"/>
                  <a:gd name="connsiteX3" fmla="*/ 1554480 w 3363178"/>
                  <a:gd name="connsiteY3" fmla="*/ 1016160 h 1675201"/>
                  <a:gd name="connsiteX4" fmla="*/ 1981615 w 3363178"/>
                  <a:gd name="connsiteY4" fmla="*/ 1256267 h 1675201"/>
                  <a:gd name="connsiteX5" fmla="*/ 2631440 w 3363178"/>
                  <a:gd name="connsiteY5" fmla="*/ 1209200 h 1675201"/>
                  <a:gd name="connsiteX6" fmla="*/ 2796281 w 3363178"/>
                  <a:gd name="connsiteY6" fmla="*/ 912279 h 1675201"/>
                  <a:gd name="connsiteX7" fmla="*/ 2901406 w 3363178"/>
                  <a:gd name="connsiteY7" fmla="*/ 585707 h 1675201"/>
                  <a:gd name="connsiteX8" fmla="*/ 3077651 w 3363178"/>
                  <a:gd name="connsiteY8" fmla="*/ 476643 h 1675201"/>
                  <a:gd name="connsiteX9" fmla="*/ 3290803 w 3363178"/>
                  <a:gd name="connsiteY9" fmla="*/ 598978 h 1675201"/>
                  <a:gd name="connsiteX10" fmla="*/ 3361301 w 3363178"/>
                  <a:gd name="connsiteY10" fmla="*/ 1016160 h 1675201"/>
                  <a:gd name="connsiteX11" fmla="*/ 3228807 w 3363178"/>
                  <a:gd name="connsiteY11" fmla="*/ 1607514 h 1675201"/>
                  <a:gd name="connsiteX12" fmla="*/ 2499982 w 3363178"/>
                  <a:gd name="connsiteY12" fmla="*/ 1662667 h 1675201"/>
                  <a:gd name="connsiteX13" fmla="*/ 1751252 w 3363178"/>
                  <a:gd name="connsiteY13" fmla="*/ 1612282 h 1675201"/>
                  <a:gd name="connsiteX14" fmla="*/ 1229360 w 3363178"/>
                  <a:gd name="connsiteY14" fmla="*/ 1310800 h 1675201"/>
                  <a:gd name="connsiteX15" fmla="*/ 721360 w 3363178"/>
                  <a:gd name="connsiteY15" fmla="*/ 721520 h 1675201"/>
                  <a:gd name="connsiteX16" fmla="*/ 314337 w 3363178"/>
                  <a:gd name="connsiteY16" fmla="*/ 401584 h 1675201"/>
                  <a:gd name="connsiteX17" fmla="*/ 40640 w 3363178"/>
                  <a:gd name="connsiteY17" fmla="*/ 320925 h 1675201"/>
                  <a:gd name="connsiteX0" fmla="*/ 0 w 3363178"/>
                  <a:gd name="connsiteY0" fmla="*/ 160 h 1675201"/>
                  <a:gd name="connsiteX1" fmla="*/ 538480 w 3363178"/>
                  <a:gd name="connsiteY1" fmla="*/ 91600 h 1675201"/>
                  <a:gd name="connsiteX2" fmla="*/ 1127760 w 3363178"/>
                  <a:gd name="connsiteY2" fmla="*/ 558960 h 1675201"/>
                  <a:gd name="connsiteX3" fmla="*/ 1554480 w 3363178"/>
                  <a:gd name="connsiteY3" fmla="*/ 1016160 h 1675201"/>
                  <a:gd name="connsiteX4" fmla="*/ 1981615 w 3363178"/>
                  <a:gd name="connsiteY4" fmla="*/ 1256267 h 1675201"/>
                  <a:gd name="connsiteX5" fmla="*/ 2631440 w 3363178"/>
                  <a:gd name="connsiteY5" fmla="*/ 1209200 h 1675201"/>
                  <a:gd name="connsiteX6" fmla="*/ 2796281 w 3363178"/>
                  <a:gd name="connsiteY6" fmla="*/ 912279 h 1675201"/>
                  <a:gd name="connsiteX7" fmla="*/ 2901406 w 3363178"/>
                  <a:gd name="connsiteY7" fmla="*/ 585707 h 1675201"/>
                  <a:gd name="connsiteX8" fmla="*/ 3077651 w 3363178"/>
                  <a:gd name="connsiteY8" fmla="*/ 476643 h 1675201"/>
                  <a:gd name="connsiteX9" fmla="*/ 3290803 w 3363178"/>
                  <a:gd name="connsiteY9" fmla="*/ 598978 h 1675201"/>
                  <a:gd name="connsiteX10" fmla="*/ 3361301 w 3363178"/>
                  <a:gd name="connsiteY10" fmla="*/ 1016160 h 1675201"/>
                  <a:gd name="connsiteX11" fmla="*/ 3228807 w 3363178"/>
                  <a:gd name="connsiteY11" fmla="*/ 1607514 h 1675201"/>
                  <a:gd name="connsiteX12" fmla="*/ 2499982 w 3363178"/>
                  <a:gd name="connsiteY12" fmla="*/ 1662667 h 1675201"/>
                  <a:gd name="connsiteX13" fmla="*/ 1751252 w 3363178"/>
                  <a:gd name="connsiteY13" fmla="*/ 1612282 h 1675201"/>
                  <a:gd name="connsiteX14" fmla="*/ 1229360 w 3363178"/>
                  <a:gd name="connsiteY14" fmla="*/ 1310800 h 1675201"/>
                  <a:gd name="connsiteX15" fmla="*/ 725092 w 3363178"/>
                  <a:gd name="connsiteY15" fmla="*/ 751378 h 1675201"/>
                  <a:gd name="connsiteX16" fmla="*/ 314337 w 3363178"/>
                  <a:gd name="connsiteY16" fmla="*/ 401584 h 1675201"/>
                  <a:gd name="connsiteX17" fmla="*/ 40640 w 3363178"/>
                  <a:gd name="connsiteY17" fmla="*/ 320925 h 1675201"/>
                  <a:gd name="connsiteX0" fmla="*/ 0 w 3363178"/>
                  <a:gd name="connsiteY0" fmla="*/ 237 h 1675278"/>
                  <a:gd name="connsiteX1" fmla="*/ 538480 w 3363178"/>
                  <a:gd name="connsiteY1" fmla="*/ 91677 h 1675278"/>
                  <a:gd name="connsiteX2" fmla="*/ 1094170 w 3363178"/>
                  <a:gd name="connsiteY2" fmla="*/ 573966 h 1675278"/>
                  <a:gd name="connsiteX3" fmla="*/ 1554480 w 3363178"/>
                  <a:gd name="connsiteY3" fmla="*/ 1016237 h 1675278"/>
                  <a:gd name="connsiteX4" fmla="*/ 1981615 w 3363178"/>
                  <a:gd name="connsiteY4" fmla="*/ 1256344 h 1675278"/>
                  <a:gd name="connsiteX5" fmla="*/ 2631440 w 3363178"/>
                  <a:gd name="connsiteY5" fmla="*/ 1209277 h 1675278"/>
                  <a:gd name="connsiteX6" fmla="*/ 2796281 w 3363178"/>
                  <a:gd name="connsiteY6" fmla="*/ 912356 h 1675278"/>
                  <a:gd name="connsiteX7" fmla="*/ 2901406 w 3363178"/>
                  <a:gd name="connsiteY7" fmla="*/ 585784 h 1675278"/>
                  <a:gd name="connsiteX8" fmla="*/ 3077651 w 3363178"/>
                  <a:gd name="connsiteY8" fmla="*/ 476720 h 1675278"/>
                  <a:gd name="connsiteX9" fmla="*/ 3290803 w 3363178"/>
                  <a:gd name="connsiteY9" fmla="*/ 599055 h 1675278"/>
                  <a:gd name="connsiteX10" fmla="*/ 3361301 w 3363178"/>
                  <a:gd name="connsiteY10" fmla="*/ 1016237 h 1675278"/>
                  <a:gd name="connsiteX11" fmla="*/ 3228807 w 3363178"/>
                  <a:gd name="connsiteY11" fmla="*/ 1607591 h 1675278"/>
                  <a:gd name="connsiteX12" fmla="*/ 2499982 w 3363178"/>
                  <a:gd name="connsiteY12" fmla="*/ 1662744 h 1675278"/>
                  <a:gd name="connsiteX13" fmla="*/ 1751252 w 3363178"/>
                  <a:gd name="connsiteY13" fmla="*/ 1612359 h 1675278"/>
                  <a:gd name="connsiteX14" fmla="*/ 1229360 w 3363178"/>
                  <a:gd name="connsiteY14" fmla="*/ 1310877 h 1675278"/>
                  <a:gd name="connsiteX15" fmla="*/ 725092 w 3363178"/>
                  <a:gd name="connsiteY15" fmla="*/ 751455 h 1675278"/>
                  <a:gd name="connsiteX16" fmla="*/ 314337 w 3363178"/>
                  <a:gd name="connsiteY16" fmla="*/ 401661 h 1675278"/>
                  <a:gd name="connsiteX17" fmla="*/ 40640 w 3363178"/>
                  <a:gd name="connsiteY17" fmla="*/ 321002 h 1675278"/>
                  <a:gd name="connsiteX0" fmla="*/ 0 w 3363178"/>
                  <a:gd name="connsiteY0" fmla="*/ 237 h 1675278"/>
                  <a:gd name="connsiteX1" fmla="*/ 538480 w 3363178"/>
                  <a:gd name="connsiteY1" fmla="*/ 91677 h 1675278"/>
                  <a:gd name="connsiteX2" fmla="*/ 1094170 w 3363178"/>
                  <a:gd name="connsiteY2" fmla="*/ 573966 h 1675278"/>
                  <a:gd name="connsiteX3" fmla="*/ 1554480 w 3363178"/>
                  <a:gd name="connsiteY3" fmla="*/ 1016237 h 1675278"/>
                  <a:gd name="connsiteX4" fmla="*/ 1981615 w 3363178"/>
                  <a:gd name="connsiteY4" fmla="*/ 1256344 h 1675278"/>
                  <a:gd name="connsiteX5" fmla="*/ 2631440 w 3363178"/>
                  <a:gd name="connsiteY5" fmla="*/ 1209277 h 1675278"/>
                  <a:gd name="connsiteX6" fmla="*/ 2796281 w 3363178"/>
                  <a:gd name="connsiteY6" fmla="*/ 912356 h 1675278"/>
                  <a:gd name="connsiteX7" fmla="*/ 2901406 w 3363178"/>
                  <a:gd name="connsiteY7" fmla="*/ 585784 h 1675278"/>
                  <a:gd name="connsiteX8" fmla="*/ 3077651 w 3363178"/>
                  <a:gd name="connsiteY8" fmla="*/ 476720 h 1675278"/>
                  <a:gd name="connsiteX9" fmla="*/ 3290803 w 3363178"/>
                  <a:gd name="connsiteY9" fmla="*/ 599055 h 1675278"/>
                  <a:gd name="connsiteX10" fmla="*/ 3361301 w 3363178"/>
                  <a:gd name="connsiteY10" fmla="*/ 1016237 h 1675278"/>
                  <a:gd name="connsiteX11" fmla="*/ 3228807 w 3363178"/>
                  <a:gd name="connsiteY11" fmla="*/ 1607591 h 1675278"/>
                  <a:gd name="connsiteX12" fmla="*/ 2499982 w 3363178"/>
                  <a:gd name="connsiteY12" fmla="*/ 1662744 h 1675278"/>
                  <a:gd name="connsiteX13" fmla="*/ 1751252 w 3363178"/>
                  <a:gd name="connsiteY13" fmla="*/ 1612359 h 1675278"/>
                  <a:gd name="connsiteX14" fmla="*/ 1229360 w 3363178"/>
                  <a:gd name="connsiteY14" fmla="*/ 1310877 h 1675278"/>
                  <a:gd name="connsiteX15" fmla="*/ 725092 w 3363178"/>
                  <a:gd name="connsiteY15" fmla="*/ 751455 h 1675278"/>
                  <a:gd name="connsiteX16" fmla="*/ 314337 w 3363178"/>
                  <a:gd name="connsiteY16" fmla="*/ 401661 h 1675278"/>
                  <a:gd name="connsiteX17" fmla="*/ 40640 w 3363178"/>
                  <a:gd name="connsiteY17" fmla="*/ 321002 h 1675278"/>
                  <a:gd name="connsiteX0" fmla="*/ 0 w 3363178"/>
                  <a:gd name="connsiteY0" fmla="*/ 237 h 1675278"/>
                  <a:gd name="connsiteX1" fmla="*/ 538480 w 3363178"/>
                  <a:gd name="connsiteY1" fmla="*/ 91677 h 1675278"/>
                  <a:gd name="connsiteX2" fmla="*/ 1094170 w 3363178"/>
                  <a:gd name="connsiteY2" fmla="*/ 573966 h 1675278"/>
                  <a:gd name="connsiteX3" fmla="*/ 1543283 w 3363178"/>
                  <a:gd name="connsiteY3" fmla="*/ 1031166 h 1675278"/>
                  <a:gd name="connsiteX4" fmla="*/ 1981615 w 3363178"/>
                  <a:gd name="connsiteY4" fmla="*/ 1256344 h 1675278"/>
                  <a:gd name="connsiteX5" fmla="*/ 2631440 w 3363178"/>
                  <a:gd name="connsiteY5" fmla="*/ 1209277 h 1675278"/>
                  <a:gd name="connsiteX6" fmla="*/ 2796281 w 3363178"/>
                  <a:gd name="connsiteY6" fmla="*/ 912356 h 1675278"/>
                  <a:gd name="connsiteX7" fmla="*/ 2901406 w 3363178"/>
                  <a:gd name="connsiteY7" fmla="*/ 585784 h 1675278"/>
                  <a:gd name="connsiteX8" fmla="*/ 3077651 w 3363178"/>
                  <a:gd name="connsiteY8" fmla="*/ 476720 h 1675278"/>
                  <a:gd name="connsiteX9" fmla="*/ 3290803 w 3363178"/>
                  <a:gd name="connsiteY9" fmla="*/ 599055 h 1675278"/>
                  <a:gd name="connsiteX10" fmla="*/ 3361301 w 3363178"/>
                  <a:gd name="connsiteY10" fmla="*/ 1016237 h 1675278"/>
                  <a:gd name="connsiteX11" fmla="*/ 3228807 w 3363178"/>
                  <a:gd name="connsiteY11" fmla="*/ 1607591 h 1675278"/>
                  <a:gd name="connsiteX12" fmla="*/ 2499982 w 3363178"/>
                  <a:gd name="connsiteY12" fmla="*/ 1662744 h 1675278"/>
                  <a:gd name="connsiteX13" fmla="*/ 1751252 w 3363178"/>
                  <a:gd name="connsiteY13" fmla="*/ 1612359 h 1675278"/>
                  <a:gd name="connsiteX14" fmla="*/ 1229360 w 3363178"/>
                  <a:gd name="connsiteY14" fmla="*/ 1310877 h 1675278"/>
                  <a:gd name="connsiteX15" fmla="*/ 725092 w 3363178"/>
                  <a:gd name="connsiteY15" fmla="*/ 751455 h 1675278"/>
                  <a:gd name="connsiteX16" fmla="*/ 314337 w 3363178"/>
                  <a:gd name="connsiteY16" fmla="*/ 401661 h 1675278"/>
                  <a:gd name="connsiteX17" fmla="*/ 40640 w 3363178"/>
                  <a:gd name="connsiteY17" fmla="*/ 321002 h 1675278"/>
                  <a:gd name="connsiteX0" fmla="*/ 0 w 3363178"/>
                  <a:gd name="connsiteY0" fmla="*/ 237 h 1675278"/>
                  <a:gd name="connsiteX1" fmla="*/ 538480 w 3363178"/>
                  <a:gd name="connsiteY1" fmla="*/ 91677 h 1675278"/>
                  <a:gd name="connsiteX2" fmla="*/ 1094170 w 3363178"/>
                  <a:gd name="connsiteY2" fmla="*/ 573966 h 1675278"/>
                  <a:gd name="connsiteX3" fmla="*/ 1543283 w 3363178"/>
                  <a:gd name="connsiteY3" fmla="*/ 1031166 h 1675278"/>
                  <a:gd name="connsiteX4" fmla="*/ 1981615 w 3363178"/>
                  <a:gd name="connsiteY4" fmla="*/ 1256344 h 1675278"/>
                  <a:gd name="connsiteX5" fmla="*/ 2631440 w 3363178"/>
                  <a:gd name="connsiteY5" fmla="*/ 1209277 h 1675278"/>
                  <a:gd name="connsiteX6" fmla="*/ 2796281 w 3363178"/>
                  <a:gd name="connsiteY6" fmla="*/ 912356 h 1675278"/>
                  <a:gd name="connsiteX7" fmla="*/ 2901406 w 3363178"/>
                  <a:gd name="connsiteY7" fmla="*/ 585784 h 1675278"/>
                  <a:gd name="connsiteX8" fmla="*/ 3077651 w 3363178"/>
                  <a:gd name="connsiteY8" fmla="*/ 476720 h 1675278"/>
                  <a:gd name="connsiteX9" fmla="*/ 3290803 w 3363178"/>
                  <a:gd name="connsiteY9" fmla="*/ 599055 h 1675278"/>
                  <a:gd name="connsiteX10" fmla="*/ 3361301 w 3363178"/>
                  <a:gd name="connsiteY10" fmla="*/ 1016237 h 1675278"/>
                  <a:gd name="connsiteX11" fmla="*/ 3228807 w 3363178"/>
                  <a:gd name="connsiteY11" fmla="*/ 1607591 h 1675278"/>
                  <a:gd name="connsiteX12" fmla="*/ 2499982 w 3363178"/>
                  <a:gd name="connsiteY12" fmla="*/ 1662744 h 1675278"/>
                  <a:gd name="connsiteX13" fmla="*/ 1751252 w 3363178"/>
                  <a:gd name="connsiteY13" fmla="*/ 1612359 h 1675278"/>
                  <a:gd name="connsiteX14" fmla="*/ 1229360 w 3363178"/>
                  <a:gd name="connsiteY14" fmla="*/ 1310877 h 1675278"/>
                  <a:gd name="connsiteX15" fmla="*/ 725092 w 3363178"/>
                  <a:gd name="connsiteY15" fmla="*/ 751455 h 1675278"/>
                  <a:gd name="connsiteX16" fmla="*/ 314337 w 3363178"/>
                  <a:gd name="connsiteY16" fmla="*/ 401661 h 1675278"/>
                  <a:gd name="connsiteX17" fmla="*/ 40640 w 3363178"/>
                  <a:gd name="connsiteY17" fmla="*/ 321002 h 1675278"/>
                  <a:gd name="connsiteX0" fmla="*/ 0 w 3363178"/>
                  <a:gd name="connsiteY0" fmla="*/ 237 h 1675278"/>
                  <a:gd name="connsiteX1" fmla="*/ 538480 w 3363178"/>
                  <a:gd name="connsiteY1" fmla="*/ 91677 h 1675278"/>
                  <a:gd name="connsiteX2" fmla="*/ 1094170 w 3363178"/>
                  <a:gd name="connsiteY2" fmla="*/ 573966 h 1675278"/>
                  <a:gd name="connsiteX3" fmla="*/ 1543283 w 3363178"/>
                  <a:gd name="connsiteY3" fmla="*/ 1031166 h 1675278"/>
                  <a:gd name="connsiteX4" fmla="*/ 1981615 w 3363178"/>
                  <a:gd name="connsiteY4" fmla="*/ 1256344 h 1675278"/>
                  <a:gd name="connsiteX5" fmla="*/ 2631440 w 3363178"/>
                  <a:gd name="connsiteY5" fmla="*/ 1209277 h 1675278"/>
                  <a:gd name="connsiteX6" fmla="*/ 2796281 w 3363178"/>
                  <a:gd name="connsiteY6" fmla="*/ 912356 h 1675278"/>
                  <a:gd name="connsiteX7" fmla="*/ 2901406 w 3363178"/>
                  <a:gd name="connsiteY7" fmla="*/ 585784 h 1675278"/>
                  <a:gd name="connsiteX8" fmla="*/ 3077651 w 3363178"/>
                  <a:gd name="connsiteY8" fmla="*/ 476720 h 1675278"/>
                  <a:gd name="connsiteX9" fmla="*/ 3290803 w 3363178"/>
                  <a:gd name="connsiteY9" fmla="*/ 599055 h 1675278"/>
                  <a:gd name="connsiteX10" fmla="*/ 3361301 w 3363178"/>
                  <a:gd name="connsiteY10" fmla="*/ 1016237 h 1675278"/>
                  <a:gd name="connsiteX11" fmla="*/ 3228807 w 3363178"/>
                  <a:gd name="connsiteY11" fmla="*/ 1607591 h 1675278"/>
                  <a:gd name="connsiteX12" fmla="*/ 2499982 w 3363178"/>
                  <a:gd name="connsiteY12" fmla="*/ 1662744 h 1675278"/>
                  <a:gd name="connsiteX13" fmla="*/ 1751252 w 3363178"/>
                  <a:gd name="connsiteY13" fmla="*/ 1612359 h 1675278"/>
                  <a:gd name="connsiteX14" fmla="*/ 1229360 w 3363178"/>
                  <a:gd name="connsiteY14" fmla="*/ 1310877 h 1675278"/>
                  <a:gd name="connsiteX15" fmla="*/ 725092 w 3363178"/>
                  <a:gd name="connsiteY15" fmla="*/ 751455 h 1675278"/>
                  <a:gd name="connsiteX16" fmla="*/ 314337 w 3363178"/>
                  <a:gd name="connsiteY16" fmla="*/ 401661 h 1675278"/>
                  <a:gd name="connsiteX17" fmla="*/ 40640 w 3363178"/>
                  <a:gd name="connsiteY17" fmla="*/ 321002 h 1675278"/>
                  <a:gd name="connsiteX0" fmla="*/ 0 w 3363178"/>
                  <a:gd name="connsiteY0" fmla="*/ 237 h 1669890"/>
                  <a:gd name="connsiteX1" fmla="*/ 538480 w 3363178"/>
                  <a:gd name="connsiteY1" fmla="*/ 91677 h 1669890"/>
                  <a:gd name="connsiteX2" fmla="*/ 1094170 w 3363178"/>
                  <a:gd name="connsiteY2" fmla="*/ 573966 h 1669890"/>
                  <a:gd name="connsiteX3" fmla="*/ 1543283 w 3363178"/>
                  <a:gd name="connsiteY3" fmla="*/ 1031166 h 1669890"/>
                  <a:gd name="connsiteX4" fmla="*/ 1981615 w 3363178"/>
                  <a:gd name="connsiteY4" fmla="*/ 1256344 h 1669890"/>
                  <a:gd name="connsiteX5" fmla="*/ 2631440 w 3363178"/>
                  <a:gd name="connsiteY5" fmla="*/ 1209277 h 1669890"/>
                  <a:gd name="connsiteX6" fmla="*/ 2796281 w 3363178"/>
                  <a:gd name="connsiteY6" fmla="*/ 912356 h 1669890"/>
                  <a:gd name="connsiteX7" fmla="*/ 2901406 w 3363178"/>
                  <a:gd name="connsiteY7" fmla="*/ 585784 h 1669890"/>
                  <a:gd name="connsiteX8" fmla="*/ 3077651 w 3363178"/>
                  <a:gd name="connsiteY8" fmla="*/ 476720 h 1669890"/>
                  <a:gd name="connsiteX9" fmla="*/ 3290803 w 3363178"/>
                  <a:gd name="connsiteY9" fmla="*/ 599055 h 1669890"/>
                  <a:gd name="connsiteX10" fmla="*/ 3361301 w 3363178"/>
                  <a:gd name="connsiteY10" fmla="*/ 1016237 h 1669890"/>
                  <a:gd name="connsiteX11" fmla="*/ 3228807 w 3363178"/>
                  <a:gd name="connsiteY11" fmla="*/ 1607591 h 1669890"/>
                  <a:gd name="connsiteX12" fmla="*/ 2499982 w 3363178"/>
                  <a:gd name="connsiteY12" fmla="*/ 1662744 h 1669890"/>
                  <a:gd name="connsiteX13" fmla="*/ 1751252 w 3363178"/>
                  <a:gd name="connsiteY13" fmla="*/ 1612359 h 1669890"/>
                  <a:gd name="connsiteX14" fmla="*/ 1229360 w 3363178"/>
                  <a:gd name="connsiteY14" fmla="*/ 1310877 h 1669890"/>
                  <a:gd name="connsiteX15" fmla="*/ 725092 w 3363178"/>
                  <a:gd name="connsiteY15" fmla="*/ 751455 h 1669890"/>
                  <a:gd name="connsiteX16" fmla="*/ 314337 w 3363178"/>
                  <a:gd name="connsiteY16" fmla="*/ 401661 h 1669890"/>
                  <a:gd name="connsiteX17" fmla="*/ 40640 w 3363178"/>
                  <a:gd name="connsiteY17" fmla="*/ 321002 h 1669890"/>
                  <a:gd name="connsiteX0" fmla="*/ 0 w 3363178"/>
                  <a:gd name="connsiteY0" fmla="*/ 237 h 1682818"/>
                  <a:gd name="connsiteX1" fmla="*/ 538480 w 3363178"/>
                  <a:gd name="connsiteY1" fmla="*/ 91677 h 1682818"/>
                  <a:gd name="connsiteX2" fmla="*/ 1094170 w 3363178"/>
                  <a:gd name="connsiteY2" fmla="*/ 573966 h 1682818"/>
                  <a:gd name="connsiteX3" fmla="*/ 1543283 w 3363178"/>
                  <a:gd name="connsiteY3" fmla="*/ 1031166 h 1682818"/>
                  <a:gd name="connsiteX4" fmla="*/ 1981615 w 3363178"/>
                  <a:gd name="connsiteY4" fmla="*/ 1256344 h 1682818"/>
                  <a:gd name="connsiteX5" fmla="*/ 2631440 w 3363178"/>
                  <a:gd name="connsiteY5" fmla="*/ 1209277 h 1682818"/>
                  <a:gd name="connsiteX6" fmla="*/ 2796281 w 3363178"/>
                  <a:gd name="connsiteY6" fmla="*/ 912356 h 1682818"/>
                  <a:gd name="connsiteX7" fmla="*/ 2901406 w 3363178"/>
                  <a:gd name="connsiteY7" fmla="*/ 585784 h 1682818"/>
                  <a:gd name="connsiteX8" fmla="*/ 3077651 w 3363178"/>
                  <a:gd name="connsiteY8" fmla="*/ 476720 h 1682818"/>
                  <a:gd name="connsiteX9" fmla="*/ 3290803 w 3363178"/>
                  <a:gd name="connsiteY9" fmla="*/ 599055 h 1682818"/>
                  <a:gd name="connsiteX10" fmla="*/ 3361301 w 3363178"/>
                  <a:gd name="connsiteY10" fmla="*/ 1016237 h 1682818"/>
                  <a:gd name="connsiteX11" fmla="*/ 3228807 w 3363178"/>
                  <a:gd name="connsiteY11" fmla="*/ 1607591 h 1682818"/>
                  <a:gd name="connsiteX12" fmla="*/ 2514911 w 3363178"/>
                  <a:gd name="connsiteY12" fmla="*/ 1677673 h 1682818"/>
                  <a:gd name="connsiteX13" fmla="*/ 1751252 w 3363178"/>
                  <a:gd name="connsiteY13" fmla="*/ 1612359 h 1682818"/>
                  <a:gd name="connsiteX14" fmla="*/ 1229360 w 3363178"/>
                  <a:gd name="connsiteY14" fmla="*/ 1310877 h 1682818"/>
                  <a:gd name="connsiteX15" fmla="*/ 725092 w 3363178"/>
                  <a:gd name="connsiteY15" fmla="*/ 751455 h 1682818"/>
                  <a:gd name="connsiteX16" fmla="*/ 314337 w 3363178"/>
                  <a:gd name="connsiteY16" fmla="*/ 401661 h 1682818"/>
                  <a:gd name="connsiteX17" fmla="*/ 40640 w 3363178"/>
                  <a:gd name="connsiteY17" fmla="*/ 321002 h 1682818"/>
                  <a:gd name="connsiteX0" fmla="*/ 0 w 3363178"/>
                  <a:gd name="connsiteY0" fmla="*/ 237 h 1682900"/>
                  <a:gd name="connsiteX1" fmla="*/ 538480 w 3363178"/>
                  <a:gd name="connsiteY1" fmla="*/ 91677 h 1682900"/>
                  <a:gd name="connsiteX2" fmla="*/ 1094170 w 3363178"/>
                  <a:gd name="connsiteY2" fmla="*/ 573966 h 1682900"/>
                  <a:gd name="connsiteX3" fmla="*/ 1543283 w 3363178"/>
                  <a:gd name="connsiteY3" fmla="*/ 1031166 h 1682900"/>
                  <a:gd name="connsiteX4" fmla="*/ 1981615 w 3363178"/>
                  <a:gd name="connsiteY4" fmla="*/ 1256344 h 1682900"/>
                  <a:gd name="connsiteX5" fmla="*/ 2631440 w 3363178"/>
                  <a:gd name="connsiteY5" fmla="*/ 1209277 h 1682900"/>
                  <a:gd name="connsiteX6" fmla="*/ 2796281 w 3363178"/>
                  <a:gd name="connsiteY6" fmla="*/ 912356 h 1682900"/>
                  <a:gd name="connsiteX7" fmla="*/ 2901406 w 3363178"/>
                  <a:gd name="connsiteY7" fmla="*/ 585784 h 1682900"/>
                  <a:gd name="connsiteX8" fmla="*/ 3077651 w 3363178"/>
                  <a:gd name="connsiteY8" fmla="*/ 476720 h 1682900"/>
                  <a:gd name="connsiteX9" fmla="*/ 3290803 w 3363178"/>
                  <a:gd name="connsiteY9" fmla="*/ 599055 h 1682900"/>
                  <a:gd name="connsiteX10" fmla="*/ 3361301 w 3363178"/>
                  <a:gd name="connsiteY10" fmla="*/ 1016237 h 1682900"/>
                  <a:gd name="connsiteX11" fmla="*/ 3228807 w 3363178"/>
                  <a:gd name="connsiteY11" fmla="*/ 1607591 h 1682900"/>
                  <a:gd name="connsiteX12" fmla="*/ 2514911 w 3363178"/>
                  <a:gd name="connsiteY12" fmla="*/ 1677673 h 1682900"/>
                  <a:gd name="connsiteX13" fmla="*/ 1751252 w 3363178"/>
                  <a:gd name="connsiteY13" fmla="*/ 1612359 h 1682900"/>
                  <a:gd name="connsiteX14" fmla="*/ 1229360 w 3363178"/>
                  <a:gd name="connsiteY14" fmla="*/ 1310877 h 1682900"/>
                  <a:gd name="connsiteX15" fmla="*/ 725092 w 3363178"/>
                  <a:gd name="connsiteY15" fmla="*/ 751455 h 1682900"/>
                  <a:gd name="connsiteX16" fmla="*/ 314337 w 3363178"/>
                  <a:gd name="connsiteY16" fmla="*/ 401661 h 1682900"/>
                  <a:gd name="connsiteX17" fmla="*/ 40640 w 3363178"/>
                  <a:gd name="connsiteY17" fmla="*/ 321002 h 1682900"/>
                  <a:gd name="connsiteX0" fmla="*/ 0 w 3363178"/>
                  <a:gd name="connsiteY0" fmla="*/ 237 h 1678689"/>
                  <a:gd name="connsiteX1" fmla="*/ 538480 w 3363178"/>
                  <a:gd name="connsiteY1" fmla="*/ 91677 h 1678689"/>
                  <a:gd name="connsiteX2" fmla="*/ 1094170 w 3363178"/>
                  <a:gd name="connsiteY2" fmla="*/ 573966 h 1678689"/>
                  <a:gd name="connsiteX3" fmla="*/ 1543283 w 3363178"/>
                  <a:gd name="connsiteY3" fmla="*/ 1031166 h 1678689"/>
                  <a:gd name="connsiteX4" fmla="*/ 1981615 w 3363178"/>
                  <a:gd name="connsiteY4" fmla="*/ 1256344 h 1678689"/>
                  <a:gd name="connsiteX5" fmla="*/ 2631440 w 3363178"/>
                  <a:gd name="connsiteY5" fmla="*/ 1209277 h 1678689"/>
                  <a:gd name="connsiteX6" fmla="*/ 2796281 w 3363178"/>
                  <a:gd name="connsiteY6" fmla="*/ 912356 h 1678689"/>
                  <a:gd name="connsiteX7" fmla="*/ 2901406 w 3363178"/>
                  <a:gd name="connsiteY7" fmla="*/ 585784 h 1678689"/>
                  <a:gd name="connsiteX8" fmla="*/ 3077651 w 3363178"/>
                  <a:gd name="connsiteY8" fmla="*/ 476720 h 1678689"/>
                  <a:gd name="connsiteX9" fmla="*/ 3290803 w 3363178"/>
                  <a:gd name="connsiteY9" fmla="*/ 599055 h 1678689"/>
                  <a:gd name="connsiteX10" fmla="*/ 3361301 w 3363178"/>
                  <a:gd name="connsiteY10" fmla="*/ 1016237 h 1678689"/>
                  <a:gd name="connsiteX11" fmla="*/ 3228807 w 3363178"/>
                  <a:gd name="connsiteY11" fmla="*/ 1607591 h 1678689"/>
                  <a:gd name="connsiteX12" fmla="*/ 2514911 w 3363178"/>
                  <a:gd name="connsiteY12" fmla="*/ 1677673 h 1678689"/>
                  <a:gd name="connsiteX13" fmla="*/ 1751252 w 3363178"/>
                  <a:gd name="connsiteY13" fmla="*/ 1612359 h 1678689"/>
                  <a:gd name="connsiteX14" fmla="*/ 1229360 w 3363178"/>
                  <a:gd name="connsiteY14" fmla="*/ 1310877 h 1678689"/>
                  <a:gd name="connsiteX15" fmla="*/ 725092 w 3363178"/>
                  <a:gd name="connsiteY15" fmla="*/ 751455 h 1678689"/>
                  <a:gd name="connsiteX16" fmla="*/ 314337 w 3363178"/>
                  <a:gd name="connsiteY16" fmla="*/ 401661 h 1678689"/>
                  <a:gd name="connsiteX17" fmla="*/ 40640 w 3363178"/>
                  <a:gd name="connsiteY17" fmla="*/ 321002 h 1678689"/>
                  <a:gd name="connsiteX0" fmla="*/ 0 w 3363984"/>
                  <a:gd name="connsiteY0" fmla="*/ 237 h 1678689"/>
                  <a:gd name="connsiteX1" fmla="*/ 538480 w 3363984"/>
                  <a:gd name="connsiteY1" fmla="*/ 91677 h 1678689"/>
                  <a:gd name="connsiteX2" fmla="*/ 1094170 w 3363984"/>
                  <a:gd name="connsiteY2" fmla="*/ 573966 h 1678689"/>
                  <a:gd name="connsiteX3" fmla="*/ 1543283 w 3363984"/>
                  <a:gd name="connsiteY3" fmla="*/ 1031166 h 1678689"/>
                  <a:gd name="connsiteX4" fmla="*/ 1981615 w 3363984"/>
                  <a:gd name="connsiteY4" fmla="*/ 1256344 h 1678689"/>
                  <a:gd name="connsiteX5" fmla="*/ 2631440 w 3363984"/>
                  <a:gd name="connsiteY5" fmla="*/ 1209277 h 1678689"/>
                  <a:gd name="connsiteX6" fmla="*/ 2796281 w 3363984"/>
                  <a:gd name="connsiteY6" fmla="*/ 912356 h 1678689"/>
                  <a:gd name="connsiteX7" fmla="*/ 2901406 w 3363984"/>
                  <a:gd name="connsiteY7" fmla="*/ 585784 h 1678689"/>
                  <a:gd name="connsiteX8" fmla="*/ 3077651 w 3363984"/>
                  <a:gd name="connsiteY8" fmla="*/ 476720 h 1678689"/>
                  <a:gd name="connsiteX9" fmla="*/ 3290803 w 3363984"/>
                  <a:gd name="connsiteY9" fmla="*/ 599055 h 1678689"/>
                  <a:gd name="connsiteX10" fmla="*/ 3361301 w 3363984"/>
                  <a:gd name="connsiteY10" fmla="*/ 1016237 h 1678689"/>
                  <a:gd name="connsiteX11" fmla="*/ 3228807 w 3363984"/>
                  <a:gd name="connsiteY11" fmla="*/ 1607591 h 1678689"/>
                  <a:gd name="connsiteX12" fmla="*/ 2514911 w 3363984"/>
                  <a:gd name="connsiteY12" fmla="*/ 1677673 h 1678689"/>
                  <a:gd name="connsiteX13" fmla="*/ 1751252 w 3363984"/>
                  <a:gd name="connsiteY13" fmla="*/ 1612359 h 1678689"/>
                  <a:gd name="connsiteX14" fmla="*/ 1229360 w 3363984"/>
                  <a:gd name="connsiteY14" fmla="*/ 1310877 h 1678689"/>
                  <a:gd name="connsiteX15" fmla="*/ 725092 w 3363984"/>
                  <a:gd name="connsiteY15" fmla="*/ 751455 h 1678689"/>
                  <a:gd name="connsiteX16" fmla="*/ 314337 w 3363984"/>
                  <a:gd name="connsiteY16" fmla="*/ 401661 h 1678689"/>
                  <a:gd name="connsiteX17" fmla="*/ 40640 w 3363984"/>
                  <a:gd name="connsiteY17" fmla="*/ 321002 h 167868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Lst>
                <a:rect l="l" t="t" r="r" b="b"/>
                <a:pathLst>
                  <a:path w="3363984" h="1678689">
                    <a:moveTo>
                      <a:pt x="0" y="237"/>
                    </a:moveTo>
                    <a:cubicBezTo>
                      <a:pt x="175260" y="-610"/>
                      <a:pt x="356118" y="-3944"/>
                      <a:pt x="538480" y="91677"/>
                    </a:cubicBezTo>
                    <a:cubicBezTo>
                      <a:pt x="720842" y="187298"/>
                      <a:pt x="941632" y="409920"/>
                      <a:pt x="1094170" y="573966"/>
                    </a:cubicBezTo>
                    <a:cubicBezTo>
                      <a:pt x="1246708" y="738012"/>
                      <a:pt x="1406573" y="917436"/>
                      <a:pt x="1543283" y="1031166"/>
                    </a:cubicBezTo>
                    <a:cubicBezTo>
                      <a:pt x="1679993" y="1144896"/>
                      <a:pt x="1800256" y="1226659"/>
                      <a:pt x="1981615" y="1256344"/>
                    </a:cubicBezTo>
                    <a:cubicBezTo>
                      <a:pt x="2162975" y="1286029"/>
                      <a:pt x="2495662" y="1266608"/>
                      <a:pt x="2631440" y="1209277"/>
                    </a:cubicBezTo>
                    <a:cubicBezTo>
                      <a:pt x="2767218" y="1151946"/>
                      <a:pt x="2751287" y="1016271"/>
                      <a:pt x="2796281" y="912356"/>
                    </a:cubicBezTo>
                    <a:cubicBezTo>
                      <a:pt x="2841275" y="808441"/>
                      <a:pt x="2854511" y="658390"/>
                      <a:pt x="2901406" y="585784"/>
                    </a:cubicBezTo>
                    <a:cubicBezTo>
                      <a:pt x="2948301" y="513178"/>
                      <a:pt x="3012752" y="474508"/>
                      <a:pt x="3077651" y="476720"/>
                    </a:cubicBezTo>
                    <a:cubicBezTo>
                      <a:pt x="3142550" y="478932"/>
                      <a:pt x="3243528" y="509136"/>
                      <a:pt x="3290803" y="599055"/>
                    </a:cubicBezTo>
                    <a:cubicBezTo>
                      <a:pt x="3338078" y="688975"/>
                      <a:pt x="3356705" y="844416"/>
                      <a:pt x="3361301" y="1016237"/>
                    </a:cubicBezTo>
                    <a:cubicBezTo>
                      <a:pt x="3365897" y="1188058"/>
                      <a:pt x="3381069" y="1516014"/>
                      <a:pt x="3228807" y="1607591"/>
                    </a:cubicBezTo>
                    <a:cubicBezTo>
                      <a:pt x="3076545" y="1699168"/>
                      <a:pt x="2772367" y="1673145"/>
                      <a:pt x="2514911" y="1677673"/>
                    </a:cubicBezTo>
                    <a:cubicBezTo>
                      <a:pt x="2257455" y="1682201"/>
                      <a:pt x="1965511" y="1673492"/>
                      <a:pt x="1751252" y="1612359"/>
                    </a:cubicBezTo>
                    <a:cubicBezTo>
                      <a:pt x="1536993" y="1551226"/>
                      <a:pt x="1400387" y="1454361"/>
                      <a:pt x="1229360" y="1310877"/>
                    </a:cubicBezTo>
                    <a:cubicBezTo>
                      <a:pt x="1058333" y="1167393"/>
                      <a:pt x="877596" y="902991"/>
                      <a:pt x="725092" y="751455"/>
                    </a:cubicBezTo>
                    <a:cubicBezTo>
                      <a:pt x="572588" y="599919"/>
                      <a:pt x="427790" y="472781"/>
                      <a:pt x="314337" y="401661"/>
                    </a:cubicBezTo>
                    <a:cubicBezTo>
                      <a:pt x="200884" y="330541"/>
                      <a:pt x="105833" y="310842"/>
                      <a:pt x="40640" y="321002"/>
                    </a:cubicBezTo>
                  </a:path>
                </a:pathLst>
              </a:custGeom>
              <a:solidFill>
                <a:schemeClr val="bg1">
                  <a:lumMod val="95000"/>
                  <a:alpha val="35000"/>
                </a:schemeClr>
              </a:solidFill>
              <a:ln w="19050">
                <a:prstDash val="sys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600"/>
              </a:p>
            </p:txBody>
          </p:sp>
          <p:sp>
            <p:nvSpPr>
              <p:cNvPr id="87" name="TextBox 86">
                <a:extLst>
                  <a:ext uri="{FF2B5EF4-FFF2-40B4-BE49-F238E27FC236}">
                    <a16:creationId xmlns:a16="http://schemas.microsoft.com/office/drawing/2014/main" id="{45B97AF6-8C8E-4D7E-AF1A-4FA46CB6F4DC}"/>
                  </a:ext>
                </a:extLst>
              </p:cNvPr>
              <p:cNvSpPr txBox="1"/>
              <p:nvPr/>
            </p:nvSpPr>
            <p:spPr>
              <a:xfrm rot="2765353">
                <a:off x="5226669" y="3757454"/>
                <a:ext cx="620081" cy="288263"/>
              </a:xfrm>
              <a:prstGeom prst="rect">
                <a:avLst/>
              </a:prstGeom>
              <a:noFill/>
            </p:spPr>
            <p:txBody>
              <a:bodyPr wrap="square" lIns="0" rIns="0" rtlCol="0">
                <a:spAutoFit/>
              </a:bodyPr>
              <a:lstStyle/>
              <a:p>
                <a:r>
                  <a:rPr lang="en-GB" sz="1100" dirty="0"/>
                  <a:t>domain</a:t>
                </a:r>
              </a:p>
            </p:txBody>
          </p:sp>
          <p:sp>
            <p:nvSpPr>
              <p:cNvPr id="88" name="TextBox 87">
                <a:extLst>
                  <a:ext uri="{FF2B5EF4-FFF2-40B4-BE49-F238E27FC236}">
                    <a16:creationId xmlns:a16="http://schemas.microsoft.com/office/drawing/2014/main" id="{7146D744-1060-4992-96EA-53A964F850B1}"/>
                  </a:ext>
                </a:extLst>
              </p:cNvPr>
              <p:cNvSpPr txBox="1"/>
              <p:nvPr/>
            </p:nvSpPr>
            <p:spPr>
              <a:xfrm rot="1685967">
                <a:off x="5880927" y="4306915"/>
                <a:ext cx="689447" cy="303160"/>
              </a:xfrm>
              <a:prstGeom prst="rect">
                <a:avLst/>
              </a:prstGeom>
              <a:noFill/>
            </p:spPr>
            <p:txBody>
              <a:bodyPr wrap="square" lIns="0" rIns="0">
                <a:spAutoFit/>
              </a:bodyPr>
              <a:lstStyle/>
              <a:p>
                <a:r>
                  <a:rPr lang="en-GB" sz="1100" dirty="0"/>
                  <a:t>control</a:t>
                </a:r>
              </a:p>
            </p:txBody>
          </p:sp>
          <p:sp>
            <p:nvSpPr>
              <p:cNvPr id="89" name="TextBox 88">
                <a:extLst>
                  <a:ext uri="{FF2B5EF4-FFF2-40B4-BE49-F238E27FC236}">
                    <a16:creationId xmlns:a16="http://schemas.microsoft.com/office/drawing/2014/main" id="{EE02E0E2-BA17-4EAC-B1BD-94E6282B999A}"/>
                  </a:ext>
                </a:extLst>
              </p:cNvPr>
              <p:cNvSpPr txBox="1"/>
              <p:nvPr/>
            </p:nvSpPr>
            <p:spPr>
              <a:xfrm rot="2676858">
                <a:off x="5616619" y="4030585"/>
                <a:ext cx="350918" cy="303160"/>
              </a:xfrm>
              <a:prstGeom prst="rect">
                <a:avLst/>
              </a:prstGeom>
              <a:noFill/>
            </p:spPr>
            <p:txBody>
              <a:bodyPr wrap="square" lIns="0" rIns="0">
                <a:spAutoFit/>
              </a:bodyPr>
              <a:lstStyle/>
              <a:p>
                <a:r>
                  <a:rPr lang="en-GB" sz="1100" dirty="0"/>
                  <a:t>of IG  </a:t>
                </a:r>
              </a:p>
            </p:txBody>
          </p:sp>
        </p:grpSp>
        <p:sp>
          <p:nvSpPr>
            <p:cNvPr id="56" name="Rectangle: Rounded Corners 55">
              <a:extLst>
                <a:ext uri="{FF2B5EF4-FFF2-40B4-BE49-F238E27FC236}">
                  <a16:creationId xmlns:a16="http://schemas.microsoft.com/office/drawing/2014/main" id="{B2A88E04-1E40-426A-854D-799003EA2ED2}"/>
                </a:ext>
              </a:extLst>
            </p:cNvPr>
            <p:cNvSpPr/>
            <p:nvPr/>
          </p:nvSpPr>
          <p:spPr>
            <a:xfrm>
              <a:off x="1724390" y="5710759"/>
              <a:ext cx="1088342" cy="601683"/>
            </a:xfrm>
            <a:prstGeom prst="roundRect">
              <a:avLst/>
            </a:prstGeom>
            <a:solidFill>
              <a:schemeClr val="accent4">
                <a:lumMod val="40000"/>
                <a:lumOff val="60000"/>
              </a:schemeClr>
            </a:solidFill>
          </p:spPr>
          <p:style>
            <a:lnRef idx="2">
              <a:schemeClr val="accent3">
                <a:shade val="50000"/>
              </a:schemeClr>
            </a:lnRef>
            <a:fillRef idx="1">
              <a:schemeClr val="accent3"/>
            </a:fillRef>
            <a:effectRef idx="0">
              <a:schemeClr val="accent3"/>
            </a:effectRef>
            <a:fontRef idx="minor">
              <a:schemeClr val="lt1"/>
            </a:fontRef>
          </p:style>
          <p:txBody>
            <a:bodyPr lIns="0" tIns="0" rIns="0" bIns="0" rtlCol="0" anchor="b"/>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1050" b="0" i="0" u="none" strike="noStrike" kern="1200" cap="none" spc="0" normalizeH="0" baseline="0" noProof="0" dirty="0">
                  <a:ln>
                    <a:noFill/>
                  </a:ln>
                  <a:solidFill>
                    <a:srgbClr val="FFFFFF"/>
                  </a:solidFill>
                  <a:effectLst/>
                  <a:uLnTx/>
                  <a:uFillTx/>
                  <a:latin typeface="Trebuchet MS"/>
                  <a:ea typeface="+mn-ea"/>
                  <a:cs typeface="+mn-cs"/>
                </a:rPr>
                <a:t>UK RPO</a:t>
              </a:r>
            </a:p>
          </p:txBody>
        </p:sp>
        <p:sp>
          <p:nvSpPr>
            <p:cNvPr id="57" name="TextBox 56">
              <a:extLst>
                <a:ext uri="{FF2B5EF4-FFF2-40B4-BE49-F238E27FC236}">
                  <a16:creationId xmlns:a16="http://schemas.microsoft.com/office/drawing/2014/main" id="{B22BD57E-C3E7-4898-8C1C-8D890EA2E92B}"/>
                </a:ext>
              </a:extLst>
            </p:cNvPr>
            <p:cNvSpPr txBox="1"/>
            <p:nvPr/>
          </p:nvSpPr>
          <p:spPr>
            <a:xfrm rot="5400000">
              <a:off x="2150059" y="5224673"/>
              <a:ext cx="486030" cy="584775"/>
            </a:xfrm>
            <a:prstGeom prst="rect">
              <a:avLst/>
            </a:prstGeom>
            <a:noFill/>
          </p:spPr>
          <p:txBody>
            <a:bodyPr wrap="none" rtlCol="0">
              <a:spAutoFit/>
            </a:bodyPr>
            <a:lstStyle/>
            <a:p>
              <a:r>
                <a:rPr lang="en-GB" sz="3200" dirty="0"/>
                <a:t>…</a:t>
              </a:r>
            </a:p>
          </p:txBody>
        </p:sp>
        <p:grpSp>
          <p:nvGrpSpPr>
            <p:cNvPr id="58" name="Group 57">
              <a:extLst>
                <a:ext uri="{FF2B5EF4-FFF2-40B4-BE49-F238E27FC236}">
                  <a16:creationId xmlns:a16="http://schemas.microsoft.com/office/drawing/2014/main" id="{C1AC7B93-595B-4DBD-8F0D-6C6499AEA0CD}"/>
                </a:ext>
              </a:extLst>
            </p:cNvPr>
            <p:cNvGrpSpPr/>
            <p:nvPr/>
          </p:nvGrpSpPr>
          <p:grpSpPr>
            <a:xfrm>
              <a:off x="1846106" y="5764201"/>
              <a:ext cx="859873" cy="223080"/>
              <a:chOff x="1287169" y="4841738"/>
              <a:chExt cx="947478" cy="258510"/>
            </a:xfrm>
          </p:grpSpPr>
          <p:sp>
            <p:nvSpPr>
              <p:cNvPr id="83" name="Rectangle: Rounded Corners 82">
                <a:extLst>
                  <a:ext uri="{FF2B5EF4-FFF2-40B4-BE49-F238E27FC236}">
                    <a16:creationId xmlns:a16="http://schemas.microsoft.com/office/drawing/2014/main" id="{F9B624EB-0948-40EF-9C33-D339411F2F04}"/>
                  </a:ext>
                </a:extLst>
              </p:cNvPr>
              <p:cNvSpPr/>
              <p:nvPr/>
            </p:nvSpPr>
            <p:spPr>
              <a:xfrm>
                <a:off x="1287169" y="4841738"/>
                <a:ext cx="500286" cy="174010"/>
              </a:xfrm>
              <a:prstGeom prst="roundRect">
                <a:avLst/>
              </a:prstGeom>
              <a:solidFill>
                <a:schemeClr val="accent5">
                  <a:lumMod val="60000"/>
                  <a:lumOff val="40000"/>
                </a:schemeClr>
              </a:solidFill>
            </p:spPr>
            <p:style>
              <a:lnRef idx="2">
                <a:schemeClr val="accent3">
                  <a:shade val="50000"/>
                </a:schemeClr>
              </a:lnRef>
              <a:fillRef idx="1">
                <a:schemeClr val="accent3"/>
              </a:fillRef>
              <a:effectRef idx="0">
                <a:schemeClr val="accent3"/>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900" b="0" i="0" u="none" strike="noStrike" kern="1200" cap="none" spc="0" normalizeH="0" baseline="0" noProof="0" dirty="0">
                  <a:ln>
                    <a:noFill/>
                  </a:ln>
                  <a:solidFill>
                    <a:srgbClr val="FFFFFF"/>
                  </a:solidFill>
                  <a:effectLst/>
                  <a:uLnTx/>
                  <a:uFillTx/>
                  <a:latin typeface="Trebuchet MS"/>
                  <a:ea typeface="+mn-ea"/>
                  <a:cs typeface="+mn-cs"/>
                </a:endParaRPr>
              </a:p>
            </p:txBody>
          </p:sp>
          <p:sp>
            <p:nvSpPr>
              <p:cNvPr id="84" name="Rectangle: Rounded Corners 83">
                <a:extLst>
                  <a:ext uri="{FF2B5EF4-FFF2-40B4-BE49-F238E27FC236}">
                    <a16:creationId xmlns:a16="http://schemas.microsoft.com/office/drawing/2014/main" id="{D6392642-B94E-436A-AB48-8C801E3CE807}"/>
                  </a:ext>
                </a:extLst>
              </p:cNvPr>
              <p:cNvSpPr/>
              <p:nvPr/>
            </p:nvSpPr>
            <p:spPr>
              <a:xfrm>
                <a:off x="1511379" y="4883988"/>
                <a:ext cx="500286" cy="174010"/>
              </a:xfrm>
              <a:prstGeom prst="roundRect">
                <a:avLst/>
              </a:prstGeom>
              <a:solidFill>
                <a:schemeClr val="accent5">
                  <a:lumMod val="60000"/>
                  <a:lumOff val="40000"/>
                </a:schemeClr>
              </a:solidFill>
            </p:spPr>
            <p:style>
              <a:lnRef idx="2">
                <a:schemeClr val="accent3">
                  <a:shade val="50000"/>
                </a:schemeClr>
              </a:lnRef>
              <a:fillRef idx="1">
                <a:schemeClr val="accent3"/>
              </a:fillRef>
              <a:effectRef idx="0">
                <a:schemeClr val="accent3"/>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900" b="0" i="0" u="none" strike="noStrike" kern="1200" cap="none" spc="0" normalizeH="0" baseline="0" noProof="0" dirty="0">
                  <a:ln>
                    <a:noFill/>
                  </a:ln>
                  <a:solidFill>
                    <a:srgbClr val="FFFFFF"/>
                  </a:solidFill>
                  <a:effectLst/>
                  <a:uLnTx/>
                  <a:uFillTx/>
                  <a:latin typeface="Trebuchet MS"/>
                  <a:ea typeface="+mn-ea"/>
                  <a:cs typeface="+mn-cs"/>
                </a:endParaRPr>
              </a:p>
            </p:txBody>
          </p:sp>
          <p:sp>
            <p:nvSpPr>
              <p:cNvPr id="85" name="Rectangle: Rounded Corners 84">
                <a:extLst>
                  <a:ext uri="{FF2B5EF4-FFF2-40B4-BE49-F238E27FC236}">
                    <a16:creationId xmlns:a16="http://schemas.microsoft.com/office/drawing/2014/main" id="{60D4CB27-218D-4D56-9F92-EDF6B5230C42}"/>
                  </a:ext>
                </a:extLst>
              </p:cNvPr>
              <p:cNvSpPr/>
              <p:nvPr/>
            </p:nvSpPr>
            <p:spPr>
              <a:xfrm>
                <a:off x="1734361" y="4926238"/>
                <a:ext cx="500286" cy="174010"/>
              </a:xfrm>
              <a:prstGeom prst="roundRect">
                <a:avLst/>
              </a:prstGeom>
              <a:solidFill>
                <a:schemeClr val="accent5">
                  <a:lumMod val="60000"/>
                  <a:lumOff val="40000"/>
                </a:schemeClr>
              </a:solidFill>
            </p:spPr>
            <p:style>
              <a:lnRef idx="2">
                <a:schemeClr val="accent3">
                  <a:shade val="50000"/>
                </a:schemeClr>
              </a:lnRef>
              <a:fillRef idx="1">
                <a:schemeClr val="accent3"/>
              </a:fillRef>
              <a:effectRef idx="0">
                <a:schemeClr val="accent3"/>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900" b="0" i="0" u="none" strike="noStrike" kern="1200" cap="none" spc="0" normalizeH="0" baseline="0" noProof="0" dirty="0">
                    <a:ln>
                      <a:noFill/>
                    </a:ln>
                    <a:solidFill>
                      <a:srgbClr val="FFFFFF"/>
                    </a:solidFill>
                    <a:effectLst/>
                    <a:uLnTx/>
                    <a:uFillTx/>
                    <a:latin typeface="Trebuchet MS"/>
                    <a:ea typeface="+mn-ea"/>
                    <a:cs typeface="+mn-cs"/>
                  </a:rPr>
                  <a:t>Data</a:t>
                </a:r>
              </a:p>
            </p:txBody>
          </p:sp>
        </p:grpSp>
        <p:sp>
          <p:nvSpPr>
            <p:cNvPr id="59" name="Arrow: Right 58">
              <a:extLst>
                <a:ext uri="{FF2B5EF4-FFF2-40B4-BE49-F238E27FC236}">
                  <a16:creationId xmlns:a16="http://schemas.microsoft.com/office/drawing/2014/main" id="{319DF688-739A-46AC-8C02-15418F03D102}"/>
                </a:ext>
              </a:extLst>
            </p:cNvPr>
            <p:cNvSpPr/>
            <p:nvPr/>
          </p:nvSpPr>
          <p:spPr>
            <a:xfrm>
              <a:off x="3000207" y="3705979"/>
              <a:ext cx="461326" cy="2590910"/>
            </a:xfrm>
            <a:prstGeom prst="rightArrow">
              <a:avLst/>
            </a:prstGeom>
            <a:solidFill>
              <a:schemeClr val="accent4">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600"/>
            </a:p>
          </p:txBody>
        </p:sp>
        <p:sp>
          <p:nvSpPr>
            <p:cNvPr id="60" name="TextBox 59">
              <a:extLst>
                <a:ext uri="{FF2B5EF4-FFF2-40B4-BE49-F238E27FC236}">
                  <a16:creationId xmlns:a16="http://schemas.microsoft.com/office/drawing/2014/main" id="{19519B27-F7B8-40C7-A51A-47004AED50EB}"/>
                </a:ext>
              </a:extLst>
            </p:cNvPr>
            <p:cNvSpPr txBox="1"/>
            <p:nvPr/>
          </p:nvSpPr>
          <p:spPr>
            <a:xfrm rot="2378047">
              <a:off x="4977389" y="4452568"/>
              <a:ext cx="675470" cy="261610"/>
            </a:xfrm>
            <a:prstGeom prst="rect">
              <a:avLst/>
            </a:prstGeom>
            <a:noFill/>
          </p:spPr>
          <p:txBody>
            <a:bodyPr wrap="square" lIns="0" rIns="0" rtlCol="0">
              <a:spAutoFit/>
            </a:bodyPr>
            <a:lstStyle>
              <a:defPPr>
                <a:defRPr lang="en-US"/>
              </a:defPPr>
              <a:lvl1pPr>
                <a:defRPr sz="1200"/>
              </a:lvl1pPr>
            </a:lstStyle>
            <a:p>
              <a:r>
                <a:rPr lang="en-GB" sz="1100" dirty="0"/>
                <a:t>Extended</a:t>
              </a:r>
            </a:p>
          </p:txBody>
        </p:sp>
        <p:sp>
          <p:nvSpPr>
            <p:cNvPr id="76" name="Rectangle 75">
              <a:extLst>
                <a:ext uri="{FF2B5EF4-FFF2-40B4-BE49-F238E27FC236}">
                  <a16:creationId xmlns:a16="http://schemas.microsoft.com/office/drawing/2014/main" id="{35A90EF8-9555-43E4-B770-6484567363F3}"/>
                </a:ext>
              </a:extLst>
            </p:cNvPr>
            <p:cNvSpPr/>
            <p:nvPr/>
          </p:nvSpPr>
          <p:spPr>
            <a:xfrm flipV="1">
              <a:off x="1558690" y="3045512"/>
              <a:ext cx="9145822" cy="3766285"/>
            </a:xfrm>
            <a:prstGeom prst="rect">
              <a:avLst/>
            </a:prstGeom>
            <a:noFill/>
          </p:spPr>
          <p:style>
            <a:lnRef idx="2">
              <a:schemeClr val="accent2"/>
            </a:lnRef>
            <a:fillRef idx="1">
              <a:schemeClr val="lt1"/>
            </a:fillRef>
            <a:effectRef idx="0">
              <a:schemeClr val="accent2"/>
            </a:effectRef>
            <a:fontRef idx="minor">
              <a:schemeClr val="dk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600" b="0" i="0" u="none" strike="noStrike" kern="1200" cap="none" spc="0" normalizeH="0" baseline="0" noProof="0">
                <a:ln>
                  <a:noFill/>
                </a:ln>
                <a:solidFill>
                  <a:srgbClr val="707173"/>
                </a:solidFill>
                <a:effectLst/>
                <a:uLnTx/>
                <a:uFillTx/>
                <a:latin typeface="Trebuchet MS"/>
                <a:ea typeface="+mn-ea"/>
                <a:cs typeface="+mn-cs"/>
              </a:endParaRPr>
            </a:p>
          </p:txBody>
        </p:sp>
      </p:grpSp>
      <p:sp>
        <p:nvSpPr>
          <p:cNvPr id="112" name="TextBox 111">
            <a:extLst>
              <a:ext uri="{FF2B5EF4-FFF2-40B4-BE49-F238E27FC236}">
                <a16:creationId xmlns:a16="http://schemas.microsoft.com/office/drawing/2014/main" id="{38B19FF7-FAA7-4E3F-9375-754B5B4A2902}"/>
              </a:ext>
            </a:extLst>
          </p:cNvPr>
          <p:cNvSpPr txBox="1"/>
          <p:nvPr/>
        </p:nvSpPr>
        <p:spPr>
          <a:xfrm>
            <a:off x="5303912" y="3421349"/>
            <a:ext cx="1103187" cy="369332"/>
          </a:xfrm>
          <a:prstGeom prst="rect">
            <a:avLst/>
          </a:prstGeom>
          <a:noFill/>
        </p:spPr>
        <p:txBody>
          <a:bodyPr wrap="none" rtlCol="0">
            <a:spAutoFit/>
          </a:bodyPr>
          <a:lstStyle/>
          <a:p>
            <a:r>
              <a:rPr lang="en-GB" dirty="0">
                <a:solidFill>
                  <a:schemeClr val="accent1"/>
                </a:solidFill>
              </a:rPr>
              <a:t>Data Out</a:t>
            </a:r>
          </a:p>
        </p:txBody>
      </p:sp>
      <p:sp>
        <p:nvSpPr>
          <p:cNvPr id="113" name="TextBox 112">
            <a:extLst>
              <a:ext uri="{FF2B5EF4-FFF2-40B4-BE49-F238E27FC236}">
                <a16:creationId xmlns:a16="http://schemas.microsoft.com/office/drawing/2014/main" id="{DA076DD9-8A25-4D63-9743-1F0DD97B5B44}"/>
              </a:ext>
            </a:extLst>
          </p:cNvPr>
          <p:cNvSpPr txBox="1"/>
          <p:nvPr/>
        </p:nvSpPr>
        <p:spPr>
          <a:xfrm>
            <a:off x="5276868" y="5197740"/>
            <a:ext cx="1527982" cy="369332"/>
          </a:xfrm>
          <a:prstGeom prst="rect">
            <a:avLst/>
          </a:prstGeom>
          <a:noFill/>
        </p:spPr>
        <p:txBody>
          <a:bodyPr wrap="none" rtlCol="0">
            <a:spAutoFit/>
          </a:bodyPr>
          <a:lstStyle/>
          <a:p>
            <a:r>
              <a:rPr lang="en-GB" dirty="0">
                <a:solidFill>
                  <a:schemeClr val="accent1"/>
                </a:solidFill>
              </a:rPr>
              <a:t>Innovation In</a:t>
            </a:r>
          </a:p>
        </p:txBody>
      </p:sp>
      <p:sp>
        <p:nvSpPr>
          <p:cNvPr id="114" name="Rectangle 113">
            <a:extLst>
              <a:ext uri="{FF2B5EF4-FFF2-40B4-BE49-F238E27FC236}">
                <a16:creationId xmlns:a16="http://schemas.microsoft.com/office/drawing/2014/main" id="{14E2BF9E-A121-4725-9C13-4B9BDFE28A67}"/>
              </a:ext>
            </a:extLst>
          </p:cNvPr>
          <p:cNvSpPr/>
          <p:nvPr/>
        </p:nvSpPr>
        <p:spPr>
          <a:xfrm>
            <a:off x="1606811" y="2780928"/>
            <a:ext cx="3733749" cy="3458808"/>
          </a:xfrm>
          <a:prstGeom prst="rect">
            <a:avLst/>
          </a:prstGeom>
          <a:noFill/>
          <a:ln w="38100" cap="flat" cmpd="sng" algn="ctr">
            <a:solidFill>
              <a:schemeClr val="accent3"/>
            </a:solidFill>
            <a:prstDash val="solid"/>
            <a:round/>
            <a:headEnd type="none" w="med" len="med"/>
            <a:tailEnd type="none" w="med" len="med"/>
          </a:ln>
        </p:spPr>
        <p:style>
          <a:lnRef idx="0">
            <a:scrgbClr r="0" g="0" b="0"/>
          </a:lnRef>
          <a:fillRef idx="0">
            <a:scrgbClr r="0" g="0" b="0"/>
          </a:fillRef>
          <a:effectRef idx="0">
            <a:scrgbClr r="0" g="0" b="0"/>
          </a:effectRef>
          <a:fontRef idx="minor">
            <a:schemeClr val="accent3"/>
          </a:fontRef>
        </p:style>
        <p:txBody>
          <a:bodyPr rtlCol="0" anchor="t"/>
          <a:lstStyle/>
          <a:p>
            <a:r>
              <a:rPr lang="en-GB" dirty="0"/>
              <a:t>NHS</a:t>
            </a:r>
          </a:p>
        </p:txBody>
      </p:sp>
      <p:sp>
        <p:nvSpPr>
          <p:cNvPr id="115" name="Rectangle 114">
            <a:extLst>
              <a:ext uri="{FF2B5EF4-FFF2-40B4-BE49-F238E27FC236}">
                <a16:creationId xmlns:a16="http://schemas.microsoft.com/office/drawing/2014/main" id="{E2B43099-733D-413A-B6BA-D4A616FBEA14}"/>
              </a:ext>
            </a:extLst>
          </p:cNvPr>
          <p:cNvSpPr/>
          <p:nvPr/>
        </p:nvSpPr>
        <p:spPr>
          <a:xfrm>
            <a:off x="6900719" y="2765863"/>
            <a:ext cx="3733749" cy="3458808"/>
          </a:xfrm>
          <a:prstGeom prst="rect">
            <a:avLst/>
          </a:prstGeom>
          <a:noFill/>
          <a:ln w="38100" cap="flat" cmpd="sng" algn="ctr">
            <a:solidFill>
              <a:schemeClr val="accent4"/>
            </a:solidFill>
            <a:prstDash val="solid"/>
            <a:round/>
            <a:headEnd type="none" w="med" len="med"/>
            <a:tailEnd type="none" w="med" len="med"/>
          </a:ln>
        </p:spPr>
        <p:style>
          <a:lnRef idx="0">
            <a:scrgbClr r="0" g="0" b="0"/>
          </a:lnRef>
          <a:fillRef idx="0">
            <a:scrgbClr r="0" g="0" b="0"/>
          </a:fillRef>
          <a:effectRef idx="0">
            <a:scrgbClr r="0" g="0" b="0"/>
          </a:effectRef>
          <a:fontRef idx="minor">
            <a:schemeClr val="accent4"/>
          </a:fontRef>
        </p:style>
        <p:txBody>
          <a:bodyPr rtlCol="0" anchor="t"/>
          <a:lstStyle/>
          <a:p>
            <a:r>
              <a:rPr lang="en-GB" dirty="0"/>
              <a:t>R&amp;D</a:t>
            </a:r>
          </a:p>
        </p:txBody>
      </p:sp>
      <p:sp>
        <p:nvSpPr>
          <p:cNvPr id="6" name="Speech Bubble: Rectangle with Corners Rounded 5">
            <a:extLst>
              <a:ext uri="{FF2B5EF4-FFF2-40B4-BE49-F238E27FC236}">
                <a16:creationId xmlns:a16="http://schemas.microsoft.com/office/drawing/2014/main" id="{02F95E1C-CFE3-42BB-900A-0A48FEDDE1AD}"/>
              </a:ext>
            </a:extLst>
          </p:cNvPr>
          <p:cNvSpPr/>
          <p:nvPr/>
        </p:nvSpPr>
        <p:spPr>
          <a:xfrm>
            <a:off x="693248" y="1844824"/>
            <a:ext cx="3746567" cy="612648"/>
          </a:xfrm>
          <a:prstGeom prst="wedgeRoundRectCallout">
            <a:avLst>
              <a:gd name="adj1" fmla="val 35288"/>
              <a:gd name="adj2" fmla="val 166978"/>
              <a:gd name="adj3" fmla="val 16667"/>
            </a:avLst>
          </a:prstGeom>
        </p:spPr>
        <p:style>
          <a:lnRef idx="2">
            <a:schemeClr val="accent3">
              <a:shade val="50000"/>
            </a:schemeClr>
          </a:lnRef>
          <a:fillRef idx="1">
            <a:schemeClr val="accent3"/>
          </a:fillRef>
          <a:effectRef idx="0">
            <a:schemeClr val="accent3"/>
          </a:effectRef>
          <a:fontRef idx="minor">
            <a:schemeClr val="lt1"/>
          </a:fontRef>
        </p:style>
        <p:txBody>
          <a:bodyPr rtlCol="0" anchor="ctr"/>
          <a:lstStyle/>
          <a:p>
            <a:pPr algn="ctr"/>
            <a:r>
              <a:rPr lang="en-GB" dirty="0"/>
              <a:t>Authoritative data sets joining modes of data around patients</a:t>
            </a:r>
          </a:p>
        </p:txBody>
      </p:sp>
      <p:sp>
        <p:nvSpPr>
          <p:cNvPr id="111" name="Speech Bubble: Rectangle with Corners Rounded 110">
            <a:extLst>
              <a:ext uri="{FF2B5EF4-FFF2-40B4-BE49-F238E27FC236}">
                <a16:creationId xmlns:a16="http://schemas.microsoft.com/office/drawing/2014/main" id="{4411425E-D1E7-4208-A9F5-1081112C8A49}"/>
              </a:ext>
            </a:extLst>
          </p:cNvPr>
          <p:cNvSpPr/>
          <p:nvPr/>
        </p:nvSpPr>
        <p:spPr>
          <a:xfrm>
            <a:off x="7945325" y="1832497"/>
            <a:ext cx="3971125" cy="612648"/>
          </a:xfrm>
          <a:prstGeom prst="wedgeRoundRectCallout">
            <a:avLst>
              <a:gd name="adj1" fmla="val -46177"/>
              <a:gd name="adj2" fmla="val 169963"/>
              <a:gd name="adj3" fmla="val 16667"/>
            </a:avLst>
          </a:prstGeom>
        </p:spPr>
        <p:style>
          <a:lnRef idx="2">
            <a:schemeClr val="accent4">
              <a:shade val="50000"/>
            </a:schemeClr>
          </a:lnRef>
          <a:fillRef idx="1">
            <a:schemeClr val="accent4"/>
          </a:fillRef>
          <a:effectRef idx="0">
            <a:schemeClr val="accent4"/>
          </a:effectRef>
          <a:fontRef idx="minor">
            <a:schemeClr val="lt1"/>
          </a:fontRef>
        </p:style>
        <p:txBody>
          <a:bodyPr rtlCol="0" anchor="ctr"/>
          <a:lstStyle/>
          <a:p>
            <a:pPr algn="ctr"/>
            <a:r>
              <a:rPr lang="en-GB" dirty="0"/>
              <a:t>Project research environments – combining lab AND healthcare data</a:t>
            </a:r>
          </a:p>
        </p:txBody>
      </p:sp>
      <p:sp>
        <p:nvSpPr>
          <p:cNvPr id="116" name="Speech Bubble: Rectangle with Corners Rounded 115">
            <a:extLst>
              <a:ext uri="{FF2B5EF4-FFF2-40B4-BE49-F238E27FC236}">
                <a16:creationId xmlns:a16="http://schemas.microsoft.com/office/drawing/2014/main" id="{A308E1CE-9F0F-469D-B1F2-5B6FC9231794}"/>
              </a:ext>
            </a:extLst>
          </p:cNvPr>
          <p:cNvSpPr/>
          <p:nvPr/>
        </p:nvSpPr>
        <p:spPr>
          <a:xfrm>
            <a:off x="4801743" y="1840382"/>
            <a:ext cx="2833005" cy="612648"/>
          </a:xfrm>
          <a:prstGeom prst="wedgeRoundRectCallout">
            <a:avLst>
              <a:gd name="adj1" fmla="val -34558"/>
              <a:gd name="adj2" fmla="val 262501"/>
              <a:gd name="adj3" fmla="val 16667"/>
            </a:avLst>
          </a:prstGeom>
        </p:spPr>
        <p:style>
          <a:lnRef idx="2">
            <a:schemeClr val="accent1"/>
          </a:lnRef>
          <a:fillRef idx="1">
            <a:schemeClr val="lt1"/>
          </a:fillRef>
          <a:effectRef idx="0">
            <a:schemeClr val="accent1"/>
          </a:effectRef>
          <a:fontRef idx="minor">
            <a:schemeClr val="dk1"/>
          </a:fontRef>
        </p:style>
        <p:txBody>
          <a:bodyPr rtlCol="0" anchor="ctr"/>
          <a:lstStyle/>
          <a:p>
            <a:pPr algn="ctr"/>
            <a:r>
              <a:rPr lang="en-GB" dirty="0"/>
              <a:t>Tech-enabled Information governance</a:t>
            </a:r>
          </a:p>
        </p:txBody>
      </p:sp>
    </p:spTree>
    <p:extLst>
      <p:ext uri="{BB962C8B-B14F-4D97-AF65-F5344CB8AC3E}">
        <p14:creationId xmlns:p14="http://schemas.microsoft.com/office/powerpoint/2010/main" val="3036292829"/>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a:extLst>
              <a:ext uri="{FF2B5EF4-FFF2-40B4-BE49-F238E27FC236}">
                <a16:creationId xmlns:a16="http://schemas.microsoft.com/office/drawing/2014/main" id="{2BE765A1-3128-4616-8925-2DC2B1E76632}"/>
              </a:ext>
            </a:extLst>
          </p:cNvPr>
          <p:cNvSpPr>
            <a:spLocks noGrp="1"/>
          </p:cNvSpPr>
          <p:nvPr>
            <p:ph type="title"/>
          </p:nvPr>
        </p:nvSpPr>
        <p:spPr>
          <a:xfrm>
            <a:off x="725320" y="303047"/>
            <a:ext cx="10051200" cy="1057936"/>
          </a:xfrm>
        </p:spPr>
        <p:txBody>
          <a:bodyPr>
            <a:normAutofit fontScale="90000"/>
          </a:bodyPr>
          <a:lstStyle/>
          <a:p>
            <a:r>
              <a:rPr lang="en-GB" dirty="0"/>
              <a:t>Patterns of data exchange</a:t>
            </a:r>
            <a:br>
              <a:rPr lang="en-GB" dirty="0"/>
            </a:br>
            <a:r>
              <a:rPr lang="en-GB" b="0" dirty="0"/>
              <a:t>There are three basic patterns of how data can be utilised between the a host and any 3</a:t>
            </a:r>
            <a:r>
              <a:rPr lang="en-GB" b="0" baseline="30000" dirty="0"/>
              <a:t>rd</a:t>
            </a:r>
            <a:r>
              <a:rPr lang="en-GB" b="0" dirty="0"/>
              <a:t> party research performing organisation (RPO) – ‘hosted’, ‘exported’ and ‘shared’. Not all are equivalent, and in many ways, the default ‘hosted’ model is the </a:t>
            </a:r>
            <a:r>
              <a:rPr lang="en-GB" b="0" i="1" dirty="0"/>
              <a:t>least</a:t>
            </a:r>
            <a:r>
              <a:rPr lang="en-GB" b="0" dirty="0"/>
              <a:t> desirable for all parties. </a:t>
            </a:r>
            <a:endParaRPr lang="en-GB" dirty="0"/>
          </a:p>
        </p:txBody>
      </p:sp>
      <p:grpSp>
        <p:nvGrpSpPr>
          <p:cNvPr id="43" name="Group 42">
            <a:extLst>
              <a:ext uri="{FF2B5EF4-FFF2-40B4-BE49-F238E27FC236}">
                <a16:creationId xmlns:a16="http://schemas.microsoft.com/office/drawing/2014/main" id="{0269535C-99FC-4707-971E-F12776A01B04}"/>
              </a:ext>
            </a:extLst>
          </p:cNvPr>
          <p:cNvGrpSpPr/>
          <p:nvPr/>
        </p:nvGrpSpPr>
        <p:grpSpPr>
          <a:xfrm>
            <a:off x="604690" y="2497489"/>
            <a:ext cx="7939582" cy="3910520"/>
            <a:chOff x="604690" y="2420888"/>
            <a:chExt cx="7939582" cy="4501498"/>
          </a:xfrm>
        </p:grpSpPr>
        <p:sp>
          <p:nvSpPr>
            <p:cNvPr id="40" name="Rectangle 39">
              <a:extLst>
                <a:ext uri="{FF2B5EF4-FFF2-40B4-BE49-F238E27FC236}">
                  <a16:creationId xmlns:a16="http://schemas.microsoft.com/office/drawing/2014/main" id="{E9F1D5F4-CE78-4D25-B1F1-8BD170D2DE32}"/>
                </a:ext>
              </a:extLst>
            </p:cNvPr>
            <p:cNvSpPr/>
            <p:nvPr/>
          </p:nvSpPr>
          <p:spPr>
            <a:xfrm>
              <a:off x="2711624" y="5157192"/>
              <a:ext cx="5832648" cy="1651591"/>
            </a:xfrm>
            <a:prstGeom prst="rect">
              <a:avLst/>
            </a:prstGeom>
            <a:solidFill>
              <a:schemeClr val="accent6">
                <a:lumMod val="20000"/>
                <a:lumOff val="80000"/>
              </a:schemeClr>
            </a:solidFill>
          </p:spPr>
          <p:style>
            <a:lnRef idx="1">
              <a:schemeClr val="accent6"/>
            </a:lnRef>
            <a:fillRef idx="2">
              <a:schemeClr val="accent6"/>
            </a:fillRef>
            <a:effectRef idx="1">
              <a:schemeClr val="accent6"/>
            </a:effectRef>
            <a:fontRef idx="minor">
              <a:schemeClr val="dk1"/>
            </a:fontRef>
          </p:style>
          <p:txBody>
            <a:bodyPr rtlCol="0" anchor="b"/>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1800" b="0" i="0" u="none" strike="noStrike" kern="1200" cap="none" spc="0" normalizeH="0" baseline="0" noProof="0" dirty="0">
                  <a:ln>
                    <a:noFill/>
                  </a:ln>
                  <a:solidFill>
                    <a:srgbClr val="707173"/>
                  </a:solidFill>
                  <a:effectLst/>
                  <a:uLnTx/>
                  <a:uFillTx/>
                  <a:latin typeface="Trebuchet MS"/>
                  <a:ea typeface="+mn-ea"/>
                  <a:cs typeface="+mn-cs"/>
                </a:rPr>
                <a:t>Common Data Fabric</a:t>
              </a:r>
            </a:p>
          </p:txBody>
        </p:sp>
        <p:sp>
          <p:nvSpPr>
            <p:cNvPr id="10" name="Rectangle 9">
              <a:extLst>
                <a:ext uri="{FF2B5EF4-FFF2-40B4-BE49-F238E27FC236}">
                  <a16:creationId xmlns:a16="http://schemas.microsoft.com/office/drawing/2014/main" id="{564FF110-68AD-4858-B24C-609A0B8D247B}"/>
                </a:ext>
              </a:extLst>
            </p:cNvPr>
            <p:cNvSpPr/>
            <p:nvPr/>
          </p:nvSpPr>
          <p:spPr>
            <a:xfrm>
              <a:off x="2927648" y="2420888"/>
              <a:ext cx="2520280" cy="1129944"/>
            </a:xfrm>
            <a:prstGeom prst="rect">
              <a:avLst/>
            </a:prstGeom>
            <a:solidFill>
              <a:schemeClr val="accent4">
                <a:lumMod val="20000"/>
                <a:lumOff val="80000"/>
              </a:schemeClr>
            </a:solidFill>
          </p:spPr>
          <p:style>
            <a:lnRef idx="1">
              <a:schemeClr val="accent3"/>
            </a:lnRef>
            <a:fillRef idx="2">
              <a:schemeClr val="accent3"/>
            </a:fillRef>
            <a:effectRef idx="1">
              <a:schemeClr val="accent3"/>
            </a:effectRef>
            <a:fontRef idx="minor">
              <a:schemeClr val="dk1"/>
            </a:fontRef>
          </p:style>
          <p:txBody>
            <a:bodyPr rtlCol="0" anchor="t"/>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GB" dirty="0">
                  <a:solidFill>
                    <a:srgbClr val="707173"/>
                  </a:solidFill>
                  <a:latin typeface="Trebuchet MS"/>
                </a:rPr>
                <a:t>Host</a:t>
              </a:r>
              <a:r>
                <a:rPr kumimoji="0" lang="en-GB" sz="1800" b="0" i="0" u="none" strike="noStrike" kern="1200" cap="none" spc="0" normalizeH="0" baseline="0" noProof="0" dirty="0">
                  <a:ln>
                    <a:noFill/>
                  </a:ln>
                  <a:solidFill>
                    <a:srgbClr val="707173"/>
                  </a:solidFill>
                  <a:effectLst/>
                  <a:uLnTx/>
                  <a:uFillTx/>
                  <a:latin typeface="Trebuchet MS"/>
                  <a:ea typeface="+mn-ea"/>
                  <a:cs typeface="+mn-cs"/>
                </a:rPr>
                <a:t> Environment</a:t>
              </a:r>
            </a:p>
          </p:txBody>
        </p:sp>
        <p:sp>
          <p:nvSpPr>
            <p:cNvPr id="6" name="TextBox 5">
              <a:extLst>
                <a:ext uri="{FF2B5EF4-FFF2-40B4-BE49-F238E27FC236}">
                  <a16:creationId xmlns:a16="http://schemas.microsoft.com/office/drawing/2014/main" id="{7F6CA0A4-B953-445F-BFB1-46A0BEA18982}"/>
                </a:ext>
              </a:extLst>
            </p:cNvPr>
            <p:cNvSpPr txBox="1"/>
            <p:nvPr/>
          </p:nvSpPr>
          <p:spPr>
            <a:xfrm>
              <a:off x="604690" y="2420888"/>
              <a:ext cx="2106934" cy="1399443"/>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2000" b="1" i="0" u="none" strike="noStrike" kern="1200" cap="none" spc="0" normalizeH="0" baseline="0" noProof="0" dirty="0">
                  <a:ln>
                    <a:noFill/>
                  </a:ln>
                  <a:solidFill>
                    <a:srgbClr val="707173"/>
                  </a:solidFill>
                  <a:effectLst/>
                  <a:uLnTx/>
                  <a:uFillTx/>
                  <a:latin typeface="Trebuchet MS"/>
                  <a:ea typeface="+mn-ea"/>
                  <a:cs typeface="+mn-cs"/>
                </a:rPr>
                <a:t>Hosted (default)</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1100" b="1" i="0" u="none" strike="noStrike" kern="1200" cap="none" spc="0" normalizeH="0" baseline="0" noProof="0" dirty="0">
                  <a:ln>
                    <a:noFill/>
                  </a:ln>
                  <a:solidFill>
                    <a:srgbClr val="707173"/>
                  </a:solidFill>
                  <a:effectLst/>
                  <a:uLnTx/>
                  <a:uFillTx/>
                  <a:latin typeface="Trebuchet MS"/>
                  <a:ea typeface="+mn-ea"/>
                  <a:cs typeface="+mn-cs"/>
                </a:rPr>
                <a:t>Approved Researcher given access to local data in a controlled environment</a:t>
              </a:r>
              <a:endParaRPr kumimoji="0" lang="en-GB" sz="1200" b="1" i="0" u="none" strike="noStrike" kern="1200" cap="none" spc="0" normalizeH="0" baseline="0" noProof="0" dirty="0">
                <a:ln>
                  <a:noFill/>
                </a:ln>
                <a:solidFill>
                  <a:srgbClr val="707173"/>
                </a:solidFill>
                <a:effectLst/>
                <a:uLnTx/>
                <a:uFillTx/>
                <a:latin typeface="Trebuchet MS"/>
                <a:ea typeface="+mn-ea"/>
                <a:cs typeface="+mn-cs"/>
              </a:endParaRPr>
            </a:p>
          </p:txBody>
        </p:sp>
        <p:sp>
          <p:nvSpPr>
            <p:cNvPr id="7" name="TextBox 6">
              <a:extLst>
                <a:ext uri="{FF2B5EF4-FFF2-40B4-BE49-F238E27FC236}">
                  <a16:creationId xmlns:a16="http://schemas.microsoft.com/office/drawing/2014/main" id="{2FC3DE1A-8225-4420-BF78-19142BBEAFB2}"/>
                </a:ext>
              </a:extLst>
            </p:cNvPr>
            <p:cNvSpPr txBox="1"/>
            <p:nvPr/>
          </p:nvSpPr>
          <p:spPr>
            <a:xfrm>
              <a:off x="605122" y="3828075"/>
              <a:ext cx="1994681" cy="1240013"/>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2000" b="1" i="0" u="none" strike="noStrike" kern="1200" cap="none" spc="0" normalizeH="0" baseline="0" noProof="0" dirty="0">
                  <a:ln>
                    <a:noFill/>
                  </a:ln>
                  <a:solidFill>
                    <a:srgbClr val="707173"/>
                  </a:solidFill>
                  <a:effectLst/>
                  <a:uLnTx/>
                  <a:uFillTx/>
                  <a:latin typeface="Trebuchet MS"/>
                  <a:ea typeface="+mn-ea"/>
                  <a:cs typeface="+mn-cs"/>
                </a:rPr>
                <a:t>Exported</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1100" b="1" i="0" u="none" strike="noStrike" kern="1200" cap="none" spc="0" normalizeH="0" baseline="0" noProof="0" dirty="0">
                  <a:ln>
                    <a:noFill/>
                  </a:ln>
                  <a:solidFill>
                    <a:srgbClr val="707173"/>
                  </a:solidFill>
                  <a:effectLst/>
                  <a:uLnTx/>
                  <a:uFillTx/>
                  <a:latin typeface="Trebuchet MS"/>
                  <a:ea typeface="+mn-ea"/>
                  <a:cs typeface="+mn-cs"/>
                </a:rPr>
                <a:t>Approved Researcher is given a local copy of relevant data to work with in their own environment</a:t>
              </a:r>
            </a:p>
          </p:txBody>
        </p:sp>
        <p:sp>
          <p:nvSpPr>
            <p:cNvPr id="8" name="TextBox 7">
              <a:extLst>
                <a:ext uri="{FF2B5EF4-FFF2-40B4-BE49-F238E27FC236}">
                  <a16:creationId xmlns:a16="http://schemas.microsoft.com/office/drawing/2014/main" id="{BF82072F-E665-4E26-8599-83A81D00CE6B}"/>
                </a:ext>
              </a:extLst>
            </p:cNvPr>
            <p:cNvSpPr txBox="1"/>
            <p:nvPr/>
          </p:nvSpPr>
          <p:spPr>
            <a:xfrm>
              <a:off x="604690" y="5097796"/>
              <a:ext cx="1890910" cy="1824590"/>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2000" b="1" i="0" u="none" strike="noStrike" kern="1200" cap="none" spc="0" normalizeH="0" baseline="0" noProof="0" dirty="0">
                  <a:ln>
                    <a:noFill/>
                  </a:ln>
                  <a:solidFill>
                    <a:srgbClr val="707173"/>
                  </a:solidFill>
                  <a:effectLst/>
                  <a:uLnTx/>
                  <a:uFillTx/>
                  <a:latin typeface="Trebuchet MS"/>
                  <a:ea typeface="+mn-ea"/>
                  <a:cs typeface="+mn-cs"/>
                </a:rPr>
                <a:t>Shared</a:t>
              </a:r>
            </a:p>
            <a:p>
              <a:pPr marL="0" marR="0" lvl="0" indent="0" algn="l" defTabSz="914400" rtl="0" eaLnBrk="1" fontAlgn="auto" latinLnBrk="0" hangingPunct="1">
                <a:lnSpc>
                  <a:spcPct val="100000"/>
                </a:lnSpc>
                <a:spcBef>
                  <a:spcPts val="0"/>
                </a:spcBef>
                <a:spcAft>
                  <a:spcPts val="0"/>
                </a:spcAft>
                <a:buClrTx/>
                <a:buSzTx/>
                <a:buFontTx/>
                <a:buNone/>
                <a:tabLst/>
                <a:defRPr/>
              </a:pPr>
              <a:r>
                <a:rPr lang="en-GB" sz="1100" b="1" dirty="0">
                  <a:solidFill>
                    <a:srgbClr val="707173"/>
                  </a:solidFill>
                  <a:latin typeface="Trebuchet MS"/>
                </a:rPr>
                <a:t>Host</a:t>
              </a:r>
              <a:r>
                <a:rPr kumimoji="0" lang="en-GB" sz="1100" b="1" i="0" u="none" strike="noStrike" kern="1200" cap="none" spc="0" normalizeH="0" baseline="0" noProof="0" dirty="0">
                  <a:ln>
                    <a:noFill/>
                  </a:ln>
                  <a:solidFill>
                    <a:srgbClr val="707173"/>
                  </a:solidFill>
                  <a:effectLst/>
                  <a:uLnTx/>
                  <a:uFillTx/>
                  <a:latin typeface="Trebuchet MS"/>
                  <a:ea typeface="+mn-ea"/>
                  <a:cs typeface="+mn-cs"/>
                </a:rPr>
                <a:t> org and RPO use their own environments on a common tech platform, which allows the </a:t>
              </a:r>
              <a:r>
                <a:rPr lang="en-GB" sz="1100" b="1" dirty="0">
                  <a:solidFill>
                    <a:srgbClr val="707173"/>
                  </a:solidFill>
                  <a:latin typeface="Trebuchet MS"/>
                </a:rPr>
                <a:t>Host</a:t>
              </a:r>
              <a:r>
                <a:rPr kumimoji="0" lang="en-GB" sz="1100" b="1" i="0" u="none" strike="noStrike" kern="1200" cap="none" spc="0" normalizeH="0" baseline="0" noProof="0" dirty="0">
                  <a:ln>
                    <a:noFill/>
                  </a:ln>
                  <a:solidFill>
                    <a:srgbClr val="707173"/>
                  </a:solidFill>
                  <a:effectLst/>
                  <a:uLnTx/>
                  <a:uFillTx/>
                  <a:latin typeface="Trebuchet MS"/>
                  <a:ea typeface="+mn-ea"/>
                  <a:cs typeface="+mn-cs"/>
                </a:rPr>
                <a:t> to share an ‘image’ of the data, without direct copying</a:t>
              </a:r>
            </a:p>
          </p:txBody>
        </p:sp>
        <p:sp>
          <p:nvSpPr>
            <p:cNvPr id="9" name="Cylinder 8">
              <a:extLst>
                <a:ext uri="{FF2B5EF4-FFF2-40B4-BE49-F238E27FC236}">
                  <a16:creationId xmlns:a16="http://schemas.microsoft.com/office/drawing/2014/main" id="{335D591E-D895-4C13-AE9C-5444DBBC233B}"/>
                </a:ext>
              </a:extLst>
            </p:cNvPr>
            <p:cNvSpPr/>
            <p:nvPr/>
          </p:nvSpPr>
          <p:spPr>
            <a:xfrm>
              <a:off x="3223378" y="2813182"/>
              <a:ext cx="792088" cy="648072"/>
            </a:xfrm>
            <a:prstGeom prst="can">
              <a:avLst/>
            </a:prstGeom>
            <a:solidFill>
              <a:schemeClr val="accent4">
                <a:lumMod val="60000"/>
                <a:lumOff val="4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1800" b="0" i="0" u="none" strike="noStrike" kern="1200" cap="none" spc="0" normalizeH="0" baseline="0" noProof="0" dirty="0">
                  <a:ln>
                    <a:noFill/>
                  </a:ln>
                  <a:solidFill>
                    <a:srgbClr val="FFFFFF"/>
                  </a:solidFill>
                  <a:effectLst/>
                  <a:uLnTx/>
                  <a:uFillTx/>
                  <a:latin typeface="Trebuchet MS"/>
                  <a:ea typeface="+mn-ea"/>
                  <a:cs typeface="+mn-cs"/>
                </a:rPr>
                <a:t>Data</a:t>
              </a:r>
            </a:p>
          </p:txBody>
        </p:sp>
        <p:grpSp>
          <p:nvGrpSpPr>
            <p:cNvPr id="13" name="Group 12">
              <a:extLst>
                <a:ext uri="{FF2B5EF4-FFF2-40B4-BE49-F238E27FC236}">
                  <a16:creationId xmlns:a16="http://schemas.microsoft.com/office/drawing/2014/main" id="{C303066C-EF49-4B98-B603-43B7E4B61F78}"/>
                </a:ext>
              </a:extLst>
            </p:cNvPr>
            <p:cNvGrpSpPr/>
            <p:nvPr/>
          </p:nvGrpSpPr>
          <p:grpSpPr>
            <a:xfrm>
              <a:off x="4903627" y="2824274"/>
              <a:ext cx="288032" cy="636980"/>
              <a:chOff x="6672064" y="2913852"/>
              <a:chExt cx="288032" cy="636980"/>
            </a:xfrm>
          </p:grpSpPr>
          <p:sp>
            <p:nvSpPr>
              <p:cNvPr id="11" name="Isosceles Triangle 10">
                <a:extLst>
                  <a:ext uri="{FF2B5EF4-FFF2-40B4-BE49-F238E27FC236}">
                    <a16:creationId xmlns:a16="http://schemas.microsoft.com/office/drawing/2014/main" id="{461F5F51-C6CA-4693-BC42-AD304E9CA432}"/>
                  </a:ext>
                </a:extLst>
              </p:cNvPr>
              <p:cNvSpPr/>
              <p:nvPr/>
            </p:nvSpPr>
            <p:spPr>
              <a:xfrm>
                <a:off x="6672064" y="3140968"/>
                <a:ext cx="288032" cy="409864"/>
              </a:xfrm>
              <a:prstGeom prst="triangl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FFFFFF"/>
                  </a:solidFill>
                  <a:effectLst/>
                  <a:uLnTx/>
                  <a:uFillTx/>
                  <a:latin typeface="Trebuchet MS"/>
                  <a:ea typeface="+mn-ea"/>
                  <a:cs typeface="+mn-cs"/>
                </a:endParaRPr>
              </a:p>
            </p:txBody>
          </p:sp>
          <p:sp>
            <p:nvSpPr>
              <p:cNvPr id="12" name="Oval 11">
                <a:extLst>
                  <a:ext uri="{FF2B5EF4-FFF2-40B4-BE49-F238E27FC236}">
                    <a16:creationId xmlns:a16="http://schemas.microsoft.com/office/drawing/2014/main" id="{F8568D07-1773-4F80-ABDA-9FBCC26D2E3B}"/>
                  </a:ext>
                </a:extLst>
              </p:cNvPr>
              <p:cNvSpPr/>
              <p:nvPr/>
            </p:nvSpPr>
            <p:spPr>
              <a:xfrm>
                <a:off x="6672064" y="2913852"/>
                <a:ext cx="288032" cy="216024"/>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FFFFFF"/>
                  </a:solidFill>
                  <a:effectLst/>
                  <a:uLnTx/>
                  <a:uFillTx/>
                  <a:latin typeface="Trebuchet MS"/>
                  <a:ea typeface="+mn-ea"/>
                  <a:cs typeface="+mn-cs"/>
                </a:endParaRPr>
              </a:p>
            </p:txBody>
          </p:sp>
        </p:grpSp>
        <p:cxnSp>
          <p:nvCxnSpPr>
            <p:cNvPr id="15" name="Straight Arrow Connector 14">
              <a:extLst>
                <a:ext uri="{FF2B5EF4-FFF2-40B4-BE49-F238E27FC236}">
                  <a16:creationId xmlns:a16="http://schemas.microsoft.com/office/drawing/2014/main" id="{454FE5B5-699B-49D7-AC79-55E8DAB536DF}"/>
                </a:ext>
              </a:extLst>
            </p:cNvPr>
            <p:cNvCxnSpPr>
              <a:endCxn id="9" idx="4"/>
            </p:cNvCxnSpPr>
            <p:nvPr/>
          </p:nvCxnSpPr>
          <p:spPr>
            <a:xfrm flipH="1">
              <a:off x="4015466" y="3137218"/>
              <a:ext cx="784390" cy="0"/>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sp>
          <p:nvSpPr>
            <p:cNvPr id="18" name="Rectangle 17">
              <a:extLst>
                <a:ext uri="{FF2B5EF4-FFF2-40B4-BE49-F238E27FC236}">
                  <a16:creationId xmlns:a16="http://schemas.microsoft.com/office/drawing/2014/main" id="{73ADE6EB-2D9D-4A9B-9C27-39F3E701BE1A}"/>
                </a:ext>
              </a:extLst>
            </p:cNvPr>
            <p:cNvSpPr/>
            <p:nvPr/>
          </p:nvSpPr>
          <p:spPr>
            <a:xfrm>
              <a:off x="2927648" y="3805475"/>
              <a:ext cx="2520280" cy="1129944"/>
            </a:xfrm>
            <a:prstGeom prst="rect">
              <a:avLst/>
            </a:prstGeom>
            <a:solidFill>
              <a:schemeClr val="accent4">
                <a:lumMod val="20000"/>
                <a:lumOff val="80000"/>
              </a:schemeClr>
            </a:solidFill>
          </p:spPr>
          <p:style>
            <a:lnRef idx="1">
              <a:schemeClr val="accent3"/>
            </a:lnRef>
            <a:fillRef idx="2">
              <a:schemeClr val="accent3"/>
            </a:fillRef>
            <a:effectRef idx="1">
              <a:schemeClr val="accent3"/>
            </a:effectRef>
            <a:fontRef idx="minor">
              <a:schemeClr val="dk1"/>
            </a:fontRef>
          </p:style>
          <p:txBody>
            <a:bodyPr rtlCol="0" anchor="t"/>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GB" dirty="0">
                  <a:solidFill>
                    <a:srgbClr val="707173"/>
                  </a:solidFill>
                  <a:latin typeface="Trebuchet MS"/>
                </a:rPr>
                <a:t>Host</a:t>
              </a:r>
              <a:r>
                <a:rPr kumimoji="0" lang="en-GB" sz="1800" b="0" i="0" u="none" strike="noStrike" kern="1200" cap="none" spc="0" normalizeH="0" baseline="0" noProof="0" dirty="0">
                  <a:ln>
                    <a:noFill/>
                  </a:ln>
                  <a:solidFill>
                    <a:srgbClr val="707173"/>
                  </a:solidFill>
                  <a:effectLst/>
                  <a:uLnTx/>
                  <a:uFillTx/>
                  <a:latin typeface="Trebuchet MS"/>
                  <a:ea typeface="+mn-ea"/>
                  <a:cs typeface="+mn-cs"/>
                </a:rPr>
                <a:t> Environment</a:t>
              </a:r>
            </a:p>
          </p:txBody>
        </p:sp>
        <p:sp>
          <p:nvSpPr>
            <p:cNvPr id="19" name="Cylinder 18">
              <a:extLst>
                <a:ext uri="{FF2B5EF4-FFF2-40B4-BE49-F238E27FC236}">
                  <a16:creationId xmlns:a16="http://schemas.microsoft.com/office/drawing/2014/main" id="{9D81C93A-5A8E-4EA6-9439-2C7BD316DAAC}"/>
                </a:ext>
              </a:extLst>
            </p:cNvPr>
            <p:cNvSpPr/>
            <p:nvPr/>
          </p:nvSpPr>
          <p:spPr>
            <a:xfrm>
              <a:off x="3223378" y="4197769"/>
              <a:ext cx="792088" cy="648072"/>
            </a:xfrm>
            <a:prstGeom prst="can">
              <a:avLst/>
            </a:prstGeom>
            <a:solidFill>
              <a:schemeClr val="accent4">
                <a:lumMod val="60000"/>
                <a:lumOff val="4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1800" b="0" i="0" u="none" strike="noStrike" kern="1200" cap="none" spc="0" normalizeH="0" baseline="0" noProof="0" dirty="0">
                  <a:ln>
                    <a:noFill/>
                  </a:ln>
                  <a:solidFill>
                    <a:srgbClr val="FFFFFF"/>
                  </a:solidFill>
                  <a:effectLst/>
                  <a:uLnTx/>
                  <a:uFillTx/>
                  <a:latin typeface="Trebuchet MS"/>
                  <a:ea typeface="+mn-ea"/>
                  <a:cs typeface="+mn-cs"/>
                </a:rPr>
                <a:t>Data</a:t>
              </a:r>
            </a:p>
          </p:txBody>
        </p:sp>
        <p:sp>
          <p:nvSpPr>
            <p:cNvPr id="24" name="Rectangle 23">
              <a:extLst>
                <a:ext uri="{FF2B5EF4-FFF2-40B4-BE49-F238E27FC236}">
                  <a16:creationId xmlns:a16="http://schemas.microsoft.com/office/drawing/2014/main" id="{64C92197-05B4-4D91-90E7-073BBA9A3806}"/>
                </a:ext>
              </a:extLst>
            </p:cNvPr>
            <p:cNvSpPr/>
            <p:nvPr/>
          </p:nvSpPr>
          <p:spPr>
            <a:xfrm>
              <a:off x="5807968" y="3805475"/>
              <a:ext cx="2520280" cy="1129944"/>
            </a:xfrm>
            <a:prstGeom prst="rect">
              <a:avLst/>
            </a:prstGeom>
            <a:solidFill>
              <a:schemeClr val="accent3">
                <a:lumMod val="20000"/>
                <a:lumOff val="80000"/>
              </a:schemeClr>
            </a:solidFill>
            <a:ln>
              <a:solidFill>
                <a:schemeClr val="accent3"/>
              </a:solidFill>
            </a:ln>
          </p:spPr>
          <p:style>
            <a:lnRef idx="1">
              <a:schemeClr val="accent4"/>
            </a:lnRef>
            <a:fillRef idx="2">
              <a:schemeClr val="accent4"/>
            </a:fillRef>
            <a:effectRef idx="1">
              <a:schemeClr val="accent4"/>
            </a:effectRef>
            <a:fontRef idx="minor">
              <a:schemeClr val="dk1"/>
            </a:fontRef>
          </p:style>
          <p:txBody>
            <a:bodyPr rtlCol="0" anchor="t"/>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1800" b="0" i="0" u="none" strike="noStrike" kern="1200" cap="none" spc="0" normalizeH="0" baseline="0" noProof="0" dirty="0">
                  <a:ln>
                    <a:noFill/>
                  </a:ln>
                  <a:solidFill>
                    <a:srgbClr val="707173"/>
                  </a:solidFill>
                  <a:effectLst/>
                  <a:uLnTx/>
                  <a:uFillTx/>
                  <a:latin typeface="Trebuchet MS"/>
                  <a:ea typeface="+mn-ea"/>
                  <a:cs typeface="+mn-cs"/>
                </a:rPr>
                <a:t>RPO Environment</a:t>
              </a:r>
            </a:p>
          </p:txBody>
        </p:sp>
        <p:sp>
          <p:nvSpPr>
            <p:cNvPr id="25" name="Cylinder 24">
              <a:extLst>
                <a:ext uri="{FF2B5EF4-FFF2-40B4-BE49-F238E27FC236}">
                  <a16:creationId xmlns:a16="http://schemas.microsoft.com/office/drawing/2014/main" id="{FA7AEA3C-25C2-43D2-953B-0FCDADA105BB}"/>
                </a:ext>
              </a:extLst>
            </p:cNvPr>
            <p:cNvSpPr/>
            <p:nvPr/>
          </p:nvSpPr>
          <p:spPr>
            <a:xfrm>
              <a:off x="6096000" y="4197769"/>
              <a:ext cx="792088" cy="297218"/>
            </a:xfrm>
            <a:prstGeom prst="can">
              <a:avLst/>
            </a:prstGeom>
            <a:solidFill>
              <a:schemeClr val="accent4">
                <a:lumMod val="60000"/>
                <a:lumOff val="4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1800" b="0" i="0" u="none" strike="noStrike" kern="1200" cap="none" spc="0" normalizeH="0" baseline="0" noProof="0" dirty="0">
                  <a:ln>
                    <a:noFill/>
                  </a:ln>
                  <a:solidFill>
                    <a:srgbClr val="FFFFFF"/>
                  </a:solidFill>
                  <a:effectLst/>
                  <a:uLnTx/>
                  <a:uFillTx/>
                  <a:latin typeface="Trebuchet MS"/>
                  <a:ea typeface="+mn-ea"/>
                  <a:cs typeface="+mn-cs"/>
                </a:rPr>
                <a:t>Data</a:t>
              </a:r>
            </a:p>
          </p:txBody>
        </p:sp>
        <p:grpSp>
          <p:nvGrpSpPr>
            <p:cNvPr id="20" name="Group 19">
              <a:extLst>
                <a:ext uri="{FF2B5EF4-FFF2-40B4-BE49-F238E27FC236}">
                  <a16:creationId xmlns:a16="http://schemas.microsoft.com/office/drawing/2014/main" id="{7A91FA1D-C750-4895-A5EB-412720915DF7}"/>
                </a:ext>
              </a:extLst>
            </p:cNvPr>
            <p:cNvGrpSpPr/>
            <p:nvPr/>
          </p:nvGrpSpPr>
          <p:grpSpPr>
            <a:xfrm>
              <a:off x="7824192" y="4176497"/>
              <a:ext cx="288032" cy="636980"/>
              <a:chOff x="6672064" y="2913852"/>
              <a:chExt cx="288032" cy="636980"/>
            </a:xfrm>
          </p:grpSpPr>
          <p:sp>
            <p:nvSpPr>
              <p:cNvPr id="21" name="Isosceles Triangle 20">
                <a:extLst>
                  <a:ext uri="{FF2B5EF4-FFF2-40B4-BE49-F238E27FC236}">
                    <a16:creationId xmlns:a16="http://schemas.microsoft.com/office/drawing/2014/main" id="{B8FF79F7-AC80-4B61-AE8B-3A29FDFA810D}"/>
                  </a:ext>
                </a:extLst>
              </p:cNvPr>
              <p:cNvSpPr/>
              <p:nvPr/>
            </p:nvSpPr>
            <p:spPr>
              <a:xfrm>
                <a:off x="6672064" y="3140968"/>
                <a:ext cx="288032" cy="409864"/>
              </a:xfrm>
              <a:prstGeom prst="triangl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FFFFFF"/>
                  </a:solidFill>
                  <a:effectLst/>
                  <a:uLnTx/>
                  <a:uFillTx/>
                  <a:latin typeface="Trebuchet MS"/>
                  <a:ea typeface="+mn-ea"/>
                  <a:cs typeface="+mn-cs"/>
                </a:endParaRPr>
              </a:p>
            </p:txBody>
          </p:sp>
          <p:sp>
            <p:nvSpPr>
              <p:cNvPr id="22" name="Oval 21">
                <a:extLst>
                  <a:ext uri="{FF2B5EF4-FFF2-40B4-BE49-F238E27FC236}">
                    <a16:creationId xmlns:a16="http://schemas.microsoft.com/office/drawing/2014/main" id="{534C0ED2-58D2-4E94-B2E5-0EF5B636776D}"/>
                  </a:ext>
                </a:extLst>
              </p:cNvPr>
              <p:cNvSpPr/>
              <p:nvPr/>
            </p:nvSpPr>
            <p:spPr>
              <a:xfrm>
                <a:off x="6672064" y="2913852"/>
                <a:ext cx="288032" cy="216024"/>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FFFFFF"/>
                  </a:solidFill>
                  <a:effectLst/>
                  <a:uLnTx/>
                  <a:uFillTx/>
                  <a:latin typeface="Trebuchet MS"/>
                  <a:ea typeface="+mn-ea"/>
                  <a:cs typeface="+mn-cs"/>
                </a:endParaRPr>
              </a:p>
            </p:txBody>
          </p:sp>
        </p:grpSp>
        <p:cxnSp>
          <p:nvCxnSpPr>
            <p:cNvPr id="23" name="Straight Arrow Connector 22">
              <a:extLst>
                <a:ext uri="{FF2B5EF4-FFF2-40B4-BE49-F238E27FC236}">
                  <a16:creationId xmlns:a16="http://schemas.microsoft.com/office/drawing/2014/main" id="{A7027B41-D8DE-4F44-9F23-44EF70D0E3AA}"/>
                </a:ext>
              </a:extLst>
            </p:cNvPr>
            <p:cNvCxnSpPr>
              <a:cxnSpLocks/>
            </p:cNvCxnSpPr>
            <p:nvPr/>
          </p:nvCxnSpPr>
          <p:spPr>
            <a:xfrm flipH="1">
              <a:off x="6936031" y="4489441"/>
              <a:ext cx="784390" cy="0"/>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sp>
          <p:nvSpPr>
            <p:cNvPr id="26" name="Cylinder 25">
              <a:extLst>
                <a:ext uri="{FF2B5EF4-FFF2-40B4-BE49-F238E27FC236}">
                  <a16:creationId xmlns:a16="http://schemas.microsoft.com/office/drawing/2014/main" id="{0EABE4E6-4887-48E5-ABC2-4313427FEBD4}"/>
                </a:ext>
              </a:extLst>
            </p:cNvPr>
            <p:cNvSpPr/>
            <p:nvPr/>
          </p:nvSpPr>
          <p:spPr>
            <a:xfrm>
              <a:off x="6096000" y="4503183"/>
              <a:ext cx="792088" cy="297218"/>
            </a:xfrm>
            <a:prstGeom prst="can">
              <a:avLst/>
            </a:prstGeom>
            <a:solidFill>
              <a:schemeClr val="accent3">
                <a:lumMod val="60000"/>
                <a:lumOff val="4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1800" b="0" i="0" u="none" strike="noStrike" kern="1200" cap="none" spc="0" normalizeH="0" baseline="0" noProof="0" dirty="0">
                  <a:ln>
                    <a:noFill/>
                  </a:ln>
                  <a:solidFill>
                    <a:srgbClr val="FFFFFF"/>
                  </a:solidFill>
                  <a:effectLst/>
                  <a:uLnTx/>
                  <a:uFillTx/>
                  <a:latin typeface="Trebuchet MS"/>
                  <a:ea typeface="+mn-ea"/>
                  <a:cs typeface="+mn-cs"/>
                </a:rPr>
                <a:t>Data</a:t>
              </a:r>
            </a:p>
          </p:txBody>
        </p:sp>
        <p:cxnSp>
          <p:nvCxnSpPr>
            <p:cNvPr id="28" name="Straight Arrow Connector 27">
              <a:extLst>
                <a:ext uri="{FF2B5EF4-FFF2-40B4-BE49-F238E27FC236}">
                  <a16:creationId xmlns:a16="http://schemas.microsoft.com/office/drawing/2014/main" id="{885830A8-F588-49B4-8A23-185C81D27682}"/>
                </a:ext>
              </a:extLst>
            </p:cNvPr>
            <p:cNvCxnSpPr>
              <a:cxnSpLocks/>
              <a:endCxn id="25" idx="2"/>
            </p:cNvCxnSpPr>
            <p:nvPr/>
          </p:nvCxnSpPr>
          <p:spPr>
            <a:xfrm>
              <a:off x="3939609" y="4346378"/>
              <a:ext cx="2156391" cy="0"/>
            </a:xfrm>
            <a:prstGeom prst="straightConnector1">
              <a:avLst/>
            </a:prstGeom>
            <a:ln>
              <a:prstDash val="dash"/>
              <a:tailEnd type="triangle"/>
            </a:ln>
          </p:spPr>
          <p:style>
            <a:lnRef idx="1">
              <a:schemeClr val="accent1"/>
            </a:lnRef>
            <a:fillRef idx="0">
              <a:schemeClr val="accent1"/>
            </a:fillRef>
            <a:effectRef idx="0">
              <a:schemeClr val="accent1"/>
            </a:effectRef>
            <a:fontRef idx="minor">
              <a:schemeClr val="tx1"/>
            </a:fontRef>
          </p:style>
        </p:cxnSp>
        <p:sp>
          <p:nvSpPr>
            <p:cNvPr id="30" name="Rectangle 29">
              <a:extLst>
                <a:ext uri="{FF2B5EF4-FFF2-40B4-BE49-F238E27FC236}">
                  <a16:creationId xmlns:a16="http://schemas.microsoft.com/office/drawing/2014/main" id="{E3607603-B8ED-4B6A-B271-801B7C19B131}"/>
                </a:ext>
              </a:extLst>
            </p:cNvPr>
            <p:cNvSpPr/>
            <p:nvPr/>
          </p:nvSpPr>
          <p:spPr>
            <a:xfrm>
              <a:off x="2927648" y="5362582"/>
              <a:ext cx="2520280" cy="1129944"/>
            </a:xfrm>
            <a:prstGeom prst="rect">
              <a:avLst/>
            </a:prstGeom>
            <a:solidFill>
              <a:schemeClr val="accent4">
                <a:lumMod val="20000"/>
                <a:lumOff val="80000"/>
              </a:schemeClr>
            </a:solidFill>
          </p:spPr>
          <p:style>
            <a:lnRef idx="1">
              <a:schemeClr val="accent3"/>
            </a:lnRef>
            <a:fillRef idx="2">
              <a:schemeClr val="accent3"/>
            </a:fillRef>
            <a:effectRef idx="1">
              <a:schemeClr val="accent3"/>
            </a:effectRef>
            <a:fontRef idx="minor">
              <a:schemeClr val="dk1"/>
            </a:fontRef>
          </p:style>
          <p:txBody>
            <a:bodyPr rtlCol="0" anchor="t"/>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GB" dirty="0">
                  <a:solidFill>
                    <a:srgbClr val="707173"/>
                  </a:solidFill>
                  <a:latin typeface="Trebuchet MS"/>
                </a:rPr>
                <a:t>Host</a:t>
              </a:r>
              <a:r>
                <a:rPr kumimoji="0" lang="en-GB" sz="1800" b="0" i="0" u="none" strike="noStrike" kern="1200" cap="none" spc="0" normalizeH="0" baseline="0" noProof="0" dirty="0">
                  <a:ln>
                    <a:noFill/>
                  </a:ln>
                  <a:solidFill>
                    <a:srgbClr val="707173"/>
                  </a:solidFill>
                  <a:effectLst/>
                  <a:uLnTx/>
                  <a:uFillTx/>
                  <a:latin typeface="Trebuchet MS"/>
                  <a:ea typeface="+mn-ea"/>
                  <a:cs typeface="+mn-cs"/>
                </a:rPr>
                <a:t> Environment</a:t>
              </a:r>
            </a:p>
          </p:txBody>
        </p:sp>
        <p:sp>
          <p:nvSpPr>
            <p:cNvPr id="31" name="Cylinder 30">
              <a:extLst>
                <a:ext uri="{FF2B5EF4-FFF2-40B4-BE49-F238E27FC236}">
                  <a16:creationId xmlns:a16="http://schemas.microsoft.com/office/drawing/2014/main" id="{5679099E-6268-4355-9F05-4E4740C5469C}"/>
                </a:ext>
              </a:extLst>
            </p:cNvPr>
            <p:cNvSpPr/>
            <p:nvPr/>
          </p:nvSpPr>
          <p:spPr>
            <a:xfrm>
              <a:off x="3223378" y="5754876"/>
              <a:ext cx="792088" cy="648072"/>
            </a:xfrm>
            <a:prstGeom prst="can">
              <a:avLst/>
            </a:prstGeom>
            <a:solidFill>
              <a:schemeClr val="accent4">
                <a:lumMod val="60000"/>
                <a:lumOff val="4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1800" b="0" i="0" u="none" strike="noStrike" kern="1200" cap="none" spc="0" normalizeH="0" baseline="0" noProof="0" dirty="0">
                  <a:ln>
                    <a:noFill/>
                  </a:ln>
                  <a:solidFill>
                    <a:srgbClr val="FFFFFF"/>
                  </a:solidFill>
                  <a:effectLst/>
                  <a:uLnTx/>
                  <a:uFillTx/>
                  <a:latin typeface="Trebuchet MS"/>
                  <a:ea typeface="+mn-ea"/>
                  <a:cs typeface="+mn-cs"/>
                </a:rPr>
                <a:t>Data</a:t>
              </a:r>
            </a:p>
          </p:txBody>
        </p:sp>
        <p:sp>
          <p:nvSpPr>
            <p:cNvPr id="32" name="Rectangle 31">
              <a:extLst>
                <a:ext uri="{FF2B5EF4-FFF2-40B4-BE49-F238E27FC236}">
                  <a16:creationId xmlns:a16="http://schemas.microsoft.com/office/drawing/2014/main" id="{DF7F4669-888C-4EED-98E6-15E0A577C2A8}"/>
                </a:ext>
              </a:extLst>
            </p:cNvPr>
            <p:cNvSpPr/>
            <p:nvPr/>
          </p:nvSpPr>
          <p:spPr>
            <a:xfrm>
              <a:off x="5807968" y="5362582"/>
              <a:ext cx="2520280" cy="1129944"/>
            </a:xfrm>
            <a:prstGeom prst="rect">
              <a:avLst/>
            </a:prstGeom>
            <a:solidFill>
              <a:schemeClr val="accent3">
                <a:lumMod val="20000"/>
                <a:lumOff val="80000"/>
              </a:schemeClr>
            </a:solidFill>
            <a:ln>
              <a:solidFill>
                <a:schemeClr val="accent3"/>
              </a:solidFill>
            </a:ln>
          </p:spPr>
          <p:style>
            <a:lnRef idx="1">
              <a:schemeClr val="accent4"/>
            </a:lnRef>
            <a:fillRef idx="2">
              <a:schemeClr val="accent4"/>
            </a:fillRef>
            <a:effectRef idx="1">
              <a:schemeClr val="accent4"/>
            </a:effectRef>
            <a:fontRef idx="minor">
              <a:schemeClr val="dk1"/>
            </a:fontRef>
          </p:style>
          <p:txBody>
            <a:bodyPr rtlCol="0" anchor="t"/>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1800" b="0" i="0" u="none" strike="noStrike" kern="1200" cap="none" spc="0" normalizeH="0" baseline="0" noProof="0" dirty="0">
                  <a:ln>
                    <a:noFill/>
                  </a:ln>
                  <a:solidFill>
                    <a:srgbClr val="707173"/>
                  </a:solidFill>
                  <a:effectLst/>
                  <a:uLnTx/>
                  <a:uFillTx/>
                  <a:latin typeface="Trebuchet MS"/>
                  <a:ea typeface="+mn-ea"/>
                  <a:cs typeface="+mn-cs"/>
                </a:rPr>
                <a:t>RPO Environment</a:t>
              </a:r>
            </a:p>
          </p:txBody>
        </p:sp>
        <p:sp>
          <p:nvSpPr>
            <p:cNvPr id="33" name="Cylinder 32">
              <a:extLst>
                <a:ext uri="{FF2B5EF4-FFF2-40B4-BE49-F238E27FC236}">
                  <a16:creationId xmlns:a16="http://schemas.microsoft.com/office/drawing/2014/main" id="{280002F0-A1F3-4F78-9BD6-FD0918527B9B}"/>
                </a:ext>
              </a:extLst>
            </p:cNvPr>
            <p:cNvSpPr/>
            <p:nvPr/>
          </p:nvSpPr>
          <p:spPr>
            <a:xfrm>
              <a:off x="6096000" y="5754876"/>
              <a:ext cx="792088" cy="297218"/>
            </a:xfrm>
            <a:prstGeom prst="can">
              <a:avLst/>
            </a:prstGeom>
            <a:solidFill>
              <a:schemeClr val="bg2">
                <a:lumMod val="75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1800" b="0" i="0" u="none" strike="noStrike" kern="1200" cap="none" spc="0" normalizeH="0" baseline="0" noProof="0" dirty="0">
                  <a:ln>
                    <a:noFill/>
                  </a:ln>
                  <a:solidFill>
                    <a:srgbClr val="FFFFFF"/>
                  </a:solidFill>
                  <a:effectLst/>
                  <a:uLnTx/>
                  <a:uFillTx/>
                  <a:latin typeface="Trebuchet MS"/>
                  <a:ea typeface="+mn-ea"/>
                  <a:cs typeface="+mn-cs"/>
                </a:rPr>
                <a:t>Data</a:t>
              </a:r>
            </a:p>
          </p:txBody>
        </p:sp>
        <p:grpSp>
          <p:nvGrpSpPr>
            <p:cNvPr id="34" name="Group 33">
              <a:extLst>
                <a:ext uri="{FF2B5EF4-FFF2-40B4-BE49-F238E27FC236}">
                  <a16:creationId xmlns:a16="http://schemas.microsoft.com/office/drawing/2014/main" id="{975380A8-2D52-4149-8A4E-68A7A1763A23}"/>
                </a:ext>
              </a:extLst>
            </p:cNvPr>
            <p:cNvGrpSpPr/>
            <p:nvPr/>
          </p:nvGrpSpPr>
          <p:grpSpPr>
            <a:xfrm>
              <a:off x="7824192" y="5733604"/>
              <a:ext cx="288032" cy="636980"/>
              <a:chOff x="6672064" y="2913852"/>
              <a:chExt cx="288032" cy="636980"/>
            </a:xfrm>
          </p:grpSpPr>
          <p:sp>
            <p:nvSpPr>
              <p:cNvPr id="35" name="Isosceles Triangle 34">
                <a:extLst>
                  <a:ext uri="{FF2B5EF4-FFF2-40B4-BE49-F238E27FC236}">
                    <a16:creationId xmlns:a16="http://schemas.microsoft.com/office/drawing/2014/main" id="{8E369F9E-F55B-4CA5-A3BA-5EE8C2143F37}"/>
                  </a:ext>
                </a:extLst>
              </p:cNvPr>
              <p:cNvSpPr/>
              <p:nvPr/>
            </p:nvSpPr>
            <p:spPr>
              <a:xfrm>
                <a:off x="6672064" y="3140968"/>
                <a:ext cx="288032" cy="409864"/>
              </a:xfrm>
              <a:prstGeom prst="triangl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FFFFFF"/>
                  </a:solidFill>
                  <a:effectLst/>
                  <a:uLnTx/>
                  <a:uFillTx/>
                  <a:latin typeface="Trebuchet MS"/>
                  <a:ea typeface="+mn-ea"/>
                  <a:cs typeface="+mn-cs"/>
                </a:endParaRPr>
              </a:p>
            </p:txBody>
          </p:sp>
          <p:sp>
            <p:nvSpPr>
              <p:cNvPr id="36" name="Oval 35">
                <a:extLst>
                  <a:ext uri="{FF2B5EF4-FFF2-40B4-BE49-F238E27FC236}">
                    <a16:creationId xmlns:a16="http://schemas.microsoft.com/office/drawing/2014/main" id="{45333CFE-44CF-4A94-A5AF-517E0EB9B4CF}"/>
                  </a:ext>
                </a:extLst>
              </p:cNvPr>
              <p:cNvSpPr/>
              <p:nvPr/>
            </p:nvSpPr>
            <p:spPr>
              <a:xfrm>
                <a:off x="6672064" y="2913852"/>
                <a:ext cx="288032" cy="216024"/>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FFFFFF"/>
                  </a:solidFill>
                  <a:effectLst/>
                  <a:uLnTx/>
                  <a:uFillTx/>
                  <a:latin typeface="Trebuchet MS"/>
                  <a:ea typeface="+mn-ea"/>
                  <a:cs typeface="+mn-cs"/>
                </a:endParaRPr>
              </a:p>
            </p:txBody>
          </p:sp>
        </p:grpSp>
        <p:cxnSp>
          <p:nvCxnSpPr>
            <p:cNvPr id="37" name="Straight Arrow Connector 36">
              <a:extLst>
                <a:ext uri="{FF2B5EF4-FFF2-40B4-BE49-F238E27FC236}">
                  <a16:creationId xmlns:a16="http://schemas.microsoft.com/office/drawing/2014/main" id="{14C6498D-1221-47C6-8C03-BE5426C079C0}"/>
                </a:ext>
              </a:extLst>
            </p:cNvPr>
            <p:cNvCxnSpPr>
              <a:cxnSpLocks/>
            </p:cNvCxnSpPr>
            <p:nvPr/>
          </p:nvCxnSpPr>
          <p:spPr>
            <a:xfrm flipH="1">
              <a:off x="6936031" y="6046548"/>
              <a:ext cx="784390" cy="0"/>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sp>
          <p:nvSpPr>
            <p:cNvPr id="38" name="Cylinder 37">
              <a:extLst>
                <a:ext uri="{FF2B5EF4-FFF2-40B4-BE49-F238E27FC236}">
                  <a16:creationId xmlns:a16="http://schemas.microsoft.com/office/drawing/2014/main" id="{01F525AA-AD30-4361-99F8-4EEA0F367264}"/>
                </a:ext>
              </a:extLst>
            </p:cNvPr>
            <p:cNvSpPr/>
            <p:nvPr/>
          </p:nvSpPr>
          <p:spPr>
            <a:xfrm>
              <a:off x="6096000" y="6060290"/>
              <a:ext cx="792088" cy="297218"/>
            </a:xfrm>
            <a:prstGeom prst="can">
              <a:avLst/>
            </a:prstGeom>
            <a:solidFill>
              <a:schemeClr val="accent3">
                <a:lumMod val="60000"/>
                <a:lumOff val="4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1800" b="0" i="0" u="none" strike="noStrike" kern="1200" cap="none" spc="0" normalizeH="0" baseline="0" noProof="0" dirty="0">
                  <a:ln>
                    <a:noFill/>
                  </a:ln>
                  <a:solidFill>
                    <a:srgbClr val="FFFFFF"/>
                  </a:solidFill>
                  <a:effectLst/>
                  <a:uLnTx/>
                  <a:uFillTx/>
                  <a:latin typeface="Trebuchet MS"/>
                  <a:ea typeface="+mn-ea"/>
                  <a:cs typeface="+mn-cs"/>
                </a:rPr>
                <a:t>Data</a:t>
              </a:r>
            </a:p>
          </p:txBody>
        </p:sp>
        <p:cxnSp>
          <p:nvCxnSpPr>
            <p:cNvPr id="39" name="Straight Arrow Connector 38">
              <a:extLst>
                <a:ext uri="{FF2B5EF4-FFF2-40B4-BE49-F238E27FC236}">
                  <a16:creationId xmlns:a16="http://schemas.microsoft.com/office/drawing/2014/main" id="{94853CF3-9A68-4675-8F38-136EDB4F311F}"/>
                </a:ext>
              </a:extLst>
            </p:cNvPr>
            <p:cNvCxnSpPr>
              <a:cxnSpLocks/>
              <a:endCxn id="33" idx="2"/>
            </p:cNvCxnSpPr>
            <p:nvPr/>
          </p:nvCxnSpPr>
          <p:spPr>
            <a:xfrm>
              <a:off x="3939609" y="5903485"/>
              <a:ext cx="2156391" cy="0"/>
            </a:xfrm>
            <a:prstGeom prst="straightConnector1">
              <a:avLst/>
            </a:prstGeom>
            <a:ln>
              <a:prstDash val="solid"/>
              <a:tailEnd type="triangle"/>
            </a:ln>
          </p:spPr>
          <p:style>
            <a:lnRef idx="1">
              <a:schemeClr val="accent1"/>
            </a:lnRef>
            <a:fillRef idx="0">
              <a:schemeClr val="accent1"/>
            </a:fillRef>
            <a:effectRef idx="0">
              <a:schemeClr val="accent1"/>
            </a:effectRef>
            <a:fontRef idx="minor">
              <a:schemeClr val="tx1"/>
            </a:fontRef>
          </p:style>
        </p:cxnSp>
        <p:sp>
          <p:nvSpPr>
            <p:cNvPr id="41" name="TextBox 40">
              <a:extLst>
                <a:ext uri="{FF2B5EF4-FFF2-40B4-BE49-F238E27FC236}">
                  <a16:creationId xmlns:a16="http://schemas.microsoft.com/office/drawing/2014/main" id="{93CD4FB3-F0F3-412D-8D57-CD375B285E34}"/>
                </a:ext>
              </a:extLst>
            </p:cNvPr>
            <p:cNvSpPr txBox="1"/>
            <p:nvPr/>
          </p:nvSpPr>
          <p:spPr>
            <a:xfrm>
              <a:off x="4174798" y="4322076"/>
              <a:ext cx="1394934" cy="602292"/>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1400" b="0" i="0" u="none" strike="noStrike" kern="1200" cap="none" spc="0" normalizeH="0" baseline="0" noProof="0" dirty="0">
                  <a:ln>
                    <a:noFill/>
                  </a:ln>
                  <a:solidFill>
                    <a:srgbClr val="000000"/>
                  </a:solidFill>
                  <a:effectLst/>
                  <a:uLnTx/>
                  <a:uFillTx/>
                  <a:latin typeface="Trebuchet MS"/>
                  <a:ea typeface="+mn-ea"/>
                  <a:cs typeface="+mn-cs"/>
                </a:rPr>
                <a:t>Data physically</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1400" b="0" i="0" u="none" strike="noStrike" kern="1200" cap="none" spc="0" normalizeH="0" baseline="0" noProof="0" dirty="0">
                  <a:ln>
                    <a:noFill/>
                  </a:ln>
                  <a:solidFill>
                    <a:srgbClr val="000000"/>
                  </a:solidFill>
                  <a:effectLst/>
                  <a:uLnTx/>
                  <a:uFillTx/>
                  <a:latin typeface="Trebuchet MS"/>
                  <a:ea typeface="+mn-ea"/>
                  <a:cs typeface="+mn-cs"/>
                </a:rPr>
                <a:t>copied</a:t>
              </a:r>
            </a:p>
          </p:txBody>
        </p:sp>
        <p:sp>
          <p:nvSpPr>
            <p:cNvPr id="42" name="TextBox 41">
              <a:extLst>
                <a:ext uri="{FF2B5EF4-FFF2-40B4-BE49-F238E27FC236}">
                  <a16:creationId xmlns:a16="http://schemas.microsoft.com/office/drawing/2014/main" id="{FD38D21E-8A98-46A3-805A-AD2D6ED5F4A2}"/>
                </a:ext>
              </a:extLst>
            </p:cNvPr>
            <p:cNvSpPr txBox="1"/>
            <p:nvPr/>
          </p:nvSpPr>
          <p:spPr>
            <a:xfrm>
              <a:off x="4223792" y="5874420"/>
              <a:ext cx="1271245" cy="602292"/>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1400" b="0" i="0" u="none" strike="noStrike" kern="1200" cap="none" spc="0" normalizeH="0" baseline="0" noProof="0" dirty="0">
                  <a:ln>
                    <a:noFill/>
                  </a:ln>
                  <a:solidFill>
                    <a:srgbClr val="000000"/>
                  </a:solidFill>
                  <a:effectLst/>
                  <a:uLnTx/>
                  <a:uFillTx/>
                  <a:latin typeface="Trebuchet MS"/>
                  <a:ea typeface="+mn-ea"/>
                  <a:cs typeface="+mn-cs"/>
                </a:rPr>
                <a:t>Data ‘image’ </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1400" b="0" i="0" u="none" strike="noStrike" kern="1200" cap="none" spc="0" normalizeH="0" baseline="0" noProof="0" dirty="0">
                  <a:ln>
                    <a:noFill/>
                  </a:ln>
                  <a:solidFill>
                    <a:srgbClr val="000000"/>
                  </a:solidFill>
                  <a:effectLst/>
                  <a:uLnTx/>
                  <a:uFillTx/>
                  <a:latin typeface="Trebuchet MS"/>
                  <a:ea typeface="+mn-ea"/>
                  <a:cs typeface="+mn-cs"/>
                </a:rPr>
                <a:t>shared</a:t>
              </a:r>
            </a:p>
          </p:txBody>
        </p:sp>
      </p:grpSp>
      <p:graphicFrame>
        <p:nvGraphicFramePr>
          <p:cNvPr id="45" name="Table 45">
            <a:extLst>
              <a:ext uri="{FF2B5EF4-FFF2-40B4-BE49-F238E27FC236}">
                <a16:creationId xmlns:a16="http://schemas.microsoft.com/office/drawing/2014/main" id="{77FB5DFB-C4C5-44CC-8BB8-1F9BF434CC88}"/>
              </a:ext>
            </a:extLst>
          </p:cNvPr>
          <p:cNvGraphicFramePr>
            <a:graphicFrameLocks noGrp="1"/>
          </p:cNvGraphicFramePr>
          <p:nvPr/>
        </p:nvGraphicFramePr>
        <p:xfrm>
          <a:off x="8724292" y="1941769"/>
          <a:ext cx="3104970" cy="4367550"/>
        </p:xfrm>
        <a:graphic>
          <a:graphicData uri="http://schemas.openxmlformats.org/drawingml/2006/table">
            <a:tbl>
              <a:tblPr firstRow="1" bandRow="1">
                <a:tableStyleId>{5C22544A-7EE6-4342-B048-85BDC9FD1C3A}</a:tableStyleId>
              </a:tblPr>
              <a:tblGrid>
                <a:gridCol w="1034990">
                  <a:extLst>
                    <a:ext uri="{9D8B030D-6E8A-4147-A177-3AD203B41FA5}">
                      <a16:colId xmlns:a16="http://schemas.microsoft.com/office/drawing/2014/main" val="474279177"/>
                    </a:ext>
                  </a:extLst>
                </a:gridCol>
                <a:gridCol w="1034990">
                  <a:extLst>
                    <a:ext uri="{9D8B030D-6E8A-4147-A177-3AD203B41FA5}">
                      <a16:colId xmlns:a16="http://schemas.microsoft.com/office/drawing/2014/main" val="4169011197"/>
                    </a:ext>
                  </a:extLst>
                </a:gridCol>
                <a:gridCol w="1034990">
                  <a:extLst>
                    <a:ext uri="{9D8B030D-6E8A-4147-A177-3AD203B41FA5}">
                      <a16:colId xmlns:a16="http://schemas.microsoft.com/office/drawing/2014/main" val="472287966"/>
                    </a:ext>
                  </a:extLst>
                </a:gridCol>
              </a:tblGrid>
              <a:tr h="474426">
                <a:tc>
                  <a:txBody>
                    <a:bodyPr/>
                    <a:lstStyle/>
                    <a:p>
                      <a:r>
                        <a:rPr lang="en-GB" sz="1400" dirty="0"/>
                        <a:t>Security</a:t>
                      </a:r>
                    </a:p>
                  </a:txBody>
                  <a:tcPr/>
                </a:tc>
                <a:tc>
                  <a:txBody>
                    <a:bodyPr/>
                    <a:lstStyle/>
                    <a:p>
                      <a:r>
                        <a:rPr lang="en-GB" sz="1400" dirty="0"/>
                        <a:t>Cost</a:t>
                      </a:r>
                    </a:p>
                  </a:txBody>
                  <a:tcPr/>
                </a:tc>
                <a:tc>
                  <a:txBody>
                    <a:bodyPr/>
                    <a:lstStyle/>
                    <a:p>
                      <a:r>
                        <a:rPr lang="en-GB" sz="1400" dirty="0"/>
                        <a:t>Function</a:t>
                      </a:r>
                    </a:p>
                  </a:txBody>
                  <a:tcPr/>
                </a:tc>
                <a:extLst>
                  <a:ext uri="{0D108BD9-81ED-4DB2-BD59-A6C34878D82A}">
                    <a16:rowId xmlns:a16="http://schemas.microsoft.com/office/drawing/2014/main" val="1222189532"/>
                  </a:ext>
                </a:extLst>
              </a:tr>
              <a:tr h="1381842">
                <a:tc>
                  <a:txBody>
                    <a:bodyPr/>
                    <a:lstStyle/>
                    <a:p>
                      <a:r>
                        <a:rPr lang="en-GB" sz="1200" dirty="0">
                          <a:solidFill>
                            <a:schemeClr val="accent1"/>
                          </a:solidFill>
                        </a:rPr>
                        <a:t>Data remains in Host control</a:t>
                      </a:r>
                    </a:p>
                  </a:txBody>
                  <a:tcPr>
                    <a:solidFill>
                      <a:srgbClr val="92D050"/>
                    </a:solidFill>
                  </a:tcPr>
                </a:tc>
                <a:tc>
                  <a:txBody>
                    <a:bodyPr/>
                    <a:lstStyle/>
                    <a:p>
                      <a:r>
                        <a:rPr lang="en-GB" sz="1200" dirty="0">
                          <a:solidFill>
                            <a:schemeClr val="accent1"/>
                          </a:solidFill>
                        </a:rPr>
                        <a:t>Host bears FULL COST of R&amp;D compute (Crick alone, £2.5m PA)</a:t>
                      </a:r>
                    </a:p>
                  </a:txBody>
                  <a:tcPr>
                    <a:solidFill>
                      <a:schemeClr val="accent4"/>
                    </a:solidFill>
                  </a:tcPr>
                </a:tc>
                <a:tc>
                  <a:txBody>
                    <a:bodyPr/>
                    <a:lstStyle/>
                    <a:p>
                      <a:r>
                        <a:rPr lang="en-GB" sz="1200" dirty="0">
                          <a:solidFill>
                            <a:schemeClr val="accent1"/>
                          </a:solidFill>
                        </a:rPr>
                        <a:t>Research limited to only internal Host records</a:t>
                      </a:r>
                    </a:p>
                  </a:txBody>
                  <a:tcPr>
                    <a:solidFill>
                      <a:schemeClr val="accent4"/>
                    </a:solidFill>
                  </a:tcPr>
                </a:tc>
                <a:extLst>
                  <a:ext uri="{0D108BD9-81ED-4DB2-BD59-A6C34878D82A}">
                    <a16:rowId xmlns:a16="http://schemas.microsoft.com/office/drawing/2014/main" val="1196052136"/>
                  </a:ext>
                </a:extLst>
              </a:tr>
              <a:tr h="1149765">
                <a:tc>
                  <a:txBody>
                    <a:bodyPr/>
                    <a:lstStyle/>
                    <a:p>
                      <a:r>
                        <a:rPr lang="en-GB" sz="1200" dirty="0">
                          <a:solidFill>
                            <a:schemeClr val="accent1"/>
                          </a:solidFill>
                        </a:rPr>
                        <a:t>Data leaves Host control</a:t>
                      </a:r>
                    </a:p>
                  </a:txBody>
                  <a:tcPr>
                    <a:solidFill>
                      <a:schemeClr val="accent4"/>
                    </a:solidFill>
                  </a:tcPr>
                </a:tc>
                <a:tc>
                  <a:txBody>
                    <a:bodyPr/>
                    <a:lstStyle/>
                    <a:p>
                      <a:r>
                        <a:rPr lang="en-GB" sz="1200" dirty="0">
                          <a:solidFill>
                            <a:schemeClr val="accent1"/>
                          </a:solidFill>
                        </a:rPr>
                        <a:t>RPO covers cost of own compute</a:t>
                      </a:r>
                    </a:p>
                  </a:txBody>
                  <a:tcPr>
                    <a:solidFill>
                      <a:srgbClr val="92D050"/>
                    </a:solidFill>
                  </a:tcPr>
                </a:tc>
                <a:tc>
                  <a:txBody>
                    <a:bodyPr/>
                    <a:lstStyle/>
                    <a:p>
                      <a:r>
                        <a:rPr lang="en-GB" sz="1200" dirty="0">
                          <a:solidFill>
                            <a:schemeClr val="accent1"/>
                          </a:solidFill>
                        </a:rPr>
                        <a:t>Can combine across any relevant data source</a:t>
                      </a:r>
                    </a:p>
                  </a:txBody>
                  <a:tcPr>
                    <a:solidFill>
                      <a:srgbClr val="92D050"/>
                    </a:solidFill>
                  </a:tcPr>
                </a:tc>
                <a:extLst>
                  <a:ext uri="{0D108BD9-81ED-4DB2-BD59-A6C34878D82A}">
                    <a16:rowId xmlns:a16="http://schemas.microsoft.com/office/drawing/2014/main" val="952038103"/>
                  </a:ext>
                </a:extLst>
              </a:tr>
              <a:tr h="1361517">
                <a:tc>
                  <a:txBody>
                    <a:bodyPr/>
                    <a:lstStyle/>
                    <a:p>
                      <a:r>
                        <a:rPr lang="en-GB" sz="1200" dirty="0">
                          <a:solidFill>
                            <a:schemeClr val="accent1"/>
                          </a:solidFill>
                        </a:rPr>
                        <a:t>Data remains in Host control</a:t>
                      </a:r>
                    </a:p>
                  </a:txBody>
                  <a:tcPr>
                    <a:solidFill>
                      <a:srgbClr val="92D050"/>
                    </a:solidFill>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GB" sz="1200" dirty="0">
                          <a:solidFill>
                            <a:schemeClr val="accent1"/>
                          </a:solidFill>
                        </a:rPr>
                        <a:t>RPO covers cost of own compute</a:t>
                      </a:r>
                    </a:p>
                    <a:p>
                      <a:endParaRPr lang="en-GB" sz="1200" dirty="0">
                        <a:solidFill>
                          <a:schemeClr val="accent1"/>
                        </a:solidFill>
                      </a:endParaRPr>
                    </a:p>
                  </a:txBody>
                  <a:tcPr>
                    <a:solidFill>
                      <a:srgbClr val="92D050"/>
                    </a:solidFill>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GB" sz="1200" dirty="0">
                          <a:solidFill>
                            <a:schemeClr val="accent1"/>
                          </a:solidFill>
                        </a:rPr>
                        <a:t>Can combine across any relevant data source</a:t>
                      </a:r>
                    </a:p>
                  </a:txBody>
                  <a:tcPr>
                    <a:solidFill>
                      <a:srgbClr val="92D050"/>
                    </a:solidFill>
                  </a:tcPr>
                </a:tc>
                <a:extLst>
                  <a:ext uri="{0D108BD9-81ED-4DB2-BD59-A6C34878D82A}">
                    <a16:rowId xmlns:a16="http://schemas.microsoft.com/office/drawing/2014/main" val="3219442478"/>
                  </a:ext>
                </a:extLst>
              </a:tr>
            </a:tbl>
          </a:graphicData>
        </a:graphic>
      </p:graphicFrame>
    </p:spTree>
    <p:extLst>
      <p:ext uri="{BB962C8B-B14F-4D97-AF65-F5344CB8AC3E}">
        <p14:creationId xmlns:p14="http://schemas.microsoft.com/office/powerpoint/2010/main" val="2133360303"/>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AB47F19-4DA2-0613-B3DA-2FC2296A2028}"/>
              </a:ext>
            </a:extLst>
          </p:cNvPr>
          <p:cNvSpPr>
            <a:spLocks noGrp="1"/>
          </p:cNvSpPr>
          <p:nvPr>
            <p:ph type="title"/>
          </p:nvPr>
        </p:nvSpPr>
        <p:spPr>
          <a:xfrm>
            <a:off x="320513" y="-118642"/>
            <a:ext cx="10217954" cy="672454"/>
          </a:xfrm>
        </p:spPr>
        <p:txBody>
          <a:bodyPr>
            <a:normAutofit/>
          </a:bodyPr>
          <a:lstStyle/>
          <a:p>
            <a:r>
              <a:rPr lang="en-GB" dirty="0"/>
              <a:t>LATTICE – a Data Fabric to underpin UK healthcare and R&amp;D</a:t>
            </a:r>
          </a:p>
        </p:txBody>
      </p:sp>
      <p:sp>
        <p:nvSpPr>
          <p:cNvPr id="115" name="Rectangle 114">
            <a:extLst>
              <a:ext uri="{FF2B5EF4-FFF2-40B4-BE49-F238E27FC236}">
                <a16:creationId xmlns:a16="http://schemas.microsoft.com/office/drawing/2014/main" id="{3CD08F5F-0667-487B-A742-67F42BDA2693}"/>
              </a:ext>
            </a:extLst>
          </p:cNvPr>
          <p:cNvSpPr/>
          <p:nvPr/>
        </p:nvSpPr>
        <p:spPr>
          <a:xfrm>
            <a:off x="3472979" y="2066925"/>
            <a:ext cx="5298948" cy="4629150"/>
          </a:xfrm>
          <a:prstGeom prst="rect">
            <a:avLst/>
          </a:prstGeom>
          <a:solidFill>
            <a:schemeClr val="accent1">
              <a:lumMod val="60000"/>
              <a:lumOff val="4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t"/>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1400" b="0" i="0" u="none" strike="noStrike" kern="1200" cap="none" spc="0" normalizeH="0" baseline="0" noProof="0" dirty="0">
                <a:ln>
                  <a:noFill/>
                </a:ln>
                <a:solidFill>
                  <a:srgbClr val="FFFFFF"/>
                </a:solidFill>
                <a:effectLst/>
                <a:uLnTx/>
                <a:uFillTx/>
                <a:latin typeface="Arial" panose="020B0604020202020204"/>
                <a:ea typeface="+mn-ea"/>
                <a:cs typeface="+mn-cs"/>
              </a:rPr>
              <a:t>LATTICE – UK Research Data Fabric</a:t>
            </a:r>
          </a:p>
        </p:txBody>
      </p:sp>
      <p:sp>
        <p:nvSpPr>
          <p:cNvPr id="112" name="Arrow: Bent 111">
            <a:extLst>
              <a:ext uri="{FF2B5EF4-FFF2-40B4-BE49-F238E27FC236}">
                <a16:creationId xmlns:a16="http://schemas.microsoft.com/office/drawing/2014/main" id="{994D1EA3-1715-4906-8DA9-9422585DDB8F}"/>
              </a:ext>
            </a:extLst>
          </p:cNvPr>
          <p:cNvSpPr/>
          <p:nvPr/>
        </p:nvSpPr>
        <p:spPr>
          <a:xfrm rot="10800000">
            <a:off x="8620748" y="4927417"/>
            <a:ext cx="617133" cy="1682998"/>
          </a:xfrm>
          <a:prstGeom prst="bentArrow">
            <a:avLst>
              <a:gd name="adj1" fmla="val 19809"/>
              <a:gd name="adj2" fmla="val 26080"/>
              <a:gd name="adj3" fmla="val 25000"/>
              <a:gd name="adj4" fmla="val 43750"/>
            </a:avLst>
          </a:prstGeom>
          <a:solidFill>
            <a:schemeClr val="accent4">
              <a:lumMod val="40000"/>
              <a:lumOff val="6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400" b="0" i="0" u="none" strike="noStrike" kern="1200" cap="none" spc="0" normalizeH="0" baseline="0" noProof="0">
              <a:ln>
                <a:noFill/>
              </a:ln>
              <a:solidFill>
                <a:srgbClr val="000000"/>
              </a:solidFill>
              <a:effectLst/>
              <a:uLnTx/>
              <a:uFillTx/>
              <a:latin typeface="Arial" panose="020B0604020202020204"/>
              <a:ea typeface="+mn-ea"/>
              <a:cs typeface="+mn-cs"/>
            </a:endParaRPr>
          </a:p>
        </p:txBody>
      </p:sp>
      <p:sp>
        <p:nvSpPr>
          <p:cNvPr id="105" name="Rectangle 104">
            <a:extLst>
              <a:ext uri="{FF2B5EF4-FFF2-40B4-BE49-F238E27FC236}">
                <a16:creationId xmlns:a16="http://schemas.microsoft.com/office/drawing/2014/main" id="{9CF7FE19-3E81-46FB-92D7-92144183FAE3}"/>
              </a:ext>
            </a:extLst>
          </p:cNvPr>
          <p:cNvSpPr/>
          <p:nvPr/>
        </p:nvSpPr>
        <p:spPr>
          <a:xfrm>
            <a:off x="8819239" y="2341026"/>
            <a:ext cx="2823042" cy="2572208"/>
          </a:xfrm>
          <a:prstGeom prst="rect">
            <a:avLst/>
          </a:prstGeom>
          <a:solidFill>
            <a:schemeClr val="accent4">
              <a:lumMod val="40000"/>
              <a:lumOff val="60000"/>
            </a:schemeClr>
          </a:solidFill>
        </p:spPr>
        <p:style>
          <a:lnRef idx="2">
            <a:schemeClr val="accent4">
              <a:shade val="50000"/>
            </a:schemeClr>
          </a:lnRef>
          <a:fillRef idx="1">
            <a:schemeClr val="accent4"/>
          </a:fillRef>
          <a:effectRef idx="0">
            <a:schemeClr val="accent4"/>
          </a:effectRef>
          <a:fontRef idx="minor">
            <a:schemeClr val="lt1"/>
          </a:fontRef>
        </p:style>
        <p:txBody>
          <a:bodyPr rtlCol="0" anchor="t"/>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1400" b="0" i="0" u="none" strike="noStrike" kern="1200" cap="none" spc="0" normalizeH="0" baseline="0" noProof="0" dirty="0">
                <a:ln>
                  <a:noFill/>
                </a:ln>
                <a:solidFill>
                  <a:srgbClr val="FFFFFF"/>
                </a:solidFill>
                <a:effectLst/>
                <a:uLnTx/>
                <a:uFillTx/>
                <a:latin typeface="Arial" panose="020B0604020202020204"/>
                <a:ea typeface="+mn-ea"/>
                <a:cs typeface="+mn-cs"/>
              </a:rPr>
              <a:t>Research Performing Orgs</a:t>
            </a:r>
          </a:p>
        </p:txBody>
      </p:sp>
      <p:sp>
        <p:nvSpPr>
          <p:cNvPr id="6" name="Rectangle 5">
            <a:extLst>
              <a:ext uri="{FF2B5EF4-FFF2-40B4-BE49-F238E27FC236}">
                <a16:creationId xmlns:a16="http://schemas.microsoft.com/office/drawing/2014/main" id="{311ABE51-632B-45E3-B2E7-BA9EB5CF00A8}"/>
              </a:ext>
            </a:extLst>
          </p:cNvPr>
          <p:cNvSpPr/>
          <p:nvPr/>
        </p:nvSpPr>
        <p:spPr>
          <a:xfrm>
            <a:off x="3671264" y="2341025"/>
            <a:ext cx="4960038" cy="391629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t"/>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1050" b="0" i="0" u="none" strike="noStrike" kern="1200" cap="none" spc="0" normalizeH="0" baseline="0" noProof="0" dirty="0">
                <a:ln>
                  <a:noFill/>
                </a:ln>
                <a:solidFill>
                  <a:srgbClr val="FFFFFF"/>
                </a:solidFill>
                <a:effectLst/>
                <a:uLnTx/>
                <a:uFillTx/>
                <a:latin typeface="Arial" panose="020B0604020202020204"/>
                <a:ea typeface="+mn-ea"/>
                <a:cs typeface="+mn-cs"/>
              </a:rPr>
              <a:t>Data Controller Zone</a:t>
            </a:r>
          </a:p>
        </p:txBody>
      </p:sp>
      <p:cxnSp>
        <p:nvCxnSpPr>
          <p:cNvPr id="10" name="Straight Connector 9">
            <a:extLst>
              <a:ext uri="{FF2B5EF4-FFF2-40B4-BE49-F238E27FC236}">
                <a16:creationId xmlns:a16="http://schemas.microsoft.com/office/drawing/2014/main" id="{A70A29FF-7084-4A1D-9166-1372B7C9E90C}"/>
              </a:ext>
            </a:extLst>
          </p:cNvPr>
          <p:cNvCxnSpPr>
            <a:stCxn id="6" idx="0"/>
            <a:endCxn id="6" idx="2"/>
          </p:cNvCxnSpPr>
          <p:nvPr/>
        </p:nvCxnSpPr>
        <p:spPr>
          <a:xfrm>
            <a:off x="6151283" y="2341025"/>
            <a:ext cx="0" cy="3916292"/>
          </a:xfrm>
          <a:prstGeom prst="line">
            <a:avLst/>
          </a:prstGeom>
          <a:ln w="57150"/>
        </p:spPr>
        <p:style>
          <a:lnRef idx="1">
            <a:schemeClr val="accent3"/>
          </a:lnRef>
          <a:fillRef idx="0">
            <a:schemeClr val="accent3"/>
          </a:fillRef>
          <a:effectRef idx="0">
            <a:schemeClr val="accent3"/>
          </a:effectRef>
          <a:fontRef idx="minor">
            <a:schemeClr val="tx1"/>
          </a:fontRef>
        </p:style>
      </p:cxnSp>
      <p:cxnSp>
        <p:nvCxnSpPr>
          <p:cNvPr id="11" name="Straight Connector 10">
            <a:extLst>
              <a:ext uri="{FF2B5EF4-FFF2-40B4-BE49-F238E27FC236}">
                <a16:creationId xmlns:a16="http://schemas.microsoft.com/office/drawing/2014/main" id="{36F38DEC-B6F5-4D8B-BACC-ED55087971D8}"/>
              </a:ext>
            </a:extLst>
          </p:cNvPr>
          <p:cNvCxnSpPr>
            <a:cxnSpLocks/>
          </p:cNvCxnSpPr>
          <p:nvPr/>
        </p:nvCxnSpPr>
        <p:spPr>
          <a:xfrm>
            <a:off x="3671264" y="5399837"/>
            <a:ext cx="4960038" cy="0"/>
          </a:xfrm>
          <a:prstGeom prst="line">
            <a:avLst/>
          </a:prstGeom>
          <a:ln w="57150"/>
        </p:spPr>
        <p:style>
          <a:lnRef idx="1">
            <a:schemeClr val="accent3"/>
          </a:lnRef>
          <a:fillRef idx="0">
            <a:schemeClr val="accent3"/>
          </a:fillRef>
          <a:effectRef idx="0">
            <a:schemeClr val="accent3"/>
          </a:effectRef>
          <a:fontRef idx="minor">
            <a:schemeClr val="tx1"/>
          </a:fontRef>
        </p:style>
      </p:cxnSp>
      <p:sp>
        <p:nvSpPr>
          <p:cNvPr id="15" name="TextBox 14">
            <a:extLst>
              <a:ext uri="{FF2B5EF4-FFF2-40B4-BE49-F238E27FC236}">
                <a16:creationId xmlns:a16="http://schemas.microsoft.com/office/drawing/2014/main" id="{0D3452F8-AA91-44F5-A1A0-4D4BBC708C6B}"/>
              </a:ext>
            </a:extLst>
          </p:cNvPr>
          <p:cNvSpPr txBox="1"/>
          <p:nvPr/>
        </p:nvSpPr>
        <p:spPr>
          <a:xfrm>
            <a:off x="3671264" y="5405002"/>
            <a:ext cx="1443816" cy="246138"/>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1050" b="0" i="0" u="none" strike="noStrike" kern="1200" cap="none" spc="0" normalizeH="0" baseline="0" noProof="0" dirty="0">
                <a:ln>
                  <a:noFill/>
                </a:ln>
                <a:solidFill>
                  <a:srgbClr val="FFFFFF"/>
                </a:solidFill>
                <a:effectLst/>
                <a:uLnTx/>
                <a:uFillTx/>
                <a:latin typeface="Arial" panose="020B0604020202020204"/>
                <a:ea typeface="+mn-ea"/>
                <a:cs typeface="+mn-cs"/>
              </a:rPr>
              <a:t>Research Registries</a:t>
            </a:r>
          </a:p>
        </p:txBody>
      </p:sp>
      <p:sp>
        <p:nvSpPr>
          <p:cNvPr id="18" name="TextBox 17">
            <a:extLst>
              <a:ext uri="{FF2B5EF4-FFF2-40B4-BE49-F238E27FC236}">
                <a16:creationId xmlns:a16="http://schemas.microsoft.com/office/drawing/2014/main" id="{CF4D57B2-71F0-4C4A-BE3C-9200E6CCCD05}"/>
              </a:ext>
            </a:extLst>
          </p:cNvPr>
          <p:cNvSpPr txBox="1"/>
          <p:nvPr/>
        </p:nvSpPr>
        <p:spPr>
          <a:xfrm>
            <a:off x="6204636" y="2341025"/>
            <a:ext cx="2426662" cy="415498"/>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1050" b="0" i="0" u="none" strike="noStrike" kern="1200" cap="none" spc="0" normalizeH="0" baseline="0" noProof="0" dirty="0">
                <a:ln>
                  <a:noFill/>
                </a:ln>
                <a:solidFill>
                  <a:srgbClr val="FFFFFF"/>
                </a:solidFill>
                <a:effectLst/>
                <a:uLnTx/>
                <a:uFillTx/>
                <a:latin typeface="Arial" panose="020B0604020202020204"/>
                <a:ea typeface="+mn-ea"/>
                <a:cs typeface="+mn-cs"/>
              </a:rPr>
              <a:t>Research Performing Organisation Zone - TRELLIS</a:t>
            </a:r>
          </a:p>
        </p:txBody>
      </p:sp>
      <p:sp>
        <p:nvSpPr>
          <p:cNvPr id="20" name="Arrow: Right 19">
            <a:extLst>
              <a:ext uri="{FF2B5EF4-FFF2-40B4-BE49-F238E27FC236}">
                <a16:creationId xmlns:a16="http://schemas.microsoft.com/office/drawing/2014/main" id="{FA1203A3-DC3A-47BD-9D63-987F15431DEF}"/>
              </a:ext>
            </a:extLst>
          </p:cNvPr>
          <p:cNvSpPr/>
          <p:nvPr/>
        </p:nvSpPr>
        <p:spPr>
          <a:xfrm>
            <a:off x="3318697" y="5692966"/>
            <a:ext cx="439895" cy="344997"/>
          </a:xfrm>
          <a:prstGeom prst="rightArrow">
            <a:avLst/>
          </a:prstGeom>
          <a:solidFill>
            <a:schemeClr val="accent1">
              <a:lumMod val="40000"/>
              <a:lumOff val="6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050" b="0" i="0" u="none" strike="noStrike" kern="1200" cap="none" spc="0" normalizeH="0" baseline="0" noProof="0">
              <a:ln>
                <a:noFill/>
              </a:ln>
              <a:solidFill>
                <a:srgbClr val="FFFFFF"/>
              </a:solidFill>
              <a:effectLst/>
              <a:uLnTx/>
              <a:uFillTx/>
              <a:latin typeface="Arial" panose="020B0604020202020204"/>
              <a:ea typeface="+mn-ea"/>
              <a:cs typeface="+mn-cs"/>
            </a:endParaRPr>
          </a:p>
        </p:txBody>
      </p:sp>
      <p:sp>
        <p:nvSpPr>
          <p:cNvPr id="19" name="Rectangle 18">
            <a:extLst>
              <a:ext uri="{FF2B5EF4-FFF2-40B4-BE49-F238E27FC236}">
                <a16:creationId xmlns:a16="http://schemas.microsoft.com/office/drawing/2014/main" id="{8B89F6C2-98C6-4938-A5A9-971520E2EF3E}"/>
              </a:ext>
            </a:extLst>
          </p:cNvPr>
          <p:cNvSpPr/>
          <p:nvPr/>
        </p:nvSpPr>
        <p:spPr>
          <a:xfrm>
            <a:off x="3808864" y="5737976"/>
            <a:ext cx="754559" cy="254978"/>
          </a:xfrm>
          <a:prstGeom prst="rect">
            <a:avLst/>
          </a:prstGeom>
        </p:spPr>
        <p:style>
          <a:lnRef idx="2">
            <a:schemeClr val="accent3">
              <a:shade val="50000"/>
            </a:schemeClr>
          </a:lnRef>
          <a:fillRef idx="1">
            <a:schemeClr val="accent3"/>
          </a:fillRef>
          <a:effectRef idx="0">
            <a:schemeClr val="accent3"/>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700" b="0" i="0" u="none" strike="noStrike" kern="1200" cap="none" spc="0" normalizeH="0" baseline="0" noProof="0" dirty="0">
                <a:ln>
                  <a:noFill/>
                </a:ln>
                <a:solidFill>
                  <a:srgbClr val="FFFFFF"/>
                </a:solidFill>
                <a:effectLst/>
                <a:uLnTx/>
                <a:uFillTx/>
                <a:latin typeface="Arial" panose="020B0604020202020204"/>
                <a:ea typeface="+mn-ea"/>
                <a:cs typeface="+mn-cs"/>
              </a:rPr>
              <a:t>Organisations</a:t>
            </a:r>
          </a:p>
        </p:txBody>
      </p:sp>
      <p:sp>
        <p:nvSpPr>
          <p:cNvPr id="22" name="Rectangle 21">
            <a:extLst>
              <a:ext uri="{FF2B5EF4-FFF2-40B4-BE49-F238E27FC236}">
                <a16:creationId xmlns:a16="http://schemas.microsoft.com/office/drawing/2014/main" id="{7CCD66D9-9EBD-487B-8CB9-ECB2FC1867DC}"/>
              </a:ext>
            </a:extLst>
          </p:cNvPr>
          <p:cNvSpPr/>
          <p:nvPr/>
        </p:nvSpPr>
        <p:spPr>
          <a:xfrm>
            <a:off x="4589461" y="5743140"/>
            <a:ext cx="754559" cy="254978"/>
          </a:xfrm>
          <a:prstGeom prst="rect">
            <a:avLst/>
          </a:prstGeom>
        </p:spPr>
        <p:style>
          <a:lnRef idx="2">
            <a:schemeClr val="accent3">
              <a:shade val="50000"/>
            </a:schemeClr>
          </a:lnRef>
          <a:fillRef idx="1">
            <a:schemeClr val="accent3"/>
          </a:fillRef>
          <a:effectRef idx="0">
            <a:schemeClr val="accent3"/>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700" b="0" i="0" u="none" strike="noStrike" kern="1200" cap="none" spc="0" normalizeH="0" baseline="0" noProof="0" dirty="0">
                <a:ln>
                  <a:noFill/>
                </a:ln>
                <a:solidFill>
                  <a:srgbClr val="FFFFFF"/>
                </a:solidFill>
                <a:effectLst/>
                <a:uLnTx/>
                <a:uFillTx/>
                <a:latin typeface="Arial" panose="020B0604020202020204"/>
                <a:ea typeface="+mn-ea"/>
                <a:cs typeface="+mn-cs"/>
              </a:rPr>
              <a:t>Projects</a:t>
            </a:r>
          </a:p>
        </p:txBody>
      </p:sp>
      <p:sp>
        <p:nvSpPr>
          <p:cNvPr id="21" name="Rectangle 20">
            <a:extLst>
              <a:ext uri="{FF2B5EF4-FFF2-40B4-BE49-F238E27FC236}">
                <a16:creationId xmlns:a16="http://schemas.microsoft.com/office/drawing/2014/main" id="{65E1DE93-140F-417F-B543-07892A3CB962}"/>
              </a:ext>
            </a:extLst>
          </p:cNvPr>
          <p:cNvSpPr/>
          <p:nvPr/>
        </p:nvSpPr>
        <p:spPr>
          <a:xfrm>
            <a:off x="3671261" y="6334645"/>
            <a:ext cx="4960038" cy="222003"/>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1050" b="0" i="0" u="none" strike="noStrike" kern="1200" cap="none" spc="0" normalizeH="0" baseline="0" noProof="0" dirty="0">
                <a:ln>
                  <a:noFill/>
                </a:ln>
                <a:solidFill>
                  <a:srgbClr val="FFFFFF"/>
                </a:solidFill>
                <a:effectLst/>
                <a:uLnTx/>
                <a:uFillTx/>
                <a:latin typeface="Arial" panose="020B0604020202020204"/>
                <a:ea typeface="+mn-ea"/>
                <a:cs typeface="+mn-cs"/>
              </a:rPr>
              <a:t>Information Governance Workflow</a:t>
            </a:r>
          </a:p>
        </p:txBody>
      </p:sp>
      <p:sp>
        <p:nvSpPr>
          <p:cNvPr id="25" name="Rectangle 24">
            <a:extLst>
              <a:ext uri="{FF2B5EF4-FFF2-40B4-BE49-F238E27FC236}">
                <a16:creationId xmlns:a16="http://schemas.microsoft.com/office/drawing/2014/main" id="{1151CCFE-AF1F-4CCB-BE69-E6B3862CA12B}"/>
              </a:ext>
            </a:extLst>
          </p:cNvPr>
          <p:cNvSpPr/>
          <p:nvPr/>
        </p:nvSpPr>
        <p:spPr>
          <a:xfrm>
            <a:off x="1303256" y="2756258"/>
            <a:ext cx="2101571" cy="459848"/>
          </a:xfrm>
          <a:prstGeom prst="rect">
            <a:avLst/>
          </a:prstGeom>
        </p:spPr>
        <p:style>
          <a:lnRef idx="2">
            <a:schemeClr val="accent2">
              <a:shade val="50000"/>
            </a:schemeClr>
          </a:lnRef>
          <a:fillRef idx="1">
            <a:schemeClr val="accent2"/>
          </a:fillRef>
          <a:effectRef idx="0">
            <a:schemeClr val="accent2"/>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1400" b="0" i="0" u="none" strike="noStrike" kern="1200" cap="none" spc="0" normalizeH="0" baseline="0" noProof="0" dirty="0">
                <a:ln>
                  <a:noFill/>
                </a:ln>
                <a:solidFill>
                  <a:srgbClr val="FFFFFF"/>
                </a:solidFill>
                <a:effectLst/>
                <a:uLnTx/>
                <a:uFillTx/>
                <a:latin typeface="Arial" panose="020B0604020202020204"/>
                <a:ea typeface="+mn-ea"/>
                <a:cs typeface="+mn-cs"/>
              </a:rPr>
              <a:t>NHS SDEs</a:t>
            </a:r>
          </a:p>
        </p:txBody>
      </p:sp>
      <p:sp>
        <p:nvSpPr>
          <p:cNvPr id="28" name="Rectangle 27">
            <a:extLst>
              <a:ext uri="{FF2B5EF4-FFF2-40B4-BE49-F238E27FC236}">
                <a16:creationId xmlns:a16="http://schemas.microsoft.com/office/drawing/2014/main" id="{93E571BE-7914-403E-875B-D75031ABDC28}"/>
              </a:ext>
            </a:extLst>
          </p:cNvPr>
          <p:cNvSpPr/>
          <p:nvPr/>
        </p:nvSpPr>
        <p:spPr>
          <a:xfrm>
            <a:off x="1303256" y="3263216"/>
            <a:ext cx="2101571" cy="459848"/>
          </a:xfrm>
          <a:prstGeom prst="rect">
            <a:avLst/>
          </a:prstGeom>
        </p:spPr>
        <p:style>
          <a:lnRef idx="2">
            <a:schemeClr val="accent2">
              <a:shade val="50000"/>
            </a:schemeClr>
          </a:lnRef>
          <a:fillRef idx="1">
            <a:schemeClr val="accent2"/>
          </a:fillRef>
          <a:effectRef idx="0">
            <a:schemeClr val="accent2"/>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1400" b="0" i="0" u="none" strike="noStrike" kern="1200" cap="none" spc="0" normalizeH="0" baseline="0" noProof="0" dirty="0">
                <a:ln>
                  <a:noFill/>
                </a:ln>
                <a:solidFill>
                  <a:srgbClr val="FFFFFF"/>
                </a:solidFill>
                <a:effectLst/>
                <a:uLnTx/>
                <a:uFillTx/>
                <a:latin typeface="Arial" panose="020B0604020202020204"/>
                <a:ea typeface="+mn-ea"/>
                <a:cs typeface="+mn-cs"/>
              </a:rPr>
              <a:t>Genomics</a:t>
            </a:r>
          </a:p>
        </p:txBody>
      </p:sp>
      <p:sp>
        <p:nvSpPr>
          <p:cNvPr id="29" name="Rectangle 28">
            <a:extLst>
              <a:ext uri="{FF2B5EF4-FFF2-40B4-BE49-F238E27FC236}">
                <a16:creationId xmlns:a16="http://schemas.microsoft.com/office/drawing/2014/main" id="{BA61180E-7713-49BC-B1E8-DB383B0E7E5A}"/>
              </a:ext>
            </a:extLst>
          </p:cNvPr>
          <p:cNvSpPr/>
          <p:nvPr/>
        </p:nvSpPr>
        <p:spPr>
          <a:xfrm>
            <a:off x="1303256" y="3773101"/>
            <a:ext cx="2101571" cy="459848"/>
          </a:xfrm>
          <a:prstGeom prst="rect">
            <a:avLst/>
          </a:prstGeom>
        </p:spPr>
        <p:style>
          <a:lnRef idx="2">
            <a:schemeClr val="accent2">
              <a:shade val="50000"/>
            </a:schemeClr>
          </a:lnRef>
          <a:fillRef idx="1">
            <a:schemeClr val="accent2"/>
          </a:fillRef>
          <a:effectRef idx="0">
            <a:schemeClr val="accent2"/>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1400" b="0" i="0" u="none" strike="noStrike" kern="1200" cap="none" spc="0" normalizeH="0" baseline="0" noProof="0" dirty="0">
                <a:ln>
                  <a:noFill/>
                </a:ln>
                <a:solidFill>
                  <a:srgbClr val="FFFFFF"/>
                </a:solidFill>
                <a:effectLst/>
                <a:uLnTx/>
                <a:uFillTx/>
                <a:latin typeface="Arial" panose="020B0604020202020204"/>
                <a:ea typeface="+mn-ea"/>
                <a:cs typeface="+mn-cs"/>
              </a:rPr>
              <a:t>Pathology</a:t>
            </a:r>
          </a:p>
        </p:txBody>
      </p:sp>
      <p:sp>
        <p:nvSpPr>
          <p:cNvPr id="30" name="Rectangle 29">
            <a:extLst>
              <a:ext uri="{FF2B5EF4-FFF2-40B4-BE49-F238E27FC236}">
                <a16:creationId xmlns:a16="http://schemas.microsoft.com/office/drawing/2014/main" id="{5A95EC8F-D82A-43E1-A0FE-28A6B759D8A1}"/>
              </a:ext>
            </a:extLst>
          </p:cNvPr>
          <p:cNvSpPr/>
          <p:nvPr/>
        </p:nvSpPr>
        <p:spPr>
          <a:xfrm>
            <a:off x="1303256" y="4282986"/>
            <a:ext cx="2101571" cy="459848"/>
          </a:xfrm>
          <a:prstGeom prst="rect">
            <a:avLst/>
          </a:prstGeom>
        </p:spPr>
        <p:style>
          <a:lnRef idx="2">
            <a:schemeClr val="accent2">
              <a:shade val="50000"/>
            </a:schemeClr>
          </a:lnRef>
          <a:fillRef idx="1">
            <a:schemeClr val="accent2"/>
          </a:fillRef>
          <a:effectRef idx="0">
            <a:schemeClr val="accent2"/>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1400" b="0" i="0" u="none" strike="noStrike" kern="1200" cap="none" spc="0" normalizeH="0" baseline="0" noProof="0" dirty="0">
                <a:ln>
                  <a:noFill/>
                </a:ln>
                <a:solidFill>
                  <a:srgbClr val="FFFFFF"/>
                </a:solidFill>
                <a:effectLst/>
                <a:uLnTx/>
                <a:uFillTx/>
                <a:latin typeface="Arial" panose="020B0604020202020204"/>
                <a:ea typeface="+mn-ea"/>
                <a:cs typeface="+mn-cs"/>
              </a:rPr>
              <a:t>Biobanks</a:t>
            </a:r>
          </a:p>
        </p:txBody>
      </p:sp>
      <p:sp>
        <p:nvSpPr>
          <p:cNvPr id="31" name="Rectangle 30">
            <a:extLst>
              <a:ext uri="{FF2B5EF4-FFF2-40B4-BE49-F238E27FC236}">
                <a16:creationId xmlns:a16="http://schemas.microsoft.com/office/drawing/2014/main" id="{69A965B2-38D0-4AC2-A49C-6C27AEAD06E2}"/>
              </a:ext>
            </a:extLst>
          </p:cNvPr>
          <p:cNvSpPr/>
          <p:nvPr/>
        </p:nvSpPr>
        <p:spPr>
          <a:xfrm>
            <a:off x="1303256" y="4913233"/>
            <a:ext cx="2101571" cy="459848"/>
          </a:xfrm>
          <a:prstGeom prst="rect">
            <a:avLst/>
          </a:prstGeom>
          <a:solidFill>
            <a:schemeClr val="accent4"/>
          </a:solidFill>
        </p:spPr>
        <p:style>
          <a:lnRef idx="2">
            <a:schemeClr val="accent2">
              <a:shade val="50000"/>
            </a:schemeClr>
          </a:lnRef>
          <a:fillRef idx="1">
            <a:schemeClr val="accent2"/>
          </a:fillRef>
          <a:effectRef idx="0">
            <a:schemeClr val="accent2"/>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1400" b="0" i="0" u="none" strike="noStrike" kern="1200" cap="none" spc="0" normalizeH="0" baseline="0" noProof="0" dirty="0">
                <a:ln>
                  <a:noFill/>
                </a:ln>
                <a:solidFill>
                  <a:srgbClr val="FFFFFF"/>
                </a:solidFill>
                <a:effectLst/>
                <a:uLnTx/>
                <a:uFillTx/>
                <a:latin typeface="Arial" panose="020B0604020202020204"/>
                <a:ea typeface="+mn-ea"/>
                <a:cs typeface="+mn-cs"/>
              </a:rPr>
              <a:t>Targeted scientific data-sets</a:t>
            </a:r>
          </a:p>
        </p:txBody>
      </p:sp>
      <p:sp>
        <p:nvSpPr>
          <p:cNvPr id="26" name="Left Brace 25">
            <a:extLst>
              <a:ext uri="{FF2B5EF4-FFF2-40B4-BE49-F238E27FC236}">
                <a16:creationId xmlns:a16="http://schemas.microsoft.com/office/drawing/2014/main" id="{D7BA0556-5A59-4605-9781-72B845599656}"/>
              </a:ext>
            </a:extLst>
          </p:cNvPr>
          <p:cNvSpPr/>
          <p:nvPr/>
        </p:nvSpPr>
        <p:spPr>
          <a:xfrm>
            <a:off x="1091359" y="2756258"/>
            <a:ext cx="168038" cy="1986576"/>
          </a:xfrm>
          <a:prstGeom prst="leftBrace">
            <a:avLst>
              <a:gd name="adj1" fmla="val 8333"/>
              <a:gd name="adj2" fmla="val 50314"/>
            </a:avLst>
          </a:prstGeom>
        </p:spPr>
        <p:style>
          <a:lnRef idx="1">
            <a:schemeClr val="accent1"/>
          </a:lnRef>
          <a:fillRef idx="0">
            <a:schemeClr val="accent1"/>
          </a:fillRef>
          <a:effectRef idx="0">
            <a:schemeClr val="accent1"/>
          </a:effectRef>
          <a:fontRef idx="minor">
            <a:schemeClr val="tx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400" b="0" i="0" u="none" strike="noStrike" kern="1200" cap="none" spc="0" normalizeH="0" baseline="0" noProof="0">
              <a:ln>
                <a:noFill/>
              </a:ln>
              <a:solidFill>
                <a:srgbClr val="000000"/>
              </a:solidFill>
              <a:effectLst/>
              <a:uLnTx/>
              <a:uFillTx/>
              <a:latin typeface="Arial" panose="020B0604020202020204"/>
              <a:ea typeface="+mn-ea"/>
              <a:cs typeface="+mn-cs"/>
            </a:endParaRPr>
          </a:p>
        </p:txBody>
      </p:sp>
      <p:sp>
        <p:nvSpPr>
          <p:cNvPr id="32" name="TextBox 31">
            <a:extLst>
              <a:ext uri="{FF2B5EF4-FFF2-40B4-BE49-F238E27FC236}">
                <a16:creationId xmlns:a16="http://schemas.microsoft.com/office/drawing/2014/main" id="{CB12A977-36B1-414E-BBA6-40BCD3EA1082}"/>
              </a:ext>
            </a:extLst>
          </p:cNvPr>
          <p:cNvSpPr txBox="1"/>
          <p:nvPr/>
        </p:nvSpPr>
        <p:spPr>
          <a:xfrm>
            <a:off x="200666" y="3568692"/>
            <a:ext cx="918928" cy="542953"/>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1050" b="0" i="0" u="none" strike="noStrike" kern="1200" cap="none" spc="0" normalizeH="0" baseline="0" noProof="0" dirty="0">
                <a:ln>
                  <a:noFill/>
                </a:ln>
                <a:solidFill>
                  <a:srgbClr val="000000"/>
                </a:solidFill>
                <a:effectLst/>
                <a:uLnTx/>
                <a:uFillTx/>
                <a:latin typeface="Arial" panose="020B0604020202020204"/>
                <a:ea typeface="+mn-ea"/>
                <a:cs typeface="+mn-cs"/>
              </a:rPr>
              <a:t>Population scale ~millions</a:t>
            </a:r>
          </a:p>
        </p:txBody>
      </p:sp>
      <p:sp>
        <p:nvSpPr>
          <p:cNvPr id="34" name="TextBox 33">
            <a:extLst>
              <a:ext uri="{FF2B5EF4-FFF2-40B4-BE49-F238E27FC236}">
                <a16:creationId xmlns:a16="http://schemas.microsoft.com/office/drawing/2014/main" id="{C5D45113-FA8B-4F72-85E7-501A0797FCF9}"/>
              </a:ext>
            </a:extLst>
          </p:cNvPr>
          <p:cNvSpPr txBox="1"/>
          <p:nvPr/>
        </p:nvSpPr>
        <p:spPr>
          <a:xfrm>
            <a:off x="200665" y="4883153"/>
            <a:ext cx="990580" cy="405405"/>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1050" b="0" i="0" u="none" strike="noStrike" kern="1200" cap="none" spc="0" normalizeH="0" baseline="0" noProof="0" dirty="0">
                <a:ln>
                  <a:noFill/>
                </a:ln>
                <a:solidFill>
                  <a:srgbClr val="000000"/>
                </a:solidFill>
                <a:effectLst/>
                <a:uLnTx/>
                <a:uFillTx/>
                <a:latin typeface="Arial" panose="020B0604020202020204"/>
                <a:ea typeface="+mn-ea"/>
                <a:cs typeface="+mn-cs"/>
              </a:rPr>
              <a:t>Cohort scale ~thousands</a:t>
            </a:r>
          </a:p>
        </p:txBody>
      </p:sp>
      <p:sp>
        <p:nvSpPr>
          <p:cNvPr id="33" name="TextBox 32">
            <a:extLst>
              <a:ext uri="{FF2B5EF4-FFF2-40B4-BE49-F238E27FC236}">
                <a16:creationId xmlns:a16="http://schemas.microsoft.com/office/drawing/2014/main" id="{AD133B8B-4091-409E-9C06-5524D98E57BC}"/>
              </a:ext>
            </a:extLst>
          </p:cNvPr>
          <p:cNvSpPr txBox="1"/>
          <p:nvPr/>
        </p:nvSpPr>
        <p:spPr>
          <a:xfrm>
            <a:off x="1528658" y="5725944"/>
            <a:ext cx="1416790" cy="289576"/>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1400" b="0" i="0" u="none" strike="noStrike" kern="1200" cap="none" spc="0" normalizeH="0" baseline="0" noProof="0" dirty="0">
                <a:ln>
                  <a:noFill/>
                </a:ln>
                <a:solidFill>
                  <a:srgbClr val="000000"/>
                </a:solidFill>
                <a:effectLst/>
                <a:uLnTx/>
                <a:uFillTx/>
                <a:latin typeface="Arial" panose="020B0604020202020204"/>
                <a:ea typeface="+mn-ea"/>
                <a:cs typeface="+mn-cs"/>
              </a:rPr>
              <a:t>Funding Bodies</a:t>
            </a:r>
          </a:p>
        </p:txBody>
      </p:sp>
      <p:sp>
        <p:nvSpPr>
          <p:cNvPr id="35" name="Rectangle 34">
            <a:extLst>
              <a:ext uri="{FF2B5EF4-FFF2-40B4-BE49-F238E27FC236}">
                <a16:creationId xmlns:a16="http://schemas.microsoft.com/office/drawing/2014/main" id="{FABCF85A-D894-4035-AA3A-D0AE643F7582}"/>
              </a:ext>
            </a:extLst>
          </p:cNvPr>
          <p:cNvSpPr/>
          <p:nvPr/>
        </p:nvSpPr>
        <p:spPr>
          <a:xfrm>
            <a:off x="3808865" y="2765913"/>
            <a:ext cx="1122779" cy="459848"/>
          </a:xfrm>
          <a:prstGeom prst="rect">
            <a:avLst/>
          </a:prstGeom>
        </p:spPr>
        <p:style>
          <a:lnRef idx="2">
            <a:schemeClr val="accent2">
              <a:shade val="50000"/>
            </a:schemeClr>
          </a:lnRef>
          <a:fillRef idx="1">
            <a:schemeClr val="accent2"/>
          </a:fillRef>
          <a:effectRef idx="0">
            <a:schemeClr val="accent2"/>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1400" b="0" i="0" u="none" strike="noStrike" kern="1200" cap="none" spc="0" normalizeH="0" baseline="0" noProof="0" dirty="0">
                <a:ln>
                  <a:noFill/>
                </a:ln>
                <a:solidFill>
                  <a:srgbClr val="FFFFFF"/>
                </a:solidFill>
                <a:effectLst/>
                <a:uLnTx/>
                <a:uFillTx/>
                <a:latin typeface="Arial" panose="020B0604020202020204"/>
                <a:ea typeface="+mn-ea"/>
                <a:cs typeface="+mn-cs"/>
              </a:rPr>
              <a:t>Data Library</a:t>
            </a:r>
          </a:p>
        </p:txBody>
      </p:sp>
      <p:sp>
        <p:nvSpPr>
          <p:cNvPr id="38" name="Rectangle 37">
            <a:extLst>
              <a:ext uri="{FF2B5EF4-FFF2-40B4-BE49-F238E27FC236}">
                <a16:creationId xmlns:a16="http://schemas.microsoft.com/office/drawing/2014/main" id="{17C4E916-F55B-40DF-A5DD-B8E8D92D2AC6}"/>
              </a:ext>
            </a:extLst>
          </p:cNvPr>
          <p:cNvSpPr/>
          <p:nvPr/>
        </p:nvSpPr>
        <p:spPr>
          <a:xfrm>
            <a:off x="3808865" y="3263217"/>
            <a:ext cx="1122779" cy="459848"/>
          </a:xfrm>
          <a:prstGeom prst="rect">
            <a:avLst/>
          </a:prstGeom>
        </p:spPr>
        <p:style>
          <a:lnRef idx="2">
            <a:schemeClr val="accent2">
              <a:shade val="50000"/>
            </a:schemeClr>
          </a:lnRef>
          <a:fillRef idx="1">
            <a:schemeClr val="accent2"/>
          </a:fillRef>
          <a:effectRef idx="0">
            <a:schemeClr val="accent2"/>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1400" b="0" i="0" u="none" strike="noStrike" kern="1200" cap="none" spc="0" normalizeH="0" baseline="0" noProof="0" dirty="0">
                <a:ln>
                  <a:noFill/>
                </a:ln>
                <a:solidFill>
                  <a:srgbClr val="FFFFFF"/>
                </a:solidFill>
                <a:effectLst/>
                <a:uLnTx/>
                <a:uFillTx/>
                <a:latin typeface="Arial" panose="020B0604020202020204"/>
                <a:ea typeface="+mn-ea"/>
                <a:cs typeface="+mn-cs"/>
              </a:rPr>
              <a:t>Data Library</a:t>
            </a:r>
          </a:p>
        </p:txBody>
      </p:sp>
      <p:sp>
        <p:nvSpPr>
          <p:cNvPr id="39" name="Rectangle 38">
            <a:extLst>
              <a:ext uri="{FF2B5EF4-FFF2-40B4-BE49-F238E27FC236}">
                <a16:creationId xmlns:a16="http://schemas.microsoft.com/office/drawing/2014/main" id="{23AF5BF5-89FD-4ED2-A4BD-5982B9955CB9}"/>
              </a:ext>
            </a:extLst>
          </p:cNvPr>
          <p:cNvSpPr/>
          <p:nvPr/>
        </p:nvSpPr>
        <p:spPr>
          <a:xfrm>
            <a:off x="3808864" y="3773101"/>
            <a:ext cx="1122779" cy="459848"/>
          </a:xfrm>
          <a:prstGeom prst="rect">
            <a:avLst/>
          </a:prstGeom>
        </p:spPr>
        <p:style>
          <a:lnRef idx="2">
            <a:schemeClr val="accent2">
              <a:shade val="50000"/>
            </a:schemeClr>
          </a:lnRef>
          <a:fillRef idx="1">
            <a:schemeClr val="accent2"/>
          </a:fillRef>
          <a:effectRef idx="0">
            <a:schemeClr val="accent2"/>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1400" b="0" i="0" u="none" strike="noStrike" kern="1200" cap="none" spc="0" normalizeH="0" baseline="0" noProof="0" dirty="0">
                <a:ln>
                  <a:noFill/>
                </a:ln>
                <a:solidFill>
                  <a:srgbClr val="FFFFFF"/>
                </a:solidFill>
                <a:effectLst/>
                <a:uLnTx/>
                <a:uFillTx/>
                <a:latin typeface="Arial" panose="020B0604020202020204"/>
                <a:ea typeface="+mn-ea"/>
                <a:cs typeface="+mn-cs"/>
              </a:rPr>
              <a:t>Data Library</a:t>
            </a:r>
          </a:p>
        </p:txBody>
      </p:sp>
      <p:sp>
        <p:nvSpPr>
          <p:cNvPr id="40" name="Rectangle 39">
            <a:extLst>
              <a:ext uri="{FF2B5EF4-FFF2-40B4-BE49-F238E27FC236}">
                <a16:creationId xmlns:a16="http://schemas.microsoft.com/office/drawing/2014/main" id="{B509D443-2E33-4A4A-B645-1966D95AB85C}"/>
              </a:ext>
            </a:extLst>
          </p:cNvPr>
          <p:cNvSpPr/>
          <p:nvPr/>
        </p:nvSpPr>
        <p:spPr>
          <a:xfrm>
            <a:off x="3808863" y="4284428"/>
            <a:ext cx="1122779" cy="459848"/>
          </a:xfrm>
          <a:prstGeom prst="rect">
            <a:avLst/>
          </a:prstGeom>
        </p:spPr>
        <p:style>
          <a:lnRef idx="2">
            <a:schemeClr val="accent2">
              <a:shade val="50000"/>
            </a:schemeClr>
          </a:lnRef>
          <a:fillRef idx="1">
            <a:schemeClr val="accent2"/>
          </a:fillRef>
          <a:effectRef idx="0">
            <a:schemeClr val="accent2"/>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1400" b="0" i="0" u="none" strike="noStrike" kern="1200" cap="none" spc="0" normalizeH="0" baseline="0" noProof="0" dirty="0">
                <a:ln>
                  <a:noFill/>
                </a:ln>
                <a:solidFill>
                  <a:srgbClr val="FFFFFF"/>
                </a:solidFill>
                <a:effectLst/>
                <a:uLnTx/>
                <a:uFillTx/>
                <a:latin typeface="Arial" panose="020B0604020202020204"/>
                <a:ea typeface="+mn-ea"/>
                <a:cs typeface="+mn-cs"/>
              </a:rPr>
              <a:t>Data Library</a:t>
            </a:r>
          </a:p>
        </p:txBody>
      </p:sp>
      <p:sp>
        <p:nvSpPr>
          <p:cNvPr id="41" name="Rectangle 40">
            <a:extLst>
              <a:ext uri="{FF2B5EF4-FFF2-40B4-BE49-F238E27FC236}">
                <a16:creationId xmlns:a16="http://schemas.microsoft.com/office/drawing/2014/main" id="{4FFA1E45-6915-49E0-881F-C8D80E2B00E4}"/>
              </a:ext>
            </a:extLst>
          </p:cNvPr>
          <p:cNvSpPr/>
          <p:nvPr/>
        </p:nvSpPr>
        <p:spPr>
          <a:xfrm>
            <a:off x="3808863" y="4902533"/>
            <a:ext cx="1122779" cy="459848"/>
          </a:xfrm>
          <a:prstGeom prst="rect">
            <a:avLst/>
          </a:prstGeom>
          <a:solidFill>
            <a:schemeClr val="accent4"/>
          </a:solidFill>
        </p:spPr>
        <p:style>
          <a:lnRef idx="2">
            <a:schemeClr val="accent2">
              <a:shade val="50000"/>
            </a:schemeClr>
          </a:lnRef>
          <a:fillRef idx="1">
            <a:schemeClr val="accent2"/>
          </a:fillRef>
          <a:effectRef idx="0">
            <a:schemeClr val="accent2"/>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1400" b="0" i="0" u="none" strike="noStrike" kern="1200" cap="none" spc="0" normalizeH="0" baseline="0" noProof="0" dirty="0">
                <a:ln>
                  <a:noFill/>
                </a:ln>
                <a:solidFill>
                  <a:srgbClr val="FFFFFF"/>
                </a:solidFill>
                <a:effectLst/>
                <a:uLnTx/>
                <a:uFillTx/>
                <a:latin typeface="Arial" panose="020B0604020202020204"/>
                <a:ea typeface="+mn-ea"/>
                <a:cs typeface="+mn-cs"/>
              </a:rPr>
              <a:t>Data Library</a:t>
            </a:r>
          </a:p>
        </p:txBody>
      </p:sp>
      <p:sp>
        <p:nvSpPr>
          <p:cNvPr id="42" name="Rectangle 41">
            <a:extLst>
              <a:ext uri="{FF2B5EF4-FFF2-40B4-BE49-F238E27FC236}">
                <a16:creationId xmlns:a16="http://schemas.microsoft.com/office/drawing/2014/main" id="{93DB79A3-F6E2-4C32-B56F-E2F48219095C}"/>
              </a:ext>
            </a:extLst>
          </p:cNvPr>
          <p:cNvSpPr/>
          <p:nvPr/>
        </p:nvSpPr>
        <p:spPr>
          <a:xfrm>
            <a:off x="9124937" y="2838212"/>
            <a:ext cx="2169723" cy="277574"/>
          </a:xfrm>
          <a:prstGeom prst="rect">
            <a:avLst/>
          </a:prstGeom>
        </p:spPr>
        <p:style>
          <a:lnRef idx="2">
            <a:schemeClr val="accent4">
              <a:shade val="50000"/>
            </a:schemeClr>
          </a:lnRef>
          <a:fillRef idx="1">
            <a:schemeClr val="accent4"/>
          </a:fillRef>
          <a:effectRef idx="0">
            <a:schemeClr val="accent4"/>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1400" b="0" i="0" u="none" strike="noStrike" kern="1200" cap="none" spc="0" normalizeH="0" baseline="0" noProof="0" dirty="0">
                <a:ln>
                  <a:noFill/>
                </a:ln>
                <a:solidFill>
                  <a:srgbClr val="FFFFFF"/>
                </a:solidFill>
                <a:effectLst/>
                <a:uLnTx/>
                <a:uFillTx/>
                <a:latin typeface="Arial" panose="020B0604020202020204"/>
                <a:ea typeface="+mn-ea"/>
                <a:cs typeface="+mn-cs"/>
              </a:rPr>
              <a:t>Universities</a:t>
            </a:r>
          </a:p>
        </p:txBody>
      </p:sp>
      <p:sp>
        <p:nvSpPr>
          <p:cNvPr id="43" name="Rectangle 42">
            <a:extLst>
              <a:ext uri="{FF2B5EF4-FFF2-40B4-BE49-F238E27FC236}">
                <a16:creationId xmlns:a16="http://schemas.microsoft.com/office/drawing/2014/main" id="{5BDF4503-7FBA-4F90-A8BC-DDFF39D1C33F}"/>
              </a:ext>
            </a:extLst>
          </p:cNvPr>
          <p:cNvSpPr/>
          <p:nvPr/>
        </p:nvSpPr>
        <p:spPr>
          <a:xfrm>
            <a:off x="9124937" y="3172752"/>
            <a:ext cx="2169723" cy="277574"/>
          </a:xfrm>
          <a:prstGeom prst="rect">
            <a:avLst/>
          </a:prstGeom>
        </p:spPr>
        <p:style>
          <a:lnRef idx="2">
            <a:schemeClr val="accent4">
              <a:shade val="50000"/>
            </a:schemeClr>
          </a:lnRef>
          <a:fillRef idx="1">
            <a:schemeClr val="accent4"/>
          </a:fillRef>
          <a:effectRef idx="0">
            <a:schemeClr val="accent4"/>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1400" b="0" i="0" u="none" strike="noStrike" kern="1200" cap="none" spc="0" normalizeH="0" baseline="0" noProof="0" dirty="0">
                <a:ln>
                  <a:noFill/>
                </a:ln>
                <a:solidFill>
                  <a:srgbClr val="FFFFFF"/>
                </a:solidFill>
                <a:effectLst/>
                <a:uLnTx/>
                <a:uFillTx/>
                <a:latin typeface="Arial" panose="020B0604020202020204"/>
                <a:ea typeface="+mn-ea"/>
                <a:cs typeface="+mn-cs"/>
              </a:rPr>
              <a:t>Institutes &amp; BRCs</a:t>
            </a:r>
          </a:p>
        </p:txBody>
      </p:sp>
      <p:sp>
        <p:nvSpPr>
          <p:cNvPr id="44" name="Rectangle 43">
            <a:extLst>
              <a:ext uri="{FF2B5EF4-FFF2-40B4-BE49-F238E27FC236}">
                <a16:creationId xmlns:a16="http://schemas.microsoft.com/office/drawing/2014/main" id="{3AC4BC9D-53F2-4CCC-9FC8-58BC8016F04A}"/>
              </a:ext>
            </a:extLst>
          </p:cNvPr>
          <p:cNvSpPr/>
          <p:nvPr/>
        </p:nvSpPr>
        <p:spPr>
          <a:xfrm>
            <a:off x="9136108" y="3507292"/>
            <a:ext cx="2169723" cy="277574"/>
          </a:xfrm>
          <a:prstGeom prst="rect">
            <a:avLst/>
          </a:prstGeom>
        </p:spPr>
        <p:style>
          <a:lnRef idx="2">
            <a:schemeClr val="accent4">
              <a:shade val="50000"/>
            </a:schemeClr>
          </a:lnRef>
          <a:fillRef idx="1">
            <a:schemeClr val="accent4"/>
          </a:fillRef>
          <a:effectRef idx="0">
            <a:schemeClr val="accent4"/>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1400" b="0" i="0" u="none" strike="noStrike" kern="1200" cap="none" spc="0" normalizeH="0" baseline="0" noProof="0" dirty="0">
                <a:ln>
                  <a:noFill/>
                </a:ln>
                <a:solidFill>
                  <a:srgbClr val="FFFFFF"/>
                </a:solidFill>
                <a:effectLst/>
                <a:uLnTx/>
                <a:uFillTx/>
                <a:latin typeface="Arial" panose="020B0604020202020204"/>
                <a:ea typeface="+mn-ea"/>
                <a:cs typeface="+mn-cs"/>
              </a:rPr>
              <a:t>Biotech </a:t>
            </a:r>
            <a:r>
              <a:rPr kumimoji="0" lang="en-GB" sz="1400" b="0" i="0" u="none" strike="noStrike" kern="1200" cap="none" spc="0" normalizeH="0" baseline="0" noProof="0" dirty="0" err="1">
                <a:ln>
                  <a:noFill/>
                </a:ln>
                <a:solidFill>
                  <a:srgbClr val="FFFFFF"/>
                </a:solidFill>
                <a:effectLst/>
                <a:uLnTx/>
                <a:uFillTx/>
                <a:latin typeface="Arial" panose="020B0604020202020204"/>
                <a:ea typeface="+mn-ea"/>
                <a:cs typeface="+mn-cs"/>
              </a:rPr>
              <a:t>startups</a:t>
            </a:r>
            <a:endParaRPr kumimoji="0" lang="en-GB" sz="1400" b="0" i="0" u="none" strike="noStrike" kern="1200" cap="none" spc="0" normalizeH="0" baseline="0" noProof="0" dirty="0">
              <a:ln>
                <a:noFill/>
              </a:ln>
              <a:solidFill>
                <a:srgbClr val="FFFFFF"/>
              </a:solidFill>
              <a:effectLst/>
              <a:uLnTx/>
              <a:uFillTx/>
              <a:latin typeface="Arial" panose="020B0604020202020204"/>
              <a:ea typeface="+mn-ea"/>
              <a:cs typeface="+mn-cs"/>
            </a:endParaRPr>
          </a:p>
        </p:txBody>
      </p:sp>
      <p:sp>
        <p:nvSpPr>
          <p:cNvPr id="45" name="Rectangle 44">
            <a:extLst>
              <a:ext uri="{FF2B5EF4-FFF2-40B4-BE49-F238E27FC236}">
                <a16:creationId xmlns:a16="http://schemas.microsoft.com/office/drawing/2014/main" id="{AA85F04A-DA13-4826-BCCC-4D1DC9FF9149}"/>
              </a:ext>
            </a:extLst>
          </p:cNvPr>
          <p:cNvSpPr/>
          <p:nvPr/>
        </p:nvSpPr>
        <p:spPr>
          <a:xfrm>
            <a:off x="9136108" y="3830507"/>
            <a:ext cx="2169723" cy="277574"/>
          </a:xfrm>
          <a:prstGeom prst="rect">
            <a:avLst/>
          </a:prstGeom>
        </p:spPr>
        <p:style>
          <a:lnRef idx="2">
            <a:schemeClr val="accent4">
              <a:shade val="50000"/>
            </a:schemeClr>
          </a:lnRef>
          <a:fillRef idx="1">
            <a:schemeClr val="accent4"/>
          </a:fillRef>
          <a:effectRef idx="0">
            <a:schemeClr val="accent4"/>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1400" b="0" i="0" u="none" strike="noStrike" kern="1200" cap="none" spc="0" normalizeH="0" baseline="0" noProof="0" dirty="0">
                <a:ln>
                  <a:noFill/>
                </a:ln>
                <a:solidFill>
                  <a:srgbClr val="FFFFFF"/>
                </a:solidFill>
                <a:effectLst/>
                <a:uLnTx/>
                <a:uFillTx/>
                <a:latin typeface="Arial" panose="020B0604020202020204"/>
                <a:ea typeface="+mn-ea"/>
                <a:cs typeface="+mn-cs"/>
              </a:rPr>
              <a:t>Pharma</a:t>
            </a:r>
          </a:p>
        </p:txBody>
      </p:sp>
      <p:sp>
        <p:nvSpPr>
          <p:cNvPr id="36" name="Arrow: Right 35">
            <a:extLst>
              <a:ext uri="{FF2B5EF4-FFF2-40B4-BE49-F238E27FC236}">
                <a16:creationId xmlns:a16="http://schemas.microsoft.com/office/drawing/2014/main" id="{89ED083B-E0C5-432D-9669-381BDE4046CD}"/>
              </a:ext>
            </a:extLst>
          </p:cNvPr>
          <p:cNvSpPr/>
          <p:nvPr/>
        </p:nvSpPr>
        <p:spPr>
          <a:xfrm>
            <a:off x="3394512" y="2809954"/>
            <a:ext cx="586135" cy="379704"/>
          </a:xfrm>
          <a:prstGeom prst="rightArrow">
            <a:avLst/>
          </a:prstGeom>
          <a:solidFill>
            <a:schemeClr val="accent2">
              <a:lumMod val="40000"/>
              <a:lumOff val="60000"/>
            </a:schemeClr>
          </a:solidFill>
        </p:spPr>
        <p:style>
          <a:lnRef idx="2">
            <a:schemeClr val="accent2">
              <a:shade val="50000"/>
            </a:schemeClr>
          </a:lnRef>
          <a:fillRef idx="1">
            <a:schemeClr val="accent2"/>
          </a:fillRef>
          <a:effectRef idx="0">
            <a:schemeClr val="accent2"/>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400" b="0" i="0" u="none" strike="noStrike" kern="1200" cap="none" spc="0" normalizeH="0" baseline="0" noProof="0">
              <a:ln>
                <a:noFill/>
              </a:ln>
              <a:solidFill>
                <a:srgbClr val="FFFFFF"/>
              </a:solidFill>
              <a:effectLst/>
              <a:uLnTx/>
              <a:uFillTx/>
              <a:latin typeface="Arial" panose="020B0604020202020204"/>
              <a:ea typeface="+mn-ea"/>
              <a:cs typeface="+mn-cs"/>
            </a:endParaRPr>
          </a:p>
        </p:txBody>
      </p:sp>
      <p:sp>
        <p:nvSpPr>
          <p:cNvPr id="47" name="TextBox 46">
            <a:extLst>
              <a:ext uri="{FF2B5EF4-FFF2-40B4-BE49-F238E27FC236}">
                <a16:creationId xmlns:a16="http://schemas.microsoft.com/office/drawing/2014/main" id="{3287DA9A-9128-425B-8EB6-C8C2E1352239}"/>
              </a:ext>
            </a:extLst>
          </p:cNvPr>
          <p:cNvSpPr txBox="1"/>
          <p:nvPr/>
        </p:nvSpPr>
        <p:spPr>
          <a:xfrm>
            <a:off x="9029375" y="5720780"/>
            <a:ext cx="1348431" cy="289576"/>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1400" b="0" i="0" u="none" strike="noStrike" kern="1200" cap="none" spc="0" normalizeH="0" baseline="0" noProof="0" dirty="0">
                <a:ln>
                  <a:noFill/>
                </a:ln>
                <a:solidFill>
                  <a:srgbClr val="000000"/>
                </a:solidFill>
                <a:effectLst/>
                <a:uLnTx/>
                <a:uFillTx/>
                <a:latin typeface="Arial" panose="020B0604020202020204"/>
                <a:ea typeface="+mn-ea"/>
                <a:cs typeface="+mn-cs"/>
              </a:rPr>
              <a:t>General Public</a:t>
            </a:r>
          </a:p>
        </p:txBody>
      </p:sp>
      <p:sp>
        <p:nvSpPr>
          <p:cNvPr id="48" name="Arrow: Right 47">
            <a:extLst>
              <a:ext uri="{FF2B5EF4-FFF2-40B4-BE49-F238E27FC236}">
                <a16:creationId xmlns:a16="http://schemas.microsoft.com/office/drawing/2014/main" id="{26A5F47C-A51F-4B8E-A33F-FB8A0BE6FDAD}"/>
              </a:ext>
            </a:extLst>
          </p:cNvPr>
          <p:cNvSpPr/>
          <p:nvPr/>
        </p:nvSpPr>
        <p:spPr>
          <a:xfrm>
            <a:off x="8534346" y="5692966"/>
            <a:ext cx="439895" cy="344997"/>
          </a:xfrm>
          <a:prstGeom prst="rightArrow">
            <a:avLst/>
          </a:prstGeom>
        </p:spPr>
        <p:style>
          <a:lnRef idx="2">
            <a:schemeClr val="accent3">
              <a:shade val="50000"/>
            </a:schemeClr>
          </a:lnRef>
          <a:fillRef idx="1">
            <a:schemeClr val="accent3"/>
          </a:fillRef>
          <a:effectRef idx="0">
            <a:schemeClr val="accent3"/>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050" b="0" i="0" u="none" strike="noStrike" kern="1200" cap="none" spc="0" normalizeH="0" baseline="0" noProof="0">
              <a:ln>
                <a:noFill/>
              </a:ln>
              <a:solidFill>
                <a:srgbClr val="FFFFFF"/>
              </a:solidFill>
              <a:effectLst/>
              <a:uLnTx/>
              <a:uFillTx/>
              <a:latin typeface="Arial" panose="020B0604020202020204"/>
              <a:ea typeface="+mn-ea"/>
              <a:cs typeface="+mn-cs"/>
            </a:endParaRPr>
          </a:p>
        </p:txBody>
      </p:sp>
      <p:sp>
        <p:nvSpPr>
          <p:cNvPr id="50" name="Rectangle 49">
            <a:extLst>
              <a:ext uri="{FF2B5EF4-FFF2-40B4-BE49-F238E27FC236}">
                <a16:creationId xmlns:a16="http://schemas.microsoft.com/office/drawing/2014/main" id="{197AB4DC-EC3F-4ECA-9C8A-65339371DD2C}"/>
              </a:ext>
            </a:extLst>
          </p:cNvPr>
          <p:cNvSpPr/>
          <p:nvPr/>
        </p:nvSpPr>
        <p:spPr>
          <a:xfrm>
            <a:off x="6939514" y="3001803"/>
            <a:ext cx="769639" cy="459848"/>
          </a:xfrm>
          <a:prstGeom prst="rect">
            <a:avLst/>
          </a:prstGeom>
        </p:spPr>
        <p:style>
          <a:lnRef idx="2">
            <a:schemeClr val="accent4">
              <a:shade val="50000"/>
            </a:schemeClr>
          </a:lnRef>
          <a:fillRef idx="1">
            <a:schemeClr val="accent4"/>
          </a:fillRef>
          <a:effectRef idx="0">
            <a:schemeClr val="accent4"/>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900" b="0" i="0" u="none" strike="noStrike" kern="1200" cap="none" spc="0" normalizeH="0" baseline="0" noProof="0" dirty="0">
                <a:ln>
                  <a:noFill/>
                </a:ln>
                <a:solidFill>
                  <a:srgbClr val="FFFFFF"/>
                </a:solidFill>
                <a:effectLst/>
                <a:uLnTx/>
                <a:uFillTx/>
                <a:latin typeface="Arial" panose="020B0604020202020204"/>
                <a:ea typeface="+mn-ea"/>
                <a:cs typeface="+mn-cs"/>
              </a:rPr>
              <a:t>Project Collab 1</a:t>
            </a:r>
          </a:p>
        </p:txBody>
      </p:sp>
      <p:sp>
        <p:nvSpPr>
          <p:cNvPr id="51" name="Rectangle 50">
            <a:extLst>
              <a:ext uri="{FF2B5EF4-FFF2-40B4-BE49-F238E27FC236}">
                <a16:creationId xmlns:a16="http://schemas.microsoft.com/office/drawing/2014/main" id="{99046E8B-D2F4-422B-BB21-D0BA821CA6AF}"/>
              </a:ext>
            </a:extLst>
          </p:cNvPr>
          <p:cNvSpPr/>
          <p:nvPr/>
        </p:nvSpPr>
        <p:spPr>
          <a:xfrm>
            <a:off x="6939513" y="3615236"/>
            <a:ext cx="769639" cy="459848"/>
          </a:xfrm>
          <a:prstGeom prst="rect">
            <a:avLst/>
          </a:prstGeom>
        </p:spPr>
        <p:style>
          <a:lnRef idx="2">
            <a:schemeClr val="accent4">
              <a:shade val="50000"/>
            </a:schemeClr>
          </a:lnRef>
          <a:fillRef idx="1">
            <a:schemeClr val="accent4"/>
          </a:fillRef>
          <a:effectRef idx="0">
            <a:schemeClr val="accent4"/>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900" b="0" i="0" u="none" strike="noStrike" kern="1200" cap="none" spc="0" normalizeH="0" baseline="0" noProof="0" dirty="0">
                <a:ln>
                  <a:noFill/>
                </a:ln>
                <a:solidFill>
                  <a:srgbClr val="FFFFFF"/>
                </a:solidFill>
                <a:effectLst/>
                <a:uLnTx/>
                <a:uFillTx/>
                <a:latin typeface="Arial" panose="020B0604020202020204"/>
                <a:ea typeface="+mn-ea"/>
                <a:cs typeface="+mn-cs"/>
              </a:rPr>
              <a:t>Project Collab 2</a:t>
            </a:r>
          </a:p>
        </p:txBody>
      </p:sp>
      <p:sp>
        <p:nvSpPr>
          <p:cNvPr id="52" name="Rectangle 51">
            <a:extLst>
              <a:ext uri="{FF2B5EF4-FFF2-40B4-BE49-F238E27FC236}">
                <a16:creationId xmlns:a16="http://schemas.microsoft.com/office/drawing/2014/main" id="{CA0AA885-7C9F-41CE-B20B-46A8E761CBC9}"/>
              </a:ext>
            </a:extLst>
          </p:cNvPr>
          <p:cNvSpPr/>
          <p:nvPr/>
        </p:nvSpPr>
        <p:spPr>
          <a:xfrm>
            <a:off x="6939513" y="4225317"/>
            <a:ext cx="769639" cy="459848"/>
          </a:xfrm>
          <a:prstGeom prst="rect">
            <a:avLst/>
          </a:prstGeom>
        </p:spPr>
        <p:style>
          <a:lnRef idx="2">
            <a:schemeClr val="accent4">
              <a:shade val="50000"/>
            </a:schemeClr>
          </a:lnRef>
          <a:fillRef idx="1">
            <a:schemeClr val="accent4"/>
          </a:fillRef>
          <a:effectRef idx="0">
            <a:schemeClr val="accent4"/>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900" b="0" i="0" u="none" strike="noStrike" kern="1200" cap="none" spc="0" normalizeH="0" baseline="0" noProof="0" dirty="0">
                <a:ln>
                  <a:noFill/>
                </a:ln>
                <a:solidFill>
                  <a:srgbClr val="FFFFFF"/>
                </a:solidFill>
                <a:effectLst/>
                <a:uLnTx/>
                <a:uFillTx/>
                <a:latin typeface="Arial" panose="020B0604020202020204"/>
                <a:ea typeface="+mn-ea"/>
                <a:cs typeface="+mn-cs"/>
              </a:rPr>
              <a:t>Project Collab 3</a:t>
            </a:r>
          </a:p>
        </p:txBody>
      </p:sp>
      <p:sp>
        <p:nvSpPr>
          <p:cNvPr id="72" name="Flowchart: Magnetic Disk 71">
            <a:extLst>
              <a:ext uri="{FF2B5EF4-FFF2-40B4-BE49-F238E27FC236}">
                <a16:creationId xmlns:a16="http://schemas.microsoft.com/office/drawing/2014/main" id="{BF53D436-16CB-4EFC-BAFD-42F06740E9D3}"/>
              </a:ext>
            </a:extLst>
          </p:cNvPr>
          <p:cNvSpPr/>
          <p:nvPr/>
        </p:nvSpPr>
        <p:spPr>
          <a:xfrm>
            <a:off x="5072654" y="3793580"/>
            <a:ext cx="906843" cy="244578"/>
          </a:xfrm>
          <a:prstGeom prst="flowChartMagneticDisk">
            <a:avLst/>
          </a:prstGeom>
        </p:spPr>
        <p:style>
          <a:lnRef idx="2">
            <a:schemeClr val="accent2">
              <a:shade val="50000"/>
            </a:schemeClr>
          </a:lnRef>
          <a:fillRef idx="1">
            <a:schemeClr val="accent2"/>
          </a:fillRef>
          <a:effectRef idx="0">
            <a:schemeClr val="accent2"/>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900" b="0" i="0" u="none" strike="noStrike" kern="1200" cap="none" spc="0" normalizeH="0" baseline="0" noProof="0" dirty="0">
                <a:ln>
                  <a:noFill/>
                </a:ln>
                <a:solidFill>
                  <a:srgbClr val="FFFFFF"/>
                </a:solidFill>
                <a:effectLst/>
                <a:uLnTx/>
                <a:uFillTx/>
                <a:latin typeface="Arial" panose="020B0604020202020204"/>
                <a:ea typeface="+mn-ea"/>
                <a:cs typeface="+mn-cs"/>
              </a:rPr>
              <a:t>Collab 2</a:t>
            </a:r>
          </a:p>
        </p:txBody>
      </p:sp>
      <p:sp>
        <p:nvSpPr>
          <p:cNvPr id="74" name="Flowchart: Magnetic Disk 73">
            <a:extLst>
              <a:ext uri="{FF2B5EF4-FFF2-40B4-BE49-F238E27FC236}">
                <a16:creationId xmlns:a16="http://schemas.microsoft.com/office/drawing/2014/main" id="{7757A74D-BF14-4182-AE80-69631D277334}"/>
              </a:ext>
            </a:extLst>
          </p:cNvPr>
          <p:cNvSpPr/>
          <p:nvPr/>
        </p:nvSpPr>
        <p:spPr>
          <a:xfrm>
            <a:off x="5073352" y="4898196"/>
            <a:ext cx="906843" cy="244578"/>
          </a:xfrm>
          <a:prstGeom prst="flowChartMagneticDisk">
            <a:avLst/>
          </a:prstGeom>
          <a:solidFill>
            <a:schemeClr val="accent4"/>
          </a:solidFill>
        </p:spPr>
        <p:style>
          <a:lnRef idx="2">
            <a:schemeClr val="accent2">
              <a:shade val="50000"/>
            </a:schemeClr>
          </a:lnRef>
          <a:fillRef idx="1">
            <a:schemeClr val="accent2"/>
          </a:fillRef>
          <a:effectRef idx="0">
            <a:schemeClr val="accent2"/>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900" b="0" i="0" u="none" strike="noStrike" kern="1200" cap="none" spc="0" normalizeH="0" baseline="0" noProof="0" dirty="0">
                <a:ln>
                  <a:noFill/>
                </a:ln>
                <a:solidFill>
                  <a:srgbClr val="FFFFFF"/>
                </a:solidFill>
                <a:effectLst/>
                <a:uLnTx/>
                <a:uFillTx/>
                <a:latin typeface="Arial" panose="020B0604020202020204"/>
                <a:ea typeface="+mn-ea"/>
                <a:cs typeface="+mn-cs"/>
              </a:rPr>
              <a:t>Collab 2</a:t>
            </a:r>
          </a:p>
        </p:txBody>
      </p:sp>
      <p:sp>
        <p:nvSpPr>
          <p:cNvPr id="75" name="Flowchart: Magnetic Disk 74">
            <a:extLst>
              <a:ext uri="{FF2B5EF4-FFF2-40B4-BE49-F238E27FC236}">
                <a16:creationId xmlns:a16="http://schemas.microsoft.com/office/drawing/2014/main" id="{66B3E96E-530F-4D0A-A309-A36A76ABBD4A}"/>
              </a:ext>
            </a:extLst>
          </p:cNvPr>
          <p:cNvSpPr/>
          <p:nvPr/>
        </p:nvSpPr>
        <p:spPr>
          <a:xfrm>
            <a:off x="5064844" y="3005728"/>
            <a:ext cx="906843" cy="244578"/>
          </a:xfrm>
          <a:prstGeom prst="flowChartMagneticDisk">
            <a:avLst/>
          </a:prstGeom>
        </p:spPr>
        <p:style>
          <a:lnRef idx="2">
            <a:schemeClr val="accent2">
              <a:shade val="50000"/>
            </a:schemeClr>
          </a:lnRef>
          <a:fillRef idx="1">
            <a:schemeClr val="accent2"/>
          </a:fillRef>
          <a:effectRef idx="0">
            <a:schemeClr val="accent2"/>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900" b="0" i="0" u="none" strike="noStrike" kern="1200" cap="none" spc="0" normalizeH="0" baseline="0" noProof="0" dirty="0">
                <a:ln>
                  <a:noFill/>
                </a:ln>
                <a:solidFill>
                  <a:srgbClr val="FFFFFF"/>
                </a:solidFill>
                <a:effectLst/>
                <a:uLnTx/>
                <a:uFillTx/>
                <a:latin typeface="Arial" panose="020B0604020202020204"/>
                <a:ea typeface="+mn-ea"/>
                <a:cs typeface="+mn-cs"/>
              </a:rPr>
              <a:t>Collab 3</a:t>
            </a:r>
          </a:p>
        </p:txBody>
      </p:sp>
      <p:sp>
        <p:nvSpPr>
          <p:cNvPr id="69" name="Flowchart: Magnetic Disk 68">
            <a:extLst>
              <a:ext uri="{FF2B5EF4-FFF2-40B4-BE49-F238E27FC236}">
                <a16:creationId xmlns:a16="http://schemas.microsoft.com/office/drawing/2014/main" id="{9A470FA3-5B73-446D-B1E5-89137887052A}"/>
              </a:ext>
            </a:extLst>
          </p:cNvPr>
          <p:cNvSpPr/>
          <p:nvPr/>
        </p:nvSpPr>
        <p:spPr>
          <a:xfrm>
            <a:off x="5071909" y="2774922"/>
            <a:ext cx="906843" cy="244578"/>
          </a:xfrm>
          <a:prstGeom prst="flowChartMagneticDisk">
            <a:avLst/>
          </a:prstGeom>
        </p:spPr>
        <p:style>
          <a:lnRef idx="2">
            <a:schemeClr val="accent2">
              <a:shade val="50000"/>
            </a:schemeClr>
          </a:lnRef>
          <a:fillRef idx="1">
            <a:schemeClr val="accent2"/>
          </a:fillRef>
          <a:effectRef idx="0">
            <a:schemeClr val="accent2"/>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900" b="0" i="0" u="none" strike="noStrike" kern="1200" cap="none" spc="0" normalizeH="0" baseline="0" noProof="0" dirty="0">
                <a:ln>
                  <a:noFill/>
                </a:ln>
                <a:solidFill>
                  <a:srgbClr val="FFFFFF"/>
                </a:solidFill>
                <a:effectLst/>
                <a:uLnTx/>
                <a:uFillTx/>
                <a:latin typeface="Arial" panose="020B0604020202020204"/>
                <a:ea typeface="+mn-ea"/>
                <a:cs typeface="+mn-cs"/>
              </a:rPr>
              <a:t>Collab 1</a:t>
            </a:r>
          </a:p>
        </p:txBody>
      </p:sp>
      <p:sp>
        <p:nvSpPr>
          <p:cNvPr id="76" name="Flowchart: Magnetic Disk 75">
            <a:extLst>
              <a:ext uri="{FF2B5EF4-FFF2-40B4-BE49-F238E27FC236}">
                <a16:creationId xmlns:a16="http://schemas.microsoft.com/office/drawing/2014/main" id="{E17B7CF7-E7AC-43F4-9D97-9DE54D6A0A5C}"/>
              </a:ext>
            </a:extLst>
          </p:cNvPr>
          <p:cNvSpPr/>
          <p:nvPr/>
        </p:nvSpPr>
        <p:spPr>
          <a:xfrm>
            <a:off x="5056986" y="3524132"/>
            <a:ext cx="906843" cy="244578"/>
          </a:xfrm>
          <a:prstGeom prst="flowChartMagneticDisk">
            <a:avLst/>
          </a:prstGeom>
        </p:spPr>
        <p:style>
          <a:lnRef idx="2">
            <a:schemeClr val="accent2">
              <a:shade val="50000"/>
            </a:schemeClr>
          </a:lnRef>
          <a:fillRef idx="1">
            <a:schemeClr val="accent2"/>
          </a:fillRef>
          <a:effectRef idx="0">
            <a:schemeClr val="accent2"/>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900" b="0" i="0" u="none" strike="noStrike" kern="1200" cap="none" spc="0" normalizeH="0" baseline="0" noProof="0" dirty="0">
                <a:ln>
                  <a:noFill/>
                </a:ln>
                <a:solidFill>
                  <a:srgbClr val="FFFFFF"/>
                </a:solidFill>
                <a:effectLst/>
                <a:uLnTx/>
                <a:uFillTx/>
                <a:latin typeface="Arial" panose="020B0604020202020204"/>
                <a:ea typeface="+mn-ea"/>
                <a:cs typeface="+mn-cs"/>
              </a:rPr>
              <a:t>Collab 3</a:t>
            </a:r>
          </a:p>
        </p:txBody>
      </p:sp>
      <p:sp>
        <p:nvSpPr>
          <p:cNvPr id="71" name="Flowchart: Magnetic Disk 70">
            <a:extLst>
              <a:ext uri="{FF2B5EF4-FFF2-40B4-BE49-F238E27FC236}">
                <a16:creationId xmlns:a16="http://schemas.microsoft.com/office/drawing/2014/main" id="{0F4A2616-9E5B-4B91-9521-2A40DEA09FC8}"/>
              </a:ext>
            </a:extLst>
          </p:cNvPr>
          <p:cNvSpPr/>
          <p:nvPr/>
        </p:nvSpPr>
        <p:spPr>
          <a:xfrm>
            <a:off x="5068157" y="3282943"/>
            <a:ext cx="906843" cy="244578"/>
          </a:xfrm>
          <a:prstGeom prst="flowChartMagneticDisk">
            <a:avLst/>
          </a:prstGeom>
        </p:spPr>
        <p:style>
          <a:lnRef idx="2">
            <a:schemeClr val="accent2">
              <a:shade val="50000"/>
            </a:schemeClr>
          </a:lnRef>
          <a:fillRef idx="1">
            <a:schemeClr val="accent2"/>
          </a:fillRef>
          <a:effectRef idx="0">
            <a:schemeClr val="accent2"/>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900" b="0" i="0" u="none" strike="noStrike" kern="1200" cap="none" spc="0" normalizeH="0" baseline="0" noProof="0" dirty="0">
                <a:ln>
                  <a:noFill/>
                </a:ln>
                <a:solidFill>
                  <a:srgbClr val="FFFFFF"/>
                </a:solidFill>
                <a:effectLst/>
                <a:uLnTx/>
                <a:uFillTx/>
                <a:latin typeface="Arial" panose="020B0604020202020204"/>
                <a:ea typeface="+mn-ea"/>
                <a:cs typeface="+mn-cs"/>
              </a:rPr>
              <a:t>Collab 1</a:t>
            </a:r>
          </a:p>
        </p:txBody>
      </p:sp>
      <p:sp>
        <p:nvSpPr>
          <p:cNvPr id="77" name="Flowchart: Magnetic Disk 76">
            <a:extLst>
              <a:ext uri="{FF2B5EF4-FFF2-40B4-BE49-F238E27FC236}">
                <a16:creationId xmlns:a16="http://schemas.microsoft.com/office/drawing/2014/main" id="{6AA3021E-DCCA-4470-BD33-8B73402DF5F6}"/>
              </a:ext>
            </a:extLst>
          </p:cNvPr>
          <p:cNvSpPr/>
          <p:nvPr/>
        </p:nvSpPr>
        <p:spPr>
          <a:xfrm>
            <a:off x="5064844" y="4523876"/>
            <a:ext cx="906843" cy="244578"/>
          </a:xfrm>
          <a:prstGeom prst="flowChartMagneticDisk">
            <a:avLst/>
          </a:prstGeom>
        </p:spPr>
        <p:style>
          <a:lnRef idx="2">
            <a:schemeClr val="accent2">
              <a:shade val="50000"/>
            </a:schemeClr>
          </a:lnRef>
          <a:fillRef idx="1">
            <a:schemeClr val="accent2"/>
          </a:fillRef>
          <a:effectRef idx="0">
            <a:schemeClr val="accent2"/>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900" b="0" i="0" u="none" strike="noStrike" kern="1200" cap="none" spc="0" normalizeH="0" baseline="0" noProof="0" dirty="0">
                <a:ln>
                  <a:noFill/>
                </a:ln>
                <a:solidFill>
                  <a:srgbClr val="FFFFFF"/>
                </a:solidFill>
                <a:effectLst/>
                <a:uLnTx/>
                <a:uFillTx/>
                <a:latin typeface="Arial" panose="020B0604020202020204"/>
                <a:ea typeface="+mn-ea"/>
                <a:cs typeface="+mn-cs"/>
              </a:rPr>
              <a:t>Collab 3</a:t>
            </a:r>
          </a:p>
        </p:txBody>
      </p:sp>
      <p:sp>
        <p:nvSpPr>
          <p:cNvPr id="73" name="Flowchart: Magnetic Disk 72">
            <a:extLst>
              <a:ext uri="{FF2B5EF4-FFF2-40B4-BE49-F238E27FC236}">
                <a16:creationId xmlns:a16="http://schemas.microsoft.com/office/drawing/2014/main" id="{C116B0C0-CD21-466F-BA22-680A6F774910}"/>
              </a:ext>
            </a:extLst>
          </p:cNvPr>
          <p:cNvSpPr/>
          <p:nvPr/>
        </p:nvSpPr>
        <p:spPr>
          <a:xfrm>
            <a:off x="5073352" y="4287114"/>
            <a:ext cx="906843" cy="244578"/>
          </a:xfrm>
          <a:prstGeom prst="flowChartMagneticDisk">
            <a:avLst/>
          </a:prstGeom>
        </p:spPr>
        <p:style>
          <a:lnRef idx="2">
            <a:schemeClr val="accent2">
              <a:shade val="50000"/>
            </a:schemeClr>
          </a:lnRef>
          <a:fillRef idx="1">
            <a:schemeClr val="accent2"/>
          </a:fillRef>
          <a:effectRef idx="0">
            <a:schemeClr val="accent2"/>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900" b="0" i="0" u="none" strike="noStrike" kern="1200" cap="none" spc="0" normalizeH="0" baseline="0" noProof="0" dirty="0">
                <a:ln>
                  <a:noFill/>
                </a:ln>
                <a:solidFill>
                  <a:srgbClr val="FFFFFF"/>
                </a:solidFill>
                <a:effectLst/>
                <a:uLnTx/>
                <a:uFillTx/>
                <a:latin typeface="Arial" panose="020B0604020202020204"/>
                <a:ea typeface="+mn-ea"/>
                <a:cs typeface="+mn-cs"/>
              </a:rPr>
              <a:t>Collab 2</a:t>
            </a:r>
          </a:p>
        </p:txBody>
      </p:sp>
      <p:cxnSp>
        <p:nvCxnSpPr>
          <p:cNvPr id="78" name="Straight Arrow Connector 77">
            <a:extLst>
              <a:ext uri="{FF2B5EF4-FFF2-40B4-BE49-F238E27FC236}">
                <a16:creationId xmlns:a16="http://schemas.microsoft.com/office/drawing/2014/main" id="{BBBD0FDE-B92A-4558-863F-24373963C34F}"/>
              </a:ext>
            </a:extLst>
          </p:cNvPr>
          <p:cNvCxnSpPr>
            <a:stCxn id="69" idx="4"/>
            <a:endCxn id="50" idx="1"/>
          </p:cNvCxnSpPr>
          <p:nvPr/>
        </p:nvCxnSpPr>
        <p:spPr>
          <a:xfrm>
            <a:off x="5978752" y="2897212"/>
            <a:ext cx="960763" cy="334516"/>
          </a:xfrm>
          <a:prstGeom prst="straightConnector1">
            <a:avLst/>
          </a:prstGeom>
          <a:ln>
            <a:tailEnd type="triangle"/>
          </a:ln>
        </p:spPr>
        <p:style>
          <a:lnRef idx="1">
            <a:schemeClr val="accent2"/>
          </a:lnRef>
          <a:fillRef idx="0">
            <a:schemeClr val="accent2"/>
          </a:fillRef>
          <a:effectRef idx="0">
            <a:schemeClr val="accent2"/>
          </a:effectRef>
          <a:fontRef idx="minor">
            <a:schemeClr val="tx1"/>
          </a:fontRef>
        </p:style>
      </p:cxnSp>
      <p:cxnSp>
        <p:nvCxnSpPr>
          <p:cNvPr id="80" name="Straight Arrow Connector 79">
            <a:extLst>
              <a:ext uri="{FF2B5EF4-FFF2-40B4-BE49-F238E27FC236}">
                <a16:creationId xmlns:a16="http://schemas.microsoft.com/office/drawing/2014/main" id="{80D57BC1-3A7C-4CE2-A442-85B229313E78}"/>
              </a:ext>
            </a:extLst>
          </p:cNvPr>
          <p:cNvCxnSpPr>
            <a:cxnSpLocks/>
            <a:stCxn id="71" idx="4"/>
            <a:endCxn id="50" idx="1"/>
          </p:cNvCxnSpPr>
          <p:nvPr/>
        </p:nvCxnSpPr>
        <p:spPr>
          <a:xfrm flipV="1">
            <a:off x="5975000" y="3231728"/>
            <a:ext cx="964514" cy="173504"/>
          </a:xfrm>
          <a:prstGeom prst="straightConnector1">
            <a:avLst/>
          </a:prstGeom>
          <a:ln>
            <a:tailEnd type="triangle"/>
          </a:ln>
        </p:spPr>
        <p:style>
          <a:lnRef idx="1">
            <a:schemeClr val="accent2"/>
          </a:lnRef>
          <a:fillRef idx="0">
            <a:schemeClr val="accent2"/>
          </a:fillRef>
          <a:effectRef idx="0">
            <a:schemeClr val="accent2"/>
          </a:effectRef>
          <a:fontRef idx="minor">
            <a:schemeClr val="tx1"/>
          </a:fontRef>
        </p:style>
      </p:cxnSp>
      <p:cxnSp>
        <p:nvCxnSpPr>
          <p:cNvPr id="83" name="Straight Arrow Connector 82">
            <a:extLst>
              <a:ext uri="{FF2B5EF4-FFF2-40B4-BE49-F238E27FC236}">
                <a16:creationId xmlns:a16="http://schemas.microsoft.com/office/drawing/2014/main" id="{22144FB4-05DE-400B-9D96-5471A5BB487F}"/>
              </a:ext>
            </a:extLst>
          </p:cNvPr>
          <p:cNvCxnSpPr>
            <a:cxnSpLocks/>
            <a:stCxn id="75" idx="4"/>
            <a:endCxn id="52" idx="1"/>
          </p:cNvCxnSpPr>
          <p:nvPr/>
        </p:nvCxnSpPr>
        <p:spPr>
          <a:xfrm>
            <a:off x="5971687" y="3128017"/>
            <a:ext cx="967827" cy="1327224"/>
          </a:xfrm>
          <a:prstGeom prst="straightConnector1">
            <a:avLst/>
          </a:prstGeom>
          <a:ln>
            <a:tailEnd type="triangle"/>
          </a:ln>
        </p:spPr>
        <p:style>
          <a:lnRef idx="1">
            <a:schemeClr val="accent2"/>
          </a:lnRef>
          <a:fillRef idx="0">
            <a:schemeClr val="accent2"/>
          </a:fillRef>
          <a:effectRef idx="0">
            <a:schemeClr val="accent2"/>
          </a:effectRef>
          <a:fontRef idx="minor">
            <a:schemeClr val="tx1"/>
          </a:fontRef>
        </p:style>
      </p:cxnSp>
      <p:cxnSp>
        <p:nvCxnSpPr>
          <p:cNvPr id="86" name="Straight Arrow Connector 85">
            <a:extLst>
              <a:ext uri="{FF2B5EF4-FFF2-40B4-BE49-F238E27FC236}">
                <a16:creationId xmlns:a16="http://schemas.microsoft.com/office/drawing/2014/main" id="{0BD59946-E47B-4235-AFD7-0CFC7665CE9F}"/>
              </a:ext>
            </a:extLst>
          </p:cNvPr>
          <p:cNvCxnSpPr>
            <a:cxnSpLocks/>
            <a:stCxn id="76" idx="4"/>
            <a:endCxn id="52" idx="1"/>
          </p:cNvCxnSpPr>
          <p:nvPr/>
        </p:nvCxnSpPr>
        <p:spPr>
          <a:xfrm>
            <a:off x="5963829" y="3646421"/>
            <a:ext cx="975684" cy="808820"/>
          </a:xfrm>
          <a:prstGeom prst="straightConnector1">
            <a:avLst/>
          </a:prstGeom>
          <a:ln>
            <a:tailEnd type="triangle"/>
          </a:ln>
        </p:spPr>
        <p:style>
          <a:lnRef idx="1">
            <a:schemeClr val="accent2"/>
          </a:lnRef>
          <a:fillRef idx="0">
            <a:schemeClr val="accent2"/>
          </a:fillRef>
          <a:effectRef idx="0">
            <a:schemeClr val="accent2"/>
          </a:effectRef>
          <a:fontRef idx="minor">
            <a:schemeClr val="tx1"/>
          </a:fontRef>
        </p:style>
      </p:cxnSp>
      <p:cxnSp>
        <p:nvCxnSpPr>
          <p:cNvPr id="89" name="Straight Arrow Connector 88">
            <a:extLst>
              <a:ext uri="{FF2B5EF4-FFF2-40B4-BE49-F238E27FC236}">
                <a16:creationId xmlns:a16="http://schemas.microsoft.com/office/drawing/2014/main" id="{33C842D2-BD6C-4282-858C-0A9BCE81A8CB}"/>
              </a:ext>
            </a:extLst>
          </p:cNvPr>
          <p:cNvCxnSpPr>
            <a:cxnSpLocks/>
            <a:stCxn id="77" idx="4"/>
            <a:endCxn id="52" idx="1"/>
          </p:cNvCxnSpPr>
          <p:nvPr/>
        </p:nvCxnSpPr>
        <p:spPr>
          <a:xfrm flipV="1">
            <a:off x="5971687" y="4455241"/>
            <a:ext cx="967827" cy="190924"/>
          </a:xfrm>
          <a:prstGeom prst="straightConnector1">
            <a:avLst/>
          </a:prstGeom>
          <a:ln>
            <a:tailEnd type="triangle"/>
          </a:ln>
        </p:spPr>
        <p:style>
          <a:lnRef idx="1">
            <a:schemeClr val="accent2"/>
          </a:lnRef>
          <a:fillRef idx="0">
            <a:schemeClr val="accent2"/>
          </a:fillRef>
          <a:effectRef idx="0">
            <a:schemeClr val="accent2"/>
          </a:effectRef>
          <a:fontRef idx="minor">
            <a:schemeClr val="tx1"/>
          </a:fontRef>
        </p:style>
      </p:cxnSp>
      <p:cxnSp>
        <p:nvCxnSpPr>
          <p:cNvPr id="92" name="Straight Arrow Connector 91">
            <a:extLst>
              <a:ext uri="{FF2B5EF4-FFF2-40B4-BE49-F238E27FC236}">
                <a16:creationId xmlns:a16="http://schemas.microsoft.com/office/drawing/2014/main" id="{2B8AFF81-F726-46CC-B625-2218BFE28079}"/>
              </a:ext>
            </a:extLst>
          </p:cNvPr>
          <p:cNvCxnSpPr>
            <a:cxnSpLocks/>
            <a:stCxn id="72" idx="4"/>
            <a:endCxn id="51" idx="1"/>
          </p:cNvCxnSpPr>
          <p:nvPr/>
        </p:nvCxnSpPr>
        <p:spPr>
          <a:xfrm flipV="1">
            <a:off x="5979497" y="3845160"/>
            <a:ext cx="960016" cy="70709"/>
          </a:xfrm>
          <a:prstGeom prst="straightConnector1">
            <a:avLst/>
          </a:prstGeom>
          <a:ln>
            <a:tailEnd type="triangle"/>
          </a:ln>
        </p:spPr>
        <p:style>
          <a:lnRef idx="1">
            <a:schemeClr val="accent2"/>
          </a:lnRef>
          <a:fillRef idx="0">
            <a:schemeClr val="accent2"/>
          </a:fillRef>
          <a:effectRef idx="0">
            <a:schemeClr val="accent2"/>
          </a:effectRef>
          <a:fontRef idx="minor">
            <a:schemeClr val="tx1"/>
          </a:fontRef>
        </p:style>
      </p:cxnSp>
      <p:cxnSp>
        <p:nvCxnSpPr>
          <p:cNvPr id="95" name="Straight Arrow Connector 94">
            <a:extLst>
              <a:ext uri="{FF2B5EF4-FFF2-40B4-BE49-F238E27FC236}">
                <a16:creationId xmlns:a16="http://schemas.microsoft.com/office/drawing/2014/main" id="{F3938873-12A9-422C-BE16-36B6B23755AE}"/>
              </a:ext>
            </a:extLst>
          </p:cNvPr>
          <p:cNvCxnSpPr>
            <a:cxnSpLocks/>
            <a:stCxn id="74" idx="4"/>
            <a:endCxn id="51" idx="1"/>
          </p:cNvCxnSpPr>
          <p:nvPr/>
        </p:nvCxnSpPr>
        <p:spPr>
          <a:xfrm flipV="1">
            <a:off x="5980195" y="3845160"/>
            <a:ext cx="959319" cy="1175325"/>
          </a:xfrm>
          <a:prstGeom prst="straightConnector1">
            <a:avLst/>
          </a:prstGeom>
          <a:ln>
            <a:solidFill>
              <a:schemeClr val="accent5"/>
            </a:solidFill>
            <a:tailEnd type="triangle"/>
          </a:ln>
        </p:spPr>
        <p:style>
          <a:lnRef idx="1">
            <a:schemeClr val="accent2"/>
          </a:lnRef>
          <a:fillRef idx="0">
            <a:schemeClr val="accent2"/>
          </a:fillRef>
          <a:effectRef idx="0">
            <a:schemeClr val="accent2"/>
          </a:effectRef>
          <a:fontRef idx="minor">
            <a:schemeClr val="tx1"/>
          </a:fontRef>
        </p:style>
      </p:cxnSp>
      <p:cxnSp>
        <p:nvCxnSpPr>
          <p:cNvPr id="98" name="Straight Arrow Connector 97">
            <a:extLst>
              <a:ext uri="{FF2B5EF4-FFF2-40B4-BE49-F238E27FC236}">
                <a16:creationId xmlns:a16="http://schemas.microsoft.com/office/drawing/2014/main" id="{CC0406E3-722E-4843-AA5E-A884AEAD43D5}"/>
              </a:ext>
            </a:extLst>
          </p:cNvPr>
          <p:cNvCxnSpPr>
            <a:cxnSpLocks/>
            <a:stCxn id="73" idx="4"/>
            <a:endCxn id="51" idx="1"/>
          </p:cNvCxnSpPr>
          <p:nvPr/>
        </p:nvCxnSpPr>
        <p:spPr>
          <a:xfrm flipV="1">
            <a:off x="5980195" y="3845160"/>
            <a:ext cx="959319" cy="564244"/>
          </a:xfrm>
          <a:prstGeom prst="straightConnector1">
            <a:avLst/>
          </a:prstGeom>
          <a:ln>
            <a:tailEnd type="triangle"/>
          </a:ln>
        </p:spPr>
        <p:style>
          <a:lnRef idx="1">
            <a:schemeClr val="accent2"/>
          </a:lnRef>
          <a:fillRef idx="0">
            <a:schemeClr val="accent2"/>
          </a:fillRef>
          <a:effectRef idx="0">
            <a:schemeClr val="accent2"/>
          </a:effectRef>
          <a:fontRef idx="minor">
            <a:schemeClr val="tx1"/>
          </a:fontRef>
        </p:style>
      </p:cxnSp>
      <p:sp>
        <p:nvSpPr>
          <p:cNvPr id="101" name="Arrow: Right 100">
            <a:extLst>
              <a:ext uri="{FF2B5EF4-FFF2-40B4-BE49-F238E27FC236}">
                <a16:creationId xmlns:a16="http://schemas.microsoft.com/office/drawing/2014/main" id="{9C9C6DCB-933A-4E34-8C57-4A32AD78471D}"/>
              </a:ext>
            </a:extLst>
          </p:cNvPr>
          <p:cNvSpPr/>
          <p:nvPr/>
        </p:nvSpPr>
        <p:spPr>
          <a:xfrm>
            <a:off x="3396009" y="3327630"/>
            <a:ext cx="586135" cy="379704"/>
          </a:xfrm>
          <a:prstGeom prst="rightArrow">
            <a:avLst/>
          </a:prstGeom>
          <a:solidFill>
            <a:schemeClr val="accent2">
              <a:lumMod val="40000"/>
              <a:lumOff val="60000"/>
            </a:schemeClr>
          </a:solidFill>
        </p:spPr>
        <p:style>
          <a:lnRef idx="2">
            <a:schemeClr val="accent2">
              <a:shade val="50000"/>
            </a:schemeClr>
          </a:lnRef>
          <a:fillRef idx="1">
            <a:schemeClr val="accent2"/>
          </a:fillRef>
          <a:effectRef idx="0">
            <a:schemeClr val="accent2"/>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400" b="0" i="0" u="none" strike="noStrike" kern="1200" cap="none" spc="0" normalizeH="0" baseline="0" noProof="0">
              <a:ln>
                <a:noFill/>
              </a:ln>
              <a:solidFill>
                <a:srgbClr val="FFFFFF"/>
              </a:solidFill>
              <a:effectLst/>
              <a:uLnTx/>
              <a:uFillTx/>
              <a:latin typeface="Arial" panose="020B0604020202020204"/>
              <a:ea typeface="+mn-ea"/>
              <a:cs typeface="+mn-cs"/>
            </a:endParaRPr>
          </a:p>
        </p:txBody>
      </p:sp>
      <p:sp>
        <p:nvSpPr>
          <p:cNvPr id="102" name="Arrow: Right 101">
            <a:extLst>
              <a:ext uri="{FF2B5EF4-FFF2-40B4-BE49-F238E27FC236}">
                <a16:creationId xmlns:a16="http://schemas.microsoft.com/office/drawing/2014/main" id="{5B74172F-83C1-48FD-87F0-CDC5BE83C120}"/>
              </a:ext>
            </a:extLst>
          </p:cNvPr>
          <p:cNvSpPr/>
          <p:nvPr/>
        </p:nvSpPr>
        <p:spPr>
          <a:xfrm>
            <a:off x="3390453" y="3845308"/>
            <a:ext cx="586135" cy="379704"/>
          </a:xfrm>
          <a:prstGeom prst="rightArrow">
            <a:avLst/>
          </a:prstGeom>
          <a:solidFill>
            <a:schemeClr val="accent2">
              <a:lumMod val="40000"/>
              <a:lumOff val="60000"/>
            </a:schemeClr>
          </a:solidFill>
        </p:spPr>
        <p:style>
          <a:lnRef idx="2">
            <a:schemeClr val="accent2">
              <a:shade val="50000"/>
            </a:schemeClr>
          </a:lnRef>
          <a:fillRef idx="1">
            <a:schemeClr val="accent2"/>
          </a:fillRef>
          <a:effectRef idx="0">
            <a:schemeClr val="accent2"/>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400" b="0" i="0" u="none" strike="noStrike" kern="1200" cap="none" spc="0" normalizeH="0" baseline="0" noProof="0">
              <a:ln>
                <a:noFill/>
              </a:ln>
              <a:solidFill>
                <a:srgbClr val="FFFFFF"/>
              </a:solidFill>
              <a:effectLst/>
              <a:uLnTx/>
              <a:uFillTx/>
              <a:latin typeface="Arial" panose="020B0604020202020204"/>
              <a:ea typeface="+mn-ea"/>
              <a:cs typeface="+mn-cs"/>
            </a:endParaRPr>
          </a:p>
        </p:txBody>
      </p:sp>
      <p:sp>
        <p:nvSpPr>
          <p:cNvPr id="103" name="Arrow: Right 102">
            <a:extLst>
              <a:ext uri="{FF2B5EF4-FFF2-40B4-BE49-F238E27FC236}">
                <a16:creationId xmlns:a16="http://schemas.microsoft.com/office/drawing/2014/main" id="{5140B113-98A5-40C2-AFCF-5BC97866D932}"/>
              </a:ext>
            </a:extLst>
          </p:cNvPr>
          <p:cNvSpPr/>
          <p:nvPr/>
        </p:nvSpPr>
        <p:spPr>
          <a:xfrm>
            <a:off x="3398680" y="4344765"/>
            <a:ext cx="586135" cy="379704"/>
          </a:xfrm>
          <a:prstGeom prst="rightArrow">
            <a:avLst/>
          </a:prstGeom>
          <a:solidFill>
            <a:schemeClr val="accent2">
              <a:lumMod val="40000"/>
              <a:lumOff val="60000"/>
            </a:schemeClr>
          </a:solidFill>
        </p:spPr>
        <p:style>
          <a:lnRef idx="2">
            <a:schemeClr val="accent2">
              <a:shade val="50000"/>
            </a:schemeClr>
          </a:lnRef>
          <a:fillRef idx="1">
            <a:schemeClr val="accent2"/>
          </a:fillRef>
          <a:effectRef idx="0">
            <a:schemeClr val="accent2"/>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400" b="0" i="0" u="none" strike="noStrike" kern="1200" cap="none" spc="0" normalizeH="0" baseline="0" noProof="0">
              <a:ln>
                <a:noFill/>
              </a:ln>
              <a:solidFill>
                <a:srgbClr val="FFFFFF"/>
              </a:solidFill>
              <a:effectLst/>
              <a:uLnTx/>
              <a:uFillTx/>
              <a:latin typeface="Arial" panose="020B0604020202020204"/>
              <a:ea typeface="+mn-ea"/>
              <a:cs typeface="+mn-cs"/>
            </a:endParaRPr>
          </a:p>
        </p:txBody>
      </p:sp>
      <p:sp>
        <p:nvSpPr>
          <p:cNvPr id="104" name="Arrow: Right 103">
            <a:extLst>
              <a:ext uri="{FF2B5EF4-FFF2-40B4-BE49-F238E27FC236}">
                <a16:creationId xmlns:a16="http://schemas.microsoft.com/office/drawing/2014/main" id="{4948D803-B141-4C36-A1CD-EB6BBBB1A40B}"/>
              </a:ext>
            </a:extLst>
          </p:cNvPr>
          <p:cNvSpPr/>
          <p:nvPr/>
        </p:nvSpPr>
        <p:spPr>
          <a:xfrm>
            <a:off x="3388278" y="4930023"/>
            <a:ext cx="586135" cy="379704"/>
          </a:xfrm>
          <a:prstGeom prst="rightArrow">
            <a:avLst/>
          </a:prstGeom>
          <a:solidFill>
            <a:schemeClr val="accent4">
              <a:lumMod val="60000"/>
              <a:lumOff val="40000"/>
            </a:schemeClr>
          </a:solidFill>
          <a:ln>
            <a:solidFill>
              <a:schemeClr val="accent5"/>
            </a:solidFill>
          </a:ln>
        </p:spPr>
        <p:style>
          <a:lnRef idx="2">
            <a:schemeClr val="accent2">
              <a:shade val="50000"/>
            </a:schemeClr>
          </a:lnRef>
          <a:fillRef idx="1">
            <a:schemeClr val="accent2"/>
          </a:fillRef>
          <a:effectRef idx="0">
            <a:schemeClr val="accent2"/>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400" b="0" i="0" u="none" strike="noStrike" kern="1200" cap="none" spc="0" normalizeH="0" baseline="0" noProof="0">
              <a:ln>
                <a:noFill/>
              </a:ln>
              <a:solidFill>
                <a:srgbClr val="FFFFFF"/>
              </a:solidFill>
              <a:effectLst/>
              <a:uLnTx/>
              <a:uFillTx/>
              <a:latin typeface="Arial" panose="020B0604020202020204"/>
              <a:ea typeface="+mn-ea"/>
              <a:cs typeface="+mn-cs"/>
            </a:endParaRPr>
          </a:p>
        </p:txBody>
      </p:sp>
      <p:sp>
        <p:nvSpPr>
          <p:cNvPr id="100" name="Arrow: Right 99">
            <a:extLst>
              <a:ext uri="{FF2B5EF4-FFF2-40B4-BE49-F238E27FC236}">
                <a16:creationId xmlns:a16="http://schemas.microsoft.com/office/drawing/2014/main" id="{863713E5-F459-49E1-9B14-954F4C0C4881}"/>
              </a:ext>
            </a:extLst>
          </p:cNvPr>
          <p:cNvSpPr/>
          <p:nvPr/>
        </p:nvSpPr>
        <p:spPr>
          <a:xfrm rot="10800000">
            <a:off x="7636891" y="3038547"/>
            <a:ext cx="1321159" cy="379704"/>
          </a:xfrm>
          <a:prstGeom prst="rightArrow">
            <a:avLst/>
          </a:prstGeom>
          <a:solidFill>
            <a:schemeClr val="accent4">
              <a:lumMod val="60000"/>
              <a:lumOff val="40000"/>
            </a:schemeClr>
          </a:solidFill>
        </p:spPr>
        <p:style>
          <a:lnRef idx="2">
            <a:schemeClr val="accent4">
              <a:shade val="50000"/>
            </a:schemeClr>
          </a:lnRef>
          <a:fillRef idx="1">
            <a:schemeClr val="accent4"/>
          </a:fillRef>
          <a:effectRef idx="0">
            <a:schemeClr val="accent4"/>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400" b="0" i="0" u="none" strike="noStrike" kern="1200" cap="none" spc="0" normalizeH="0" baseline="0" noProof="0">
              <a:ln>
                <a:noFill/>
              </a:ln>
              <a:solidFill>
                <a:srgbClr val="FFFFFF"/>
              </a:solidFill>
              <a:effectLst/>
              <a:uLnTx/>
              <a:uFillTx/>
              <a:latin typeface="Arial" panose="020B0604020202020204"/>
              <a:ea typeface="+mn-ea"/>
              <a:cs typeface="+mn-cs"/>
            </a:endParaRPr>
          </a:p>
        </p:txBody>
      </p:sp>
      <p:sp>
        <p:nvSpPr>
          <p:cNvPr id="106" name="Arrow: Right 105">
            <a:extLst>
              <a:ext uri="{FF2B5EF4-FFF2-40B4-BE49-F238E27FC236}">
                <a16:creationId xmlns:a16="http://schemas.microsoft.com/office/drawing/2014/main" id="{4E340886-838A-4473-86D7-BC3D9A7D2BB1}"/>
              </a:ext>
            </a:extLst>
          </p:cNvPr>
          <p:cNvSpPr/>
          <p:nvPr/>
        </p:nvSpPr>
        <p:spPr>
          <a:xfrm rot="10800000">
            <a:off x="7654365" y="3662149"/>
            <a:ext cx="1321159" cy="379704"/>
          </a:xfrm>
          <a:prstGeom prst="rightArrow">
            <a:avLst/>
          </a:prstGeom>
          <a:solidFill>
            <a:schemeClr val="accent4">
              <a:lumMod val="60000"/>
              <a:lumOff val="40000"/>
            </a:schemeClr>
          </a:solidFill>
        </p:spPr>
        <p:style>
          <a:lnRef idx="2">
            <a:schemeClr val="accent4">
              <a:shade val="50000"/>
            </a:schemeClr>
          </a:lnRef>
          <a:fillRef idx="1">
            <a:schemeClr val="accent4"/>
          </a:fillRef>
          <a:effectRef idx="0">
            <a:schemeClr val="accent4"/>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400" b="0" i="0" u="none" strike="noStrike" kern="1200" cap="none" spc="0" normalizeH="0" baseline="0" noProof="0">
              <a:ln>
                <a:noFill/>
              </a:ln>
              <a:solidFill>
                <a:srgbClr val="FFFFFF"/>
              </a:solidFill>
              <a:effectLst/>
              <a:uLnTx/>
              <a:uFillTx/>
              <a:latin typeface="Arial" panose="020B0604020202020204"/>
              <a:ea typeface="+mn-ea"/>
              <a:cs typeface="+mn-cs"/>
            </a:endParaRPr>
          </a:p>
        </p:txBody>
      </p:sp>
      <p:sp>
        <p:nvSpPr>
          <p:cNvPr id="107" name="Arrow: Right 106">
            <a:extLst>
              <a:ext uri="{FF2B5EF4-FFF2-40B4-BE49-F238E27FC236}">
                <a16:creationId xmlns:a16="http://schemas.microsoft.com/office/drawing/2014/main" id="{4E998325-4D0E-42C9-89B6-C34890384E16}"/>
              </a:ext>
            </a:extLst>
          </p:cNvPr>
          <p:cNvSpPr/>
          <p:nvPr/>
        </p:nvSpPr>
        <p:spPr>
          <a:xfrm rot="10800000">
            <a:off x="7662709" y="4267971"/>
            <a:ext cx="1321159" cy="379704"/>
          </a:xfrm>
          <a:prstGeom prst="rightArrow">
            <a:avLst/>
          </a:prstGeom>
          <a:solidFill>
            <a:schemeClr val="accent4">
              <a:lumMod val="60000"/>
              <a:lumOff val="40000"/>
            </a:schemeClr>
          </a:solidFill>
        </p:spPr>
        <p:style>
          <a:lnRef idx="2">
            <a:schemeClr val="accent4">
              <a:shade val="50000"/>
            </a:schemeClr>
          </a:lnRef>
          <a:fillRef idx="1">
            <a:schemeClr val="accent4"/>
          </a:fillRef>
          <a:effectRef idx="0">
            <a:schemeClr val="accent4"/>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400" b="0" i="0" u="none" strike="noStrike" kern="1200" cap="none" spc="0" normalizeH="0" baseline="0" noProof="0">
              <a:ln>
                <a:noFill/>
              </a:ln>
              <a:solidFill>
                <a:srgbClr val="FFFFFF"/>
              </a:solidFill>
              <a:effectLst/>
              <a:uLnTx/>
              <a:uFillTx/>
              <a:latin typeface="Arial" panose="020B0604020202020204"/>
              <a:ea typeface="+mn-ea"/>
              <a:cs typeface="+mn-cs"/>
            </a:endParaRPr>
          </a:p>
        </p:txBody>
      </p:sp>
      <p:cxnSp>
        <p:nvCxnSpPr>
          <p:cNvPr id="55" name="Straight Arrow Connector 54">
            <a:extLst>
              <a:ext uri="{FF2B5EF4-FFF2-40B4-BE49-F238E27FC236}">
                <a16:creationId xmlns:a16="http://schemas.microsoft.com/office/drawing/2014/main" id="{237CF1C4-5EAC-485D-9FAB-431E050836CD}"/>
              </a:ext>
            </a:extLst>
          </p:cNvPr>
          <p:cNvCxnSpPr>
            <a:cxnSpLocks/>
            <a:stCxn id="43" idx="1"/>
            <a:endCxn id="50" idx="3"/>
          </p:cNvCxnSpPr>
          <p:nvPr/>
        </p:nvCxnSpPr>
        <p:spPr>
          <a:xfrm flipH="1" flipV="1">
            <a:off x="7709153" y="3231727"/>
            <a:ext cx="1415784" cy="79812"/>
          </a:xfrm>
          <a:prstGeom prst="straightConnector1">
            <a:avLst/>
          </a:prstGeom>
          <a:ln>
            <a:tailEnd type="triangle"/>
          </a:ln>
        </p:spPr>
        <p:style>
          <a:lnRef idx="1">
            <a:schemeClr val="accent4"/>
          </a:lnRef>
          <a:fillRef idx="0">
            <a:schemeClr val="accent4"/>
          </a:fillRef>
          <a:effectRef idx="0">
            <a:schemeClr val="accent4"/>
          </a:effectRef>
          <a:fontRef idx="minor">
            <a:schemeClr val="tx1"/>
          </a:fontRef>
        </p:style>
      </p:cxnSp>
      <p:cxnSp>
        <p:nvCxnSpPr>
          <p:cNvPr id="58" name="Straight Arrow Connector 57">
            <a:extLst>
              <a:ext uri="{FF2B5EF4-FFF2-40B4-BE49-F238E27FC236}">
                <a16:creationId xmlns:a16="http://schemas.microsoft.com/office/drawing/2014/main" id="{B7DE12F8-024D-46E9-8665-41C3F4BEE42D}"/>
              </a:ext>
            </a:extLst>
          </p:cNvPr>
          <p:cNvCxnSpPr>
            <a:cxnSpLocks/>
            <a:stCxn id="42" idx="1"/>
            <a:endCxn id="51" idx="3"/>
          </p:cNvCxnSpPr>
          <p:nvPr/>
        </p:nvCxnSpPr>
        <p:spPr>
          <a:xfrm flipH="1">
            <a:off x="7709152" y="2976999"/>
            <a:ext cx="1415785" cy="868161"/>
          </a:xfrm>
          <a:prstGeom prst="straightConnector1">
            <a:avLst/>
          </a:prstGeom>
          <a:ln>
            <a:tailEnd type="triangle"/>
          </a:ln>
        </p:spPr>
        <p:style>
          <a:lnRef idx="1">
            <a:schemeClr val="accent4"/>
          </a:lnRef>
          <a:fillRef idx="0">
            <a:schemeClr val="accent4"/>
          </a:fillRef>
          <a:effectRef idx="0">
            <a:schemeClr val="accent4"/>
          </a:effectRef>
          <a:fontRef idx="minor">
            <a:schemeClr val="tx1"/>
          </a:fontRef>
        </p:style>
      </p:cxnSp>
      <p:cxnSp>
        <p:nvCxnSpPr>
          <p:cNvPr id="61" name="Straight Arrow Connector 60">
            <a:extLst>
              <a:ext uri="{FF2B5EF4-FFF2-40B4-BE49-F238E27FC236}">
                <a16:creationId xmlns:a16="http://schemas.microsoft.com/office/drawing/2014/main" id="{B88DF190-E055-4F8D-95EC-EC8B968260C3}"/>
              </a:ext>
            </a:extLst>
          </p:cNvPr>
          <p:cNvCxnSpPr>
            <a:cxnSpLocks/>
            <a:stCxn id="45" idx="1"/>
            <a:endCxn id="51" idx="3"/>
          </p:cNvCxnSpPr>
          <p:nvPr/>
        </p:nvCxnSpPr>
        <p:spPr>
          <a:xfrm flipH="1" flipV="1">
            <a:off x="7709152" y="3845160"/>
            <a:ext cx="1426956" cy="124134"/>
          </a:xfrm>
          <a:prstGeom prst="straightConnector1">
            <a:avLst/>
          </a:prstGeom>
          <a:ln>
            <a:tailEnd type="triangle"/>
          </a:ln>
        </p:spPr>
        <p:style>
          <a:lnRef idx="1">
            <a:schemeClr val="accent4"/>
          </a:lnRef>
          <a:fillRef idx="0">
            <a:schemeClr val="accent4"/>
          </a:fillRef>
          <a:effectRef idx="0">
            <a:schemeClr val="accent4"/>
          </a:effectRef>
          <a:fontRef idx="minor">
            <a:schemeClr val="tx1"/>
          </a:fontRef>
        </p:style>
      </p:cxnSp>
      <p:cxnSp>
        <p:nvCxnSpPr>
          <p:cNvPr id="64" name="Straight Arrow Connector 63">
            <a:extLst>
              <a:ext uri="{FF2B5EF4-FFF2-40B4-BE49-F238E27FC236}">
                <a16:creationId xmlns:a16="http://schemas.microsoft.com/office/drawing/2014/main" id="{267548FD-7B49-466D-B249-E0396571128A}"/>
              </a:ext>
            </a:extLst>
          </p:cNvPr>
          <p:cNvCxnSpPr>
            <a:cxnSpLocks/>
            <a:stCxn id="43" idx="1"/>
            <a:endCxn id="52" idx="3"/>
          </p:cNvCxnSpPr>
          <p:nvPr/>
        </p:nvCxnSpPr>
        <p:spPr>
          <a:xfrm flipH="1">
            <a:off x="7709152" y="3311539"/>
            <a:ext cx="1415785" cy="1143702"/>
          </a:xfrm>
          <a:prstGeom prst="straightConnector1">
            <a:avLst/>
          </a:prstGeom>
          <a:ln>
            <a:tailEnd type="triangle"/>
          </a:ln>
        </p:spPr>
        <p:style>
          <a:lnRef idx="1">
            <a:schemeClr val="accent4"/>
          </a:lnRef>
          <a:fillRef idx="0">
            <a:schemeClr val="accent4"/>
          </a:fillRef>
          <a:effectRef idx="0">
            <a:schemeClr val="accent4"/>
          </a:effectRef>
          <a:fontRef idx="minor">
            <a:schemeClr val="tx1"/>
          </a:fontRef>
        </p:style>
      </p:cxnSp>
      <p:cxnSp>
        <p:nvCxnSpPr>
          <p:cNvPr id="67" name="Straight Arrow Connector 66">
            <a:extLst>
              <a:ext uri="{FF2B5EF4-FFF2-40B4-BE49-F238E27FC236}">
                <a16:creationId xmlns:a16="http://schemas.microsoft.com/office/drawing/2014/main" id="{4B834EBF-6BAD-40E6-A5DC-6F298C74C44C}"/>
              </a:ext>
            </a:extLst>
          </p:cNvPr>
          <p:cNvCxnSpPr>
            <a:cxnSpLocks/>
            <a:stCxn id="44" idx="1"/>
            <a:endCxn id="52" idx="3"/>
          </p:cNvCxnSpPr>
          <p:nvPr/>
        </p:nvCxnSpPr>
        <p:spPr>
          <a:xfrm flipH="1">
            <a:off x="7709152" y="3646079"/>
            <a:ext cx="1426956" cy="809162"/>
          </a:xfrm>
          <a:prstGeom prst="straightConnector1">
            <a:avLst/>
          </a:prstGeom>
          <a:ln>
            <a:tailEnd type="triangle"/>
          </a:ln>
        </p:spPr>
        <p:style>
          <a:lnRef idx="1">
            <a:schemeClr val="accent4"/>
          </a:lnRef>
          <a:fillRef idx="0">
            <a:schemeClr val="accent4"/>
          </a:fillRef>
          <a:effectRef idx="0">
            <a:schemeClr val="accent4"/>
          </a:effectRef>
          <a:fontRef idx="minor">
            <a:schemeClr val="tx1"/>
          </a:fontRef>
        </p:style>
      </p:cxnSp>
      <p:cxnSp>
        <p:nvCxnSpPr>
          <p:cNvPr id="53" name="Straight Arrow Connector 52">
            <a:extLst>
              <a:ext uri="{FF2B5EF4-FFF2-40B4-BE49-F238E27FC236}">
                <a16:creationId xmlns:a16="http://schemas.microsoft.com/office/drawing/2014/main" id="{04D62023-77A7-45BF-B99E-F18727278884}"/>
              </a:ext>
            </a:extLst>
          </p:cNvPr>
          <p:cNvCxnSpPr>
            <a:cxnSpLocks/>
            <a:stCxn id="42" idx="1"/>
            <a:endCxn id="50" idx="3"/>
          </p:cNvCxnSpPr>
          <p:nvPr/>
        </p:nvCxnSpPr>
        <p:spPr>
          <a:xfrm flipH="1">
            <a:off x="7709153" y="2976999"/>
            <a:ext cx="1415784" cy="254728"/>
          </a:xfrm>
          <a:prstGeom prst="straightConnector1">
            <a:avLst/>
          </a:prstGeom>
          <a:ln>
            <a:tailEnd type="triangle"/>
          </a:ln>
        </p:spPr>
        <p:style>
          <a:lnRef idx="1">
            <a:schemeClr val="accent4"/>
          </a:lnRef>
          <a:fillRef idx="0">
            <a:schemeClr val="accent4"/>
          </a:fillRef>
          <a:effectRef idx="0">
            <a:schemeClr val="accent4"/>
          </a:effectRef>
          <a:fontRef idx="minor">
            <a:schemeClr val="tx1"/>
          </a:fontRef>
        </p:style>
      </p:cxnSp>
      <p:sp>
        <p:nvSpPr>
          <p:cNvPr id="108" name="Arrow: Right 107">
            <a:extLst>
              <a:ext uri="{FF2B5EF4-FFF2-40B4-BE49-F238E27FC236}">
                <a16:creationId xmlns:a16="http://schemas.microsoft.com/office/drawing/2014/main" id="{F2A83236-7C00-48DF-81D7-A095B4FAEA99}"/>
              </a:ext>
            </a:extLst>
          </p:cNvPr>
          <p:cNvSpPr/>
          <p:nvPr/>
        </p:nvSpPr>
        <p:spPr>
          <a:xfrm rot="16200000">
            <a:off x="6540607" y="5984317"/>
            <a:ext cx="384618" cy="436695"/>
          </a:xfrm>
          <a:prstGeom prst="rightArrow">
            <a:avLst/>
          </a:prstGeom>
        </p:spPr>
        <p:style>
          <a:lnRef idx="2">
            <a:schemeClr val="accent3">
              <a:shade val="50000"/>
            </a:schemeClr>
          </a:lnRef>
          <a:fillRef idx="1">
            <a:schemeClr val="accent3"/>
          </a:fillRef>
          <a:effectRef idx="0">
            <a:schemeClr val="accent3"/>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050" b="0" i="0" u="none" strike="noStrike" kern="1200" cap="none" spc="0" normalizeH="0" baseline="0" noProof="0">
              <a:ln>
                <a:noFill/>
              </a:ln>
              <a:solidFill>
                <a:srgbClr val="FFFFFF"/>
              </a:solidFill>
              <a:effectLst/>
              <a:uLnTx/>
              <a:uFillTx/>
              <a:latin typeface="Arial" panose="020B0604020202020204"/>
              <a:ea typeface="+mn-ea"/>
              <a:cs typeface="+mn-cs"/>
            </a:endParaRPr>
          </a:p>
        </p:txBody>
      </p:sp>
      <p:sp>
        <p:nvSpPr>
          <p:cNvPr id="109" name="Arrow: Right 108">
            <a:extLst>
              <a:ext uri="{FF2B5EF4-FFF2-40B4-BE49-F238E27FC236}">
                <a16:creationId xmlns:a16="http://schemas.microsoft.com/office/drawing/2014/main" id="{08252491-CEFF-471A-B96D-DF362E79B83C}"/>
              </a:ext>
            </a:extLst>
          </p:cNvPr>
          <p:cNvSpPr/>
          <p:nvPr/>
        </p:nvSpPr>
        <p:spPr>
          <a:xfrm rot="16200000">
            <a:off x="4492883" y="5981641"/>
            <a:ext cx="414070" cy="436695"/>
          </a:xfrm>
          <a:prstGeom prst="rightArrow">
            <a:avLst/>
          </a:prstGeom>
        </p:spPr>
        <p:style>
          <a:lnRef idx="2">
            <a:schemeClr val="accent3">
              <a:shade val="50000"/>
            </a:schemeClr>
          </a:lnRef>
          <a:fillRef idx="1">
            <a:schemeClr val="accent3"/>
          </a:fillRef>
          <a:effectRef idx="0">
            <a:schemeClr val="accent3"/>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050" b="0" i="0" u="none" strike="noStrike" kern="1200" cap="none" spc="0" normalizeH="0" baseline="0" noProof="0">
              <a:ln>
                <a:noFill/>
              </a:ln>
              <a:solidFill>
                <a:srgbClr val="FFFFFF"/>
              </a:solidFill>
              <a:effectLst/>
              <a:uLnTx/>
              <a:uFillTx/>
              <a:latin typeface="Arial" panose="020B0604020202020204"/>
              <a:ea typeface="+mn-ea"/>
              <a:cs typeface="+mn-cs"/>
            </a:endParaRPr>
          </a:p>
        </p:txBody>
      </p:sp>
      <p:sp>
        <p:nvSpPr>
          <p:cNvPr id="110" name="Arrow: Right 109">
            <a:extLst>
              <a:ext uri="{FF2B5EF4-FFF2-40B4-BE49-F238E27FC236}">
                <a16:creationId xmlns:a16="http://schemas.microsoft.com/office/drawing/2014/main" id="{1E254525-807A-4466-A81A-B7FA69BF52BC}"/>
              </a:ext>
            </a:extLst>
          </p:cNvPr>
          <p:cNvSpPr/>
          <p:nvPr/>
        </p:nvSpPr>
        <p:spPr>
          <a:xfrm rot="16200000">
            <a:off x="4880149" y="5554501"/>
            <a:ext cx="1260150" cy="436695"/>
          </a:xfrm>
          <a:prstGeom prst="rightArrow">
            <a:avLst/>
          </a:prstGeom>
          <a:solidFill>
            <a:schemeClr val="accent1">
              <a:lumMod val="40000"/>
              <a:lumOff val="6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050" b="0" i="0" u="none" strike="noStrike" kern="1200" cap="none" spc="0" normalizeH="0" baseline="0" noProof="0">
              <a:ln>
                <a:noFill/>
              </a:ln>
              <a:solidFill>
                <a:srgbClr val="FFFFFF"/>
              </a:solidFill>
              <a:effectLst/>
              <a:uLnTx/>
              <a:uFillTx/>
              <a:latin typeface="Arial" panose="020B0604020202020204"/>
              <a:ea typeface="+mn-ea"/>
              <a:cs typeface="+mn-cs"/>
            </a:endParaRPr>
          </a:p>
        </p:txBody>
      </p:sp>
      <p:sp>
        <p:nvSpPr>
          <p:cNvPr id="23" name="Rectangle 22">
            <a:extLst>
              <a:ext uri="{FF2B5EF4-FFF2-40B4-BE49-F238E27FC236}">
                <a16:creationId xmlns:a16="http://schemas.microsoft.com/office/drawing/2014/main" id="{5F5CE5A0-974F-4B56-8C2E-8A8120515957}"/>
              </a:ext>
            </a:extLst>
          </p:cNvPr>
          <p:cNvSpPr/>
          <p:nvPr/>
        </p:nvSpPr>
        <p:spPr>
          <a:xfrm>
            <a:off x="5370058" y="5743140"/>
            <a:ext cx="754559" cy="254978"/>
          </a:xfrm>
          <a:prstGeom prst="rect">
            <a:avLst/>
          </a:prstGeom>
        </p:spPr>
        <p:style>
          <a:lnRef idx="2">
            <a:schemeClr val="accent3">
              <a:shade val="50000"/>
            </a:schemeClr>
          </a:lnRef>
          <a:fillRef idx="1">
            <a:schemeClr val="accent3"/>
          </a:fillRef>
          <a:effectRef idx="0">
            <a:schemeClr val="accent3"/>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700" b="0" i="0" u="none" strike="noStrike" kern="1200" cap="none" spc="0" normalizeH="0" baseline="0" noProof="0" dirty="0">
                <a:ln>
                  <a:noFill/>
                </a:ln>
                <a:solidFill>
                  <a:srgbClr val="FFFFFF"/>
                </a:solidFill>
                <a:effectLst/>
                <a:uLnTx/>
                <a:uFillTx/>
                <a:latin typeface="Arial" panose="020B0604020202020204"/>
                <a:ea typeface="+mn-ea"/>
                <a:cs typeface="+mn-cs"/>
              </a:rPr>
              <a:t>Researchers</a:t>
            </a:r>
          </a:p>
        </p:txBody>
      </p:sp>
      <p:sp>
        <p:nvSpPr>
          <p:cNvPr id="111" name="Arrow: Right 110">
            <a:extLst>
              <a:ext uri="{FF2B5EF4-FFF2-40B4-BE49-F238E27FC236}">
                <a16:creationId xmlns:a16="http://schemas.microsoft.com/office/drawing/2014/main" id="{73C485DC-1A32-4394-BF51-43426A412F7C}"/>
              </a:ext>
            </a:extLst>
          </p:cNvPr>
          <p:cNvSpPr/>
          <p:nvPr/>
        </p:nvSpPr>
        <p:spPr>
          <a:xfrm rot="16200000">
            <a:off x="6442281" y="5302839"/>
            <a:ext cx="1750044" cy="436695"/>
          </a:xfrm>
          <a:prstGeom prst="rightArrow">
            <a:avLst/>
          </a:prstGeom>
          <a:solidFill>
            <a:schemeClr val="accent1">
              <a:lumMod val="40000"/>
              <a:lumOff val="6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050" b="0" i="0" u="none" strike="noStrike" kern="1200" cap="none" spc="0" normalizeH="0" baseline="0" noProof="0">
              <a:ln>
                <a:noFill/>
              </a:ln>
              <a:solidFill>
                <a:srgbClr val="FFFFFF"/>
              </a:solidFill>
              <a:effectLst/>
              <a:uLnTx/>
              <a:uFillTx/>
              <a:latin typeface="Arial" panose="020B0604020202020204"/>
              <a:ea typeface="+mn-ea"/>
              <a:cs typeface="+mn-cs"/>
            </a:endParaRPr>
          </a:p>
        </p:txBody>
      </p:sp>
      <p:sp>
        <p:nvSpPr>
          <p:cNvPr id="17" name="TextBox 16">
            <a:extLst>
              <a:ext uri="{FF2B5EF4-FFF2-40B4-BE49-F238E27FC236}">
                <a16:creationId xmlns:a16="http://schemas.microsoft.com/office/drawing/2014/main" id="{62422B2B-71A5-434D-8296-6AA399D71DFB}"/>
              </a:ext>
            </a:extLst>
          </p:cNvPr>
          <p:cNvSpPr txBox="1"/>
          <p:nvPr/>
        </p:nvSpPr>
        <p:spPr>
          <a:xfrm>
            <a:off x="6170346" y="5418485"/>
            <a:ext cx="2460956" cy="246138"/>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1050" b="0" i="0" u="none" strike="noStrike" kern="1200" cap="none" spc="0" normalizeH="0" baseline="0" noProof="0" dirty="0">
                <a:ln>
                  <a:noFill/>
                </a:ln>
                <a:solidFill>
                  <a:srgbClr val="FFFFFF"/>
                </a:solidFill>
                <a:effectLst/>
                <a:uLnTx/>
                <a:uFillTx/>
                <a:latin typeface="Arial" panose="020B0604020202020204"/>
                <a:ea typeface="+mn-ea"/>
                <a:cs typeface="+mn-cs"/>
              </a:rPr>
              <a:t>Patient Consent Registry</a:t>
            </a:r>
          </a:p>
        </p:txBody>
      </p:sp>
      <p:cxnSp>
        <p:nvCxnSpPr>
          <p:cNvPr id="114" name="Straight Arrow Connector 113">
            <a:extLst>
              <a:ext uri="{FF2B5EF4-FFF2-40B4-BE49-F238E27FC236}">
                <a16:creationId xmlns:a16="http://schemas.microsoft.com/office/drawing/2014/main" id="{8B944DAD-029E-4A1B-8C56-3814AD3272AE}"/>
              </a:ext>
            </a:extLst>
          </p:cNvPr>
          <p:cNvCxnSpPr>
            <a:endCxn id="69" idx="2"/>
          </p:cNvCxnSpPr>
          <p:nvPr/>
        </p:nvCxnSpPr>
        <p:spPr>
          <a:xfrm>
            <a:off x="4918265" y="2897212"/>
            <a:ext cx="153644" cy="0"/>
          </a:xfrm>
          <a:prstGeom prst="straightConnector1">
            <a:avLst/>
          </a:prstGeom>
          <a:ln>
            <a:tailEnd type="triangle"/>
          </a:ln>
        </p:spPr>
        <p:style>
          <a:lnRef idx="1">
            <a:schemeClr val="accent2"/>
          </a:lnRef>
          <a:fillRef idx="0">
            <a:schemeClr val="accent2"/>
          </a:fillRef>
          <a:effectRef idx="0">
            <a:schemeClr val="accent2"/>
          </a:effectRef>
          <a:fontRef idx="minor">
            <a:schemeClr val="tx1"/>
          </a:fontRef>
        </p:style>
      </p:cxnSp>
      <p:cxnSp>
        <p:nvCxnSpPr>
          <p:cNvPr id="117" name="Straight Arrow Connector 116">
            <a:extLst>
              <a:ext uri="{FF2B5EF4-FFF2-40B4-BE49-F238E27FC236}">
                <a16:creationId xmlns:a16="http://schemas.microsoft.com/office/drawing/2014/main" id="{583E8042-70CF-4E87-808D-89668D515F40}"/>
              </a:ext>
            </a:extLst>
          </p:cNvPr>
          <p:cNvCxnSpPr/>
          <p:nvPr/>
        </p:nvCxnSpPr>
        <p:spPr>
          <a:xfrm>
            <a:off x="4927466" y="3122520"/>
            <a:ext cx="153644" cy="0"/>
          </a:xfrm>
          <a:prstGeom prst="straightConnector1">
            <a:avLst/>
          </a:prstGeom>
          <a:ln>
            <a:tailEnd type="triangle"/>
          </a:ln>
        </p:spPr>
        <p:style>
          <a:lnRef idx="1">
            <a:schemeClr val="accent2"/>
          </a:lnRef>
          <a:fillRef idx="0">
            <a:schemeClr val="accent2"/>
          </a:fillRef>
          <a:effectRef idx="0">
            <a:schemeClr val="accent2"/>
          </a:effectRef>
          <a:fontRef idx="minor">
            <a:schemeClr val="tx1"/>
          </a:fontRef>
        </p:style>
      </p:cxnSp>
      <p:cxnSp>
        <p:nvCxnSpPr>
          <p:cNvPr id="118" name="Straight Arrow Connector 117">
            <a:extLst>
              <a:ext uri="{FF2B5EF4-FFF2-40B4-BE49-F238E27FC236}">
                <a16:creationId xmlns:a16="http://schemas.microsoft.com/office/drawing/2014/main" id="{BA4A7202-CB33-4BA6-B3A2-F2E9F28DE927}"/>
              </a:ext>
            </a:extLst>
          </p:cNvPr>
          <p:cNvCxnSpPr/>
          <p:nvPr/>
        </p:nvCxnSpPr>
        <p:spPr>
          <a:xfrm>
            <a:off x="4928781" y="3397667"/>
            <a:ext cx="153644" cy="0"/>
          </a:xfrm>
          <a:prstGeom prst="straightConnector1">
            <a:avLst/>
          </a:prstGeom>
          <a:ln>
            <a:tailEnd type="triangle"/>
          </a:ln>
        </p:spPr>
        <p:style>
          <a:lnRef idx="1">
            <a:schemeClr val="accent2"/>
          </a:lnRef>
          <a:fillRef idx="0">
            <a:schemeClr val="accent2"/>
          </a:fillRef>
          <a:effectRef idx="0">
            <a:schemeClr val="accent2"/>
          </a:effectRef>
          <a:fontRef idx="minor">
            <a:schemeClr val="tx1"/>
          </a:fontRef>
        </p:style>
      </p:cxnSp>
      <p:cxnSp>
        <p:nvCxnSpPr>
          <p:cNvPr id="119" name="Straight Arrow Connector 118">
            <a:extLst>
              <a:ext uri="{FF2B5EF4-FFF2-40B4-BE49-F238E27FC236}">
                <a16:creationId xmlns:a16="http://schemas.microsoft.com/office/drawing/2014/main" id="{CE1BA146-CFA5-4A1A-8B0C-6238855E2801}"/>
              </a:ext>
            </a:extLst>
          </p:cNvPr>
          <p:cNvCxnSpPr/>
          <p:nvPr/>
        </p:nvCxnSpPr>
        <p:spPr>
          <a:xfrm>
            <a:off x="4930095" y="3635436"/>
            <a:ext cx="153644" cy="0"/>
          </a:xfrm>
          <a:prstGeom prst="straightConnector1">
            <a:avLst/>
          </a:prstGeom>
          <a:ln>
            <a:tailEnd type="triangle"/>
          </a:ln>
        </p:spPr>
        <p:style>
          <a:lnRef idx="1">
            <a:schemeClr val="accent2"/>
          </a:lnRef>
          <a:fillRef idx="0">
            <a:schemeClr val="accent2"/>
          </a:fillRef>
          <a:effectRef idx="0">
            <a:schemeClr val="accent2"/>
          </a:effectRef>
          <a:fontRef idx="minor">
            <a:schemeClr val="tx1"/>
          </a:fontRef>
        </p:style>
      </p:cxnSp>
      <p:cxnSp>
        <p:nvCxnSpPr>
          <p:cNvPr id="120" name="Straight Arrow Connector 119">
            <a:extLst>
              <a:ext uri="{FF2B5EF4-FFF2-40B4-BE49-F238E27FC236}">
                <a16:creationId xmlns:a16="http://schemas.microsoft.com/office/drawing/2014/main" id="{349B1D88-8E54-483F-9CF7-49010F2792F5}"/>
              </a:ext>
            </a:extLst>
          </p:cNvPr>
          <p:cNvCxnSpPr/>
          <p:nvPr/>
        </p:nvCxnSpPr>
        <p:spPr>
          <a:xfrm>
            <a:off x="4939298" y="3916816"/>
            <a:ext cx="153644" cy="0"/>
          </a:xfrm>
          <a:prstGeom prst="straightConnector1">
            <a:avLst/>
          </a:prstGeom>
          <a:ln>
            <a:tailEnd type="triangle"/>
          </a:ln>
        </p:spPr>
        <p:style>
          <a:lnRef idx="1">
            <a:schemeClr val="accent2"/>
          </a:lnRef>
          <a:fillRef idx="0">
            <a:schemeClr val="accent2"/>
          </a:fillRef>
          <a:effectRef idx="0">
            <a:schemeClr val="accent2"/>
          </a:effectRef>
          <a:fontRef idx="minor">
            <a:schemeClr val="tx1"/>
          </a:fontRef>
        </p:style>
      </p:cxnSp>
      <p:cxnSp>
        <p:nvCxnSpPr>
          <p:cNvPr id="121" name="Straight Arrow Connector 120">
            <a:extLst>
              <a:ext uri="{FF2B5EF4-FFF2-40B4-BE49-F238E27FC236}">
                <a16:creationId xmlns:a16="http://schemas.microsoft.com/office/drawing/2014/main" id="{C4A62B5C-27F6-45EB-8CC0-60E4CCEF0621}"/>
              </a:ext>
            </a:extLst>
          </p:cNvPr>
          <p:cNvCxnSpPr/>
          <p:nvPr/>
        </p:nvCxnSpPr>
        <p:spPr>
          <a:xfrm>
            <a:off x="4932725" y="4416236"/>
            <a:ext cx="153644" cy="0"/>
          </a:xfrm>
          <a:prstGeom prst="straightConnector1">
            <a:avLst/>
          </a:prstGeom>
          <a:ln>
            <a:tailEnd type="triangle"/>
          </a:ln>
        </p:spPr>
        <p:style>
          <a:lnRef idx="1">
            <a:schemeClr val="accent2"/>
          </a:lnRef>
          <a:fillRef idx="0">
            <a:schemeClr val="accent2"/>
          </a:fillRef>
          <a:effectRef idx="0">
            <a:schemeClr val="accent2"/>
          </a:effectRef>
          <a:fontRef idx="minor">
            <a:schemeClr val="tx1"/>
          </a:fontRef>
        </p:style>
      </p:cxnSp>
      <p:cxnSp>
        <p:nvCxnSpPr>
          <p:cNvPr id="122" name="Straight Arrow Connector 121">
            <a:extLst>
              <a:ext uri="{FF2B5EF4-FFF2-40B4-BE49-F238E27FC236}">
                <a16:creationId xmlns:a16="http://schemas.microsoft.com/office/drawing/2014/main" id="{D7CAEE9E-CAD5-48D8-80BF-68D2C221099C}"/>
              </a:ext>
            </a:extLst>
          </p:cNvPr>
          <p:cNvCxnSpPr/>
          <p:nvPr/>
        </p:nvCxnSpPr>
        <p:spPr>
          <a:xfrm>
            <a:off x="4934041" y="4641546"/>
            <a:ext cx="153644" cy="0"/>
          </a:xfrm>
          <a:prstGeom prst="straightConnector1">
            <a:avLst/>
          </a:prstGeom>
          <a:ln>
            <a:tailEnd type="triangle"/>
          </a:ln>
        </p:spPr>
        <p:style>
          <a:lnRef idx="1">
            <a:schemeClr val="accent2"/>
          </a:lnRef>
          <a:fillRef idx="0">
            <a:schemeClr val="accent2"/>
          </a:fillRef>
          <a:effectRef idx="0">
            <a:schemeClr val="accent2"/>
          </a:effectRef>
          <a:fontRef idx="minor">
            <a:schemeClr val="tx1"/>
          </a:fontRef>
        </p:style>
      </p:cxnSp>
      <p:cxnSp>
        <p:nvCxnSpPr>
          <p:cNvPr id="123" name="Straight Arrow Connector 122">
            <a:extLst>
              <a:ext uri="{FF2B5EF4-FFF2-40B4-BE49-F238E27FC236}">
                <a16:creationId xmlns:a16="http://schemas.microsoft.com/office/drawing/2014/main" id="{8590D9DE-D284-4E1E-A9CB-EE5C0A472AFB}"/>
              </a:ext>
            </a:extLst>
          </p:cNvPr>
          <p:cNvCxnSpPr/>
          <p:nvPr/>
        </p:nvCxnSpPr>
        <p:spPr>
          <a:xfrm>
            <a:off x="4935359" y="5022600"/>
            <a:ext cx="153644" cy="0"/>
          </a:xfrm>
          <a:prstGeom prst="straightConnector1">
            <a:avLst/>
          </a:prstGeom>
          <a:ln>
            <a:solidFill>
              <a:schemeClr val="accent5"/>
            </a:solidFill>
            <a:tailEnd type="triangle"/>
          </a:ln>
        </p:spPr>
        <p:style>
          <a:lnRef idx="1">
            <a:schemeClr val="accent2"/>
          </a:lnRef>
          <a:fillRef idx="0">
            <a:schemeClr val="accent2"/>
          </a:fillRef>
          <a:effectRef idx="0">
            <a:schemeClr val="accent2"/>
          </a:effectRef>
          <a:fontRef idx="minor">
            <a:schemeClr val="tx1"/>
          </a:fontRef>
        </p:style>
      </p:cxnSp>
      <p:sp>
        <p:nvSpPr>
          <p:cNvPr id="129" name="Rectangle 128">
            <a:extLst>
              <a:ext uri="{FF2B5EF4-FFF2-40B4-BE49-F238E27FC236}">
                <a16:creationId xmlns:a16="http://schemas.microsoft.com/office/drawing/2014/main" id="{4C7F7F98-32A1-483B-BE45-812675CA66DE}"/>
              </a:ext>
            </a:extLst>
          </p:cNvPr>
          <p:cNvSpPr/>
          <p:nvPr/>
        </p:nvSpPr>
        <p:spPr>
          <a:xfrm>
            <a:off x="6368754" y="5755378"/>
            <a:ext cx="2138928" cy="254978"/>
          </a:xfrm>
          <a:prstGeom prst="rect">
            <a:avLst/>
          </a:prstGeom>
        </p:spPr>
        <p:style>
          <a:lnRef idx="2">
            <a:schemeClr val="accent3">
              <a:shade val="50000"/>
            </a:schemeClr>
          </a:lnRef>
          <a:fillRef idx="1">
            <a:schemeClr val="accent3"/>
          </a:fillRef>
          <a:effectRef idx="0">
            <a:schemeClr val="accent3"/>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700" b="0" i="0" u="none" strike="noStrike" kern="1200" cap="none" spc="0" normalizeH="0" baseline="0" noProof="0" dirty="0">
                <a:ln>
                  <a:noFill/>
                </a:ln>
                <a:solidFill>
                  <a:srgbClr val="FFFFFF"/>
                </a:solidFill>
                <a:effectLst/>
                <a:uLnTx/>
                <a:uFillTx/>
                <a:latin typeface="Arial" panose="020B0604020202020204"/>
                <a:ea typeface="+mn-ea"/>
                <a:cs typeface="+mn-cs"/>
              </a:rPr>
              <a:t>Citizen-facing consent data account</a:t>
            </a:r>
          </a:p>
        </p:txBody>
      </p:sp>
      <p:sp>
        <p:nvSpPr>
          <p:cNvPr id="130" name="Rectangle 129">
            <a:extLst>
              <a:ext uri="{FF2B5EF4-FFF2-40B4-BE49-F238E27FC236}">
                <a16:creationId xmlns:a16="http://schemas.microsoft.com/office/drawing/2014/main" id="{E8838A1F-FCA7-418A-B0EB-3B1C9D127BCD}"/>
              </a:ext>
            </a:extLst>
          </p:cNvPr>
          <p:cNvSpPr/>
          <p:nvPr/>
        </p:nvSpPr>
        <p:spPr>
          <a:xfrm>
            <a:off x="8809447" y="5004053"/>
            <a:ext cx="2832834" cy="433473"/>
          </a:xfrm>
          <a:prstGeom prst="rect">
            <a:avLst/>
          </a:prstGeom>
          <a:ln>
            <a:solidFill>
              <a:schemeClr val="accent5"/>
            </a:solidFill>
          </a:ln>
        </p:spPr>
        <p:style>
          <a:lnRef idx="3">
            <a:schemeClr val="lt1"/>
          </a:lnRef>
          <a:fillRef idx="1">
            <a:schemeClr val="accent5"/>
          </a:fillRef>
          <a:effectRef idx="1">
            <a:schemeClr val="accent5"/>
          </a:effectRef>
          <a:fontRef idx="minor">
            <a:schemeClr val="lt1"/>
          </a:fontRef>
        </p:style>
        <p:txBody>
          <a:bodyPr rtlCol="0" anchor="t"/>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1400" b="0" i="0" u="none" strike="noStrike" kern="1200" cap="none" spc="0" normalizeH="0" baseline="0" noProof="0" dirty="0">
                <a:ln>
                  <a:noFill/>
                </a:ln>
                <a:solidFill>
                  <a:srgbClr val="FFFFFF"/>
                </a:solidFill>
                <a:effectLst/>
                <a:uLnTx/>
                <a:uFillTx/>
                <a:latin typeface="Arial" panose="020B0604020202020204"/>
                <a:ea typeface="+mn-ea"/>
                <a:cs typeface="+mn-cs"/>
              </a:rPr>
              <a:t>3</a:t>
            </a:r>
            <a:r>
              <a:rPr kumimoji="0" lang="en-GB" sz="1400" b="0" i="0" u="none" strike="noStrike" kern="1200" cap="none" spc="0" normalizeH="0" baseline="30000" noProof="0" dirty="0">
                <a:ln>
                  <a:noFill/>
                </a:ln>
                <a:solidFill>
                  <a:srgbClr val="FFFFFF"/>
                </a:solidFill>
                <a:effectLst/>
                <a:uLnTx/>
                <a:uFillTx/>
                <a:latin typeface="Arial" panose="020B0604020202020204"/>
                <a:ea typeface="+mn-ea"/>
                <a:cs typeface="+mn-cs"/>
              </a:rPr>
              <a:t>rd</a:t>
            </a:r>
            <a:r>
              <a:rPr kumimoji="0" lang="en-GB" sz="1400" b="0" i="0" u="none" strike="noStrike" kern="1200" cap="none" spc="0" normalizeH="0" baseline="0" noProof="0" dirty="0">
                <a:ln>
                  <a:noFill/>
                </a:ln>
                <a:solidFill>
                  <a:srgbClr val="FFFFFF"/>
                </a:solidFill>
                <a:effectLst/>
                <a:uLnTx/>
                <a:uFillTx/>
                <a:latin typeface="Arial" panose="020B0604020202020204"/>
                <a:ea typeface="+mn-ea"/>
                <a:cs typeface="+mn-cs"/>
              </a:rPr>
              <a:t> party data sources</a:t>
            </a:r>
          </a:p>
        </p:txBody>
      </p:sp>
      <p:cxnSp>
        <p:nvCxnSpPr>
          <p:cNvPr id="1025" name="Straight Arrow Connector 1024">
            <a:extLst>
              <a:ext uri="{FF2B5EF4-FFF2-40B4-BE49-F238E27FC236}">
                <a16:creationId xmlns:a16="http://schemas.microsoft.com/office/drawing/2014/main" id="{E198C9D8-D57B-4452-9816-393D52E4041F}"/>
              </a:ext>
            </a:extLst>
          </p:cNvPr>
          <p:cNvCxnSpPr>
            <a:stCxn id="130" idx="1"/>
            <a:endCxn id="107" idx="3"/>
          </p:cNvCxnSpPr>
          <p:nvPr/>
        </p:nvCxnSpPr>
        <p:spPr>
          <a:xfrm flipH="1" flipV="1">
            <a:off x="7662709" y="4457823"/>
            <a:ext cx="1146738" cy="762967"/>
          </a:xfrm>
          <a:prstGeom prst="straightConnector1">
            <a:avLst/>
          </a:prstGeom>
          <a:ln>
            <a:tailEnd type="triangle"/>
          </a:ln>
        </p:spPr>
        <p:style>
          <a:lnRef idx="1">
            <a:schemeClr val="accent5"/>
          </a:lnRef>
          <a:fillRef idx="0">
            <a:schemeClr val="accent5"/>
          </a:fillRef>
          <a:effectRef idx="0">
            <a:schemeClr val="accent5"/>
          </a:effectRef>
          <a:fontRef idx="minor">
            <a:schemeClr val="tx1"/>
          </a:fontRef>
        </p:style>
      </p:cxnSp>
      <p:cxnSp>
        <p:nvCxnSpPr>
          <p:cNvPr id="1028" name="Straight Arrow Connector 1027">
            <a:extLst>
              <a:ext uri="{FF2B5EF4-FFF2-40B4-BE49-F238E27FC236}">
                <a16:creationId xmlns:a16="http://schemas.microsoft.com/office/drawing/2014/main" id="{D02643D7-1DBE-4DCD-B038-A207D435CA05}"/>
              </a:ext>
            </a:extLst>
          </p:cNvPr>
          <p:cNvCxnSpPr>
            <a:stCxn id="130" idx="1"/>
            <a:endCxn id="106" idx="3"/>
          </p:cNvCxnSpPr>
          <p:nvPr/>
        </p:nvCxnSpPr>
        <p:spPr>
          <a:xfrm flipH="1" flipV="1">
            <a:off x="7654365" y="3852001"/>
            <a:ext cx="1155082" cy="1368789"/>
          </a:xfrm>
          <a:prstGeom prst="straightConnector1">
            <a:avLst/>
          </a:prstGeom>
          <a:ln>
            <a:tailEnd type="triangle"/>
          </a:ln>
        </p:spPr>
        <p:style>
          <a:lnRef idx="1">
            <a:schemeClr val="accent5"/>
          </a:lnRef>
          <a:fillRef idx="0">
            <a:schemeClr val="accent5"/>
          </a:fillRef>
          <a:effectRef idx="0">
            <a:schemeClr val="accent5"/>
          </a:effectRef>
          <a:fontRef idx="minor">
            <a:schemeClr val="tx1"/>
          </a:fontRef>
        </p:style>
      </p:cxnSp>
      <p:sp>
        <p:nvSpPr>
          <p:cNvPr id="94" name="Rectangle 93">
            <a:extLst>
              <a:ext uri="{FF2B5EF4-FFF2-40B4-BE49-F238E27FC236}">
                <a16:creationId xmlns:a16="http://schemas.microsoft.com/office/drawing/2014/main" id="{BB712A49-2543-46CF-8FAE-158313843CE0}"/>
              </a:ext>
            </a:extLst>
          </p:cNvPr>
          <p:cNvSpPr/>
          <p:nvPr/>
        </p:nvSpPr>
        <p:spPr>
          <a:xfrm>
            <a:off x="9124937" y="4169146"/>
            <a:ext cx="2169723" cy="277574"/>
          </a:xfrm>
          <a:prstGeom prst="rect">
            <a:avLst/>
          </a:prstGeom>
        </p:spPr>
        <p:style>
          <a:lnRef idx="2">
            <a:schemeClr val="accent2">
              <a:shade val="50000"/>
            </a:schemeClr>
          </a:lnRef>
          <a:fillRef idx="1">
            <a:schemeClr val="accent2"/>
          </a:fillRef>
          <a:effectRef idx="0">
            <a:schemeClr val="accent2"/>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1400" b="0" i="0" u="none" strike="noStrike" kern="1200" cap="none" spc="0" normalizeH="0" baseline="0" noProof="0" dirty="0">
                <a:ln>
                  <a:noFill/>
                </a:ln>
                <a:solidFill>
                  <a:srgbClr val="FFFFFF"/>
                </a:solidFill>
                <a:effectLst/>
                <a:uLnTx/>
                <a:uFillTx/>
                <a:latin typeface="Arial" panose="020B0604020202020204"/>
                <a:ea typeface="+mn-ea"/>
                <a:cs typeface="+mn-cs"/>
              </a:rPr>
              <a:t>NHS bodies</a:t>
            </a:r>
          </a:p>
        </p:txBody>
      </p:sp>
      <p:sp>
        <p:nvSpPr>
          <p:cNvPr id="96" name="Rectangle 95">
            <a:extLst>
              <a:ext uri="{FF2B5EF4-FFF2-40B4-BE49-F238E27FC236}">
                <a16:creationId xmlns:a16="http://schemas.microsoft.com/office/drawing/2014/main" id="{9CD0F6B7-97D9-4591-8540-AF8AD282189E}"/>
              </a:ext>
            </a:extLst>
          </p:cNvPr>
          <p:cNvSpPr/>
          <p:nvPr/>
        </p:nvSpPr>
        <p:spPr>
          <a:xfrm>
            <a:off x="9124937" y="4501703"/>
            <a:ext cx="2169723" cy="277574"/>
          </a:xfrm>
          <a:prstGeom prst="rect">
            <a:avLst/>
          </a:prstGeom>
        </p:spPr>
        <p:style>
          <a:lnRef idx="2">
            <a:schemeClr val="accent6">
              <a:shade val="50000"/>
            </a:schemeClr>
          </a:lnRef>
          <a:fillRef idx="1">
            <a:schemeClr val="accent6"/>
          </a:fillRef>
          <a:effectRef idx="0">
            <a:schemeClr val="accent6"/>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1400" b="0" i="0" u="none" strike="noStrike" kern="1200" cap="none" spc="0" normalizeH="0" baseline="0" noProof="0" dirty="0">
                <a:ln>
                  <a:noFill/>
                </a:ln>
                <a:solidFill>
                  <a:srgbClr val="FFFFFF"/>
                </a:solidFill>
                <a:effectLst/>
                <a:uLnTx/>
                <a:uFillTx/>
                <a:latin typeface="Arial" panose="020B0604020202020204"/>
                <a:ea typeface="+mn-ea"/>
                <a:cs typeface="+mn-cs"/>
              </a:rPr>
              <a:t>Public agencies</a:t>
            </a:r>
          </a:p>
        </p:txBody>
      </p:sp>
      <p:sp>
        <p:nvSpPr>
          <p:cNvPr id="97" name="TextBox 96">
            <a:extLst>
              <a:ext uri="{FF2B5EF4-FFF2-40B4-BE49-F238E27FC236}">
                <a16:creationId xmlns:a16="http://schemas.microsoft.com/office/drawing/2014/main" id="{80760989-8FC1-4F5D-A10D-B0FD2B1F2CD7}"/>
              </a:ext>
            </a:extLst>
          </p:cNvPr>
          <p:cNvSpPr txBox="1"/>
          <p:nvPr/>
        </p:nvSpPr>
        <p:spPr>
          <a:xfrm>
            <a:off x="200665" y="766272"/>
            <a:ext cx="11479797" cy="1231106"/>
          </a:xfrm>
          <a:prstGeom prst="rect">
            <a:avLst/>
          </a:prstGeom>
          <a:solidFill>
            <a:schemeClr val="accent2">
              <a:lumMod val="20000"/>
              <a:lumOff val="80000"/>
            </a:schemeClr>
          </a:solidFill>
        </p:spPr>
        <p:txBody>
          <a:bodyPr wrap="square">
            <a:spAutoFit/>
          </a:bodyPr>
          <a:lstStyle/>
          <a:p>
            <a:pPr marL="0" marR="0" lvl="0" indent="0" algn="l" defTabSz="914400" rtl="0" eaLnBrk="1" fontAlgn="auto" latinLnBrk="0" hangingPunct="1">
              <a:lnSpc>
                <a:spcPct val="100000"/>
              </a:lnSpc>
              <a:spcBef>
                <a:spcPts val="600"/>
              </a:spcBef>
              <a:spcAft>
                <a:spcPts val="600"/>
              </a:spcAft>
              <a:buClrTx/>
              <a:buSzTx/>
              <a:buFontTx/>
              <a:buNone/>
              <a:tabLst/>
              <a:defRPr/>
            </a:pPr>
            <a:r>
              <a:rPr kumimoji="0" lang="en-GB" sz="1600" b="0" i="0" u="none" strike="noStrike" kern="1200" cap="none" spc="0" normalizeH="0" baseline="0" noProof="0" dirty="0">
                <a:ln>
                  <a:noFill/>
                </a:ln>
                <a:solidFill>
                  <a:srgbClr val="000000"/>
                </a:solidFill>
                <a:effectLst/>
                <a:uLnTx/>
                <a:uFillTx/>
                <a:latin typeface="Aptos" panose="020B0004020202020204" pitchFamily="34" charset="0"/>
                <a:ea typeface="+mn-ea"/>
                <a:cs typeface="+mn-cs"/>
              </a:rPr>
              <a:t>A data fabric architecture allows any data controller to maintain direct control over their data, whilst sharing ‘images’ of it in controlled fashion with trusted partners. It is absolutely ideal for the problem space we are trying to tackle.</a:t>
            </a:r>
          </a:p>
          <a:p>
            <a:pPr marL="0" marR="0" lvl="0" indent="0" algn="l" defTabSz="914400" rtl="0" eaLnBrk="1" fontAlgn="auto" latinLnBrk="0" hangingPunct="1">
              <a:lnSpc>
                <a:spcPct val="100000"/>
              </a:lnSpc>
              <a:spcBef>
                <a:spcPts val="600"/>
              </a:spcBef>
              <a:spcAft>
                <a:spcPts val="600"/>
              </a:spcAft>
              <a:buClrTx/>
              <a:buSzTx/>
              <a:buFontTx/>
              <a:buNone/>
              <a:tabLst/>
              <a:defRPr/>
            </a:pPr>
            <a:r>
              <a:rPr kumimoji="0" lang="en-GB" sz="1600" b="0" i="0" u="none" strike="noStrike" kern="1200" cap="none" spc="0" normalizeH="0" baseline="0" noProof="0" dirty="0">
                <a:ln>
                  <a:noFill/>
                </a:ln>
                <a:solidFill>
                  <a:srgbClr val="B01F73"/>
                </a:solidFill>
                <a:effectLst/>
                <a:uLnTx/>
                <a:uFillTx/>
                <a:latin typeface="Aptos" panose="020B0004020202020204" pitchFamily="34" charset="0"/>
                <a:ea typeface="+mn-ea"/>
                <a:cs typeface="+mn-cs"/>
              </a:rPr>
              <a:t>This architecture is technically achievable </a:t>
            </a:r>
            <a:r>
              <a:rPr kumimoji="0" lang="en-GB" sz="1600" b="0" i="1" u="none" strike="noStrike" kern="1200" cap="none" spc="0" normalizeH="0" baseline="0" noProof="0" dirty="0">
                <a:ln>
                  <a:noFill/>
                </a:ln>
                <a:solidFill>
                  <a:srgbClr val="B01F73"/>
                </a:solidFill>
                <a:effectLst/>
                <a:uLnTx/>
                <a:uFillTx/>
                <a:latin typeface="Aptos" panose="020B0004020202020204" pitchFamily="34" charset="0"/>
                <a:ea typeface="+mn-ea"/>
                <a:cs typeface="+mn-cs"/>
              </a:rPr>
              <a:t>today, </a:t>
            </a:r>
            <a:r>
              <a:rPr kumimoji="0" lang="en-GB" sz="1600" b="0" i="0" u="none" strike="noStrike" kern="1200" cap="none" spc="0" normalizeH="0" baseline="0" noProof="0" dirty="0">
                <a:ln>
                  <a:noFill/>
                </a:ln>
                <a:solidFill>
                  <a:srgbClr val="B01F73"/>
                </a:solidFill>
                <a:effectLst/>
                <a:uLnTx/>
                <a:uFillTx/>
                <a:latin typeface="Aptos" panose="020B0004020202020204" pitchFamily="34" charset="0"/>
                <a:ea typeface="+mn-ea"/>
                <a:cs typeface="+mn-cs"/>
              </a:rPr>
              <a:t>and is based on exploiting the technology already chosen for the </a:t>
            </a:r>
            <a:r>
              <a:rPr kumimoji="0" lang="en-GB" sz="1600" b="0" i="0" u="none" strike="noStrike" kern="1200" cap="none" spc="0" normalizeH="0" baseline="0" noProof="0" dirty="0" err="1">
                <a:ln>
                  <a:noFill/>
                </a:ln>
                <a:solidFill>
                  <a:srgbClr val="B01F73"/>
                </a:solidFill>
                <a:effectLst/>
                <a:uLnTx/>
                <a:uFillTx/>
                <a:latin typeface="Aptos" panose="020B0004020202020204" pitchFamily="34" charset="0"/>
                <a:ea typeface="+mn-ea"/>
                <a:cs typeface="+mn-cs"/>
              </a:rPr>
              <a:t>OneLondon</a:t>
            </a:r>
            <a:r>
              <a:rPr kumimoji="0" lang="en-GB" sz="1600" b="0" i="0" u="none" strike="noStrike" kern="1200" cap="none" spc="0" normalizeH="0" baseline="0" noProof="0" dirty="0">
                <a:ln>
                  <a:noFill/>
                </a:ln>
                <a:solidFill>
                  <a:srgbClr val="B01F73"/>
                </a:solidFill>
                <a:effectLst/>
                <a:uLnTx/>
                <a:uFillTx/>
                <a:latin typeface="Aptos" panose="020B0004020202020204" pitchFamily="34" charset="0"/>
                <a:ea typeface="+mn-ea"/>
                <a:cs typeface="+mn-cs"/>
              </a:rPr>
              <a:t> SDE and many other data environments. What is needed is organisation and strategy, both locally and nationally, to achieve this.</a:t>
            </a:r>
          </a:p>
        </p:txBody>
      </p:sp>
    </p:spTree>
    <p:extLst>
      <p:ext uri="{BB962C8B-B14F-4D97-AF65-F5344CB8AC3E}">
        <p14:creationId xmlns:p14="http://schemas.microsoft.com/office/powerpoint/2010/main" val="601957726"/>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5F94EF5A-CE7E-4A2E-9C61-BEF6B1FD4FAE}"/>
              </a:ext>
            </a:extLst>
          </p:cNvPr>
          <p:cNvSpPr txBox="1"/>
          <p:nvPr/>
        </p:nvSpPr>
        <p:spPr>
          <a:xfrm>
            <a:off x="623392" y="2708920"/>
            <a:ext cx="3148619" cy="923330"/>
          </a:xfrm>
          <a:prstGeom prst="rect">
            <a:avLst/>
          </a:prstGeom>
          <a:noFill/>
        </p:spPr>
        <p:txBody>
          <a:bodyPr wrap="none" rtlCol="0">
            <a:spAutoFit/>
          </a:bodyPr>
          <a:lstStyle/>
          <a:p>
            <a:r>
              <a:rPr lang="en-GB" sz="5400" dirty="0"/>
              <a:t>Thankyou</a:t>
            </a:r>
          </a:p>
        </p:txBody>
      </p:sp>
    </p:spTree>
    <p:extLst>
      <p:ext uri="{BB962C8B-B14F-4D97-AF65-F5344CB8AC3E}">
        <p14:creationId xmlns:p14="http://schemas.microsoft.com/office/powerpoint/2010/main" val="4148548960"/>
      </p:ext>
    </p:extLst>
  </p:cSld>
  <p:clrMapOvr>
    <a:masterClrMapping/>
  </p:clrMapOvr>
</p:sld>
</file>

<file path=ppt/theme/theme1.xml><?xml version="1.0" encoding="utf-8"?>
<a:theme xmlns:a="http://schemas.openxmlformats.org/drawingml/2006/main" name="Office Theme">
  <a:themeElements>
    <a:clrScheme name="Crick">
      <a:dk1>
        <a:srgbClr val="707173"/>
      </a:dk1>
      <a:lt1>
        <a:srgbClr val="FFFFFF"/>
      </a:lt1>
      <a:dk2>
        <a:srgbClr val="707173"/>
      </a:dk2>
      <a:lt2>
        <a:srgbClr val="FFFFFF"/>
      </a:lt2>
      <a:accent1>
        <a:srgbClr val="000000"/>
      </a:accent1>
      <a:accent2>
        <a:srgbClr val="707173"/>
      </a:accent2>
      <a:accent3>
        <a:srgbClr val="4066AA"/>
      </a:accent3>
      <a:accent4>
        <a:srgbClr val="E3001A"/>
      </a:accent4>
      <a:accent5>
        <a:srgbClr val="BB90BD"/>
      </a:accent5>
      <a:accent6>
        <a:srgbClr val="7AB51D"/>
      </a:accent6>
      <a:hlink>
        <a:srgbClr val="000000"/>
      </a:hlink>
      <a:folHlink>
        <a:srgbClr val="4066AA"/>
      </a:folHlink>
    </a:clrScheme>
    <a:fontScheme name="Crick">
      <a:majorFont>
        <a:latin typeface="Trebuchet MS"/>
        <a:ea typeface=""/>
        <a:cs typeface=""/>
      </a:majorFont>
      <a:minorFont>
        <a:latin typeface="Trebuchet MS"/>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1_Office Theme">
  <a:themeElements>
    <a:clrScheme name="One London">
      <a:dk1>
        <a:srgbClr val="000000"/>
      </a:dk1>
      <a:lt1>
        <a:srgbClr val="FFFFFF"/>
      </a:lt1>
      <a:dk2>
        <a:srgbClr val="44546A"/>
      </a:dk2>
      <a:lt2>
        <a:srgbClr val="E7E6E6"/>
      </a:lt2>
      <a:accent1>
        <a:srgbClr val="415564"/>
      </a:accent1>
      <a:accent2>
        <a:srgbClr val="00ADC3"/>
      </a:accent2>
      <a:accent3>
        <a:srgbClr val="00A697"/>
      </a:accent3>
      <a:accent4>
        <a:srgbClr val="B01F73"/>
      </a:accent4>
      <a:accent5>
        <a:srgbClr val="7D2756"/>
      </a:accent5>
      <a:accent6>
        <a:srgbClr val="77787B"/>
      </a:accent6>
      <a:hlink>
        <a:srgbClr val="4297C1"/>
      </a:hlink>
      <a:folHlink>
        <a:srgbClr val="9D025C"/>
      </a:folHlink>
    </a:clrScheme>
    <a:fontScheme name="Arial">
      <a:maj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ct:contentTypeSchema xmlns:ct="http://schemas.microsoft.com/office/2006/metadata/contentType" xmlns:ma="http://schemas.microsoft.com/office/2006/metadata/properties/metaAttributes" ct:_="" ma:_="" ma:contentTypeName="Document" ma:contentTypeID="0x010100164B503D232D504893BD264B1C18E85E" ma:contentTypeVersion="" ma:contentTypeDescription="Create a new document." ma:contentTypeScope="" ma:versionID="bbde698ade2c08a4a9072d931e4c6ac5">
  <xsd:schema xmlns:xsd="http://www.w3.org/2001/XMLSchema" xmlns:xs="http://www.w3.org/2001/XMLSchema" xmlns:p="http://schemas.microsoft.com/office/2006/metadata/properties" xmlns:ns2="de467673-a26f-46e8-a2be-c83706705adc" targetNamespace="http://schemas.microsoft.com/office/2006/metadata/properties" ma:root="true" ma:fieldsID="24267ee4ab06b46e91cb232561824750" ns2:_="">
    <xsd:import namespace="de467673-a26f-46e8-a2be-c83706705adc"/>
    <xsd:element name="properties">
      <xsd:complexType>
        <xsd:sequence>
          <xsd:element name="documentManagement">
            <xsd:complexType>
              <xsd:all>
                <xsd:element ref="ns2:SharedWithUsers" minOccurs="0"/>
                <xsd:element ref="ns2:SharingHintHash" minOccurs="0"/>
                <xsd:element ref="ns2:SharedWithDetail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de467673-a26f-46e8-a2be-c83706705adc" elementFormDefault="qualified">
    <xsd:import namespace="http://schemas.microsoft.com/office/2006/documentManagement/types"/>
    <xsd:import namespace="http://schemas.microsoft.com/office/infopath/2007/PartnerControls"/>
    <xsd:element name="SharedWithUsers" ma:index="8"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ingHintHash" ma:index="9" nillable="true" ma:displayName="Sharing Hint Hash" ma:description="" ma:internalName="SharingHintHash" ma:readOnly="true">
      <xsd:simpleType>
        <xsd:restriction base="dms:Text"/>
      </xsd:simpleType>
    </xsd:element>
    <xsd:element name="SharedWithDetails" ma:index="10" nillable="true" ma:displayName="Shared With Details" ma:description="" ma:internalName="SharedWithDetails" ma:readOnly="true">
      <xsd:simpleType>
        <xsd:restriction base="dms:Note">
          <xsd:maxLength value="255"/>
        </xsd:restriction>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2.xml><?xml version="1.0" encoding="utf-8"?>
<p:properties xmlns:p="http://schemas.microsoft.com/office/2006/metadata/properties" xmlns:xsi="http://www.w3.org/2001/XMLSchema-instance" xmlns:pc="http://schemas.microsoft.com/office/infopath/2007/PartnerControls">
  <documentManagement/>
</p:properties>
</file>

<file path=customXml/item3.xml><?xml version="1.0" encoding="utf-8"?>
<?mso-contentType ?>
<FormTemplates xmlns="http://schemas.microsoft.com/sharepoint/v3/contenttype/forms">
  <Display>DocumentLibraryForm</Display>
  <Edit>DocumentLibraryForm</Edit>
  <New>DocumentLibraryForm</New>
</FormTemplates>
</file>

<file path=customXml/itemProps1.xml><?xml version="1.0" encoding="utf-8"?>
<ds:datastoreItem xmlns:ds="http://schemas.openxmlformats.org/officeDocument/2006/customXml" ds:itemID="{774E73C4-8753-4D74-9D41-7627CDAF2B32}">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de467673-a26f-46e8-a2be-c83706705adc"/>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customXml/itemProps2.xml><?xml version="1.0" encoding="utf-8"?>
<ds:datastoreItem xmlns:ds="http://schemas.openxmlformats.org/officeDocument/2006/customXml" ds:itemID="{F0227CC7-E827-4DC8-A665-A259B1D90D34}">
  <ds:schemaRefs>
    <ds:schemaRef ds:uri="http://purl.org/dc/terms/"/>
    <ds:schemaRef ds:uri="http://schemas.openxmlformats.org/package/2006/metadata/core-properties"/>
    <ds:schemaRef ds:uri="http://schemas.microsoft.com/office/2006/documentManagement/types"/>
    <ds:schemaRef ds:uri="http://schemas.microsoft.com/office/infopath/2007/PartnerControls"/>
    <ds:schemaRef ds:uri="http://purl.org/dc/elements/1.1/"/>
    <ds:schemaRef ds:uri="http://schemas.microsoft.com/office/2006/metadata/properties"/>
    <ds:schemaRef ds:uri="de467673-a26f-46e8-a2be-c83706705adc"/>
    <ds:schemaRef ds:uri="http://www.w3.org/XML/1998/namespace"/>
    <ds:schemaRef ds:uri="http://purl.org/dc/dcmitype/"/>
  </ds:schemaRefs>
</ds:datastoreItem>
</file>

<file path=customXml/itemProps3.xml><?xml version="1.0" encoding="utf-8"?>
<ds:datastoreItem xmlns:ds="http://schemas.openxmlformats.org/officeDocument/2006/customXml" ds:itemID="{9C3D674E-7F1E-405C-95AD-0097F6A23951}">
  <ds:schemaRefs>
    <ds:schemaRef ds:uri="http://schemas.microsoft.com/sharepoint/v3/contenttype/forms"/>
  </ds:schemaRefs>
</ds:datastoreItem>
</file>

<file path=docProps/app.xml><?xml version="1.0" encoding="utf-8"?>
<Properties xmlns="http://schemas.openxmlformats.org/officeDocument/2006/extended-properties" xmlns:vt="http://schemas.openxmlformats.org/officeDocument/2006/docPropsVTypes">
  <Template/>
  <TotalTime>59607</TotalTime>
  <Words>1899</Words>
  <Application>Microsoft Office PowerPoint</Application>
  <PresentationFormat>Widescreen</PresentationFormat>
  <Paragraphs>303</Paragraphs>
  <Slides>12</Slides>
  <Notes>5</Notes>
  <HiddenSlides>0</HiddenSlides>
  <MMClips>0</MMClips>
  <ScaleCrop>false</ScaleCrop>
  <HeadingPairs>
    <vt:vector size="6" baseType="variant">
      <vt:variant>
        <vt:lpstr>Fonts Used</vt:lpstr>
      </vt:variant>
      <vt:variant>
        <vt:i4>6</vt:i4>
      </vt:variant>
      <vt:variant>
        <vt:lpstr>Theme</vt:lpstr>
      </vt:variant>
      <vt:variant>
        <vt:i4>2</vt:i4>
      </vt:variant>
      <vt:variant>
        <vt:lpstr>Slide Titles</vt:lpstr>
      </vt:variant>
      <vt:variant>
        <vt:i4>12</vt:i4>
      </vt:variant>
    </vt:vector>
  </HeadingPairs>
  <TitlesOfParts>
    <vt:vector size="20" baseType="lpstr">
      <vt:lpstr>Aptos</vt:lpstr>
      <vt:lpstr>Arial</vt:lpstr>
      <vt:lpstr>Calibri</vt:lpstr>
      <vt:lpstr>Inter</vt:lpstr>
      <vt:lpstr>System Font</vt:lpstr>
      <vt:lpstr>Trebuchet MS</vt:lpstr>
      <vt:lpstr>Office Theme</vt:lpstr>
      <vt:lpstr>1_Office Theme</vt:lpstr>
      <vt:lpstr>Reconstructing the human in health research: A vision for data federation</vt:lpstr>
      <vt:lpstr>A ‘Digital Revolution’ in discovery science, translation and healthcare relies on data flowing seamlessly from clinic, to lab, to industry, and yet we persist in design point solutions and perpetuating silos… </vt:lpstr>
      <vt:lpstr>‘Personal’ and ‘Precision’ Medicine and IT  The prospect of being able to offer AI-assisted multi-mode diagnostics, and deliver personalised drugs and therapies is in the very near future. Actually delivering this to patients however needs a complete rethink of how we look at both data, and connections between R&amp;D, Pharma, Healthcare providers and Technology. We need to normalise and implement several key concepts – a patient-owned ‘data account’ centralising their data across the entire health ecosystem, solve how we embed AI at scale into care pathways, and then change the operating mode of drug delivery from generic, to directly coupled to the patient. Each of these is a fundamental technology challenge:  </vt:lpstr>
      <vt:lpstr>National Fragmentation of Data  NHS in England</vt:lpstr>
      <vt:lpstr>What could it look like?</vt:lpstr>
      <vt:lpstr>Federation – Working with data across the R&amp;D ecosystem</vt:lpstr>
      <vt:lpstr>Federation – why do we need this?</vt:lpstr>
      <vt:lpstr>We need to reconstruct the full patient’s record – a longitudinal Unified Patient Model created from all available data sources  The Healthcare ecosystem of the future has to be anchored around a complete view of the patient, not our current model of fragmentary transactional data, siloed by administrative boundaries. </vt:lpstr>
      <vt:lpstr>Enabling this feedback loop -   There are three major elements to creating a working feedback loop – powerful, curated and authoritative data sets, technical environments which are built around research projects, and an information governance control boundary that links the two</vt:lpstr>
      <vt:lpstr>Patterns of data exchange There are three basic patterns of how data can be utilised between the a host and any 3rd party research performing organisation (RPO) – ‘hosted’, ‘exported’ and ‘shared’. Not all are equivalent, and in many ways, the default ‘hosted’ model is the least desirable for all parties. </vt:lpstr>
      <vt:lpstr>LATTICE – a Data Fabric to underpin UK healthcare and R&amp;D</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Slide 1</dc:title>
  <dc:creator>Tony Batt</dc:creator>
  <cp:lastModifiedBy>James Fleming</cp:lastModifiedBy>
  <cp:revision>380</cp:revision>
  <dcterms:created xsi:type="dcterms:W3CDTF">2011-10-19T10:56:40Z</dcterms:created>
  <dcterms:modified xsi:type="dcterms:W3CDTF">2024-08-28T12:11:13Z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0x010100164B503D232D504893BD264B1C18E85E</vt:lpwstr>
  </property>
</Properties>
</file>