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custom-properties+xml" PartName="/docProps/custom.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37.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46.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38.xml"/>
  <Override ContentType="application/vnd.openxmlformats-officedocument.presentationml.slideLayout+xml" PartName="/ppt/slideLayouts/slideLayout42.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47.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39.xml"/>
  <Override ContentType="application/vnd.openxmlformats-officedocument.presentationml.slideLayout+xml" PartName="/ppt/slideLayouts/slideLayout35.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4.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41.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Lst>
  <p:sldSz cy="5143500" cx="9144000"/>
  <p:notesSz cx="7099300" cy="10234600"/>
  <p:embeddedFontLst>
    <p:embeddedFont>
      <p:font typeface="Roboto Light"/>
      <p:regular r:id="rId31"/>
      <p:bold r:id="rId32"/>
      <p:italic r:id="rId33"/>
      <p:boldItalic r:id="rId3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35" roundtripDataSignature="AMtx7mgWGPiWYbI6gsfv244RMjMworkem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slide" Target="slides/slide24.xml"/><Relationship Id="rId27" Type="http://schemas.openxmlformats.org/officeDocument/2006/relationships/slide" Target="slides/slide23.xml"/><Relationship Id="rId5" Type="http://schemas.openxmlformats.org/officeDocument/2006/relationships/slide" Target="slides/slide1.xml"/><Relationship Id="rId6" Type="http://schemas.openxmlformats.org/officeDocument/2006/relationships/slide" Target="slides/slide2.xml"/><Relationship Id="rId29" Type="http://schemas.openxmlformats.org/officeDocument/2006/relationships/slide" Target="slides/slide25.xml"/><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font" Target="fonts/RobotoLight-regular.fntdata"/><Relationship Id="rId30" Type="http://schemas.openxmlformats.org/officeDocument/2006/relationships/slide" Target="slides/slide26.xml"/><Relationship Id="rId11" Type="http://schemas.openxmlformats.org/officeDocument/2006/relationships/slide" Target="slides/slide7.xml"/><Relationship Id="rId33" Type="http://schemas.openxmlformats.org/officeDocument/2006/relationships/font" Target="fonts/RobotoLight-italic.fntdata"/><Relationship Id="rId10" Type="http://schemas.openxmlformats.org/officeDocument/2006/relationships/slide" Target="slides/slide6.xml"/><Relationship Id="rId32" Type="http://schemas.openxmlformats.org/officeDocument/2006/relationships/font" Target="fonts/RobotoLight-bold.fntdata"/><Relationship Id="rId13" Type="http://schemas.openxmlformats.org/officeDocument/2006/relationships/slide" Target="slides/slide9.xml"/><Relationship Id="rId35" Type="http://customschemas.google.com/relationships/presentationmetadata" Target="metadata"/><Relationship Id="rId12" Type="http://schemas.openxmlformats.org/officeDocument/2006/relationships/slide" Target="slides/slide8.xml"/><Relationship Id="rId34" Type="http://schemas.openxmlformats.org/officeDocument/2006/relationships/font" Target="fonts/RobotoLight-boldItalic.fntdata"/><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3076860" cy="511404"/>
          </a:xfrm>
          <a:prstGeom prst="rect">
            <a:avLst/>
          </a:prstGeom>
          <a:noFill/>
          <a:ln>
            <a:noFill/>
          </a:ln>
        </p:spPr>
        <p:txBody>
          <a:bodyPr anchorCtr="0" anchor="t" bIns="47300" lIns="94600" spcFirstLastPara="1" rIns="94600" wrap="square" tIns="473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4" name="Google Shape;4;n"/>
          <p:cNvSpPr txBox="1"/>
          <p:nvPr>
            <p:ph idx="10" type="dt"/>
          </p:nvPr>
        </p:nvSpPr>
        <p:spPr>
          <a:xfrm>
            <a:off x="4020784" y="0"/>
            <a:ext cx="3076860" cy="511404"/>
          </a:xfrm>
          <a:prstGeom prst="rect">
            <a:avLst/>
          </a:prstGeom>
          <a:noFill/>
          <a:ln>
            <a:noFill/>
          </a:ln>
        </p:spPr>
        <p:txBody>
          <a:bodyPr anchorCtr="0" anchor="t" bIns="47300" lIns="94600" spcFirstLastPara="1" rIns="94600" wrap="square" tIns="473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5" name="Google Shape;5;n"/>
          <p:cNvSpPr/>
          <p:nvPr>
            <p:ph idx="3" type="sldImg"/>
          </p:nvPr>
        </p:nvSpPr>
        <p:spPr>
          <a:xfrm>
            <a:off x="139700" y="768350"/>
            <a:ext cx="6819900" cy="383698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710428" y="4860788"/>
            <a:ext cx="5678445" cy="4605902"/>
          </a:xfrm>
          <a:prstGeom prst="rect">
            <a:avLst/>
          </a:prstGeom>
          <a:noFill/>
          <a:ln>
            <a:noFill/>
          </a:ln>
        </p:spPr>
        <p:txBody>
          <a:bodyPr anchorCtr="0" anchor="t" bIns="47300" lIns="94600" spcFirstLastPara="1" rIns="94600" wrap="square" tIns="47300">
            <a:noAutofit/>
          </a:bodyPr>
          <a:lstStyle>
            <a:lvl1pPr indent="-228600" lvl="0" marL="457200" marR="0" rtl="0" algn="l">
              <a:lnSpc>
                <a:spcPct val="100000"/>
              </a:lnSpc>
              <a:spcBef>
                <a:spcPts val="36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36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36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36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36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9721575"/>
            <a:ext cx="3076860" cy="511404"/>
          </a:xfrm>
          <a:prstGeom prst="rect">
            <a:avLst/>
          </a:prstGeom>
          <a:noFill/>
          <a:ln>
            <a:noFill/>
          </a:ln>
        </p:spPr>
        <p:txBody>
          <a:bodyPr anchorCtr="0" anchor="b" bIns="47300" lIns="94600" spcFirstLastPara="1" rIns="94600" wrap="square" tIns="473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8" name="Google Shape;8;n"/>
          <p:cNvSpPr txBox="1"/>
          <p:nvPr>
            <p:ph idx="12" type="sldNum"/>
          </p:nvPr>
        </p:nvSpPr>
        <p:spPr>
          <a:xfrm>
            <a:off x="4020784" y="9721575"/>
            <a:ext cx="3076860" cy="511404"/>
          </a:xfrm>
          <a:prstGeom prst="rect">
            <a:avLst/>
          </a:prstGeom>
          <a:noFill/>
          <a:ln>
            <a:noFill/>
          </a:ln>
        </p:spPr>
        <p:txBody>
          <a:bodyPr anchorCtr="0" anchor="b" bIns="47300" lIns="94600" spcFirstLastPara="1" rIns="94600" wrap="square" tIns="473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GB"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9" name="Shape 359"/>
        <p:cNvGrpSpPr/>
        <p:nvPr/>
      </p:nvGrpSpPr>
      <p:grpSpPr>
        <a:xfrm>
          <a:off x="0" y="0"/>
          <a:ext cx="0" cy="0"/>
          <a:chOff x="0" y="0"/>
          <a:chExt cx="0" cy="0"/>
        </a:xfrm>
      </p:grpSpPr>
      <p:sp>
        <p:nvSpPr>
          <p:cNvPr id="360" name="Google Shape;360;p1:notes"/>
          <p:cNvSpPr/>
          <p:nvPr>
            <p:ph idx="2" type="sldImg"/>
          </p:nvPr>
        </p:nvSpPr>
        <p:spPr>
          <a:xfrm>
            <a:off x="88900" y="746125"/>
            <a:ext cx="6627813" cy="372903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61" name="Google Shape;361;p1:notes"/>
          <p:cNvSpPr txBox="1"/>
          <p:nvPr>
            <p:ph idx="1" type="body"/>
          </p:nvPr>
        </p:nvSpPr>
        <p:spPr>
          <a:xfrm>
            <a:off x="681038" y="4722813"/>
            <a:ext cx="5443500" cy="44751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Clr>
                <a:schemeClr val="dk1"/>
              </a:buClr>
              <a:buSzPts val="1200"/>
              <a:buFont typeface="Calibri"/>
              <a:buNone/>
            </a:pPr>
            <a:r>
              <a:rPr lang="en-GB"/>
              <a:t>Intro: </a:t>
            </a:r>
            <a:endParaRPr/>
          </a:p>
          <a:p>
            <a:pPr indent="0" lvl="0" marL="0" rtl="0" algn="l">
              <a:lnSpc>
                <a:spcPct val="100000"/>
              </a:lnSpc>
              <a:spcBef>
                <a:spcPts val="360"/>
              </a:spcBef>
              <a:spcAft>
                <a:spcPts val="0"/>
              </a:spcAft>
              <a:buClr>
                <a:schemeClr val="dk1"/>
              </a:buClr>
              <a:buSzPts val="1200"/>
              <a:buFont typeface="Calibri"/>
              <a:buNone/>
            </a:pPr>
            <a:r>
              <a:rPr lang="en-GB"/>
              <a:t>Share notes link - ask people to add their name &amp; contact details if they want them shared </a:t>
            </a:r>
            <a:endParaRPr/>
          </a:p>
          <a:p>
            <a:pPr indent="0" lvl="0" marL="0" rtl="0" algn="l">
              <a:lnSpc>
                <a:spcPct val="100000"/>
              </a:lnSpc>
              <a:spcBef>
                <a:spcPts val="360"/>
              </a:spcBef>
              <a:spcAft>
                <a:spcPts val="0"/>
              </a:spcAft>
              <a:buClr>
                <a:schemeClr val="dk1"/>
              </a:buClr>
              <a:buSzPts val="1200"/>
              <a:buFont typeface="Calibri"/>
              <a:buNone/>
            </a:pPr>
            <a:r>
              <a:rPr lang="en-GB"/>
              <a:t>Reminder of CoC </a:t>
            </a:r>
            <a:endParaRPr/>
          </a:p>
          <a:p>
            <a:pPr indent="0" lvl="0" marL="0" rtl="0" algn="l">
              <a:lnSpc>
                <a:spcPct val="100000"/>
              </a:lnSpc>
              <a:spcBef>
                <a:spcPts val="360"/>
              </a:spcBef>
              <a:spcAft>
                <a:spcPts val="0"/>
              </a:spcAft>
              <a:buClr>
                <a:schemeClr val="dk1"/>
              </a:buClr>
              <a:buSzPts val="1200"/>
              <a:buFont typeface="Calibri"/>
              <a:buNone/>
            </a:pPr>
            <a:r>
              <a:t/>
            </a:r>
            <a:endParaRPr/>
          </a:p>
          <a:p>
            <a:pPr indent="0" lvl="0" marL="0" rtl="0" algn="l">
              <a:lnSpc>
                <a:spcPct val="100000"/>
              </a:lnSpc>
              <a:spcBef>
                <a:spcPts val="360"/>
              </a:spcBef>
              <a:spcAft>
                <a:spcPts val="0"/>
              </a:spcAft>
              <a:buClr>
                <a:schemeClr val="dk1"/>
              </a:buClr>
              <a:buSzPts val="1200"/>
              <a:buFont typeface="Calibri"/>
              <a:buNone/>
            </a:pPr>
            <a:r>
              <a:t/>
            </a:r>
            <a:endParaRPr/>
          </a:p>
        </p:txBody>
      </p:sp>
      <p:sp>
        <p:nvSpPr>
          <p:cNvPr id="362" name="Google Shape;362;p1:notes"/>
          <p:cNvSpPr txBox="1"/>
          <p:nvPr>
            <p:ph idx="12" type="sldNum"/>
          </p:nvPr>
        </p:nvSpPr>
        <p:spPr>
          <a:xfrm>
            <a:off x="3854450" y="9445625"/>
            <a:ext cx="2949600" cy="4968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chemeClr val="dk1"/>
              </a:buClr>
              <a:buSzPts val="1200"/>
              <a:buFont typeface="Calibri"/>
              <a:buNone/>
            </a:pPr>
            <a:fld id="{00000000-1234-1234-1234-123412341234}" type="slidenum">
              <a:rPr lang="en-GB"/>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7" name="Shape 367"/>
        <p:cNvGrpSpPr/>
        <p:nvPr/>
      </p:nvGrpSpPr>
      <p:grpSpPr>
        <a:xfrm>
          <a:off x="0" y="0"/>
          <a:ext cx="0" cy="0"/>
          <a:chOff x="0" y="0"/>
          <a:chExt cx="0" cy="0"/>
        </a:xfrm>
      </p:grpSpPr>
      <p:sp>
        <p:nvSpPr>
          <p:cNvPr id="368" name="Google Shape;368;g2d2db7e87d6_0_0:notes"/>
          <p:cNvSpPr/>
          <p:nvPr>
            <p:ph idx="2" type="sldImg"/>
          </p:nvPr>
        </p:nvSpPr>
        <p:spPr>
          <a:xfrm>
            <a:off x="88900" y="746125"/>
            <a:ext cx="6627900" cy="37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69" name="Google Shape;369;g2d2db7e87d6_0_0:notes"/>
          <p:cNvSpPr txBox="1"/>
          <p:nvPr>
            <p:ph idx="1" type="body"/>
          </p:nvPr>
        </p:nvSpPr>
        <p:spPr>
          <a:xfrm>
            <a:off x="681038" y="4722813"/>
            <a:ext cx="5443500" cy="44751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370" name="Google Shape;370;g2d2db7e87d6_0_0:notes"/>
          <p:cNvSpPr txBox="1"/>
          <p:nvPr>
            <p:ph idx="12" type="sldNum"/>
          </p:nvPr>
        </p:nvSpPr>
        <p:spPr>
          <a:xfrm>
            <a:off x="3854450" y="9445625"/>
            <a:ext cx="2949600" cy="4968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chemeClr val="dk1"/>
              </a:buClr>
              <a:buSzPts val="1400"/>
              <a:buFont typeface="Calibri"/>
              <a:buNone/>
            </a:pPr>
            <a:fld id="{00000000-1234-1234-1234-123412341234}" type="slidenum">
              <a:rPr lang="en-GB"/>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6" name="Shape 376"/>
        <p:cNvGrpSpPr/>
        <p:nvPr/>
      </p:nvGrpSpPr>
      <p:grpSpPr>
        <a:xfrm>
          <a:off x="0" y="0"/>
          <a:ext cx="0" cy="0"/>
          <a:chOff x="0" y="0"/>
          <a:chExt cx="0" cy="0"/>
        </a:xfrm>
      </p:grpSpPr>
      <p:sp>
        <p:nvSpPr>
          <p:cNvPr id="377" name="Google Shape;377;g2d2db7e87d6_0_8:notes"/>
          <p:cNvSpPr/>
          <p:nvPr>
            <p:ph idx="2" type="sldImg"/>
          </p:nvPr>
        </p:nvSpPr>
        <p:spPr>
          <a:xfrm>
            <a:off x="709930" y="1279325"/>
            <a:ext cx="5679300" cy="34542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78" name="Google Shape;378;g2d2db7e87d6_0_8:notes"/>
          <p:cNvSpPr txBox="1"/>
          <p:nvPr>
            <p:ph idx="1" type="body"/>
          </p:nvPr>
        </p:nvSpPr>
        <p:spPr>
          <a:xfrm>
            <a:off x="709930" y="4925401"/>
            <a:ext cx="5679300" cy="4029900"/>
          </a:xfrm>
          <a:prstGeom prst="rect">
            <a:avLst/>
          </a:prstGeom>
          <a:noFill/>
          <a:ln>
            <a:noFill/>
          </a:ln>
        </p:spPr>
        <p:txBody>
          <a:bodyPr anchorCtr="0" anchor="t" bIns="48600" lIns="97200" spcFirstLastPara="1" rIns="97200" wrap="square" tIns="48600">
            <a:noAutofit/>
          </a:bodyPr>
          <a:lstStyle/>
          <a:p>
            <a:pPr indent="0" lvl="0" marL="0" rtl="0" algn="l">
              <a:spcBef>
                <a:spcPts val="0"/>
              </a:spcBef>
              <a:spcAft>
                <a:spcPts val="0"/>
              </a:spcAft>
              <a:buNone/>
            </a:pPr>
            <a:r>
              <a:t/>
            </a:r>
            <a:endParaRPr/>
          </a:p>
        </p:txBody>
      </p:sp>
      <p:sp>
        <p:nvSpPr>
          <p:cNvPr id="379" name="Google Shape;379;g2d2db7e87d6_0_8:notes"/>
          <p:cNvSpPr txBox="1"/>
          <p:nvPr>
            <p:ph idx="12" type="sldNum"/>
          </p:nvPr>
        </p:nvSpPr>
        <p:spPr>
          <a:xfrm>
            <a:off x="4021294" y="9721094"/>
            <a:ext cx="3076500" cy="513300"/>
          </a:xfrm>
          <a:prstGeom prst="rect">
            <a:avLst/>
          </a:prstGeom>
          <a:noFill/>
          <a:ln>
            <a:noFill/>
          </a:ln>
        </p:spPr>
        <p:txBody>
          <a:bodyPr anchorCtr="0" anchor="b" bIns="48600" lIns="97200" spcFirstLastPara="1" rIns="97200" wrap="square" tIns="486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7" name="Shape 387"/>
        <p:cNvGrpSpPr/>
        <p:nvPr/>
      </p:nvGrpSpPr>
      <p:grpSpPr>
        <a:xfrm>
          <a:off x="0" y="0"/>
          <a:ext cx="0" cy="0"/>
          <a:chOff x="0" y="0"/>
          <a:chExt cx="0" cy="0"/>
        </a:xfrm>
      </p:grpSpPr>
      <p:sp>
        <p:nvSpPr>
          <p:cNvPr id="388" name="Google Shape;388;g2d2db7e87d6_0_18:notes"/>
          <p:cNvSpPr/>
          <p:nvPr>
            <p:ph idx="2" type="sldImg"/>
          </p:nvPr>
        </p:nvSpPr>
        <p:spPr>
          <a:xfrm>
            <a:off x="88900" y="746125"/>
            <a:ext cx="6627900" cy="37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89" name="Google Shape;389;g2d2db7e87d6_0_18:notes"/>
          <p:cNvSpPr txBox="1"/>
          <p:nvPr>
            <p:ph idx="1" type="body"/>
          </p:nvPr>
        </p:nvSpPr>
        <p:spPr>
          <a:xfrm>
            <a:off x="681038" y="4722813"/>
            <a:ext cx="5443500" cy="44751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390" name="Google Shape;390;g2d2db7e87d6_0_18:notes"/>
          <p:cNvSpPr txBox="1"/>
          <p:nvPr>
            <p:ph idx="12" type="sldNum"/>
          </p:nvPr>
        </p:nvSpPr>
        <p:spPr>
          <a:xfrm>
            <a:off x="3854450" y="9445625"/>
            <a:ext cx="2949600" cy="4968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chemeClr val="dk1"/>
              </a:buClr>
              <a:buSzPts val="1400"/>
              <a:buFont typeface="Calibri"/>
              <a:buNone/>
            </a:pPr>
            <a:fld id="{00000000-1234-1234-1234-123412341234}" type="slidenum">
              <a:rPr lang="en-GB"/>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7" name="Shape 397"/>
        <p:cNvGrpSpPr/>
        <p:nvPr/>
      </p:nvGrpSpPr>
      <p:grpSpPr>
        <a:xfrm>
          <a:off x="0" y="0"/>
          <a:ext cx="0" cy="0"/>
          <a:chOff x="0" y="0"/>
          <a:chExt cx="0" cy="0"/>
        </a:xfrm>
      </p:grpSpPr>
      <p:sp>
        <p:nvSpPr>
          <p:cNvPr id="398" name="Google Shape;398;g2d2db7e87d6_0_27:notes"/>
          <p:cNvSpPr/>
          <p:nvPr>
            <p:ph idx="2" type="sldImg"/>
          </p:nvPr>
        </p:nvSpPr>
        <p:spPr>
          <a:xfrm>
            <a:off x="88900" y="746125"/>
            <a:ext cx="6627900" cy="37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99" name="Google Shape;399;g2d2db7e87d6_0_27:notes"/>
          <p:cNvSpPr txBox="1"/>
          <p:nvPr>
            <p:ph idx="1" type="body"/>
          </p:nvPr>
        </p:nvSpPr>
        <p:spPr>
          <a:xfrm>
            <a:off x="681038" y="4722813"/>
            <a:ext cx="5443500" cy="44751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400" name="Google Shape;400;g2d2db7e87d6_0_27:notes"/>
          <p:cNvSpPr txBox="1"/>
          <p:nvPr>
            <p:ph idx="12" type="sldNum"/>
          </p:nvPr>
        </p:nvSpPr>
        <p:spPr>
          <a:xfrm>
            <a:off x="3854450" y="9445625"/>
            <a:ext cx="2949600" cy="4968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chemeClr val="dk1"/>
              </a:buClr>
              <a:buSzPts val="1400"/>
              <a:buFont typeface="Calibri"/>
              <a:buNone/>
            </a:pPr>
            <a:fld id="{00000000-1234-1234-1234-123412341234}" type="slidenum">
              <a:rPr lang="en-GB"/>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6" name="Shape 416"/>
        <p:cNvGrpSpPr/>
        <p:nvPr/>
      </p:nvGrpSpPr>
      <p:grpSpPr>
        <a:xfrm>
          <a:off x="0" y="0"/>
          <a:ext cx="0" cy="0"/>
          <a:chOff x="0" y="0"/>
          <a:chExt cx="0" cy="0"/>
        </a:xfrm>
      </p:grpSpPr>
      <p:sp>
        <p:nvSpPr>
          <p:cNvPr id="417" name="Google Shape;417;g2d2db7e87d6_0_45:notes"/>
          <p:cNvSpPr/>
          <p:nvPr>
            <p:ph idx="2" type="sldImg"/>
          </p:nvPr>
        </p:nvSpPr>
        <p:spPr>
          <a:xfrm>
            <a:off x="88900" y="746125"/>
            <a:ext cx="6627900" cy="37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18" name="Google Shape;418;g2d2db7e87d6_0_45:notes"/>
          <p:cNvSpPr txBox="1"/>
          <p:nvPr>
            <p:ph idx="1" type="body"/>
          </p:nvPr>
        </p:nvSpPr>
        <p:spPr>
          <a:xfrm>
            <a:off x="681038" y="4722813"/>
            <a:ext cx="5443500" cy="44751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419" name="Google Shape;419;g2d2db7e87d6_0_45:notes"/>
          <p:cNvSpPr txBox="1"/>
          <p:nvPr>
            <p:ph idx="12" type="sldNum"/>
          </p:nvPr>
        </p:nvSpPr>
        <p:spPr>
          <a:xfrm>
            <a:off x="3854450" y="9445625"/>
            <a:ext cx="2949600" cy="4968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chemeClr val="dk1"/>
              </a:buClr>
              <a:buSzPts val="1400"/>
              <a:buFont typeface="Calibri"/>
              <a:buNone/>
            </a:pPr>
            <a:fld id="{00000000-1234-1234-1234-123412341234}" type="slidenum">
              <a:rPr lang="en-GB"/>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0" name="Shape 430"/>
        <p:cNvGrpSpPr/>
        <p:nvPr/>
      </p:nvGrpSpPr>
      <p:grpSpPr>
        <a:xfrm>
          <a:off x="0" y="0"/>
          <a:ext cx="0" cy="0"/>
          <a:chOff x="0" y="0"/>
          <a:chExt cx="0" cy="0"/>
        </a:xfrm>
      </p:grpSpPr>
      <p:sp>
        <p:nvSpPr>
          <p:cNvPr id="431" name="Google Shape;431;g2d2db7e87d6_0_58:notes"/>
          <p:cNvSpPr/>
          <p:nvPr>
            <p:ph idx="2" type="sldImg"/>
          </p:nvPr>
        </p:nvSpPr>
        <p:spPr>
          <a:xfrm>
            <a:off x="92737" y="767922"/>
            <a:ext cx="6913800" cy="3837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32" name="Google Shape;432;g2d2db7e87d6_0_58:notes"/>
          <p:cNvSpPr txBox="1"/>
          <p:nvPr>
            <p:ph idx="1" type="body"/>
          </p:nvPr>
        </p:nvSpPr>
        <p:spPr>
          <a:xfrm>
            <a:off x="710429" y="4860782"/>
            <a:ext cx="5678400" cy="4605900"/>
          </a:xfrm>
          <a:prstGeom prst="rect">
            <a:avLst/>
          </a:prstGeom>
          <a:noFill/>
          <a:ln>
            <a:noFill/>
          </a:ln>
        </p:spPr>
        <p:txBody>
          <a:bodyPr anchorCtr="0" anchor="t" bIns="47450" lIns="94950" spcFirstLastPara="1" rIns="94950" wrap="square" tIns="47450">
            <a:noAutofit/>
          </a:bodyPr>
          <a:lstStyle/>
          <a:p>
            <a:pPr indent="0" lvl="0" marL="0" marR="0" rtl="0" algn="l">
              <a:lnSpc>
                <a:spcPct val="100000"/>
              </a:lnSpc>
              <a:spcBef>
                <a:spcPts val="0"/>
              </a:spcBef>
              <a:spcAft>
                <a:spcPts val="0"/>
              </a:spcAft>
              <a:buClr>
                <a:schemeClr val="dk1"/>
              </a:buClr>
              <a:buSzPts val="1200"/>
              <a:buFont typeface="Calibri"/>
              <a:buNone/>
            </a:pPr>
            <a:r>
              <a:t/>
            </a:r>
            <a:endParaRPr sz="1200">
              <a:solidFill>
                <a:schemeClr val="dk1"/>
              </a:solidFill>
              <a:latin typeface="Calibri"/>
              <a:ea typeface="Calibri"/>
              <a:cs typeface="Calibri"/>
              <a:sym typeface="Calibri"/>
            </a:endParaRPr>
          </a:p>
        </p:txBody>
      </p:sp>
      <p:sp>
        <p:nvSpPr>
          <p:cNvPr id="433" name="Google Shape;433;g2d2db7e87d6_0_58:notes"/>
          <p:cNvSpPr txBox="1"/>
          <p:nvPr>
            <p:ph idx="12" type="sldNum"/>
          </p:nvPr>
        </p:nvSpPr>
        <p:spPr>
          <a:xfrm>
            <a:off x="4020791" y="9721563"/>
            <a:ext cx="3076800" cy="511200"/>
          </a:xfrm>
          <a:prstGeom prst="rect">
            <a:avLst/>
          </a:prstGeom>
          <a:noFill/>
          <a:ln>
            <a:noFill/>
          </a:ln>
        </p:spPr>
        <p:txBody>
          <a:bodyPr anchorCtr="0" anchor="b" bIns="47450" lIns="94950" spcFirstLastPara="1" rIns="94950" wrap="square" tIns="4745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GB"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1" name="Shape 441"/>
        <p:cNvGrpSpPr/>
        <p:nvPr/>
      </p:nvGrpSpPr>
      <p:grpSpPr>
        <a:xfrm>
          <a:off x="0" y="0"/>
          <a:ext cx="0" cy="0"/>
          <a:chOff x="0" y="0"/>
          <a:chExt cx="0" cy="0"/>
        </a:xfrm>
      </p:grpSpPr>
      <p:sp>
        <p:nvSpPr>
          <p:cNvPr id="442" name="Google Shape;442;g2555f411776_0_67:notes"/>
          <p:cNvSpPr/>
          <p:nvPr>
            <p:ph idx="2" type="sldImg"/>
          </p:nvPr>
        </p:nvSpPr>
        <p:spPr>
          <a:xfrm>
            <a:off x="88900" y="746125"/>
            <a:ext cx="6627900" cy="37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43" name="Google Shape;443;g2555f411776_0_67:notes"/>
          <p:cNvSpPr txBox="1"/>
          <p:nvPr>
            <p:ph idx="1" type="body"/>
          </p:nvPr>
        </p:nvSpPr>
        <p:spPr>
          <a:xfrm>
            <a:off x="681038" y="4722813"/>
            <a:ext cx="5443500" cy="44751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444" name="Google Shape;444;g2555f411776_0_67:notes"/>
          <p:cNvSpPr txBox="1"/>
          <p:nvPr>
            <p:ph idx="12" type="sldNum"/>
          </p:nvPr>
        </p:nvSpPr>
        <p:spPr>
          <a:xfrm>
            <a:off x="3854450" y="9445625"/>
            <a:ext cx="2949600" cy="4968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chemeClr val="dk1"/>
              </a:buClr>
              <a:buSzPts val="1400"/>
              <a:buFont typeface="Calibri"/>
              <a:buNone/>
            </a:pPr>
            <a:fld id="{00000000-1234-1234-1234-123412341234}" type="slidenum">
              <a:rPr lang="en-GB"/>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9" name="Shape 449"/>
        <p:cNvGrpSpPr/>
        <p:nvPr/>
      </p:nvGrpSpPr>
      <p:grpSpPr>
        <a:xfrm>
          <a:off x="0" y="0"/>
          <a:ext cx="0" cy="0"/>
          <a:chOff x="0" y="0"/>
          <a:chExt cx="0" cy="0"/>
        </a:xfrm>
      </p:grpSpPr>
      <p:sp>
        <p:nvSpPr>
          <p:cNvPr id="450" name="Google Shape;450;g2fbf2059117_0_164:notes"/>
          <p:cNvSpPr/>
          <p:nvPr>
            <p:ph idx="2" type="sldImg"/>
          </p:nvPr>
        </p:nvSpPr>
        <p:spPr>
          <a:xfrm>
            <a:off x="139700" y="768350"/>
            <a:ext cx="6819900" cy="3837000"/>
          </a:xfrm>
          <a:custGeom>
            <a:rect b="b" l="l" r="r" t="t"/>
            <a:pathLst>
              <a:path extrusionOk="0" h="120000" w="120000">
                <a:moveTo>
                  <a:pt x="0" y="0"/>
                </a:moveTo>
                <a:lnTo>
                  <a:pt x="120000" y="0"/>
                </a:lnTo>
                <a:lnTo>
                  <a:pt x="120000" y="120000"/>
                </a:lnTo>
                <a:lnTo>
                  <a:pt x="0" y="120000"/>
                </a:lnTo>
                <a:close/>
              </a:path>
            </a:pathLst>
          </a:custGeom>
        </p:spPr>
      </p:sp>
      <p:sp>
        <p:nvSpPr>
          <p:cNvPr id="451" name="Google Shape;451;g2fbf2059117_0_164:notes"/>
          <p:cNvSpPr txBox="1"/>
          <p:nvPr>
            <p:ph idx="1" type="body"/>
          </p:nvPr>
        </p:nvSpPr>
        <p:spPr>
          <a:xfrm>
            <a:off x="710428" y="4860788"/>
            <a:ext cx="5678400" cy="4605900"/>
          </a:xfrm>
          <a:prstGeom prst="rect">
            <a:avLst/>
          </a:prstGeom>
        </p:spPr>
        <p:txBody>
          <a:bodyPr anchorCtr="0" anchor="t" bIns="47300" lIns="94600" spcFirstLastPara="1" rIns="94600" wrap="square" tIns="47300">
            <a:noAutofit/>
          </a:bodyPr>
          <a:lstStyle/>
          <a:p>
            <a:pPr indent="0" lvl="0" marL="0" rtl="0" algn="l">
              <a:spcBef>
                <a:spcPts val="360"/>
              </a:spcBef>
              <a:spcAft>
                <a:spcPts val="0"/>
              </a:spcAft>
              <a:buNone/>
            </a:pPr>
            <a:r>
              <a:t/>
            </a:r>
            <a:endParaRPr/>
          </a:p>
        </p:txBody>
      </p:sp>
      <p:sp>
        <p:nvSpPr>
          <p:cNvPr id="452" name="Google Shape;452;g2fbf2059117_0_164:notes"/>
          <p:cNvSpPr txBox="1"/>
          <p:nvPr>
            <p:ph idx="12" type="sldNum"/>
          </p:nvPr>
        </p:nvSpPr>
        <p:spPr>
          <a:xfrm>
            <a:off x="4020784" y="9721575"/>
            <a:ext cx="3076800" cy="511500"/>
          </a:xfrm>
          <a:prstGeom prst="rect">
            <a:avLst/>
          </a:prstGeom>
        </p:spPr>
        <p:txBody>
          <a:bodyPr anchorCtr="0" anchor="b" bIns="47300" lIns="94600" spcFirstLastPara="1" rIns="94600" wrap="square" tIns="473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7" name="Shape 527"/>
        <p:cNvGrpSpPr/>
        <p:nvPr/>
      </p:nvGrpSpPr>
      <p:grpSpPr>
        <a:xfrm>
          <a:off x="0" y="0"/>
          <a:ext cx="0" cy="0"/>
          <a:chOff x="0" y="0"/>
          <a:chExt cx="0" cy="0"/>
        </a:xfrm>
      </p:grpSpPr>
      <p:sp>
        <p:nvSpPr>
          <p:cNvPr id="528" name="Google Shape;528;g2fbf2059117_0_243:notes"/>
          <p:cNvSpPr/>
          <p:nvPr>
            <p:ph idx="2" type="sldImg"/>
          </p:nvPr>
        </p:nvSpPr>
        <p:spPr>
          <a:xfrm>
            <a:off x="88900" y="746125"/>
            <a:ext cx="6627900" cy="37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29" name="Google Shape;529;g2fbf2059117_0_243:notes"/>
          <p:cNvSpPr txBox="1"/>
          <p:nvPr>
            <p:ph idx="1" type="body"/>
          </p:nvPr>
        </p:nvSpPr>
        <p:spPr>
          <a:xfrm>
            <a:off x="681038" y="4722813"/>
            <a:ext cx="5443500" cy="44751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530" name="Google Shape;530;g2fbf2059117_0_243:notes"/>
          <p:cNvSpPr txBox="1"/>
          <p:nvPr>
            <p:ph idx="12" type="sldNum"/>
          </p:nvPr>
        </p:nvSpPr>
        <p:spPr>
          <a:xfrm>
            <a:off x="3854450" y="9445625"/>
            <a:ext cx="2949600" cy="4968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chemeClr val="dk1"/>
              </a:buClr>
              <a:buSzPts val="1400"/>
              <a:buFont typeface="Calibri"/>
              <a:buNone/>
            </a:pPr>
            <a:fld id="{00000000-1234-1234-1234-123412341234}" type="slidenum">
              <a:rPr lang="en-GB"/>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0" name="Shape 560"/>
        <p:cNvGrpSpPr/>
        <p:nvPr/>
      </p:nvGrpSpPr>
      <p:grpSpPr>
        <a:xfrm>
          <a:off x="0" y="0"/>
          <a:ext cx="0" cy="0"/>
          <a:chOff x="0" y="0"/>
          <a:chExt cx="0" cy="0"/>
        </a:xfrm>
      </p:grpSpPr>
      <p:sp>
        <p:nvSpPr>
          <p:cNvPr id="561" name="Google Shape;561;g2fbb07f6110_0_1589:notes"/>
          <p:cNvSpPr/>
          <p:nvPr>
            <p:ph idx="2" type="sldImg"/>
          </p:nvPr>
        </p:nvSpPr>
        <p:spPr>
          <a:xfrm>
            <a:off x="139700" y="768350"/>
            <a:ext cx="6819900" cy="3837000"/>
          </a:xfrm>
          <a:custGeom>
            <a:rect b="b" l="l" r="r" t="t"/>
            <a:pathLst>
              <a:path extrusionOk="0" h="120000" w="120000">
                <a:moveTo>
                  <a:pt x="0" y="0"/>
                </a:moveTo>
                <a:lnTo>
                  <a:pt x="120000" y="0"/>
                </a:lnTo>
                <a:lnTo>
                  <a:pt x="120000" y="120000"/>
                </a:lnTo>
                <a:lnTo>
                  <a:pt x="0" y="120000"/>
                </a:lnTo>
                <a:close/>
              </a:path>
            </a:pathLst>
          </a:custGeom>
        </p:spPr>
      </p:sp>
      <p:sp>
        <p:nvSpPr>
          <p:cNvPr id="562" name="Google Shape;562;g2fbb07f6110_0_1589:notes"/>
          <p:cNvSpPr txBox="1"/>
          <p:nvPr>
            <p:ph idx="1" type="body"/>
          </p:nvPr>
        </p:nvSpPr>
        <p:spPr>
          <a:xfrm>
            <a:off x="710428" y="4860788"/>
            <a:ext cx="5678400" cy="4605900"/>
          </a:xfrm>
          <a:prstGeom prst="rect">
            <a:avLst/>
          </a:prstGeom>
        </p:spPr>
        <p:txBody>
          <a:bodyPr anchorCtr="0" anchor="t" bIns="47300" lIns="94600" spcFirstLastPara="1" rIns="94600" wrap="square" tIns="47300">
            <a:noAutofit/>
          </a:bodyPr>
          <a:lstStyle/>
          <a:p>
            <a:pPr indent="0" lvl="0" marL="0" rtl="0" algn="l">
              <a:spcBef>
                <a:spcPts val="360"/>
              </a:spcBef>
              <a:spcAft>
                <a:spcPts val="0"/>
              </a:spcAft>
              <a:buNone/>
            </a:pPr>
            <a:r>
              <a:t/>
            </a:r>
            <a:endParaRPr/>
          </a:p>
        </p:txBody>
      </p:sp>
      <p:sp>
        <p:nvSpPr>
          <p:cNvPr id="563" name="Google Shape;563;g2fbb07f6110_0_1589:notes"/>
          <p:cNvSpPr txBox="1"/>
          <p:nvPr>
            <p:ph idx="12" type="sldNum"/>
          </p:nvPr>
        </p:nvSpPr>
        <p:spPr>
          <a:xfrm>
            <a:off x="4020784" y="9721575"/>
            <a:ext cx="3076800" cy="511500"/>
          </a:xfrm>
          <a:prstGeom prst="rect">
            <a:avLst/>
          </a:prstGeom>
        </p:spPr>
        <p:txBody>
          <a:bodyPr anchorCtr="0" anchor="b" bIns="47300" lIns="94600" spcFirstLastPara="1" rIns="94600" wrap="square" tIns="47300">
            <a:noAutofit/>
          </a:bodyPr>
          <a:lstStyle/>
          <a:p>
            <a:pPr indent="0" lvl="0" marL="0" rtl="0" algn="r">
              <a:spcBef>
                <a:spcPts val="0"/>
              </a:spcBef>
              <a:spcAft>
                <a:spcPts val="0"/>
              </a:spcAft>
              <a:buClr>
                <a:srgbClr val="000000"/>
              </a:buClr>
              <a:buSzPts val="1200"/>
              <a:buFont typeface="Arial"/>
              <a:buNone/>
            </a:pPr>
            <a:fld id="{00000000-1234-1234-1234-123412341234}" type="slidenum">
              <a:rPr lang="en-GB"/>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7" name="Shape 567"/>
        <p:cNvGrpSpPr/>
        <p:nvPr/>
      </p:nvGrpSpPr>
      <p:grpSpPr>
        <a:xfrm>
          <a:off x="0" y="0"/>
          <a:ext cx="0" cy="0"/>
          <a:chOff x="0" y="0"/>
          <a:chExt cx="0" cy="0"/>
        </a:xfrm>
      </p:grpSpPr>
      <p:sp>
        <p:nvSpPr>
          <p:cNvPr id="568" name="Google Shape;568;g2fbb07f6110_0_1620:notes"/>
          <p:cNvSpPr/>
          <p:nvPr>
            <p:ph idx="2" type="sldImg"/>
          </p:nvPr>
        </p:nvSpPr>
        <p:spPr>
          <a:xfrm>
            <a:off x="139700" y="768350"/>
            <a:ext cx="6819900" cy="3837000"/>
          </a:xfrm>
          <a:custGeom>
            <a:rect b="b" l="l" r="r" t="t"/>
            <a:pathLst>
              <a:path extrusionOk="0" h="120000" w="120000">
                <a:moveTo>
                  <a:pt x="0" y="0"/>
                </a:moveTo>
                <a:lnTo>
                  <a:pt x="120000" y="0"/>
                </a:lnTo>
                <a:lnTo>
                  <a:pt x="120000" y="120000"/>
                </a:lnTo>
                <a:lnTo>
                  <a:pt x="0" y="120000"/>
                </a:lnTo>
                <a:close/>
              </a:path>
            </a:pathLst>
          </a:custGeom>
        </p:spPr>
      </p:sp>
      <p:sp>
        <p:nvSpPr>
          <p:cNvPr id="569" name="Google Shape;569;g2fbb07f6110_0_1620:notes"/>
          <p:cNvSpPr txBox="1"/>
          <p:nvPr>
            <p:ph idx="1" type="body"/>
          </p:nvPr>
        </p:nvSpPr>
        <p:spPr>
          <a:xfrm>
            <a:off x="710428" y="4860788"/>
            <a:ext cx="5678400" cy="4605900"/>
          </a:xfrm>
          <a:prstGeom prst="rect">
            <a:avLst/>
          </a:prstGeom>
        </p:spPr>
        <p:txBody>
          <a:bodyPr anchorCtr="0" anchor="t" bIns="47300" lIns="94600" spcFirstLastPara="1" rIns="94600" wrap="square" tIns="47300">
            <a:noAutofit/>
          </a:bodyPr>
          <a:lstStyle/>
          <a:p>
            <a:pPr indent="0" lvl="0" marL="0" rtl="0" algn="l">
              <a:spcBef>
                <a:spcPts val="360"/>
              </a:spcBef>
              <a:spcAft>
                <a:spcPts val="0"/>
              </a:spcAft>
              <a:buNone/>
            </a:pPr>
            <a:r>
              <a:t/>
            </a:r>
            <a:endParaRPr/>
          </a:p>
        </p:txBody>
      </p:sp>
      <p:sp>
        <p:nvSpPr>
          <p:cNvPr id="570" name="Google Shape;570;g2fbb07f6110_0_1620:notes"/>
          <p:cNvSpPr txBox="1"/>
          <p:nvPr>
            <p:ph idx="12" type="sldNum"/>
          </p:nvPr>
        </p:nvSpPr>
        <p:spPr>
          <a:xfrm>
            <a:off x="4020784" y="9721575"/>
            <a:ext cx="3076800" cy="511500"/>
          </a:xfrm>
          <a:prstGeom prst="rect">
            <a:avLst/>
          </a:prstGeom>
        </p:spPr>
        <p:txBody>
          <a:bodyPr anchorCtr="0" anchor="b" bIns="47300" lIns="94600" spcFirstLastPara="1" rIns="94600" wrap="square" tIns="473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4" name="Shape 574"/>
        <p:cNvGrpSpPr/>
        <p:nvPr/>
      </p:nvGrpSpPr>
      <p:grpSpPr>
        <a:xfrm>
          <a:off x="0" y="0"/>
          <a:ext cx="0" cy="0"/>
          <a:chOff x="0" y="0"/>
          <a:chExt cx="0" cy="0"/>
        </a:xfrm>
      </p:grpSpPr>
      <p:sp>
        <p:nvSpPr>
          <p:cNvPr id="575" name="Google Shape;575;g2fbb07f6110_0_1626:notes"/>
          <p:cNvSpPr/>
          <p:nvPr>
            <p:ph idx="2" type="sldImg"/>
          </p:nvPr>
        </p:nvSpPr>
        <p:spPr>
          <a:xfrm>
            <a:off x="139700" y="768350"/>
            <a:ext cx="6819900" cy="3837000"/>
          </a:xfrm>
          <a:custGeom>
            <a:rect b="b" l="l" r="r" t="t"/>
            <a:pathLst>
              <a:path extrusionOk="0" h="120000" w="120000">
                <a:moveTo>
                  <a:pt x="0" y="0"/>
                </a:moveTo>
                <a:lnTo>
                  <a:pt x="120000" y="0"/>
                </a:lnTo>
                <a:lnTo>
                  <a:pt x="120000" y="120000"/>
                </a:lnTo>
                <a:lnTo>
                  <a:pt x="0" y="120000"/>
                </a:lnTo>
                <a:close/>
              </a:path>
            </a:pathLst>
          </a:custGeom>
        </p:spPr>
      </p:sp>
      <p:sp>
        <p:nvSpPr>
          <p:cNvPr id="576" name="Google Shape;576;g2fbb07f6110_0_1626:notes"/>
          <p:cNvSpPr txBox="1"/>
          <p:nvPr>
            <p:ph idx="1" type="body"/>
          </p:nvPr>
        </p:nvSpPr>
        <p:spPr>
          <a:xfrm>
            <a:off x="710428" y="4860788"/>
            <a:ext cx="5678400" cy="4605900"/>
          </a:xfrm>
          <a:prstGeom prst="rect">
            <a:avLst/>
          </a:prstGeom>
        </p:spPr>
        <p:txBody>
          <a:bodyPr anchorCtr="0" anchor="t" bIns="47300" lIns="94600" spcFirstLastPara="1" rIns="94600" wrap="square" tIns="47300">
            <a:noAutofit/>
          </a:bodyPr>
          <a:lstStyle/>
          <a:p>
            <a:pPr indent="0" lvl="0" marL="0" rtl="0" algn="l">
              <a:spcBef>
                <a:spcPts val="360"/>
              </a:spcBef>
              <a:spcAft>
                <a:spcPts val="0"/>
              </a:spcAft>
              <a:buNone/>
            </a:pPr>
            <a:r>
              <a:t/>
            </a:r>
            <a:endParaRPr/>
          </a:p>
        </p:txBody>
      </p:sp>
      <p:sp>
        <p:nvSpPr>
          <p:cNvPr id="577" name="Google Shape;577;g2fbb07f6110_0_1626:notes"/>
          <p:cNvSpPr txBox="1"/>
          <p:nvPr>
            <p:ph idx="12" type="sldNum"/>
          </p:nvPr>
        </p:nvSpPr>
        <p:spPr>
          <a:xfrm>
            <a:off x="4020784" y="9721575"/>
            <a:ext cx="3076800" cy="511500"/>
          </a:xfrm>
          <a:prstGeom prst="rect">
            <a:avLst/>
          </a:prstGeom>
        </p:spPr>
        <p:txBody>
          <a:bodyPr anchorCtr="0" anchor="b" bIns="47300" lIns="94600" spcFirstLastPara="1" rIns="94600" wrap="square" tIns="473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1" name="Shape 581"/>
        <p:cNvGrpSpPr/>
        <p:nvPr/>
      </p:nvGrpSpPr>
      <p:grpSpPr>
        <a:xfrm>
          <a:off x="0" y="0"/>
          <a:ext cx="0" cy="0"/>
          <a:chOff x="0" y="0"/>
          <a:chExt cx="0" cy="0"/>
        </a:xfrm>
      </p:grpSpPr>
      <p:sp>
        <p:nvSpPr>
          <p:cNvPr id="582" name="Google Shape;582;g2fbb07f6110_0_391:notes"/>
          <p:cNvSpPr/>
          <p:nvPr>
            <p:ph idx="2" type="sldImg"/>
          </p:nvPr>
        </p:nvSpPr>
        <p:spPr>
          <a:xfrm>
            <a:off x="88900" y="746125"/>
            <a:ext cx="6627900" cy="37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83" name="Google Shape;583;g2fbb07f6110_0_391:notes"/>
          <p:cNvSpPr txBox="1"/>
          <p:nvPr>
            <p:ph idx="1" type="body"/>
          </p:nvPr>
        </p:nvSpPr>
        <p:spPr>
          <a:xfrm>
            <a:off x="681038" y="4722813"/>
            <a:ext cx="5443500" cy="44751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584" name="Google Shape;584;g2fbb07f6110_0_391:notes"/>
          <p:cNvSpPr txBox="1"/>
          <p:nvPr>
            <p:ph idx="12" type="sldNum"/>
          </p:nvPr>
        </p:nvSpPr>
        <p:spPr>
          <a:xfrm>
            <a:off x="3854450" y="9445625"/>
            <a:ext cx="2949600" cy="4968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chemeClr val="dk1"/>
              </a:buClr>
              <a:buSzPts val="1400"/>
              <a:buFont typeface="Calibri"/>
              <a:buNone/>
            </a:pPr>
            <a:fld id="{00000000-1234-1234-1234-123412341234}" type="slidenum">
              <a:rPr lang="en-GB"/>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1" name="Shape 591"/>
        <p:cNvGrpSpPr/>
        <p:nvPr/>
      </p:nvGrpSpPr>
      <p:grpSpPr>
        <a:xfrm>
          <a:off x="0" y="0"/>
          <a:ext cx="0" cy="0"/>
          <a:chOff x="0" y="0"/>
          <a:chExt cx="0" cy="0"/>
        </a:xfrm>
      </p:grpSpPr>
      <p:sp>
        <p:nvSpPr>
          <p:cNvPr id="592" name="Google Shape;592;g2fbb07f6110_0_2996:notes"/>
          <p:cNvSpPr/>
          <p:nvPr>
            <p:ph idx="2" type="sldImg"/>
          </p:nvPr>
        </p:nvSpPr>
        <p:spPr>
          <a:xfrm>
            <a:off x="139700" y="768350"/>
            <a:ext cx="6819900" cy="3837000"/>
          </a:xfrm>
          <a:custGeom>
            <a:rect b="b" l="l" r="r" t="t"/>
            <a:pathLst>
              <a:path extrusionOk="0" h="120000" w="120000">
                <a:moveTo>
                  <a:pt x="0" y="0"/>
                </a:moveTo>
                <a:lnTo>
                  <a:pt x="120000" y="0"/>
                </a:lnTo>
                <a:lnTo>
                  <a:pt x="120000" y="120000"/>
                </a:lnTo>
                <a:lnTo>
                  <a:pt x="0" y="120000"/>
                </a:lnTo>
                <a:close/>
              </a:path>
            </a:pathLst>
          </a:custGeom>
        </p:spPr>
      </p:sp>
      <p:sp>
        <p:nvSpPr>
          <p:cNvPr id="593" name="Google Shape;593;g2fbb07f6110_0_2996:notes"/>
          <p:cNvSpPr txBox="1"/>
          <p:nvPr>
            <p:ph idx="1" type="body"/>
          </p:nvPr>
        </p:nvSpPr>
        <p:spPr>
          <a:xfrm>
            <a:off x="710428" y="4860788"/>
            <a:ext cx="5678400" cy="4605900"/>
          </a:xfrm>
          <a:prstGeom prst="rect">
            <a:avLst/>
          </a:prstGeom>
        </p:spPr>
        <p:txBody>
          <a:bodyPr anchorCtr="0" anchor="t" bIns="47300" lIns="94600" spcFirstLastPara="1" rIns="94600" wrap="square" tIns="47300">
            <a:noAutofit/>
          </a:bodyPr>
          <a:lstStyle/>
          <a:p>
            <a:pPr indent="0" lvl="0" marL="0" rtl="0" algn="l">
              <a:spcBef>
                <a:spcPts val="360"/>
              </a:spcBef>
              <a:spcAft>
                <a:spcPts val="0"/>
              </a:spcAft>
              <a:buNone/>
            </a:pPr>
            <a:r>
              <a:rPr lang="en-GB"/>
              <a:t>Tea platform: AI and data ethics</a:t>
            </a:r>
            <a:endParaRPr/>
          </a:p>
          <a:p>
            <a:pPr indent="0" lvl="0" marL="0" rtl="0" algn="l">
              <a:spcBef>
                <a:spcPts val="360"/>
              </a:spcBef>
              <a:spcAft>
                <a:spcPts val="0"/>
              </a:spcAft>
              <a:buNone/>
            </a:pPr>
            <a:r>
              <a:rPr lang="en-GB"/>
              <a:t>Mitigating bias in models, explainable data innovation tech (Turing Commons)</a:t>
            </a:r>
            <a:endParaRPr/>
          </a:p>
          <a:p>
            <a:pPr indent="0" lvl="0" marL="0" rtl="0" algn="l">
              <a:spcBef>
                <a:spcPts val="360"/>
              </a:spcBef>
              <a:spcAft>
                <a:spcPts val="0"/>
              </a:spcAft>
              <a:buNone/>
            </a:pPr>
            <a:r>
              <a:rPr lang="en-GB"/>
              <a:t>Responsible governance: use of platform by team members (framework agnostic)</a:t>
            </a:r>
            <a:endParaRPr/>
          </a:p>
          <a:p>
            <a:pPr indent="0" lvl="0" marL="0" rtl="0" algn="l">
              <a:spcBef>
                <a:spcPts val="360"/>
              </a:spcBef>
              <a:spcAft>
                <a:spcPts val="0"/>
              </a:spcAft>
              <a:buNone/>
            </a:pPr>
            <a:r>
              <a:rPr lang="en-GB"/>
              <a:t>Morning on ethics - putting into practice</a:t>
            </a:r>
            <a:endParaRPr/>
          </a:p>
          <a:p>
            <a:pPr indent="0" lvl="0" marL="0" rtl="0" algn="l">
              <a:spcBef>
                <a:spcPts val="360"/>
              </a:spcBef>
              <a:spcAft>
                <a:spcPts val="0"/>
              </a:spcAft>
              <a:buNone/>
            </a:pPr>
            <a:r>
              <a:rPr lang="en-GB"/>
              <a:t>Resources to use.</a:t>
            </a:r>
            <a:endParaRPr/>
          </a:p>
          <a:p>
            <a:pPr indent="0" lvl="0" marL="0" rtl="0" algn="l">
              <a:spcBef>
                <a:spcPts val="360"/>
              </a:spcBef>
              <a:spcAft>
                <a:spcPts val="0"/>
              </a:spcAft>
              <a:buNone/>
            </a:pPr>
            <a:r>
              <a:t/>
            </a:r>
            <a:endParaRPr/>
          </a:p>
          <a:p>
            <a:pPr indent="0" lvl="0" marL="0" rtl="0" algn="l">
              <a:spcBef>
                <a:spcPts val="360"/>
              </a:spcBef>
              <a:spcAft>
                <a:spcPts val="0"/>
              </a:spcAft>
              <a:buNone/>
            </a:pPr>
            <a:r>
              <a:t/>
            </a:r>
            <a:endParaRPr/>
          </a:p>
          <a:p>
            <a:pPr indent="0" lvl="0" marL="0" rtl="0" algn="l">
              <a:spcBef>
                <a:spcPts val="360"/>
              </a:spcBef>
              <a:spcAft>
                <a:spcPts val="0"/>
              </a:spcAft>
              <a:buNone/>
            </a:pPr>
            <a:r>
              <a:t/>
            </a:r>
            <a:endParaRPr/>
          </a:p>
        </p:txBody>
      </p:sp>
      <p:sp>
        <p:nvSpPr>
          <p:cNvPr id="594" name="Google Shape;594;g2fbb07f6110_0_2996:notes"/>
          <p:cNvSpPr txBox="1"/>
          <p:nvPr>
            <p:ph idx="12" type="sldNum"/>
          </p:nvPr>
        </p:nvSpPr>
        <p:spPr>
          <a:xfrm>
            <a:off x="4020784" y="9721575"/>
            <a:ext cx="3076800" cy="511500"/>
          </a:xfrm>
          <a:prstGeom prst="rect">
            <a:avLst/>
          </a:prstGeom>
        </p:spPr>
        <p:txBody>
          <a:bodyPr anchorCtr="0" anchor="b" bIns="47300" lIns="94600" spcFirstLastPara="1" rIns="94600" wrap="square" tIns="473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2" name="Shape 622"/>
        <p:cNvGrpSpPr/>
        <p:nvPr/>
      </p:nvGrpSpPr>
      <p:grpSpPr>
        <a:xfrm>
          <a:off x="0" y="0"/>
          <a:ext cx="0" cy="0"/>
          <a:chOff x="0" y="0"/>
          <a:chExt cx="0" cy="0"/>
        </a:xfrm>
      </p:grpSpPr>
      <p:sp>
        <p:nvSpPr>
          <p:cNvPr id="623" name="Google Shape;623;g2fbb0efbae6_0_0:notes"/>
          <p:cNvSpPr/>
          <p:nvPr>
            <p:ph idx="2" type="sldImg"/>
          </p:nvPr>
        </p:nvSpPr>
        <p:spPr>
          <a:xfrm>
            <a:off x="139700" y="768350"/>
            <a:ext cx="6819900" cy="3837000"/>
          </a:xfrm>
          <a:custGeom>
            <a:rect b="b" l="l" r="r" t="t"/>
            <a:pathLst>
              <a:path extrusionOk="0" h="120000" w="120000">
                <a:moveTo>
                  <a:pt x="0" y="0"/>
                </a:moveTo>
                <a:lnTo>
                  <a:pt x="120000" y="0"/>
                </a:lnTo>
                <a:lnTo>
                  <a:pt x="120000" y="120000"/>
                </a:lnTo>
                <a:lnTo>
                  <a:pt x="0" y="120000"/>
                </a:lnTo>
                <a:close/>
              </a:path>
            </a:pathLst>
          </a:custGeom>
        </p:spPr>
      </p:sp>
      <p:sp>
        <p:nvSpPr>
          <p:cNvPr id="624" name="Google Shape;624;g2fbb0efbae6_0_0:notes"/>
          <p:cNvSpPr txBox="1"/>
          <p:nvPr>
            <p:ph idx="1" type="body"/>
          </p:nvPr>
        </p:nvSpPr>
        <p:spPr>
          <a:xfrm>
            <a:off x="710428" y="4860788"/>
            <a:ext cx="5678400" cy="4605900"/>
          </a:xfrm>
          <a:prstGeom prst="rect">
            <a:avLst/>
          </a:prstGeom>
        </p:spPr>
        <p:txBody>
          <a:bodyPr anchorCtr="0" anchor="t" bIns="47300" lIns="94600" spcFirstLastPara="1" rIns="94600" wrap="square" tIns="47300">
            <a:noAutofit/>
          </a:bodyPr>
          <a:lstStyle/>
          <a:p>
            <a:pPr indent="0" lvl="0" marL="0" rtl="0" algn="l">
              <a:spcBef>
                <a:spcPts val="360"/>
              </a:spcBef>
              <a:spcAft>
                <a:spcPts val="0"/>
              </a:spcAft>
              <a:buNone/>
            </a:pPr>
            <a:r>
              <a:t/>
            </a:r>
            <a:endParaRPr/>
          </a:p>
        </p:txBody>
      </p:sp>
      <p:sp>
        <p:nvSpPr>
          <p:cNvPr id="625" name="Google Shape;625;g2fbb0efbae6_0_0:notes"/>
          <p:cNvSpPr txBox="1"/>
          <p:nvPr>
            <p:ph idx="12" type="sldNum"/>
          </p:nvPr>
        </p:nvSpPr>
        <p:spPr>
          <a:xfrm>
            <a:off x="4020784" y="9721575"/>
            <a:ext cx="3076800" cy="511500"/>
          </a:xfrm>
          <a:prstGeom prst="rect">
            <a:avLst/>
          </a:prstGeom>
        </p:spPr>
        <p:txBody>
          <a:bodyPr anchorCtr="0" anchor="b" bIns="47300" lIns="94600" spcFirstLastPara="1" rIns="94600" wrap="square" tIns="47300">
            <a:noAutofit/>
          </a:bodyPr>
          <a:lstStyle/>
          <a:p>
            <a:pPr indent="0" lvl="0" marL="0" rtl="0" algn="r">
              <a:spcBef>
                <a:spcPts val="0"/>
              </a:spcBef>
              <a:spcAft>
                <a:spcPts val="0"/>
              </a:spcAft>
              <a:buClr>
                <a:srgbClr val="000000"/>
              </a:buClr>
              <a:buSzPts val="1200"/>
              <a:buFont typeface="Arial"/>
              <a:buNone/>
            </a:pPr>
            <a:fld id="{00000000-1234-1234-1234-123412341234}" type="slidenum">
              <a:rPr lang="en-GB"/>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0" name="Shape 630"/>
        <p:cNvGrpSpPr/>
        <p:nvPr/>
      </p:nvGrpSpPr>
      <p:grpSpPr>
        <a:xfrm>
          <a:off x="0" y="0"/>
          <a:ext cx="0" cy="0"/>
          <a:chOff x="0" y="0"/>
          <a:chExt cx="0" cy="0"/>
        </a:xfrm>
      </p:grpSpPr>
      <p:sp>
        <p:nvSpPr>
          <p:cNvPr id="631" name="Google Shape;631;g2557d166c5f_0_21:notes"/>
          <p:cNvSpPr/>
          <p:nvPr>
            <p:ph idx="2" type="sldImg"/>
          </p:nvPr>
        </p:nvSpPr>
        <p:spPr>
          <a:xfrm>
            <a:off x="88900" y="746125"/>
            <a:ext cx="6627900" cy="37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32" name="Google Shape;632;g2557d166c5f_0_21:notes"/>
          <p:cNvSpPr txBox="1"/>
          <p:nvPr>
            <p:ph idx="1" type="body"/>
          </p:nvPr>
        </p:nvSpPr>
        <p:spPr>
          <a:xfrm>
            <a:off x="681038" y="4722813"/>
            <a:ext cx="5443500" cy="44751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rPr lang="en-GB"/>
              <a:t>CTO advising/workshop on data</a:t>
            </a:r>
            <a:endParaRPr/>
          </a:p>
        </p:txBody>
      </p:sp>
      <p:sp>
        <p:nvSpPr>
          <p:cNvPr id="633" name="Google Shape;633;g2557d166c5f_0_21:notes"/>
          <p:cNvSpPr txBox="1"/>
          <p:nvPr>
            <p:ph idx="12" type="sldNum"/>
          </p:nvPr>
        </p:nvSpPr>
        <p:spPr>
          <a:xfrm>
            <a:off x="3854450" y="9445625"/>
            <a:ext cx="2949600" cy="4968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chemeClr val="dk1"/>
              </a:buClr>
              <a:buSzPts val="1400"/>
              <a:buFont typeface="Calibri"/>
              <a:buNone/>
            </a:pPr>
            <a:fld id="{00000000-1234-1234-1234-123412341234}" type="slidenum">
              <a:rPr lang="en-GB"/>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7" name="Shape 637"/>
        <p:cNvGrpSpPr/>
        <p:nvPr/>
      </p:nvGrpSpPr>
      <p:grpSpPr>
        <a:xfrm>
          <a:off x="0" y="0"/>
          <a:ext cx="0" cy="0"/>
          <a:chOff x="0" y="0"/>
          <a:chExt cx="0" cy="0"/>
        </a:xfrm>
      </p:grpSpPr>
      <p:sp>
        <p:nvSpPr>
          <p:cNvPr id="638" name="Google Shape;638;g2fbb07f6110_0_1582:notes"/>
          <p:cNvSpPr/>
          <p:nvPr>
            <p:ph idx="2" type="sldImg"/>
          </p:nvPr>
        </p:nvSpPr>
        <p:spPr>
          <a:xfrm>
            <a:off x="88900" y="746125"/>
            <a:ext cx="6627900" cy="37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39" name="Google Shape;639;g2fbb07f6110_0_1582:notes"/>
          <p:cNvSpPr txBox="1"/>
          <p:nvPr>
            <p:ph idx="1" type="body"/>
          </p:nvPr>
        </p:nvSpPr>
        <p:spPr>
          <a:xfrm>
            <a:off x="681038" y="4722813"/>
            <a:ext cx="5443500" cy="44751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rPr lang="en-GB"/>
              <a:t>CTO advising/workshop on data</a:t>
            </a:r>
            <a:endParaRPr/>
          </a:p>
        </p:txBody>
      </p:sp>
      <p:sp>
        <p:nvSpPr>
          <p:cNvPr id="640" name="Google Shape;640;g2fbb07f6110_0_1582:notes"/>
          <p:cNvSpPr txBox="1"/>
          <p:nvPr>
            <p:ph idx="12" type="sldNum"/>
          </p:nvPr>
        </p:nvSpPr>
        <p:spPr>
          <a:xfrm>
            <a:off x="3854450" y="9445625"/>
            <a:ext cx="2949600" cy="4968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chemeClr val="dk1"/>
              </a:buClr>
              <a:buSzPts val="1400"/>
              <a:buFont typeface="Calibri"/>
              <a:buNone/>
            </a:pPr>
            <a:fld id="{00000000-1234-1234-1234-123412341234}" type="slidenum">
              <a:rPr lang="en-GB"/>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5" name="Shape 645"/>
        <p:cNvGrpSpPr/>
        <p:nvPr/>
      </p:nvGrpSpPr>
      <p:grpSpPr>
        <a:xfrm>
          <a:off x="0" y="0"/>
          <a:ext cx="0" cy="0"/>
          <a:chOff x="0" y="0"/>
          <a:chExt cx="0" cy="0"/>
        </a:xfrm>
      </p:grpSpPr>
      <p:sp>
        <p:nvSpPr>
          <p:cNvPr id="646" name="Google Shape;646;g2fbb07f6110_0_3860:notes"/>
          <p:cNvSpPr/>
          <p:nvPr>
            <p:ph idx="2" type="sldImg"/>
          </p:nvPr>
        </p:nvSpPr>
        <p:spPr>
          <a:xfrm>
            <a:off x="92737" y="767922"/>
            <a:ext cx="6913800" cy="3837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47" name="Google Shape;647;g2fbb07f6110_0_3860:notes"/>
          <p:cNvSpPr txBox="1"/>
          <p:nvPr>
            <p:ph idx="1" type="body"/>
          </p:nvPr>
        </p:nvSpPr>
        <p:spPr>
          <a:xfrm>
            <a:off x="710429" y="4860782"/>
            <a:ext cx="5678400" cy="4605900"/>
          </a:xfrm>
          <a:prstGeom prst="rect">
            <a:avLst/>
          </a:prstGeom>
          <a:noFill/>
          <a:ln>
            <a:noFill/>
          </a:ln>
        </p:spPr>
        <p:txBody>
          <a:bodyPr anchorCtr="0" anchor="t" bIns="47450" lIns="94950" spcFirstLastPara="1" rIns="94950" wrap="square" tIns="47450">
            <a:noAutofit/>
          </a:bodyPr>
          <a:lstStyle/>
          <a:p>
            <a:pPr indent="0" lvl="0" marL="0" rtl="0" algn="l">
              <a:spcBef>
                <a:spcPts val="400"/>
              </a:spcBef>
              <a:spcAft>
                <a:spcPts val="0"/>
              </a:spcAft>
              <a:buNone/>
            </a:pPr>
            <a:r>
              <a:rPr b="0" i="0" lang="en-GB" sz="1200" u="none" strike="noStrike">
                <a:solidFill>
                  <a:schemeClr val="dk1"/>
                </a:solidFill>
                <a:latin typeface="Calibri"/>
                <a:ea typeface="Calibri"/>
                <a:cs typeface="Calibri"/>
                <a:sym typeface="Calibri"/>
              </a:rPr>
              <a:t>We have seen our project and community grow in the last </a:t>
            </a:r>
            <a:r>
              <a:rPr lang="en-GB"/>
              <a:t>four</a:t>
            </a:r>
            <a:r>
              <a:rPr b="0" i="0" lang="en-GB" sz="1200" u="none" strike="noStrike">
                <a:solidFill>
                  <a:schemeClr val="dk1"/>
                </a:solidFill>
                <a:latin typeface="Calibri"/>
                <a:ea typeface="Calibri"/>
                <a:cs typeface="Calibri"/>
                <a:sym typeface="Calibri"/>
              </a:rPr>
              <a:t> years.</a:t>
            </a:r>
            <a:r>
              <a:rPr lang="en-GB"/>
              <a:t> </a:t>
            </a:r>
            <a:endParaRPr b="0" i="0" sz="1200" u="none" strike="noStrike">
              <a:solidFill>
                <a:schemeClr val="dk1"/>
              </a:solidFill>
              <a:latin typeface="Calibri"/>
              <a:ea typeface="Calibri"/>
              <a:cs typeface="Calibri"/>
              <a:sym typeface="Calibri"/>
            </a:endParaRPr>
          </a:p>
          <a:p>
            <a:pPr indent="0" lvl="0" marL="0" rtl="0" algn="l">
              <a:spcBef>
                <a:spcPts val="400"/>
              </a:spcBef>
              <a:spcAft>
                <a:spcPts val="0"/>
              </a:spcAft>
              <a:buNone/>
            </a:pPr>
            <a:r>
              <a:rPr b="0" i="0" lang="en-GB" sz="1200" u="none" strike="noStrike">
                <a:solidFill>
                  <a:schemeClr val="dk1"/>
                </a:solidFill>
                <a:latin typeface="Calibri"/>
                <a:ea typeface="Calibri"/>
                <a:cs typeface="Calibri"/>
                <a:sym typeface="Calibri"/>
              </a:rPr>
              <a:t>We currently host over 250 sub-chapters across five guides. </a:t>
            </a:r>
            <a:endParaRPr b="0" i="0" sz="1200" u="none" strike="noStrike">
              <a:solidFill>
                <a:schemeClr val="dk1"/>
              </a:solidFill>
              <a:latin typeface="Calibri"/>
              <a:ea typeface="Calibri"/>
              <a:cs typeface="Calibri"/>
              <a:sym typeface="Calibri"/>
            </a:endParaRPr>
          </a:p>
          <a:p>
            <a:pPr indent="0" lvl="0" marL="0" rtl="0" algn="l">
              <a:spcBef>
                <a:spcPts val="400"/>
              </a:spcBef>
              <a:spcAft>
                <a:spcPts val="0"/>
              </a:spcAft>
              <a:buNone/>
            </a:pPr>
            <a:r>
              <a:rPr b="0" i="0" lang="en-GB" sz="1200" u="none" strike="noStrike">
                <a:solidFill>
                  <a:schemeClr val="dk1"/>
                </a:solidFill>
                <a:latin typeface="Calibri"/>
                <a:ea typeface="Calibri"/>
                <a:cs typeface="Calibri"/>
                <a:sym typeface="Calibri"/>
              </a:rPr>
              <a:t>In order to ensure that our community members are able to participate irrespective of their previous experience of working with the Open Source or data science community, we provide the resources, guidance, templates, training and pathways that they can use to stay involved in the community. </a:t>
            </a:r>
            <a:endParaRPr/>
          </a:p>
          <a:p>
            <a:pPr indent="0" lvl="0" marL="0" rtl="0" algn="l">
              <a:spcBef>
                <a:spcPts val="400"/>
              </a:spcBef>
              <a:spcAft>
                <a:spcPts val="0"/>
              </a:spcAft>
              <a:buNone/>
            </a:pPr>
            <a:r>
              <a:t/>
            </a:r>
            <a:endParaRPr b="0" i="0" sz="1200" u="none" strike="noStrike">
              <a:solidFill>
                <a:schemeClr val="dk1"/>
              </a:solidFill>
              <a:latin typeface="Calibri"/>
              <a:ea typeface="Calibri"/>
              <a:cs typeface="Calibri"/>
              <a:sym typeface="Calibri"/>
            </a:endParaRPr>
          </a:p>
          <a:p>
            <a:pPr indent="0" lvl="0" marL="0" rtl="0" algn="l">
              <a:spcBef>
                <a:spcPts val="400"/>
              </a:spcBef>
              <a:spcAft>
                <a:spcPts val="0"/>
              </a:spcAft>
              <a:buNone/>
            </a:pPr>
            <a:r>
              <a:rPr b="0" i="0" lang="en-GB" sz="1200" u="none" strike="noStrike">
                <a:solidFill>
                  <a:schemeClr val="dk1"/>
                </a:solidFill>
                <a:latin typeface="Calibri"/>
                <a:ea typeface="Calibri"/>
                <a:cs typeface="Calibri"/>
                <a:sym typeface="Calibri"/>
              </a:rPr>
              <a:t>We have over 325 direct contributors on GitHub, where we develop our resources and 1000s of users. For example, our illustrations, which I have intensively used in my talk, have been downloaded nearly 10000 times. </a:t>
            </a:r>
            <a:endParaRPr/>
          </a:p>
          <a:p>
            <a:pPr indent="0" lvl="0" marL="0" rtl="0" algn="l">
              <a:spcBef>
                <a:spcPts val="400"/>
              </a:spcBef>
              <a:spcAft>
                <a:spcPts val="0"/>
              </a:spcAft>
              <a:buNone/>
            </a:pPr>
            <a:r>
              <a:t/>
            </a:r>
            <a:endParaRPr b="0" i="0" sz="1200" u="none" strike="noStrike">
              <a:solidFill>
                <a:schemeClr val="dk1"/>
              </a:solidFill>
              <a:latin typeface="Calibri"/>
              <a:ea typeface="Calibri"/>
              <a:cs typeface="Calibri"/>
              <a:sym typeface="Calibri"/>
            </a:endParaRPr>
          </a:p>
          <a:p>
            <a:pPr indent="0" lvl="0" marL="0" rtl="0" algn="l">
              <a:spcBef>
                <a:spcPts val="400"/>
              </a:spcBef>
              <a:spcAft>
                <a:spcPts val="0"/>
              </a:spcAft>
              <a:buNone/>
            </a:pPr>
            <a:r>
              <a:rPr b="0" i="0" lang="en-GB" sz="1200" u="none" strike="noStrike">
                <a:solidFill>
                  <a:schemeClr val="dk1"/>
                </a:solidFill>
                <a:latin typeface="Calibri"/>
                <a:ea typeface="Calibri"/>
                <a:cs typeface="Calibri"/>
                <a:sym typeface="Calibri"/>
              </a:rPr>
              <a:t>We also maintain a social media presence and communicate about the project so that it can reach as many people as possible and we can bring new voices in. For a community that started at a grassroot level, we are very grateful to have these members working with us.</a:t>
            </a:r>
            <a:endParaRPr/>
          </a:p>
        </p:txBody>
      </p:sp>
      <p:sp>
        <p:nvSpPr>
          <p:cNvPr id="648" name="Google Shape;648;g2fbb07f6110_0_3860:notes"/>
          <p:cNvSpPr txBox="1"/>
          <p:nvPr>
            <p:ph idx="12" type="sldNum"/>
          </p:nvPr>
        </p:nvSpPr>
        <p:spPr>
          <a:xfrm>
            <a:off x="4020791" y="9721563"/>
            <a:ext cx="3076800" cy="511200"/>
          </a:xfrm>
          <a:prstGeom prst="rect">
            <a:avLst/>
          </a:prstGeom>
          <a:noFill/>
          <a:ln>
            <a:noFill/>
          </a:ln>
        </p:spPr>
        <p:txBody>
          <a:bodyPr anchorCtr="0" anchor="b" bIns="47450" lIns="94950" spcFirstLastPara="1" rIns="94950" wrap="square" tIns="4745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GB"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1" name="Shape 661"/>
        <p:cNvGrpSpPr/>
        <p:nvPr/>
      </p:nvGrpSpPr>
      <p:grpSpPr>
        <a:xfrm>
          <a:off x="0" y="0"/>
          <a:ext cx="0" cy="0"/>
          <a:chOff x="0" y="0"/>
          <a:chExt cx="0" cy="0"/>
        </a:xfrm>
      </p:grpSpPr>
      <p:sp>
        <p:nvSpPr>
          <p:cNvPr id="662" name="Google Shape;662;g2fbb07f6110_0_3462:notes"/>
          <p:cNvSpPr/>
          <p:nvPr>
            <p:ph idx="2" type="sldImg"/>
          </p:nvPr>
        </p:nvSpPr>
        <p:spPr>
          <a:xfrm>
            <a:off x="92737" y="767922"/>
            <a:ext cx="6913800" cy="3837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63" name="Google Shape;663;g2fbb07f6110_0_3462:notes"/>
          <p:cNvSpPr txBox="1"/>
          <p:nvPr>
            <p:ph idx="1" type="body"/>
          </p:nvPr>
        </p:nvSpPr>
        <p:spPr>
          <a:xfrm>
            <a:off x="710429" y="4860782"/>
            <a:ext cx="5678400" cy="4605900"/>
          </a:xfrm>
          <a:prstGeom prst="rect">
            <a:avLst/>
          </a:prstGeom>
          <a:noFill/>
          <a:ln>
            <a:noFill/>
          </a:ln>
        </p:spPr>
        <p:txBody>
          <a:bodyPr anchorCtr="0" anchor="t" bIns="47450" lIns="94950" spcFirstLastPara="1" rIns="94950" wrap="square" tIns="47450">
            <a:noAutofit/>
          </a:bodyPr>
          <a:lstStyle/>
          <a:p>
            <a:pPr indent="0" lvl="0" marL="0" rtl="0" algn="l">
              <a:lnSpc>
                <a:spcPct val="100000"/>
              </a:lnSpc>
              <a:spcBef>
                <a:spcPts val="400"/>
              </a:spcBef>
              <a:spcAft>
                <a:spcPts val="0"/>
              </a:spcAft>
              <a:buSzPts val="1400"/>
              <a:buNone/>
            </a:pPr>
            <a:r>
              <a:rPr b="0" i="0" lang="en-GB" sz="1200" u="none" strike="noStrike">
                <a:solidFill>
                  <a:schemeClr val="dk1"/>
                </a:solidFill>
                <a:latin typeface="Calibri"/>
                <a:ea typeface="Calibri"/>
                <a:cs typeface="Calibri"/>
                <a:sym typeface="Calibri"/>
              </a:rPr>
              <a:t>The Turing Way is more than a Book. </a:t>
            </a:r>
            <a:endParaRPr/>
          </a:p>
          <a:p>
            <a:pPr indent="0" lvl="0" marL="0" rtl="0" algn="l">
              <a:lnSpc>
                <a:spcPct val="100000"/>
              </a:lnSpc>
              <a:spcBef>
                <a:spcPts val="400"/>
              </a:spcBef>
              <a:spcAft>
                <a:spcPts val="0"/>
              </a:spcAft>
              <a:buSzPts val="1400"/>
              <a:buNone/>
            </a:pPr>
            <a:r>
              <a:t/>
            </a:r>
            <a:endParaRPr/>
          </a:p>
          <a:p>
            <a:pPr indent="0" lvl="0" marL="0" rtl="0" algn="l">
              <a:lnSpc>
                <a:spcPct val="100000"/>
              </a:lnSpc>
              <a:spcBef>
                <a:spcPts val="400"/>
              </a:spcBef>
              <a:spcAft>
                <a:spcPts val="0"/>
              </a:spcAft>
              <a:buSzPts val="1400"/>
              <a:buNone/>
            </a:pPr>
            <a:r>
              <a:rPr b="0" i="0" lang="en-GB" sz="1200" u="none" strike="noStrike">
                <a:solidFill>
                  <a:schemeClr val="dk1"/>
                </a:solidFill>
                <a:latin typeface="Calibri"/>
                <a:ea typeface="Calibri"/>
                <a:cs typeface="Calibri"/>
                <a:sym typeface="Calibri"/>
              </a:rPr>
              <a:t>A community where people come together to collaboratively write chapters, build and maintain resources, share their skills and ideas around best practices in data science and research. </a:t>
            </a:r>
            <a:endParaRPr/>
          </a:p>
          <a:p>
            <a:pPr indent="0" lvl="0" marL="0" rtl="0" algn="l">
              <a:lnSpc>
                <a:spcPct val="100000"/>
              </a:lnSpc>
              <a:spcBef>
                <a:spcPts val="400"/>
              </a:spcBef>
              <a:spcAft>
                <a:spcPts val="0"/>
              </a:spcAft>
              <a:buSzPts val="1400"/>
              <a:buNone/>
            </a:pPr>
            <a:r>
              <a:t/>
            </a:r>
            <a:endParaRPr b="0" i="0" sz="1200" u="none" strike="noStrike">
              <a:solidFill>
                <a:schemeClr val="dk1"/>
              </a:solidFill>
              <a:latin typeface="Calibri"/>
              <a:ea typeface="Calibri"/>
              <a:cs typeface="Calibri"/>
              <a:sym typeface="Calibri"/>
            </a:endParaRPr>
          </a:p>
          <a:p>
            <a:pPr indent="0" lvl="0" marL="0" rtl="0" algn="l">
              <a:lnSpc>
                <a:spcPct val="100000"/>
              </a:lnSpc>
              <a:spcBef>
                <a:spcPts val="400"/>
              </a:spcBef>
              <a:spcAft>
                <a:spcPts val="0"/>
              </a:spcAft>
              <a:buSzPts val="1400"/>
              <a:buNone/>
            </a:pPr>
            <a:r>
              <a:rPr b="0" i="0" lang="en-GB" sz="1200" u="none" strike="noStrike">
                <a:solidFill>
                  <a:schemeClr val="dk1"/>
                </a:solidFill>
                <a:latin typeface="Calibri"/>
                <a:ea typeface="Calibri"/>
                <a:cs typeface="Calibri"/>
                <a:sym typeface="Calibri"/>
              </a:rPr>
              <a:t>We apply open source principles in the development and maintenance of this project. </a:t>
            </a:r>
            <a:endParaRPr/>
          </a:p>
          <a:p>
            <a:pPr indent="0" lvl="0" marL="0" rtl="0" algn="l">
              <a:lnSpc>
                <a:spcPct val="100000"/>
              </a:lnSpc>
              <a:spcBef>
                <a:spcPts val="400"/>
              </a:spcBef>
              <a:spcAft>
                <a:spcPts val="0"/>
              </a:spcAft>
              <a:buSzPts val="1400"/>
              <a:buNone/>
            </a:pPr>
            <a:r>
              <a:t/>
            </a:r>
            <a:endParaRPr b="0" i="0" sz="1200" u="none" strike="noStrike">
              <a:solidFill>
                <a:schemeClr val="dk1"/>
              </a:solidFill>
              <a:latin typeface="Calibri"/>
              <a:ea typeface="Calibri"/>
              <a:cs typeface="Calibri"/>
              <a:sym typeface="Calibri"/>
            </a:endParaRPr>
          </a:p>
          <a:p>
            <a:pPr indent="0" lvl="0" marL="0" rtl="0" algn="l">
              <a:lnSpc>
                <a:spcPct val="100000"/>
              </a:lnSpc>
              <a:spcBef>
                <a:spcPts val="400"/>
              </a:spcBef>
              <a:spcAft>
                <a:spcPts val="0"/>
              </a:spcAft>
              <a:buSzPts val="1400"/>
              <a:buNone/>
            </a:pPr>
            <a:r>
              <a:rPr b="0" i="0" lang="en-GB" sz="1200" u="none" strike="noStrike">
                <a:solidFill>
                  <a:schemeClr val="dk1"/>
                </a:solidFill>
                <a:latin typeface="Calibri"/>
                <a:ea typeface="Calibri"/>
                <a:cs typeface="Calibri"/>
                <a:sym typeface="Calibri"/>
              </a:rPr>
              <a:t>And finally, it's built on the culture of collaboration, which is the process and the backbone of our project.</a:t>
            </a:r>
            <a:endParaRPr/>
          </a:p>
        </p:txBody>
      </p:sp>
      <p:sp>
        <p:nvSpPr>
          <p:cNvPr id="664" name="Google Shape;664;g2fbb07f6110_0_3462:notes"/>
          <p:cNvSpPr txBox="1"/>
          <p:nvPr>
            <p:ph idx="12" type="sldNum"/>
          </p:nvPr>
        </p:nvSpPr>
        <p:spPr>
          <a:xfrm>
            <a:off x="4020791" y="9721563"/>
            <a:ext cx="3076800" cy="511200"/>
          </a:xfrm>
          <a:prstGeom prst="rect">
            <a:avLst/>
          </a:prstGeom>
          <a:noFill/>
          <a:ln>
            <a:noFill/>
          </a:ln>
        </p:spPr>
        <p:txBody>
          <a:bodyPr anchorCtr="0" anchor="b" bIns="47450" lIns="94950" spcFirstLastPara="1" rIns="94950" wrap="square" tIns="4745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8" name="Shape 678"/>
        <p:cNvGrpSpPr/>
        <p:nvPr/>
      </p:nvGrpSpPr>
      <p:grpSpPr>
        <a:xfrm>
          <a:off x="0" y="0"/>
          <a:ext cx="0" cy="0"/>
          <a:chOff x="0" y="0"/>
          <a:chExt cx="0" cy="0"/>
        </a:xfrm>
      </p:grpSpPr>
      <p:sp>
        <p:nvSpPr>
          <p:cNvPr id="679" name="Google Shape;679;g2fbb07f6110_0_4301:notes"/>
          <p:cNvSpPr/>
          <p:nvPr>
            <p:ph idx="2" type="sldImg"/>
          </p:nvPr>
        </p:nvSpPr>
        <p:spPr>
          <a:xfrm>
            <a:off x="92737" y="767922"/>
            <a:ext cx="6913800" cy="3837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80" name="Google Shape;680;g2fbb07f6110_0_4301:notes"/>
          <p:cNvSpPr txBox="1"/>
          <p:nvPr>
            <p:ph idx="1" type="body"/>
          </p:nvPr>
        </p:nvSpPr>
        <p:spPr>
          <a:xfrm>
            <a:off x="710429" y="4860782"/>
            <a:ext cx="5678400" cy="4605900"/>
          </a:xfrm>
          <a:prstGeom prst="rect">
            <a:avLst/>
          </a:prstGeom>
          <a:noFill/>
          <a:ln>
            <a:noFill/>
          </a:ln>
        </p:spPr>
        <p:txBody>
          <a:bodyPr anchorCtr="0" anchor="t" bIns="47450" lIns="94950" spcFirstLastPara="1" rIns="94950" wrap="square" tIns="47450">
            <a:noAutofit/>
          </a:bodyPr>
          <a:lstStyle/>
          <a:p>
            <a:pPr indent="0" lvl="0" marL="0" rtl="0" algn="l">
              <a:spcBef>
                <a:spcPts val="400"/>
              </a:spcBef>
              <a:spcAft>
                <a:spcPts val="0"/>
              </a:spcAft>
              <a:buNone/>
            </a:pPr>
            <a:r>
              <a:rPr lang="en-GB"/>
              <a:t>Here's an example of what this currently looks like in practice for The Turing Way - self organised groups collaborating and co-creating together on different topics and tasks which fit their interests and skills. Anyone can join one of these groups and the focus is on empowering community members to steward different aspects of the project. </a:t>
            </a:r>
            <a:endParaRPr/>
          </a:p>
        </p:txBody>
      </p:sp>
      <p:sp>
        <p:nvSpPr>
          <p:cNvPr id="681" name="Google Shape;681;g2fbb07f6110_0_4301:notes"/>
          <p:cNvSpPr txBox="1"/>
          <p:nvPr>
            <p:ph idx="12" type="sldNum"/>
          </p:nvPr>
        </p:nvSpPr>
        <p:spPr>
          <a:xfrm>
            <a:off x="4020791" y="9721563"/>
            <a:ext cx="3076800" cy="511200"/>
          </a:xfrm>
          <a:prstGeom prst="rect">
            <a:avLst/>
          </a:prstGeom>
          <a:noFill/>
          <a:ln>
            <a:noFill/>
          </a:ln>
        </p:spPr>
        <p:txBody>
          <a:bodyPr anchorCtr="0" anchor="b" bIns="47450" lIns="94950" spcFirstLastPara="1" rIns="94950" wrap="square" tIns="4745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GB"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5" name="Shape 695"/>
        <p:cNvGrpSpPr/>
        <p:nvPr/>
      </p:nvGrpSpPr>
      <p:grpSpPr>
        <a:xfrm>
          <a:off x="0" y="0"/>
          <a:ext cx="0" cy="0"/>
          <a:chOff x="0" y="0"/>
          <a:chExt cx="0" cy="0"/>
        </a:xfrm>
      </p:grpSpPr>
      <p:sp>
        <p:nvSpPr>
          <p:cNvPr id="696" name="Google Shape;696;g2fbb07f6110_0_3424:notes"/>
          <p:cNvSpPr/>
          <p:nvPr>
            <p:ph idx="2" type="sldImg"/>
          </p:nvPr>
        </p:nvSpPr>
        <p:spPr>
          <a:xfrm>
            <a:off x="139700" y="768350"/>
            <a:ext cx="6819900" cy="3837000"/>
          </a:xfrm>
          <a:custGeom>
            <a:rect b="b" l="l" r="r" t="t"/>
            <a:pathLst>
              <a:path extrusionOk="0" h="120000" w="120000">
                <a:moveTo>
                  <a:pt x="0" y="0"/>
                </a:moveTo>
                <a:lnTo>
                  <a:pt x="120000" y="0"/>
                </a:lnTo>
                <a:lnTo>
                  <a:pt x="120000" y="120000"/>
                </a:lnTo>
                <a:lnTo>
                  <a:pt x="0" y="120000"/>
                </a:lnTo>
                <a:close/>
              </a:path>
            </a:pathLst>
          </a:custGeom>
        </p:spPr>
      </p:sp>
      <p:sp>
        <p:nvSpPr>
          <p:cNvPr id="697" name="Google Shape;697;g2fbb07f6110_0_3424:notes"/>
          <p:cNvSpPr txBox="1"/>
          <p:nvPr>
            <p:ph idx="1" type="body"/>
          </p:nvPr>
        </p:nvSpPr>
        <p:spPr>
          <a:xfrm>
            <a:off x="710428" y="4860788"/>
            <a:ext cx="5678400" cy="4605900"/>
          </a:xfrm>
          <a:prstGeom prst="rect">
            <a:avLst/>
          </a:prstGeom>
        </p:spPr>
        <p:txBody>
          <a:bodyPr anchorCtr="0" anchor="t" bIns="47300" lIns="94600" spcFirstLastPara="1" rIns="94600" wrap="square" tIns="47300">
            <a:noAutofit/>
          </a:bodyPr>
          <a:lstStyle/>
          <a:p>
            <a:pPr indent="0" lvl="0" marL="0" rtl="0" algn="l">
              <a:spcBef>
                <a:spcPts val="360"/>
              </a:spcBef>
              <a:spcAft>
                <a:spcPts val="0"/>
              </a:spcAft>
              <a:buNone/>
            </a:pPr>
            <a:r>
              <a:t/>
            </a:r>
            <a:endParaRPr/>
          </a:p>
        </p:txBody>
      </p:sp>
      <p:sp>
        <p:nvSpPr>
          <p:cNvPr id="698" name="Google Shape;698;g2fbb07f6110_0_3424:notes"/>
          <p:cNvSpPr txBox="1"/>
          <p:nvPr>
            <p:ph idx="12" type="sldNum"/>
          </p:nvPr>
        </p:nvSpPr>
        <p:spPr>
          <a:xfrm>
            <a:off x="4020784" y="9721575"/>
            <a:ext cx="3076800" cy="511500"/>
          </a:xfrm>
          <a:prstGeom prst="rect">
            <a:avLst/>
          </a:prstGeom>
        </p:spPr>
        <p:txBody>
          <a:bodyPr anchorCtr="0" anchor="b" bIns="47300" lIns="94600" spcFirstLastPara="1" rIns="94600" wrap="square" tIns="47300">
            <a:noAutofit/>
          </a:bodyPr>
          <a:lstStyle/>
          <a:p>
            <a:pPr indent="0" lvl="0" marL="0" rtl="0" algn="r">
              <a:spcBef>
                <a:spcPts val="0"/>
              </a:spcBef>
              <a:spcAft>
                <a:spcPts val="0"/>
              </a:spcAft>
              <a:buClr>
                <a:srgbClr val="000000"/>
              </a:buClr>
              <a:buSzPts val="1200"/>
              <a:buFont typeface="Arial"/>
              <a:buNone/>
            </a:pPr>
            <a:fld id="{00000000-1234-1234-1234-123412341234}" type="slidenum">
              <a:rPr lang="en-GB"/>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2" name="Shape 702"/>
        <p:cNvGrpSpPr/>
        <p:nvPr/>
      </p:nvGrpSpPr>
      <p:grpSpPr>
        <a:xfrm>
          <a:off x="0" y="0"/>
          <a:ext cx="0" cy="0"/>
          <a:chOff x="0" y="0"/>
          <a:chExt cx="0" cy="0"/>
        </a:xfrm>
      </p:grpSpPr>
      <p:sp>
        <p:nvSpPr>
          <p:cNvPr id="703" name="Google Shape;703;g306bbb905eb_0_0:notes"/>
          <p:cNvSpPr/>
          <p:nvPr>
            <p:ph idx="2" type="sldImg"/>
          </p:nvPr>
        </p:nvSpPr>
        <p:spPr>
          <a:xfrm>
            <a:off x="139700" y="768350"/>
            <a:ext cx="6819900" cy="3837000"/>
          </a:xfrm>
          <a:custGeom>
            <a:rect b="b" l="l" r="r" t="t"/>
            <a:pathLst>
              <a:path extrusionOk="0" h="120000" w="120000">
                <a:moveTo>
                  <a:pt x="0" y="0"/>
                </a:moveTo>
                <a:lnTo>
                  <a:pt x="120000" y="0"/>
                </a:lnTo>
                <a:lnTo>
                  <a:pt x="120000" y="120000"/>
                </a:lnTo>
                <a:lnTo>
                  <a:pt x="0" y="120000"/>
                </a:lnTo>
                <a:close/>
              </a:path>
            </a:pathLst>
          </a:custGeom>
        </p:spPr>
      </p:sp>
      <p:sp>
        <p:nvSpPr>
          <p:cNvPr id="704" name="Google Shape;704;g306bbb905eb_0_0:notes"/>
          <p:cNvSpPr txBox="1"/>
          <p:nvPr>
            <p:ph idx="1" type="body"/>
          </p:nvPr>
        </p:nvSpPr>
        <p:spPr>
          <a:xfrm>
            <a:off x="710428" y="4860788"/>
            <a:ext cx="5678400" cy="4605900"/>
          </a:xfrm>
          <a:prstGeom prst="rect">
            <a:avLst/>
          </a:prstGeom>
        </p:spPr>
        <p:txBody>
          <a:bodyPr anchorCtr="0" anchor="t" bIns="47300" lIns="94600" spcFirstLastPara="1" rIns="94600" wrap="square" tIns="47300">
            <a:noAutofit/>
          </a:bodyPr>
          <a:lstStyle/>
          <a:p>
            <a:pPr indent="0" lvl="0" marL="0" rtl="0" algn="l">
              <a:spcBef>
                <a:spcPts val="360"/>
              </a:spcBef>
              <a:spcAft>
                <a:spcPts val="0"/>
              </a:spcAft>
              <a:buNone/>
            </a:pPr>
            <a:r>
              <a:t/>
            </a:r>
            <a:endParaRPr/>
          </a:p>
        </p:txBody>
      </p:sp>
      <p:sp>
        <p:nvSpPr>
          <p:cNvPr id="705" name="Google Shape;705;g306bbb905eb_0_0:notes"/>
          <p:cNvSpPr txBox="1"/>
          <p:nvPr>
            <p:ph idx="12" type="sldNum"/>
          </p:nvPr>
        </p:nvSpPr>
        <p:spPr>
          <a:xfrm>
            <a:off x="4020784" y="9721575"/>
            <a:ext cx="3076800" cy="511500"/>
          </a:xfrm>
          <a:prstGeom prst="rect">
            <a:avLst/>
          </a:prstGeom>
        </p:spPr>
        <p:txBody>
          <a:bodyPr anchorCtr="0" anchor="b" bIns="47300" lIns="94600" spcFirstLastPara="1" rIns="94600" wrap="square" tIns="473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0" name="Shape 780"/>
        <p:cNvGrpSpPr/>
        <p:nvPr/>
      </p:nvGrpSpPr>
      <p:grpSpPr>
        <a:xfrm>
          <a:off x="0" y="0"/>
          <a:ext cx="0" cy="0"/>
          <a:chOff x="0" y="0"/>
          <a:chExt cx="0" cy="0"/>
        </a:xfrm>
      </p:grpSpPr>
      <p:sp>
        <p:nvSpPr>
          <p:cNvPr id="781" name="Google Shape;781;g2fbb07f6110_0_4734:notes"/>
          <p:cNvSpPr/>
          <p:nvPr>
            <p:ph idx="2" type="sldImg"/>
          </p:nvPr>
        </p:nvSpPr>
        <p:spPr>
          <a:xfrm>
            <a:off x="139700" y="768350"/>
            <a:ext cx="6819900" cy="3837000"/>
          </a:xfrm>
          <a:custGeom>
            <a:rect b="b" l="l" r="r" t="t"/>
            <a:pathLst>
              <a:path extrusionOk="0" h="120000" w="120000">
                <a:moveTo>
                  <a:pt x="0" y="0"/>
                </a:moveTo>
                <a:lnTo>
                  <a:pt x="120000" y="0"/>
                </a:lnTo>
                <a:lnTo>
                  <a:pt x="120000" y="120000"/>
                </a:lnTo>
                <a:lnTo>
                  <a:pt x="0" y="120000"/>
                </a:lnTo>
                <a:close/>
              </a:path>
            </a:pathLst>
          </a:custGeom>
        </p:spPr>
      </p:sp>
      <p:sp>
        <p:nvSpPr>
          <p:cNvPr id="782" name="Google Shape;782;g2fbb07f6110_0_4734:notes"/>
          <p:cNvSpPr txBox="1"/>
          <p:nvPr>
            <p:ph idx="1" type="body"/>
          </p:nvPr>
        </p:nvSpPr>
        <p:spPr>
          <a:xfrm>
            <a:off x="710428" y="4860788"/>
            <a:ext cx="5678400" cy="4605900"/>
          </a:xfrm>
          <a:prstGeom prst="rect">
            <a:avLst/>
          </a:prstGeom>
        </p:spPr>
        <p:txBody>
          <a:bodyPr anchorCtr="0" anchor="t" bIns="47300" lIns="94600" spcFirstLastPara="1" rIns="94600" wrap="square" tIns="47300">
            <a:noAutofit/>
          </a:bodyPr>
          <a:lstStyle/>
          <a:p>
            <a:pPr indent="0" lvl="0" marL="0" rtl="0" algn="l">
              <a:spcBef>
                <a:spcPts val="360"/>
              </a:spcBef>
              <a:spcAft>
                <a:spcPts val="0"/>
              </a:spcAft>
              <a:buNone/>
            </a:pPr>
            <a:r>
              <a:t/>
            </a:r>
            <a:endParaRPr/>
          </a:p>
        </p:txBody>
      </p:sp>
      <p:sp>
        <p:nvSpPr>
          <p:cNvPr id="783" name="Google Shape;783;g2fbb07f6110_0_4734:notes"/>
          <p:cNvSpPr txBox="1"/>
          <p:nvPr>
            <p:ph idx="12" type="sldNum"/>
          </p:nvPr>
        </p:nvSpPr>
        <p:spPr>
          <a:xfrm>
            <a:off x="4020784" y="9721575"/>
            <a:ext cx="3076800" cy="511500"/>
          </a:xfrm>
          <a:prstGeom prst="rect">
            <a:avLst/>
          </a:prstGeom>
        </p:spPr>
        <p:txBody>
          <a:bodyPr anchorCtr="0" anchor="b" bIns="47300" lIns="94600" spcFirstLastPara="1" rIns="94600" wrap="square" tIns="47300">
            <a:noAutofit/>
          </a:bodyPr>
          <a:lstStyle/>
          <a:p>
            <a:pPr indent="0" lvl="0" marL="0" rtl="0" algn="r">
              <a:spcBef>
                <a:spcPts val="0"/>
              </a:spcBef>
              <a:spcAft>
                <a:spcPts val="0"/>
              </a:spcAft>
              <a:buClr>
                <a:srgbClr val="000000"/>
              </a:buClr>
              <a:buSzPts val="1200"/>
              <a:buFont typeface="Arial"/>
              <a:buNone/>
            </a:pPr>
            <a:fld id="{00000000-1234-1234-1234-123412341234}" type="slidenum">
              <a:rPr lang="en-GB"/>
              <a:t>‹#›</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7" name="Shape 787"/>
        <p:cNvGrpSpPr/>
        <p:nvPr/>
      </p:nvGrpSpPr>
      <p:grpSpPr>
        <a:xfrm>
          <a:off x="0" y="0"/>
          <a:ext cx="0" cy="0"/>
          <a:chOff x="0" y="0"/>
          <a:chExt cx="0" cy="0"/>
        </a:xfrm>
      </p:grpSpPr>
      <p:sp>
        <p:nvSpPr>
          <p:cNvPr id="788" name="Google Shape;788;g2fbb07f6110_0_782:notes"/>
          <p:cNvSpPr/>
          <p:nvPr>
            <p:ph idx="2" type="sldImg"/>
          </p:nvPr>
        </p:nvSpPr>
        <p:spPr>
          <a:xfrm>
            <a:off x="88900" y="746125"/>
            <a:ext cx="6627900" cy="37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89" name="Google Shape;789;g2fbb07f6110_0_782:notes"/>
          <p:cNvSpPr txBox="1"/>
          <p:nvPr>
            <p:ph idx="1" type="body"/>
          </p:nvPr>
        </p:nvSpPr>
        <p:spPr>
          <a:xfrm>
            <a:off x="681038" y="4722813"/>
            <a:ext cx="5443500" cy="44751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790" name="Google Shape;790;g2fbb07f6110_0_782:notes"/>
          <p:cNvSpPr txBox="1"/>
          <p:nvPr>
            <p:ph idx="12" type="sldNum"/>
          </p:nvPr>
        </p:nvSpPr>
        <p:spPr>
          <a:xfrm>
            <a:off x="3854450" y="9445625"/>
            <a:ext cx="2949600" cy="4968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chemeClr val="dk1"/>
              </a:buClr>
              <a:buSzPts val="1400"/>
              <a:buFont typeface="Calibri"/>
              <a:buNone/>
            </a:pPr>
            <a:fld id="{00000000-1234-1234-1234-123412341234}" type="slidenum">
              <a:rPr lang="en-GB"/>
              <a:t>‹#›</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1" name="Shape 811"/>
        <p:cNvGrpSpPr/>
        <p:nvPr/>
      </p:nvGrpSpPr>
      <p:grpSpPr>
        <a:xfrm>
          <a:off x="0" y="0"/>
          <a:ext cx="0" cy="0"/>
          <a:chOff x="0" y="0"/>
          <a:chExt cx="0" cy="0"/>
        </a:xfrm>
      </p:grpSpPr>
      <p:sp>
        <p:nvSpPr>
          <p:cNvPr id="812" name="Google Shape;812;g2fbb07f6110_0_1187:notes"/>
          <p:cNvSpPr/>
          <p:nvPr>
            <p:ph idx="2" type="sldImg"/>
          </p:nvPr>
        </p:nvSpPr>
        <p:spPr>
          <a:xfrm>
            <a:off x="92737" y="767922"/>
            <a:ext cx="6913800" cy="3837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13" name="Google Shape;813;g2fbb07f6110_0_1187:notes"/>
          <p:cNvSpPr txBox="1"/>
          <p:nvPr>
            <p:ph idx="1" type="body"/>
          </p:nvPr>
        </p:nvSpPr>
        <p:spPr>
          <a:xfrm>
            <a:off x="710429" y="4860782"/>
            <a:ext cx="5678400" cy="4605900"/>
          </a:xfrm>
          <a:prstGeom prst="rect">
            <a:avLst/>
          </a:prstGeom>
          <a:noFill/>
          <a:ln>
            <a:noFill/>
          </a:ln>
        </p:spPr>
        <p:txBody>
          <a:bodyPr anchorCtr="0" anchor="t" bIns="47450" lIns="94950" spcFirstLastPara="1" rIns="94950" wrap="square" tIns="47450">
            <a:noAutofit/>
          </a:bodyPr>
          <a:lstStyle/>
          <a:p>
            <a:pPr indent="0" lvl="0" marL="0" marR="0" rtl="0" algn="l">
              <a:lnSpc>
                <a:spcPct val="100000"/>
              </a:lnSpc>
              <a:spcBef>
                <a:spcPts val="0"/>
              </a:spcBef>
              <a:spcAft>
                <a:spcPts val="0"/>
              </a:spcAft>
              <a:buClr>
                <a:schemeClr val="dk1"/>
              </a:buClr>
              <a:buSzPts val="1200"/>
              <a:buFont typeface="Calibri"/>
              <a:buNone/>
            </a:pPr>
            <a:r>
              <a:t/>
            </a:r>
            <a:endParaRPr sz="1200">
              <a:solidFill>
                <a:schemeClr val="dk1"/>
              </a:solidFill>
              <a:latin typeface="Calibri"/>
              <a:ea typeface="Calibri"/>
              <a:cs typeface="Calibri"/>
              <a:sym typeface="Calibri"/>
            </a:endParaRPr>
          </a:p>
        </p:txBody>
      </p:sp>
      <p:sp>
        <p:nvSpPr>
          <p:cNvPr id="814" name="Google Shape;814;g2fbb07f6110_0_1187:notes"/>
          <p:cNvSpPr txBox="1"/>
          <p:nvPr>
            <p:ph idx="12" type="sldNum"/>
          </p:nvPr>
        </p:nvSpPr>
        <p:spPr>
          <a:xfrm>
            <a:off x="4020791" y="9721563"/>
            <a:ext cx="3076800" cy="511200"/>
          </a:xfrm>
          <a:prstGeom prst="rect">
            <a:avLst/>
          </a:prstGeom>
          <a:noFill/>
          <a:ln>
            <a:noFill/>
          </a:ln>
        </p:spPr>
        <p:txBody>
          <a:bodyPr anchorCtr="0" anchor="b" bIns="47450" lIns="94950" spcFirstLastPara="1" rIns="94950" wrap="square" tIns="4745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GB"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7.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op slide (Dark)" showMasterSp="0">
  <p:cSld name="1_Top slide (Dark)">
    <p:bg>
      <p:bgPr>
        <a:solidFill>
          <a:schemeClr val="dk2"/>
        </a:solidFill>
      </p:bgPr>
    </p:bg>
    <p:spTree>
      <p:nvGrpSpPr>
        <p:cNvPr id="12" name="Shape 12"/>
        <p:cNvGrpSpPr/>
        <p:nvPr/>
      </p:nvGrpSpPr>
      <p:grpSpPr>
        <a:xfrm>
          <a:off x="0" y="0"/>
          <a:ext cx="0" cy="0"/>
          <a:chOff x="0" y="0"/>
          <a:chExt cx="0" cy="0"/>
        </a:xfrm>
      </p:grpSpPr>
      <p:sp>
        <p:nvSpPr>
          <p:cNvPr id="13" name="Google Shape;13;p19"/>
          <p:cNvSpPr txBox="1"/>
          <p:nvPr>
            <p:ph type="title"/>
          </p:nvPr>
        </p:nvSpPr>
        <p:spPr>
          <a:xfrm>
            <a:off x="431800" y="2184922"/>
            <a:ext cx="4353600" cy="571500"/>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lt1"/>
              </a:buClr>
              <a:buSzPts val="3400"/>
              <a:buNone/>
              <a:defRPr b="1" sz="3400">
                <a:solidFill>
                  <a:schemeClr val="lt1"/>
                </a:solidFill>
              </a:defRPr>
            </a:lvl1pPr>
            <a:lvl2pPr lvl="1" algn="l">
              <a:lnSpc>
                <a:spcPct val="85000"/>
              </a:lnSpc>
              <a:spcBef>
                <a:spcPts val="0"/>
              </a:spcBef>
              <a:spcAft>
                <a:spcPts val="0"/>
              </a:spcAft>
              <a:buClr>
                <a:schemeClr val="dk1"/>
              </a:buClr>
              <a:buSzPts val="1400"/>
              <a:buFont typeface="Arial"/>
              <a:buNone/>
              <a:defRPr/>
            </a:lvl2pPr>
            <a:lvl3pPr lvl="2" algn="l">
              <a:lnSpc>
                <a:spcPct val="85000"/>
              </a:lnSpc>
              <a:spcBef>
                <a:spcPts val="0"/>
              </a:spcBef>
              <a:spcAft>
                <a:spcPts val="0"/>
              </a:spcAft>
              <a:buClr>
                <a:schemeClr val="dk1"/>
              </a:buClr>
              <a:buSzPts val="1400"/>
              <a:buFont typeface="Arial"/>
              <a:buNone/>
              <a:defRPr/>
            </a:lvl3pPr>
            <a:lvl4pPr lvl="3" algn="l">
              <a:lnSpc>
                <a:spcPct val="85000"/>
              </a:lnSpc>
              <a:spcBef>
                <a:spcPts val="0"/>
              </a:spcBef>
              <a:spcAft>
                <a:spcPts val="0"/>
              </a:spcAft>
              <a:buClr>
                <a:schemeClr val="dk1"/>
              </a:buClr>
              <a:buSzPts val="1400"/>
              <a:buFont typeface="Arial"/>
              <a:buNone/>
              <a:defRPr/>
            </a:lvl4pPr>
            <a:lvl5pPr lvl="4" algn="l">
              <a:lnSpc>
                <a:spcPct val="85000"/>
              </a:lnSpc>
              <a:spcBef>
                <a:spcPts val="0"/>
              </a:spcBef>
              <a:spcAft>
                <a:spcPts val="0"/>
              </a:spcAft>
              <a:buClr>
                <a:schemeClr val="dk1"/>
              </a:buClr>
              <a:buSzPts val="1400"/>
              <a:buFont typeface="Arial"/>
              <a:buNone/>
              <a:defRPr/>
            </a:lvl5pPr>
            <a:lvl6pPr lvl="5" algn="l">
              <a:lnSpc>
                <a:spcPct val="85000"/>
              </a:lnSpc>
              <a:spcBef>
                <a:spcPts val="0"/>
              </a:spcBef>
              <a:spcAft>
                <a:spcPts val="0"/>
              </a:spcAft>
              <a:buClr>
                <a:schemeClr val="dk1"/>
              </a:buClr>
              <a:buSzPts val="1400"/>
              <a:buFont typeface="Arial"/>
              <a:buNone/>
              <a:defRPr/>
            </a:lvl6pPr>
            <a:lvl7pPr lvl="6" algn="l">
              <a:lnSpc>
                <a:spcPct val="85000"/>
              </a:lnSpc>
              <a:spcBef>
                <a:spcPts val="0"/>
              </a:spcBef>
              <a:spcAft>
                <a:spcPts val="0"/>
              </a:spcAft>
              <a:buClr>
                <a:schemeClr val="dk1"/>
              </a:buClr>
              <a:buSzPts val="1400"/>
              <a:buFont typeface="Arial"/>
              <a:buNone/>
              <a:defRPr/>
            </a:lvl7pPr>
            <a:lvl8pPr lvl="7" algn="l">
              <a:lnSpc>
                <a:spcPct val="85000"/>
              </a:lnSpc>
              <a:spcBef>
                <a:spcPts val="0"/>
              </a:spcBef>
              <a:spcAft>
                <a:spcPts val="0"/>
              </a:spcAft>
              <a:buClr>
                <a:schemeClr val="dk1"/>
              </a:buClr>
              <a:buSzPts val="1400"/>
              <a:buFont typeface="Arial"/>
              <a:buNone/>
              <a:defRPr/>
            </a:lvl8pPr>
            <a:lvl9pPr lvl="8" algn="l">
              <a:lnSpc>
                <a:spcPct val="85000"/>
              </a:lnSpc>
              <a:spcBef>
                <a:spcPts val="0"/>
              </a:spcBef>
              <a:spcAft>
                <a:spcPts val="0"/>
              </a:spcAft>
              <a:buClr>
                <a:schemeClr val="dk1"/>
              </a:buClr>
              <a:buSzPts val="1400"/>
              <a:buFont typeface="Arial"/>
              <a:buNone/>
              <a:defRPr/>
            </a:lvl9pPr>
          </a:lstStyle>
          <a:p/>
        </p:txBody>
      </p:sp>
      <p:cxnSp>
        <p:nvCxnSpPr>
          <p:cNvPr id="14" name="Google Shape;14;p19"/>
          <p:cNvCxnSpPr/>
          <p:nvPr/>
        </p:nvCxnSpPr>
        <p:spPr>
          <a:xfrm>
            <a:off x="431800" y="2184922"/>
            <a:ext cx="4353600" cy="0"/>
          </a:xfrm>
          <a:prstGeom prst="straightConnector1">
            <a:avLst/>
          </a:prstGeom>
          <a:noFill/>
          <a:ln cap="flat" cmpd="sng" w="76200">
            <a:solidFill>
              <a:schemeClr val="lt1"/>
            </a:solidFill>
            <a:prstDash val="solid"/>
            <a:round/>
            <a:headEnd len="sm" w="sm" type="none"/>
            <a:tailEnd len="sm" w="sm" type="none"/>
          </a:ln>
        </p:spPr>
      </p:cxnSp>
      <p:pic>
        <p:nvPicPr>
          <p:cNvPr id="15" name="Google Shape;15;p19"/>
          <p:cNvPicPr preferRelativeResize="0"/>
          <p:nvPr/>
        </p:nvPicPr>
        <p:blipFill rotWithShape="1">
          <a:blip r:embed="rId2">
            <a:alphaModFix/>
          </a:blip>
          <a:srcRect b="0" l="0" r="0" t="0"/>
          <a:stretch/>
        </p:blipFill>
        <p:spPr>
          <a:xfrm>
            <a:off x="431800" y="416704"/>
            <a:ext cx="2174241" cy="953237"/>
          </a:xfrm>
          <a:prstGeom prst="rect">
            <a:avLst/>
          </a:prstGeom>
          <a:noFill/>
          <a:ln>
            <a:noFill/>
          </a:ln>
        </p:spPr>
      </p:pic>
      <p:sp>
        <p:nvSpPr>
          <p:cNvPr id="16" name="Google Shape;16;p19"/>
          <p:cNvSpPr txBox="1"/>
          <p:nvPr>
            <p:ph idx="1" type="body"/>
          </p:nvPr>
        </p:nvSpPr>
        <p:spPr>
          <a:xfrm>
            <a:off x="431800" y="3647477"/>
            <a:ext cx="4353600" cy="4539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lt1"/>
              </a:buClr>
              <a:buSzPts val="2800"/>
              <a:buNone/>
              <a:defRPr b="0" sz="2800">
                <a:solidFill>
                  <a:schemeClr val="lt1"/>
                </a:solidFill>
              </a:defRPr>
            </a:lvl1pPr>
            <a:lvl2pPr indent="-228600" lvl="1" marL="914400" algn="l">
              <a:lnSpc>
                <a:spcPct val="100000"/>
              </a:lnSpc>
              <a:spcBef>
                <a:spcPts val="800"/>
              </a:spcBef>
              <a:spcAft>
                <a:spcPts val="0"/>
              </a:spcAft>
              <a:buClr>
                <a:schemeClr val="dk1"/>
              </a:buClr>
              <a:buSzPts val="1800"/>
              <a:buNone/>
              <a:defRPr/>
            </a:lvl2pPr>
            <a:lvl3pPr indent="-342900" lvl="2" marL="1371600" algn="l">
              <a:lnSpc>
                <a:spcPct val="100000"/>
              </a:lnSpc>
              <a:spcBef>
                <a:spcPts val="0"/>
              </a:spcBef>
              <a:spcAft>
                <a:spcPts val="0"/>
              </a:spcAft>
              <a:buClr>
                <a:schemeClr val="dk1"/>
              </a:buClr>
              <a:buSzPts val="1800"/>
              <a:buChar char="–"/>
              <a:defRPr/>
            </a:lvl3pPr>
            <a:lvl4pPr indent="-342900" lvl="3" marL="1828800" algn="l">
              <a:lnSpc>
                <a:spcPct val="100000"/>
              </a:lnSpc>
              <a:spcBef>
                <a:spcPts val="0"/>
              </a:spcBef>
              <a:spcAft>
                <a:spcPts val="0"/>
              </a:spcAft>
              <a:buClr>
                <a:schemeClr val="dk1"/>
              </a:buClr>
              <a:buSzPts val="1800"/>
              <a:buChar char="–"/>
              <a:defRPr/>
            </a:lvl4pPr>
            <a:lvl5pPr indent="-342900" lvl="4" marL="2286000" algn="l">
              <a:lnSpc>
                <a:spcPct val="100000"/>
              </a:lnSpc>
              <a:spcBef>
                <a:spcPts val="0"/>
              </a:spcBef>
              <a:spcAft>
                <a:spcPts val="0"/>
              </a:spcAft>
              <a:buClr>
                <a:schemeClr val="dk1"/>
              </a:buClr>
              <a:buSzPts val="1800"/>
              <a:buChar char="–"/>
              <a:defRPr/>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17" name="Google Shape;17;p19"/>
          <p:cNvSpPr/>
          <p:nvPr>
            <p:ph idx="2" type="pic"/>
          </p:nvPr>
        </p:nvSpPr>
        <p:spPr>
          <a:xfrm>
            <a:off x="5651872" y="0"/>
            <a:ext cx="3493800" cy="4573500"/>
          </a:xfrm>
          <a:prstGeom prst="rect">
            <a:avLst/>
          </a:prstGeom>
          <a:noFill/>
          <a:ln>
            <a:noFill/>
          </a:ln>
        </p:spPr>
      </p:sp>
      <p:sp>
        <p:nvSpPr>
          <p:cNvPr id="18" name="Google Shape;18;p19"/>
          <p:cNvSpPr txBox="1"/>
          <p:nvPr>
            <p:ph idx="3" type="body"/>
          </p:nvPr>
        </p:nvSpPr>
        <p:spPr>
          <a:xfrm>
            <a:off x="431800" y="4279697"/>
            <a:ext cx="8712300" cy="863700"/>
          </a:xfrm>
          <a:prstGeom prst="rect">
            <a:avLst/>
          </a:prstGeom>
          <a:noFill/>
          <a:ln>
            <a:noFill/>
          </a:ln>
        </p:spPr>
        <p:txBody>
          <a:bodyPr anchorCtr="0" anchor="b" bIns="72000" lIns="0" spcFirstLastPara="1" rIns="108000" wrap="square" tIns="0">
            <a:noAutofit/>
          </a:bodyPr>
          <a:lstStyle>
            <a:lvl1pPr indent="-228600" lvl="0" marL="457200" algn="r">
              <a:lnSpc>
                <a:spcPct val="114000"/>
              </a:lnSpc>
              <a:spcBef>
                <a:spcPts val="0"/>
              </a:spcBef>
              <a:spcAft>
                <a:spcPts val="0"/>
              </a:spcAft>
              <a:buClr>
                <a:schemeClr val="lt1"/>
              </a:buClr>
              <a:buSzPts val="1400"/>
              <a:buNone/>
              <a:defRPr sz="1400">
                <a:solidFill>
                  <a:schemeClr val="lt1"/>
                </a:solidFill>
              </a:defRPr>
            </a:lvl1pPr>
            <a:lvl2pPr indent="-228600" lvl="1" marL="914400" algn="l">
              <a:lnSpc>
                <a:spcPct val="100000"/>
              </a:lnSpc>
              <a:spcBef>
                <a:spcPts val="0"/>
              </a:spcBef>
              <a:spcAft>
                <a:spcPts val="0"/>
              </a:spcAft>
              <a:buClr>
                <a:schemeClr val="dk1"/>
              </a:buClr>
              <a:buSzPts val="1200"/>
              <a:buNone/>
              <a:defRPr sz="1200"/>
            </a:lvl2pPr>
            <a:lvl3pPr indent="-304800" lvl="2" marL="1371600" algn="l">
              <a:lnSpc>
                <a:spcPct val="100000"/>
              </a:lnSpc>
              <a:spcBef>
                <a:spcPts val="0"/>
              </a:spcBef>
              <a:spcAft>
                <a:spcPts val="0"/>
              </a:spcAft>
              <a:buClr>
                <a:schemeClr val="dk1"/>
              </a:buClr>
              <a:buSzPts val="1200"/>
              <a:buChar char="–"/>
              <a:defRPr sz="1200"/>
            </a:lvl3pPr>
            <a:lvl4pPr indent="-304800" lvl="3" marL="1828800" algn="l">
              <a:lnSpc>
                <a:spcPct val="100000"/>
              </a:lnSpc>
              <a:spcBef>
                <a:spcPts val="0"/>
              </a:spcBef>
              <a:spcAft>
                <a:spcPts val="0"/>
              </a:spcAft>
              <a:buClr>
                <a:schemeClr val="dk1"/>
              </a:buClr>
              <a:buSzPts val="1200"/>
              <a:buChar char="–"/>
              <a:defRPr sz="1200"/>
            </a:lvl4pPr>
            <a:lvl5pPr indent="-304800" lvl="4" marL="2286000" algn="l">
              <a:lnSpc>
                <a:spcPct val="100000"/>
              </a:lnSpc>
              <a:spcBef>
                <a:spcPts val="0"/>
              </a:spcBef>
              <a:spcAft>
                <a:spcPts val="0"/>
              </a:spcAft>
              <a:buClr>
                <a:schemeClr val="dk1"/>
              </a:buClr>
              <a:buSzPts val="1200"/>
              <a:buChar char="–"/>
              <a:defRPr sz="1200"/>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5488">
          <p15:clr>
            <a:srgbClr val="FBAE40"/>
          </p15:clr>
        </p15:guide>
        <p15:guide id="5" pos="3016">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Blank, title (Dark)" showMasterSp="0">
  <p:cSld name="1_Blank, title (Dark)">
    <p:bg>
      <p:bgPr>
        <a:solidFill>
          <a:schemeClr val="dk2"/>
        </a:solidFill>
      </p:bgPr>
    </p:bg>
    <p:spTree>
      <p:nvGrpSpPr>
        <p:cNvPr id="19" name="Shape 19"/>
        <p:cNvGrpSpPr/>
        <p:nvPr/>
      </p:nvGrpSpPr>
      <p:grpSpPr>
        <a:xfrm>
          <a:off x="0" y="0"/>
          <a:ext cx="0" cy="0"/>
          <a:chOff x="0" y="0"/>
          <a:chExt cx="0" cy="0"/>
        </a:xfrm>
      </p:grpSpPr>
      <p:cxnSp>
        <p:nvCxnSpPr>
          <p:cNvPr id="20" name="Google Shape;20;p23"/>
          <p:cNvCxnSpPr/>
          <p:nvPr/>
        </p:nvCxnSpPr>
        <p:spPr>
          <a:xfrm>
            <a:off x="431801" y="428485"/>
            <a:ext cx="8280400" cy="0"/>
          </a:xfrm>
          <a:prstGeom prst="straightConnector1">
            <a:avLst/>
          </a:prstGeom>
          <a:noFill/>
          <a:ln cap="flat" cmpd="sng" w="38100">
            <a:solidFill>
              <a:schemeClr val="lt1"/>
            </a:solidFill>
            <a:prstDash val="solid"/>
            <a:round/>
            <a:headEnd len="sm" w="sm" type="none"/>
            <a:tailEnd len="sm" w="sm" type="none"/>
          </a:ln>
        </p:spPr>
      </p:cxnSp>
      <p:sp>
        <p:nvSpPr>
          <p:cNvPr id="21" name="Google Shape;21;p23"/>
          <p:cNvSpPr txBox="1"/>
          <p:nvPr>
            <p:ph idx="1" type="body"/>
          </p:nvPr>
        </p:nvSpPr>
        <p:spPr>
          <a:xfrm>
            <a:off x="431801" y="411163"/>
            <a:ext cx="8280400" cy="701301"/>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lt1"/>
              </a:buClr>
              <a:buSzPts val="3375"/>
              <a:buNone/>
              <a:defRPr sz="3375">
                <a:solidFill>
                  <a:schemeClr val="lt1"/>
                </a:solidFill>
              </a:defRPr>
            </a:lvl1pPr>
            <a:lvl2pPr indent="-228600" lvl="1" marL="914400" algn="l">
              <a:lnSpc>
                <a:spcPct val="100000"/>
              </a:lnSpc>
              <a:spcBef>
                <a:spcPts val="800"/>
              </a:spcBef>
              <a:spcAft>
                <a:spcPts val="0"/>
              </a:spcAft>
              <a:buClr>
                <a:schemeClr val="dk1"/>
              </a:buClr>
              <a:buSzPts val="1800"/>
              <a:buNone/>
              <a:defRPr sz="1800"/>
            </a:lvl2pPr>
            <a:lvl3pPr indent="-342900" lvl="2" marL="1371600" algn="l">
              <a:lnSpc>
                <a:spcPct val="100000"/>
              </a:lnSpc>
              <a:spcBef>
                <a:spcPts val="0"/>
              </a:spcBef>
              <a:spcAft>
                <a:spcPts val="0"/>
              </a:spcAft>
              <a:buClr>
                <a:schemeClr val="dk1"/>
              </a:buClr>
              <a:buSzPts val="1800"/>
              <a:buChar char="–"/>
              <a:defRPr sz="1800"/>
            </a:lvl3pPr>
            <a:lvl4pPr indent="-342900" lvl="3" marL="1828800" algn="l">
              <a:lnSpc>
                <a:spcPct val="100000"/>
              </a:lnSpc>
              <a:spcBef>
                <a:spcPts val="0"/>
              </a:spcBef>
              <a:spcAft>
                <a:spcPts val="0"/>
              </a:spcAft>
              <a:buClr>
                <a:schemeClr val="dk1"/>
              </a:buClr>
              <a:buSzPts val="1800"/>
              <a:buChar char="–"/>
              <a:defRPr sz="1800"/>
            </a:lvl4pPr>
            <a:lvl5pPr indent="-342900" lvl="4" marL="2286000" algn="l">
              <a:lnSpc>
                <a:spcPct val="100000"/>
              </a:lnSpc>
              <a:spcBef>
                <a:spcPts val="0"/>
              </a:spcBef>
              <a:spcAft>
                <a:spcPts val="0"/>
              </a:spcAft>
              <a:buClr>
                <a:schemeClr val="dk1"/>
              </a:buClr>
              <a:buSzPts val="1800"/>
              <a:buChar char="–"/>
              <a:defRPr sz="1800"/>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22" name="Google Shape;22;p23"/>
          <p:cNvSpPr txBox="1"/>
          <p:nvPr>
            <p:ph idx="2" type="body"/>
          </p:nvPr>
        </p:nvSpPr>
        <p:spPr>
          <a:xfrm>
            <a:off x="431802" y="1447800"/>
            <a:ext cx="5645149" cy="2895598"/>
          </a:xfrm>
          <a:prstGeom prst="rect">
            <a:avLst/>
          </a:prstGeom>
          <a:noFill/>
          <a:ln>
            <a:noFill/>
          </a:ln>
        </p:spPr>
        <p:txBody>
          <a:bodyPr anchorCtr="0" anchor="t" bIns="0" lIns="0" spcFirstLastPara="1" rIns="0" wrap="square" tIns="0">
            <a:noAutofit/>
          </a:bodyPr>
          <a:lstStyle>
            <a:lvl1pPr indent="-404812" lvl="0" marL="457200" algn="l">
              <a:lnSpc>
                <a:spcPct val="100000"/>
              </a:lnSpc>
              <a:spcBef>
                <a:spcPts val="0"/>
              </a:spcBef>
              <a:spcAft>
                <a:spcPts val="0"/>
              </a:spcAft>
              <a:buClr>
                <a:schemeClr val="lt1"/>
              </a:buClr>
              <a:buSzPts val="2775"/>
              <a:buFont typeface="Arial"/>
              <a:buChar char="–"/>
              <a:defRPr sz="2775">
                <a:solidFill>
                  <a:schemeClr val="lt1"/>
                </a:solidFill>
              </a:defRPr>
            </a:lvl1pPr>
            <a:lvl2pPr indent="-228600" lvl="1" marL="914400" algn="l">
              <a:lnSpc>
                <a:spcPct val="100000"/>
              </a:lnSpc>
              <a:spcBef>
                <a:spcPts val="800"/>
              </a:spcBef>
              <a:spcAft>
                <a:spcPts val="0"/>
              </a:spcAft>
              <a:buClr>
                <a:schemeClr val="dk1"/>
              </a:buClr>
              <a:buSzPts val="1800"/>
              <a:buNone/>
              <a:defRPr sz="1800"/>
            </a:lvl2pPr>
            <a:lvl3pPr indent="-342900" lvl="2" marL="1371600" algn="l">
              <a:lnSpc>
                <a:spcPct val="100000"/>
              </a:lnSpc>
              <a:spcBef>
                <a:spcPts val="0"/>
              </a:spcBef>
              <a:spcAft>
                <a:spcPts val="0"/>
              </a:spcAft>
              <a:buClr>
                <a:schemeClr val="dk1"/>
              </a:buClr>
              <a:buSzPts val="1800"/>
              <a:buChar char="–"/>
              <a:defRPr sz="1800"/>
            </a:lvl3pPr>
            <a:lvl4pPr indent="-342900" lvl="3" marL="1828800" algn="l">
              <a:lnSpc>
                <a:spcPct val="100000"/>
              </a:lnSpc>
              <a:spcBef>
                <a:spcPts val="0"/>
              </a:spcBef>
              <a:spcAft>
                <a:spcPts val="0"/>
              </a:spcAft>
              <a:buClr>
                <a:schemeClr val="dk1"/>
              </a:buClr>
              <a:buSzPts val="1800"/>
              <a:buChar char="–"/>
              <a:defRPr sz="1800"/>
            </a:lvl4pPr>
            <a:lvl5pPr indent="-342900" lvl="4" marL="2286000" algn="l">
              <a:lnSpc>
                <a:spcPct val="100000"/>
              </a:lnSpc>
              <a:spcBef>
                <a:spcPts val="0"/>
              </a:spcBef>
              <a:spcAft>
                <a:spcPts val="0"/>
              </a:spcAft>
              <a:buClr>
                <a:schemeClr val="dk1"/>
              </a:buClr>
              <a:buSzPts val="1800"/>
              <a:buChar char="–"/>
              <a:defRPr sz="1800"/>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pos="363">
          <p15:clr>
            <a:srgbClr val="FBAE40"/>
          </p15:clr>
        </p15:guide>
        <p15:guide id="2" orient="horz" pos="3975">
          <p15:clr>
            <a:srgbClr val="FBAE40"/>
          </p15:clr>
        </p15:guide>
        <p15:guide id="3" orient="horz" pos="345">
          <p15:clr>
            <a:srgbClr val="FBAE40"/>
          </p15:clr>
        </p15:guide>
        <p15:guide id="4" pos="7317">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Heading, bullets, image (Light)" showMasterSp="0">
  <p:cSld name="1_Heading, bullets, image (Light)">
    <p:bg>
      <p:bgPr>
        <a:solidFill>
          <a:schemeClr val="dk2"/>
        </a:solidFill>
      </p:bgPr>
    </p:bg>
    <p:spTree>
      <p:nvGrpSpPr>
        <p:cNvPr id="23" name="Shape 23"/>
        <p:cNvGrpSpPr/>
        <p:nvPr/>
      </p:nvGrpSpPr>
      <p:grpSpPr>
        <a:xfrm>
          <a:off x="0" y="0"/>
          <a:ext cx="0" cy="0"/>
          <a:chOff x="0" y="0"/>
          <a:chExt cx="0" cy="0"/>
        </a:xfrm>
      </p:grpSpPr>
      <p:cxnSp>
        <p:nvCxnSpPr>
          <p:cNvPr id="24" name="Google Shape;24;p33"/>
          <p:cNvCxnSpPr/>
          <p:nvPr/>
        </p:nvCxnSpPr>
        <p:spPr>
          <a:xfrm>
            <a:off x="431800" y="702773"/>
            <a:ext cx="3921125" cy="0"/>
          </a:xfrm>
          <a:prstGeom prst="straightConnector1">
            <a:avLst/>
          </a:prstGeom>
          <a:noFill/>
          <a:ln cap="flat" cmpd="sng" w="25400">
            <a:solidFill>
              <a:schemeClr val="lt1"/>
            </a:solidFill>
            <a:prstDash val="solid"/>
            <a:round/>
            <a:headEnd len="sm" w="sm" type="none"/>
            <a:tailEnd len="sm" w="sm" type="none"/>
          </a:ln>
        </p:spPr>
      </p:cxnSp>
      <p:sp>
        <p:nvSpPr>
          <p:cNvPr id="25" name="Google Shape;25;p33"/>
          <p:cNvSpPr txBox="1"/>
          <p:nvPr>
            <p:ph idx="1" type="body"/>
          </p:nvPr>
        </p:nvSpPr>
        <p:spPr>
          <a:xfrm>
            <a:off x="431799" y="702659"/>
            <a:ext cx="3921125" cy="545115"/>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lt1"/>
              </a:buClr>
              <a:buSzPts val="2800"/>
              <a:buNone/>
              <a:defRPr sz="2800">
                <a:solidFill>
                  <a:schemeClr val="lt1"/>
                </a:solidFill>
              </a:defRPr>
            </a:lvl1pPr>
            <a:lvl2pPr indent="-228600" lvl="1" marL="914400" algn="l">
              <a:lnSpc>
                <a:spcPct val="100000"/>
              </a:lnSpc>
              <a:spcBef>
                <a:spcPts val="800"/>
              </a:spcBef>
              <a:spcAft>
                <a:spcPts val="0"/>
              </a:spcAft>
              <a:buClr>
                <a:schemeClr val="dk1"/>
              </a:buClr>
              <a:buSzPts val="1800"/>
              <a:buNone/>
              <a:defRPr sz="1800"/>
            </a:lvl2pPr>
            <a:lvl3pPr indent="-342900" lvl="2" marL="1371600" algn="l">
              <a:lnSpc>
                <a:spcPct val="100000"/>
              </a:lnSpc>
              <a:spcBef>
                <a:spcPts val="0"/>
              </a:spcBef>
              <a:spcAft>
                <a:spcPts val="0"/>
              </a:spcAft>
              <a:buClr>
                <a:schemeClr val="dk1"/>
              </a:buClr>
              <a:buSzPts val="1800"/>
              <a:buChar char="–"/>
              <a:defRPr sz="1800"/>
            </a:lvl3pPr>
            <a:lvl4pPr indent="-342900" lvl="3" marL="1828800" algn="l">
              <a:lnSpc>
                <a:spcPct val="100000"/>
              </a:lnSpc>
              <a:spcBef>
                <a:spcPts val="0"/>
              </a:spcBef>
              <a:spcAft>
                <a:spcPts val="0"/>
              </a:spcAft>
              <a:buClr>
                <a:schemeClr val="dk1"/>
              </a:buClr>
              <a:buSzPts val="1800"/>
              <a:buChar char="–"/>
              <a:defRPr sz="1800"/>
            </a:lvl4pPr>
            <a:lvl5pPr indent="-342900" lvl="4" marL="2286000" algn="l">
              <a:lnSpc>
                <a:spcPct val="100000"/>
              </a:lnSpc>
              <a:spcBef>
                <a:spcPts val="0"/>
              </a:spcBef>
              <a:spcAft>
                <a:spcPts val="0"/>
              </a:spcAft>
              <a:buClr>
                <a:schemeClr val="dk1"/>
              </a:buClr>
              <a:buSzPts val="1800"/>
              <a:buChar char="–"/>
              <a:defRPr sz="1800"/>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26" name="Google Shape;26;p33"/>
          <p:cNvSpPr/>
          <p:nvPr>
            <p:ph idx="2" type="pic"/>
          </p:nvPr>
        </p:nvSpPr>
        <p:spPr>
          <a:xfrm>
            <a:off x="5251450" y="702659"/>
            <a:ext cx="3892550" cy="3451894"/>
          </a:xfrm>
          <a:prstGeom prst="rect">
            <a:avLst/>
          </a:prstGeom>
          <a:noFill/>
          <a:ln>
            <a:noFill/>
          </a:ln>
        </p:spPr>
      </p:sp>
      <p:sp>
        <p:nvSpPr>
          <p:cNvPr id="27" name="Google Shape;27;p33"/>
          <p:cNvSpPr txBox="1"/>
          <p:nvPr>
            <p:ph idx="3" type="body"/>
          </p:nvPr>
        </p:nvSpPr>
        <p:spPr>
          <a:xfrm>
            <a:off x="431800" y="1325887"/>
            <a:ext cx="3921124" cy="2828670"/>
          </a:xfrm>
          <a:prstGeom prst="rect">
            <a:avLst/>
          </a:prstGeom>
          <a:noFill/>
          <a:ln>
            <a:noFill/>
          </a:ln>
        </p:spPr>
        <p:txBody>
          <a:bodyPr anchorCtr="0" anchor="t" bIns="0" lIns="0" spcFirstLastPara="1" rIns="0" wrap="square" tIns="0">
            <a:noAutofit/>
          </a:bodyPr>
          <a:lstStyle>
            <a:lvl1pPr indent="-406400" lvl="0" marL="457200" algn="l">
              <a:lnSpc>
                <a:spcPct val="100000"/>
              </a:lnSpc>
              <a:spcBef>
                <a:spcPts val="0"/>
              </a:spcBef>
              <a:spcAft>
                <a:spcPts val="0"/>
              </a:spcAft>
              <a:buClr>
                <a:schemeClr val="lt1"/>
              </a:buClr>
              <a:buSzPts val="2800"/>
              <a:buFont typeface="Arial"/>
              <a:buChar char="–"/>
              <a:defRPr b="0" sz="2800">
                <a:solidFill>
                  <a:schemeClr val="lt1"/>
                </a:solidFill>
              </a:defRPr>
            </a:lvl1pPr>
            <a:lvl2pPr indent="-228600" lvl="1" marL="914400" algn="l">
              <a:lnSpc>
                <a:spcPct val="100000"/>
              </a:lnSpc>
              <a:spcBef>
                <a:spcPts val="800"/>
              </a:spcBef>
              <a:spcAft>
                <a:spcPts val="0"/>
              </a:spcAft>
              <a:buClr>
                <a:schemeClr val="dk1"/>
              </a:buClr>
              <a:buSzPts val="1800"/>
              <a:buNone/>
              <a:defRPr/>
            </a:lvl2pPr>
            <a:lvl3pPr indent="-342900" lvl="2" marL="1371600" algn="l">
              <a:lnSpc>
                <a:spcPct val="100000"/>
              </a:lnSpc>
              <a:spcBef>
                <a:spcPts val="0"/>
              </a:spcBef>
              <a:spcAft>
                <a:spcPts val="0"/>
              </a:spcAft>
              <a:buClr>
                <a:schemeClr val="dk1"/>
              </a:buClr>
              <a:buSzPts val="1800"/>
              <a:buChar char="–"/>
              <a:defRPr/>
            </a:lvl3pPr>
            <a:lvl4pPr indent="-342900" lvl="3" marL="1828800" algn="l">
              <a:lnSpc>
                <a:spcPct val="100000"/>
              </a:lnSpc>
              <a:spcBef>
                <a:spcPts val="0"/>
              </a:spcBef>
              <a:spcAft>
                <a:spcPts val="0"/>
              </a:spcAft>
              <a:buClr>
                <a:schemeClr val="dk1"/>
              </a:buClr>
              <a:buSzPts val="1800"/>
              <a:buChar char="–"/>
              <a:defRPr/>
            </a:lvl4pPr>
            <a:lvl5pPr indent="-342900" lvl="4" marL="2286000" algn="l">
              <a:lnSpc>
                <a:spcPct val="100000"/>
              </a:lnSpc>
              <a:spcBef>
                <a:spcPts val="0"/>
              </a:spcBef>
              <a:spcAft>
                <a:spcPts val="0"/>
              </a:spcAft>
              <a:buClr>
                <a:schemeClr val="dk1"/>
              </a:buClr>
              <a:buSzPts val="1800"/>
              <a:buChar char="–"/>
              <a:defRPr/>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28" name="Google Shape;28;p33"/>
          <p:cNvSpPr txBox="1"/>
          <p:nvPr>
            <p:ph idx="4" type="body"/>
          </p:nvPr>
        </p:nvSpPr>
        <p:spPr>
          <a:xfrm>
            <a:off x="431800" y="4279697"/>
            <a:ext cx="8712200" cy="863802"/>
          </a:xfrm>
          <a:prstGeom prst="rect">
            <a:avLst/>
          </a:prstGeom>
          <a:noFill/>
          <a:ln>
            <a:noFill/>
          </a:ln>
        </p:spPr>
        <p:txBody>
          <a:bodyPr anchorCtr="0" anchor="b" bIns="72000" lIns="0" spcFirstLastPara="1" rIns="108000" wrap="square" tIns="0">
            <a:noAutofit/>
          </a:bodyPr>
          <a:lstStyle>
            <a:lvl1pPr indent="-228600" lvl="0" marL="457200" algn="r">
              <a:lnSpc>
                <a:spcPct val="114000"/>
              </a:lnSpc>
              <a:spcBef>
                <a:spcPts val="0"/>
              </a:spcBef>
              <a:spcAft>
                <a:spcPts val="0"/>
              </a:spcAft>
              <a:buClr>
                <a:schemeClr val="lt1"/>
              </a:buClr>
              <a:buSzPts val="1400"/>
              <a:buNone/>
              <a:defRPr sz="1400">
                <a:solidFill>
                  <a:schemeClr val="lt1"/>
                </a:solidFill>
              </a:defRPr>
            </a:lvl1pPr>
            <a:lvl2pPr indent="-228600" lvl="1" marL="914400" algn="l">
              <a:lnSpc>
                <a:spcPct val="100000"/>
              </a:lnSpc>
              <a:spcBef>
                <a:spcPts val="0"/>
              </a:spcBef>
              <a:spcAft>
                <a:spcPts val="0"/>
              </a:spcAft>
              <a:buClr>
                <a:schemeClr val="dk1"/>
              </a:buClr>
              <a:buSzPts val="1200"/>
              <a:buNone/>
              <a:defRPr sz="1200"/>
            </a:lvl2pPr>
            <a:lvl3pPr indent="-304800" lvl="2" marL="1371600" algn="l">
              <a:lnSpc>
                <a:spcPct val="100000"/>
              </a:lnSpc>
              <a:spcBef>
                <a:spcPts val="0"/>
              </a:spcBef>
              <a:spcAft>
                <a:spcPts val="0"/>
              </a:spcAft>
              <a:buClr>
                <a:schemeClr val="dk1"/>
              </a:buClr>
              <a:buSzPts val="1200"/>
              <a:buChar char="–"/>
              <a:defRPr sz="1200"/>
            </a:lvl3pPr>
            <a:lvl4pPr indent="-304800" lvl="3" marL="1828800" algn="l">
              <a:lnSpc>
                <a:spcPct val="100000"/>
              </a:lnSpc>
              <a:spcBef>
                <a:spcPts val="0"/>
              </a:spcBef>
              <a:spcAft>
                <a:spcPts val="0"/>
              </a:spcAft>
              <a:buClr>
                <a:schemeClr val="dk1"/>
              </a:buClr>
              <a:buSzPts val="1200"/>
              <a:buChar char="–"/>
              <a:defRPr sz="1200"/>
            </a:lvl4pPr>
            <a:lvl5pPr indent="-304800" lvl="4" marL="2286000" algn="l">
              <a:lnSpc>
                <a:spcPct val="100000"/>
              </a:lnSpc>
              <a:spcBef>
                <a:spcPts val="0"/>
              </a:spcBef>
              <a:spcAft>
                <a:spcPts val="0"/>
              </a:spcAft>
              <a:buClr>
                <a:schemeClr val="dk1"/>
              </a:buClr>
              <a:buSzPts val="1200"/>
              <a:buChar char="–"/>
              <a:defRPr sz="1200"/>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2744">
          <p15:clr>
            <a:srgbClr val="FBAE40"/>
          </p15:clr>
        </p15:guide>
        <p15:guide id="5" pos="5488">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Heading, bullets, image (Light)" showMasterSp="0">
  <p:cSld name="2_Heading, bullets, image (Light)">
    <p:bg>
      <p:bgPr>
        <a:solidFill>
          <a:schemeClr val="dk2"/>
        </a:solidFill>
      </p:bgPr>
    </p:bg>
    <p:spTree>
      <p:nvGrpSpPr>
        <p:cNvPr id="29" name="Shape 29"/>
        <p:cNvGrpSpPr/>
        <p:nvPr/>
      </p:nvGrpSpPr>
      <p:grpSpPr>
        <a:xfrm>
          <a:off x="0" y="0"/>
          <a:ext cx="0" cy="0"/>
          <a:chOff x="0" y="0"/>
          <a:chExt cx="0" cy="0"/>
        </a:xfrm>
      </p:grpSpPr>
      <p:cxnSp>
        <p:nvCxnSpPr>
          <p:cNvPr id="30" name="Google Shape;30;p20"/>
          <p:cNvCxnSpPr/>
          <p:nvPr/>
        </p:nvCxnSpPr>
        <p:spPr>
          <a:xfrm>
            <a:off x="431800" y="702773"/>
            <a:ext cx="3921125" cy="0"/>
          </a:xfrm>
          <a:prstGeom prst="straightConnector1">
            <a:avLst/>
          </a:prstGeom>
          <a:noFill/>
          <a:ln cap="flat" cmpd="sng" w="25400">
            <a:solidFill>
              <a:schemeClr val="lt1"/>
            </a:solidFill>
            <a:prstDash val="solid"/>
            <a:round/>
            <a:headEnd len="sm" w="sm" type="none"/>
            <a:tailEnd len="sm" w="sm" type="none"/>
          </a:ln>
        </p:spPr>
      </p:cxnSp>
      <p:sp>
        <p:nvSpPr>
          <p:cNvPr id="31" name="Google Shape;31;p20"/>
          <p:cNvSpPr txBox="1"/>
          <p:nvPr>
            <p:ph idx="1" type="body"/>
          </p:nvPr>
        </p:nvSpPr>
        <p:spPr>
          <a:xfrm>
            <a:off x="431799" y="702659"/>
            <a:ext cx="3921125" cy="545115"/>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lt1"/>
              </a:buClr>
              <a:buSzPts val="2800"/>
              <a:buNone/>
              <a:defRPr sz="2800">
                <a:solidFill>
                  <a:schemeClr val="lt1"/>
                </a:solidFill>
              </a:defRPr>
            </a:lvl1pPr>
            <a:lvl2pPr indent="-228600" lvl="1" marL="914400" algn="l">
              <a:lnSpc>
                <a:spcPct val="100000"/>
              </a:lnSpc>
              <a:spcBef>
                <a:spcPts val="800"/>
              </a:spcBef>
              <a:spcAft>
                <a:spcPts val="0"/>
              </a:spcAft>
              <a:buClr>
                <a:schemeClr val="dk1"/>
              </a:buClr>
              <a:buSzPts val="1800"/>
              <a:buNone/>
              <a:defRPr sz="1800"/>
            </a:lvl2pPr>
            <a:lvl3pPr indent="-342900" lvl="2" marL="1371600" algn="l">
              <a:lnSpc>
                <a:spcPct val="100000"/>
              </a:lnSpc>
              <a:spcBef>
                <a:spcPts val="0"/>
              </a:spcBef>
              <a:spcAft>
                <a:spcPts val="0"/>
              </a:spcAft>
              <a:buClr>
                <a:schemeClr val="dk1"/>
              </a:buClr>
              <a:buSzPts val="1800"/>
              <a:buChar char="–"/>
              <a:defRPr sz="1800"/>
            </a:lvl3pPr>
            <a:lvl4pPr indent="-342900" lvl="3" marL="1828800" algn="l">
              <a:lnSpc>
                <a:spcPct val="100000"/>
              </a:lnSpc>
              <a:spcBef>
                <a:spcPts val="0"/>
              </a:spcBef>
              <a:spcAft>
                <a:spcPts val="0"/>
              </a:spcAft>
              <a:buClr>
                <a:schemeClr val="dk1"/>
              </a:buClr>
              <a:buSzPts val="1800"/>
              <a:buChar char="–"/>
              <a:defRPr sz="1800"/>
            </a:lvl4pPr>
            <a:lvl5pPr indent="-342900" lvl="4" marL="2286000" algn="l">
              <a:lnSpc>
                <a:spcPct val="100000"/>
              </a:lnSpc>
              <a:spcBef>
                <a:spcPts val="0"/>
              </a:spcBef>
              <a:spcAft>
                <a:spcPts val="0"/>
              </a:spcAft>
              <a:buClr>
                <a:schemeClr val="dk1"/>
              </a:buClr>
              <a:buSzPts val="1800"/>
              <a:buChar char="–"/>
              <a:defRPr sz="1800"/>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32" name="Google Shape;32;p20"/>
          <p:cNvSpPr/>
          <p:nvPr>
            <p:ph idx="2" type="pic"/>
          </p:nvPr>
        </p:nvSpPr>
        <p:spPr>
          <a:xfrm>
            <a:off x="5251450" y="702659"/>
            <a:ext cx="3892550" cy="3451894"/>
          </a:xfrm>
          <a:prstGeom prst="rect">
            <a:avLst/>
          </a:prstGeom>
          <a:noFill/>
          <a:ln>
            <a:noFill/>
          </a:ln>
        </p:spPr>
      </p:sp>
      <p:sp>
        <p:nvSpPr>
          <p:cNvPr id="33" name="Google Shape;33;p20"/>
          <p:cNvSpPr txBox="1"/>
          <p:nvPr>
            <p:ph idx="3" type="body"/>
          </p:nvPr>
        </p:nvSpPr>
        <p:spPr>
          <a:xfrm>
            <a:off x="431800" y="1325887"/>
            <a:ext cx="3921124" cy="2828670"/>
          </a:xfrm>
          <a:prstGeom prst="rect">
            <a:avLst/>
          </a:prstGeom>
          <a:noFill/>
          <a:ln>
            <a:noFill/>
          </a:ln>
        </p:spPr>
        <p:txBody>
          <a:bodyPr anchorCtr="0" anchor="t" bIns="0" lIns="0" spcFirstLastPara="1" rIns="0" wrap="square" tIns="0">
            <a:noAutofit/>
          </a:bodyPr>
          <a:lstStyle>
            <a:lvl1pPr indent="-406400" lvl="0" marL="457200" algn="l">
              <a:lnSpc>
                <a:spcPct val="100000"/>
              </a:lnSpc>
              <a:spcBef>
                <a:spcPts val="0"/>
              </a:spcBef>
              <a:spcAft>
                <a:spcPts val="0"/>
              </a:spcAft>
              <a:buClr>
                <a:schemeClr val="lt1"/>
              </a:buClr>
              <a:buSzPts val="2800"/>
              <a:buFont typeface="Arial"/>
              <a:buChar char="–"/>
              <a:defRPr b="0" sz="2800">
                <a:solidFill>
                  <a:schemeClr val="lt1"/>
                </a:solidFill>
              </a:defRPr>
            </a:lvl1pPr>
            <a:lvl2pPr indent="-228600" lvl="1" marL="914400" algn="l">
              <a:lnSpc>
                <a:spcPct val="100000"/>
              </a:lnSpc>
              <a:spcBef>
                <a:spcPts val="800"/>
              </a:spcBef>
              <a:spcAft>
                <a:spcPts val="0"/>
              </a:spcAft>
              <a:buClr>
                <a:schemeClr val="dk1"/>
              </a:buClr>
              <a:buSzPts val="1800"/>
              <a:buNone/>
              <a:defRPr/>
            </a:lvl2pPr>
            <a:lvl3pPr indent="-342900" lvl="2" marL="1371600" algn="l">
              <a:lnSpc>
                <a:spcPct val="100000"/>
              </a:lnSpc>
              <a:spcBef>
                <a:spcPts val="0"/>
              </a:spcBef>
              <a:spcAft>
                <a:spcPts val="0"/>
              </a:spcAft>
              <a:buClr>
                <a:schemeClr val="dk1"/>
              </a:buClr>
              <a:buSzPts val="1800"/>
              <a:buChar char="–"/>
              <a:defRPr/>
            </a:lvl3pPr>
            <a:lvl4pPr indent="-342900" lvl="3" marL="1828800" algn="l">
              <a:lnSpc>
                <a:spcPct val="100000"/>
              </a:lnSpc>
              <a:spcBef>
                <a:spcPts val="0"/>
              </a:spcBef>
              <a:spcAft>
                <a:spcPts val="0"/>
              </a:spcAft>
              <a:buClr>
                <a:schemeClr val="dk1"/>
              </a:buClr>
              <a:buSzPts val="1800"/>
              <a:buChar char="–"/>
              <a:defRPr/>
            </a:lvl4pPr>
            <a:lvl5pPr indent="-342900" lvl="4" marL="2286000" algn="l">
              <a:lnSpc>
                <a:spcPct val="100000"/>
              </a:lnSpc>
              <a:spcBef>
                <a:spcPts val="0"/>
              </a:spcBef>
              <a:spcAft>
                <a:spcPts val="0"/>
              </a:spcAft>
              <a:buClr>
                <a:schemeClr val="dk1"/>
              </a:buClr>
              <a:buSzPts val="1800"/>
              <a:buChar char="–"/>
              <a:defRPr/>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34" name="Google Shape;34;p20"/>
          <p:cNvSpPr txBox="1"/>
          <p:nvPr>
            <p:ph idx="4" type="body"/>
          </p:nvPr>
        </p:nvSpPr>
        <p:spPr>
          <a:xfrm>
            <a:off x="431800" y="4279697"/>
            <a:ext cx="8712200" cy="863802"/>
          </a:xfrm>
          <a:prstGeom prst="rect">
            <a:avLst/>
          </a:prstGeom>
          <a:noFill/>
          <a:ln>
            <a:noFill/>
          </a:ln>
        </p:spPr>
        <p:txBody>
          <a:bodyPr anchorCtr="0" anchor="b" bIns="72000" lIns="0" spcFirstLastPara="1" rIns="108000" wrap="square" tIns="0">
            <a:noAutofit/>
          </a:bodyPr>
          <a:lstStyle>
            <a:lvl1pPr indent="-228600" lvl="0" marL="457200" algn="r">
              <a:lnSpc>
                <a:spcPct val="114000"/>
              </a:lnSpc>
              <a:spcBef>
                <a:spcPts val="0"/>
              </a:spcBef>
              <a:spcAft>
                <a:spcPts val="0"/>
              </a:spcAft>
              <a:buClr>
                <a:schemeClr val="lt1"/>
              </a:buClr>
              <a:buSzPts val="1400"/>
              <a:buNone/>
              <a:defRPr sz="1400">
                <a:solidFill>
                  <a:schemeClr val="lt1"/>
                </a:solidFill>
              </a:defRPr>
            </a:lvl1pPr>
            <a:lvl2pPr indent="-228600" lvl="1" marL="914400" algn="l">
              <a:lnSpc>
                <a:spcPct val="100000"/>
              </a:lnSpc>
              <a:spcBef>
                <a:spcPts val="0"/>
              </a:spcBef>
              <a:spcAft>
                <a:spcPts val="0"/>
              </a:spcAft>
              <a:buClr>
                <a:schemeClr val="dk1"/>
              </a:buClr>
              <a:buSzPts val="1200"/>
              <a:buNone/>
              <a:defRPr sz="1200"/>
            </a:lvl2pPr>
            <a:lvl3pPr indent="-304800" lvl="2" marL="1371600" algn="l">
              <a:lnSpc>
                <a:spcPct val="100000"/>
              </a:lnSpc>
              <a:spcBef>
                <a:spcPts val="0"/>
              </a:spcBef>
              <a:spcAft>
                <a:spcPts val="0"/>
              </a:spcAft>
              <a:buClr>
                <a:schemeClr val="dk1"/>
              </a:buClr>
              <a:buSzPts val="1200"/>
              <a:buChar char="–"/>
              <a:defRPr sz="1200"/>
            </a:lvl3pPr>
            <a:lvl4pPr indent="-304800" lvl="3" marL="1828800" algn="l">
              <a:lnSpc>
                <a:spcPct val="100000"/>
              </a:lnSpc>
              <a:spcBef>
                <a:spcPts val="0"/>
              </a:spcBef>
              <a:spcAft>
                <a:spcPts val="0"/>
              </a:spcAft>
              <a:buClr>
                <a:schemeClr val="dk1"/>
              </a:buClr>
              <a:buSzPts val="1200"/>
              <a:buChar char="–"/>
              <a:defRPr sz="1200"/>
            </a:lvl4pPr>
            <a:lvl5pPr indent="-304800" lvl="4" marL="2286000" algn="l">
              <a:lnSpc>
                <a:spcPct val="100000"/>
              </a:lnSpc>
              <a:spcBef>
                <a:spcPts val="0"/>
              </a:spcBef>
              <a:spcAft>
                <a:spcPts val="0"/>
              </a:spcAft>
              <a:buClr>
                <a:schemeClr val="dk1"/>
              </a:buClr>
              <a:buSzPts val="1200"/>
              <a:buChar char="–"/>
              <a:defRPr sz="1200"/>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2744">
          <p15:clr>
            <a:srgbClr val="FBAE40"/>
          </p15:clr>
        </p15:guide>
        <p15:guide id="5" pos="5488">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itle (Dark)" showMasterSp="0">
  <p:cSld name="Blank, title (Dark)">
    <p:bg>
      <p:bgPr>
        <a:solidFill>
          <a:schemeClr val="dk2"/>
        </a:solidFill>
      </p:bgPr>
    </p:bg>
    <p:spTree>
      <p:nvGrpSpPr>
        <p:cNvPr id="35" name="Shape 35"/>
        <p:cNvGrpSpPr/>
        <p:nvPr/>
      </p:nvGrpSpPr>
      <p:grpSpPr>
        <a:xfrm>
          <a:off x="0" y="0"/>
          <a:ext cx="0" cy="0"/>
          <a:chOff x="0" y="0"/>
          <a:chExt cx="0" cy="0"/>
        </a:xfrm>
      </p:grpSpPr>
      <p:cxnSp>
        <p:nvCxnSpPr>
          <p:cNvPr id="36" name="Google Shape;36;p24"/>
          <p:cNvCxnSpPr/>
          <p:nvPr/>
        </p:nvCxnSpPr>
        <p:spPr>
          <a:xfrm>
            <a:off x="431800" y="428485"/>
            <a:ext cx="8280400" cy="0"/>
          </a:xfrm>
          <a:prstGeom prst="straightConnector1">
            <a:avLst/>
          </a:prstGeom>
          <a:noFill/>
          <a:ln cap="flat" cmpd="sng" w="38100">
            <a:solidFill>
              <a:schemeClr val="lt1"/>
            </a:solidFill>
            <a:prstDash val="solid"/>
            <a:round/>
            <a:headEnd len="sm" w="sm" type="none"/>
            <a:tailEnd len="sm" w="sm" type="none"/>
          </a:ln>
        </p:spPr>
      </p:cxnSp>
      <p:sp>
        <p:nvSpPr>
          <p:cNvPr id="37" name="Google Shape;37;p24"/>
          <p:cNvSpPr txBox="1"/>
          <p:nvPr>
            <p:ph idx="1" type="body"/>
          </p:nvPr>
        </p:nvSpPr>
        <p:spPr>
          <a:xfrm>
            <a:off x="431800" y="411163"/>
            <a:ext cx="8280400" cy="701301"/>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lt1"/>
              </a:buClr>
              <a:buSzPts val="3400"/>
              <a:buNone/>
              <a:defRPr sz="3400">
                <a:solidFill>
                  <a:schemeClr val="lt1"/>
                </a:solidFill>
              </a:defRPr>
            </a:lvl1pPr>
            <a:lvl2pPr indent="-228600" lvl="1" marL="914400" algn="l">
              <a:lnSpc>
                <a:spcPct val="100000"/>
              </a:lnSpc>
              <a:spcBef>
                <a:spcPts val="800"/>
              </a:spcBef>
              <a:spcAft>
                <a:spcPts val="0"/>
              </a:spcAft>
              <a:buClr>
                <a:schemeClr val="dk1"/>
              </a:buClr>
              <a:buSzPts val="1800"/>
              <a:buNone/>
              <a:defRPr sz="1800"/>
            </a:lvl2pPr>
            <a:lvl3pPr indent="-342900" lvl="2" marL="1371600" algn="l">
              <a:lnSpc>
                <a:spcPct val="100000"/>
              </a:lnSpc>
              <a:spcBef>
                <a:spcPts val="0"/>
              </a:spcBef>
              <a:spcAft>
                <a:spcPts val="0"/>
              </a:spcAft>
              <a:buClr>
                <a:schemeClr val="dk1"/>
              </a:buClr>
              <a:buSzPts val="1800"/>
              <a:buChar char="–"/>
              <a:defRPr sz="1800"/>
            </a:lvl3pPr>
            <a:lvl4pPr indent="-342900" lvl="3" marL="1828800" algn="l">
              <a:lnSpc>
                <a:spcPct val="100000"/>
              </a:lnSpc>
              <a:spcBef>
                <a:spcPts val="0"/>
              </a:spcBef>
              <a:spcAft>
                <a:spcPts val="0"/>
              </a:spcAft>
              <a:buClr>
                <a:schemeClr val="dk1"/>
              </a:buClr>
              <a:buSzPts val="1800"/>
              <a:buChar char="–"/>
              <a:defRPr sz="1800"/>
            </a:lvl4pPr>
            <a:lvl5pPr indent="-342900" lvl="4" marL="2286000" algn="l">
              <a:lnSpc>
                <a:spcPct val="100000"/>
              </a:lnSpc>
              <a:spcBef>
                <a:spcPts val="0"/>
              </a:spcBef>
              <a:spcAft>
                <a:spcPts val="0"/>
              </a:spcAft>
              <a:buClr>
                <a:schemeClr val="dk1"/>
              </a:buClr>
              <a:buSzPts val="1800"/>
              <a:buChar char="–"/>
              <a:defRPr sz="1800"/>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38" name="Google Shape;38;p24"/>
          <p:cNvSpPr txBox="1"/>
          <p:nvPr>
            <p:ph idx="2" type="body"/>
          </p:nvPr>
        </p:nvSpPr>
        <p:spPr>
          <a:xfrm>
            <a:off x="431801" y="1447800"/>
            <a:ext cx="5645149" cy="2651760"/>
          </a:xfrm>
          <a:prstGeom prst="rect">
            <a:avLst/>
          </a:prstGeom>
          <a:noFill/>
          <a:ln>
            <a:noFill/>
          </a:ln>
        </p:spPr>
        <p:txBody>
          <a:bodyPr anchorCtr="0" anchor="t" bIns="0" lIns="0" spcFirstLastPara="1" rIns="0" wrap="square" tIns="0">
            <a:noAutofit/>
          </a:bodyPr>
          <a:lstStyle>
            <a:lvl1pPr indent="-406400" lvl="0" marL="457200" algn="l">
              <a:lnSpc>
                <a:spcPct val="100000"/>
              </a:lnSpc>
              <a:spcBef>
                <a:spcPts val="0"/>
              </a:spcBef>
              <a:spcAft>
                <a:spcPts val="0"/>
              </a:spcAft>
              <a:buClr>
                <a:schemeClr val="lt1"/>
              </a:buClr>
              <a:buSzPts val="2800"/>
              <a:buFont typeface="Arial"/>
              <a:buChar char="–"/>
              <a:defRPr sz="2800">
                <a:solidFill>
                  <a:schemeClr val="lt1"/>
                </a:solidFill>
              </a:defRPr>
            </a:lvl1pPr>
            <a:lvl2pPr indent="-228600" lvl="1" marL="914400" algn="l">
              <a:lnSpc>
                <a:spcPct val="100000"/>
              </a:lnSpc>
              <a:spcBef>
                <a:spcPts val="800"/>
              </a:spcBef>
              <a:spcAft>
                <a:spcPts val="0"/>
              </a:spcAft>
              <a:buClr>
                <a:schemeClr val="dk1"/>
              </a:buClr>
              <a:buSzPts val="1800"/>
              <a:buNone/>
              <a:defRPr sz="1800"/>
            </a:lvl2pPr>
            <a:lvl3pPr indent="-342900" lvl="2" marL="1371600" algn="l">
              <a:lnSpc>
                <a:spcPct val="100000"/>
              </a:lnSpc>
              <a:spcBef>
                <a:spcPts val="0"/>
              </a:spcBef>
              <a:spcAft>
                <a:spcPts val="0"/>
              </a:spcAft>
              <a:buClr>
                <a:schemeClr val="dk1"/>
              </a:buClr>
              <a:buSzPts val="1800"/>
              <a:buChar char="–"/>
              <a:defRPr sz="1800"/>
            </a:lvl3pPr>
            <a:lvl4pPr indent="-342900" lvl="3" marL="1828800" algn="l">
              <a:lnSpc>
                <a:spcPct val="100000"/>
              </a:lnSpc>
              <a:spcBef>
                <a:spcPts val="0"/>
              </a:spcBef>
              <a:spcAft>
                <a:spcPts val="0"/>
              </a:spcAft>
              <a:buClr>
                <a:schemeClr val="dk1"/>
              </a:buClr>
              <a:buSzPts val="1800"/>
              <a:buChar char="–"/>
              <a:defRPr sz="1800"/>
            </a:lvl4pPr>
            <a:lvl5pPr indent="-342900" lvl="4" marL="2286000" algn="l">
              <a:lnSpc>
                <a:spcPct val="100000"/>
              </a:lnSpc>
              <a:spcBef>
                <a:spcPts val="0"/>
              </a:spcBef>
              <a:spcAft>
                <a:spcPts val="0"/>
              </a:spcAft>
              <a:buClr>
                <a:schemeClr val="dk1"/>
              </a:buClr>
              <a:buSzPts val="1800"/>
              <a:buChar char="–"/>
              <a:defRPr sz="1800"/>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39" name="Google Shape;39;p24"/>
          <p:cNvSpPr txBox="1"/>
          <p:nvPr>
            <p:ph idx="3" type="body"/>
          </p:nvPr>
        </p:nvSpPr>
        <p:spPr>
          <a:xfrm>
            <a:off x="431800" y="4279697"/>
            <a:ext cx="8712200" cy="863802"/>
          </a:xfrm>
          <a:prstGeom prst="rect">
            <a:avLst/>
          </a:prstGeom>
          <a:noFill/>
          <a:ln>
            <a:noFill/>
          </a:ln>
        </p:spPr>
        <p:txBody>
          <a:bodyPr anchorCtr="0" anchor="b" bIns="72000" lIns="0" spcFirstLastPara="1" rIns="108000" wrap="square" tIns="0">
            <a:noAutofit/>
          </a:bodyPr>
          <a:lstStyle>
            <a:lvl1pPr indent="-228600" lvl="0" marL="457200" algn="r">
              <a:lnSpc>
                <a:spcPct val="114000"/>
              </a:lnSpc>
              <a:spcBef>
                <a:spcPts val="0"/>
              </a:spcBef>
              <a:spcAft>
                <a:spcPts val="0"/>
              </a:spcAft>
              <a:buClr>
                <a:schemeClr val="lt1"/>
              </a:buClr>
              <a:buSzPts val="1400"/>
              <a:buNone/>
              <a:defRPr sz="1400">
                <a:solidFill>
                  <a:schemeClr val="lt1"/>
                </a:solidFill>
              </a:defRPr>
            </a:lvl1pPr>
            <a:lvl2pPr indent="-228600" lvl="1" marL="914400" algn="l">
              <a:lnSpc>
                <a:spcPct val="100000"/>
              </a:lnSpc>
              <a:spcBef>
                <a:spcPts val="0"/>
              </a:spcBef>
              <a:spcAft>
                <a:spcPts val="0"/>
              </a:spcAft>
              <a:buClr>
                <a:schemeClr val="dk1"/>
              </a:buClr>
              <a:buSzPts val="1200"/>
              <a:buNone/>
              <a:defRPr sz="1200"/>
            </a:lvl2pPr>
            <a:lvl3pPr indent="-304800" lvl="2" marL="1371600" algn="l">
              <a:lnSpc>
                <a:spcPct val="100000"/>
              </a:lnSpc>
              <a:spcBef>
                <a:spcPts val="0"/>
              </a:spcBef>
              <a:spcAft>
                <a:spcPts val="0"/>
              </a:spcAft>
              <a:buClr>
                <a:schemeClr val="dk1"/>
              </a:buClr>
              <a:buSzPts val="1200"/>
              <a:buChar char="–"/>
              <a:defRPr sz="1200"/>
            </a:lvl3pPr>
            <a:lvl4pPr indent="-304800" lvl="3" marL="1828800" algn="l">
              <a:lnSpc>
                <a:spcPct val="100000"/>
              </a:lnSpc>
              <a:spcBef>
                <a:spcPts val="0"/>
              </a:spcBef>
              <a:spcAft>
                <a:spcPts val="0"/>
              </a:spcAft>
              <a:buClr>
                <a:schemeClr val="dk1"/>
              </a:buClr>
              <a:buSzPts val="1200"/>
              <a:buChar char="–"/>
              <a:defRPr sz="1200"/>
            </a:lvl4pPr>
            <a:lvl5pPr indent="-304800" lvl="4" marL="2286000" algn="l">
              <a:lnSpc>
                <a:spcPct val="100000"/>
              </a:lnSpc>
              <a:spcBef>
                <a:spcPts val="0"/>
              </a:spcBef>
              <a:spcAft>
                <a:spcPts val="0"/>
              </a:spcAft>
              <a:buClr>
                <a:schemeClr val="dk1"/>
              </a:buClr>
              <a:buSzPts val="1200"/>
              <a:buChar char="–"/>
              <a:defRPr sz="1200"/>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5488">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ull image (Dark)" showMasterSp="0">
  <p:cSld name="1_Full image (Dark)">
    <p:bg>
      <p:bgPr>
        <a:solidFill>
          <a:schemeClr val="dk2"/>
        </a:solidFill>
      </p:bgPr>
    </p:bg>
    <p:spTree>
      <p:nvGrpSpPr>
        <p:cNvPr id="40" name="Shape 40"/>
        <p:cNvGrpSpPr/>
        <p:nvPr/>
      </p:nvGrpSpPr>
      <p:grpSpPr>
        <a:xfrm>
          <a:off x="0" y="0"/>
          <a:ext cx="0" cy="0"/>
          <a:chOff x="0" y="0"/>
          <a:chExt cx="0" cy="0"/>
        </a:xfrm>
      </p:grpSpPr>
      <p:sp>
        <p:nvSpPr>
          <p:cNvPr id="41" name="Google Shape;41;p21"/>
          <p:cNvSpPr/>
          <p:nvPr>
            <p:ph idx="2" type="pic"/>
          </p:nvPr>
        </p:nvSpPr>
        <p:spPr>
          <a:xfrm>
            <a:off x="431802" y="411162"/>
            <a:ext cx="8280300" cy="4321200"/>
          </a:xfrm>
          <a:prstGeom prst="rect">
            <a:avLst/>
          </a:prstGeom>
          <a:noFill/>
          <a:ln>
            <a:noFill/>
          </a:ln>
        </p:spPr>
      </p:sp>
      <p:sp>
        <p:nvSpPr>
          <p:cNvPr id="42" name="Google Shape;42;p21"/>
          <p:cNvSpPr txBox="1"/>
          <p:nvPr>
            <p:ph idx="1" type="body"/>
          </p:nvPr>
        </p:nvSpPr>
        <p:spPr>
          <a:xfrm>
            <a:off x="431800" y="4279697"/>
            <a:ext cx="8712300" cy="863700"/>
          </a:xfrm>
          <a:prstGeom prst="rect">
            <a:avLst/>
          </a:prstGeom>
          <a:noFill/>
          <a:ln>
            <a:noFill/>
          </a:ln>
        </p:spPr>
        <p:txBody>
          <a:bodyPr anchorCtr="0" anchor="b" bIns="72000" lIns="0" spcFirstLastPara="1" rIns="108000" wrap="square" tIns="0">
            <a:noAutofit/>
          </a:bodyPr>
          <a:lstStyle>
            <a:lvl1pPr indent="-228600" lvl="0" marL="457200" algn="r">
              <a:lnSpc>
                <a:spcPct val="114000"/>
              </a:lnSpc>
              <a:spcBef>
                <a:spcPts val="0"/>
              </a:spcBef>
              <a:spcAft>
                <a:spcPts val="0"/>
              </a:spcAft>
              <a:buClr>
                <a:schemeClr val="lt1"/>
              </a:buClr>
              <a:buSzPts val="1400"/>
              <a:buNone/>
              <a:defRPr sz="1400">
                <a:solidFill>
                  <a:schemeClr val="lt1"/>
                </a:solidFill>
              </a:defRPr>
            </a:lvl1pPr>
            <a:lvl2pPr indent="-228600" lvl="1" marL="914400" algn="l">
              <a:lnSpc>
                <a:spcPct val="100000"/>
              </a:lnSpc>
              <a:spcBef>
                <a:spcPts val="0"/>
              </a:spcBef>
              <a:spcAft>
                <a:spcPts val="0"/>
              </a:spcAft>
              <a:buClr>
                <a:schemeClr val="dk1"/>
              </a:buClr>
              <a:buSzPts val="1200"/>
              <a:buNone/>
              <a:defRPr sz="1200"/>
            </a:lvl2pPr>
            <a:lvl3pPr indent="-304800" lvl="2" marL="1371600" algn="l">
              <a:lnSpc>
                <a:spcPct val="100000"/>
              </a:lnSpc>
              <a:spcBef>
                <a:spcPts val="0"/>
              </a:spcBef>
              <a:spcAft>
                <a:spcPts val="0"/>
              </a:spcAft>
              <a:buClr>
                <a:schemeClr val="dk1"/>
              </a:buClr>
              <a:buSzPts val="1200"/>
              <a:buChar char="–"/>
              <a:defRPr sz="1200"/>
            </a:lvl3pPr>
            <a:lvl4pPr indent="-304800" lvl="3" marL="1828800" algn="l">
              <a:lnSpc>
                <a:spcPct val="100000"/>
              </a:lnSpc>
              <a:spcBef>
                <a:spcPts val="0"/>
              </a:spcBef>
              <a:spcAft>
                <a:spcPts val="0"/>
              </a:spcAft>
              <a:buClr>
                <a:schemeClr val="dk1"/>
              </a:buClr>
              <a:buSzPts val="1200"/>
              <a:buChar char="–"/>
              <a:defRPr sz="1200"/>
            </a:lvl4pPr>
            <a:lvl5pPr indent="-304800" lvl="4" marL="2286000" algn="l">
              <a:lnSpc>
                <a:spcPct val="100000"/>
              </a:lnSpc>
              <a:spcBef>
                <a:spcPts val="0"/>
              </a:spcBef>
              <a:spcAft>
                <a:spcPts val="0"/>
              </a:spcAft>
              <a:buClr>
                <a:schemeClr val="dk1"/>
              </a:buClr>
              <a:buSzPts val="1200"/>
              <a:buChar char="–"/>
              <a:defRPr sz="1200"/>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5488">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ullets, image (Dark)" showMasterSp="0">
  <p:cSld name="Bullets, image (Dark)">
    <p:bg>
      <p:bgPr>
        <a:solidFill>
          <a:schemeClr val="dk2"/>
        </a:solidFill>
      </p:bgPr>
    </p:bg>
    <p:spTree>
      <p:nvGrpSpPr>
        <p:cNvPr id="43" name="Shape 43"/>
        <p:cNvGrpSpPr/>
        <p:nvPr/>
      </p:nvGrpSpPr>
      <p:grpSpPr>
        <a:xfrm>
          <a:off x="0" y="0"/>
          <a:ext cx="0" cy="0"/>
          <a:chOff x="0" y="0"/>
          <a:chExt cx="0" cy="0"/>
        </a:xfrm>
      </p:grpSpPr>
      <p:sp>
        <p:nvSpPr>
          <p:cNvPr id="44" name="Google Shape;44;p35"/>
          <p:cNvSpPr txBox="1"/>
          <p:nvPr>
            <p:ph idx="1" type="body"/>
          </p:nvPr>
        </p:nvSpPr>
        <p:spPr>
          <a:xfrm>
            <a:off x="431801" y="682938"/>
            <a:ext cx="3921124" cy="3471620"/>
          </a:xfrm>
          <a:prstGeom prst="rect">
            <a:avLst/>
          </a:prstGeom>
          <a:noFill/>
          <a:ln>
            <a:noFill/>
          </a:ln>
        </p:spPr>
        <p:txBody>
          <a:bodyPr anchorCtr="0" anchor="t" bIns="0" lIns="0" spcFirstLastPara="1" rIns="0" wrap="square" tIns="0">
            <a:noAutofit/>
          </a:bodyPr>
          <a:lstStyle>
            <a:lvl1pPr indent="-406400" lvl="0" marL="457200" algn="l">
              <a:lnSpc>
                <a:spcPct val="100000"/>
              </a:lnSpc>
              <a:spcBef>
                <a:spcPts val="0"/>
              </a:spcBef>
              <a:spcAft>
                <a:spcPts val="0"/>
              </a:spcAft>
              <a:buClr>
                <a:schemeClr val="lt1"/>
              </a:buClr>
              <a:buSzPts val="2800"/>
              <a:buFont typeface="Arial"/>
              <a:buChar char="–"/>
              <a:defRPr sz="2800">
                <a:solidFill>
                  <a:schemeClr val="lt1"/>
                </a:solidFill>
              </a:defRPr>
            </a:lvl1pPr>
            <a:lvl2pPr indent="-228600" lvl="1" marL="914400" algn="l">
              <a:lnSpc>
                <a:spcPct val="100000"/>
              </a:lnSpc>
              <a:spcBef>
                <a:spcPts val="800"/>
              </a:spcBef>
              <a:spcAft>
                <a:spcPts val="0"/>
              </a:spcAft>
              <a:buClr>
                <a:schemeClr val="dk1"/>
              </a:buClr>
              <a:buSzPts val="1800"/>
              <a:buNone/>
              <a:defRPr sz="1800"/>
            </a:lvl2pPr>
            <a:lvl3pPr indent="-342900" lvl="2" marL="1371600" algn="l">
              <a:lnSpc>
                <a:spcPct val="100000"/>
              </a:lnSpc>
              <a:spcBef>
                <a:spcPts val="0"/>
              </a:spcBef>
              <a:spcAft>
                <a:spcPts val="0"/>
              </a:spcAft>
              <a:buClr>
                <a:schemeClr val="dk1"/>
              </a:buClr>
              <a:buSzPts val="1800"/>
              <a:buChar char="–"/>
              <a:defRPr sz="1800"/>
            </a:lvl3pPr>
            <a:lvl4pPr indent="-342900" lvl="3" marL="1828800" algn="l">
              <a:lnSpc>
                <a:spcPct val="100000"/>
              </a:lnSpc>
              <a:spcBef>
                <a:spcPts val="0"/>
              </a:spcBef>
              <a:spcAft>
                <a:spcPts val="0"/>
              </a:spcAft>
              <a:buClr>
                <a:schemeClr val="dk1"/>
              </a:buClr>
              <a:buSzPts val="1800"/>
              <a:buChar char="–"/>
              <a:defRPr sz="1800"/>
            </a:lvl4pPr>
            <a:lvl5pPr indent="-342900" lvl="4" marL="2286000" algn="l">
              <a:lnSpc>
                <a:spcPct val="100000"/>
              </a:lnSpc>
              <a:spcBef>
                <a:spcPts val="0"/>
              </a:spcBef>
              <a:spcAft>
                <a:spcPts val="0"/>
              </a:spcAft>
              <a:buClr>
                <a:schemeClr val="dk1"/>
              </a:buClr>
              <a:buSzPts val="1800"/>
              <a:buChar char="–"/>
              <a:defRPr sz="1800"/>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45" name="Google Shape;45;p35"/>
          <p:cNvSpPr/>
          <p:nvPr>
            <p:ph idx="2" type="pic"/>
          </p:nvPr>
        </p:nvSpPr>
        <p:spPr>
          <a:xfrm>
            <a:off x="5251450" y="702659"/>
            <a:ext cx="3892550" cy="3471620"/>
          </a:xfrm>
          <a:prstGeom prst="rect">
            <a:avLst/>
          </a:prstGeom>
          <a:noFill/>
          <a:ln>
            <a:noFill/>
          </a:ln>
        </p:spPr>
      </p:sp>
      <p:sp>
        <p:nvSpPr>
          <p:cNvPr id="46" name="Google Shape;46;p35"/>
          <p:cNvSpPr txBox="1"/>
          <p:nvPr>
            <p:ph idx="3" type="body"/>
          </p:nvPr>
        </p:nvSpPr>
        <p:spPr>
          <a:xfrm>
            <a:off x="431800" y="4279697"/>
            <a:ext cx="8712200" cy="863802"/>
          </a:xfrm>
          <a:prstGeom prst="rect">
            <a:avLst/>
          </a:prstGeom>
          <a:noFill/>
          <a:ln>
            <a:noFill/>
          </a:ln>
        </p:spPr>
        <p:txBody>
          <a:bodyPr anchorCtr="0" anchor="b" bIns="72000" lIns="0" spcFirstLastPara="1" rIns="108000" wrap="square" tIns="0">
            <a:noAutofit/>
          </a:bodyPr>
          <a:lstStyle>
            <a:lvl1pPr indent="-228600" lvl="0" marL="457200" algn="r">
              <a:lnSpc>
                <a:spcPct val="114000"/>
              </a:lnSpc>
              <a:spcBef>
                <a:spcPts val="0"/>
              </a:spcBef>
              <a:spcAft>
                <a:spcPts val="0"/>
              </a:spcAft>
              <a:buClr>
                <a:schemeClr val="lt1"/>
              </a:buClr>
              <a:buSzPts val="1400"/>
              <a:buNone/>
              <a:defRPr sz="1400">
                <a:solidFill>
                  <a:schemeClr val="lt1"/>
                </a:solidFill>
              </a:defRPr>
            </a:lvl1pPr>
            <a:lvl2pPr indent="-228600" lvl="1" marL="914400" algn="l">
              <a:lnSpc>
                <a:spcPct val="100000"/>
              </a:lnSpc>
              <a:spcBef>
                <a:spcPts val="0"/>
              </a:spcBef>
              <a:spcAft>
                <a:spcPts val="0"/>
              </a:spcAft>
              <a:buClr>
                <a:schemeClr val="dk1"/>
              </a:buClr>
              <a:buSzPts val="1200"/>
              <a:buNone/>
              <a:defRPr sz="1200"/>
            </a:lvl2pPr>
            <a:lvl3pPr indent="-304800" lvl="2" marL="1371600" algn="l">
              <a:lnSpc>
                <a:spcPct val="100000"/>
              </a:lnSpc>
              <a:spcBef>
                <a:spcPts val="0"/>
              </a:spcBef>
              <a:spcAft>
                <a:spcPts val="0"/>
              </a:spcAft>
              <a:buClr>
                <a:schemeClr val="dk1"/>
              </a:buClr>
              <a:buSzPts val="1200"/>
              <a:buChar char="–"/>
              <a:defRPr sz="1200"/>
            </a:lvl3pPr>
            <a:lvl4pPr indent="-304800" lvl="3" marL="1828800" algn="l">
              <a:lnSpc>
                <a:spcPct val="100000"/>
              </a:lnSpc>
              <a:spcBef>
                <a:spcPts val="0"/>
              </a:spcBef>
              <a:spcAft>
                <a:spcPts val="0"/>
              </a:spcAft>
              <a:buClr>
                <a:schemeClr val="dk1"/>
              </a:buClr>
              <a:buSzPts val="1200"/>
              <a:buChar char="–"/>
              <a:defRPr sz="1200"/>
            </a:lvl4pPr>
            <a:lvl5pPr indent="-304800" lvl="4" marL="2286000" algn="l">
              <a:lnSpc>
                <a:spcPct val="100000"/>
              </a:lnSpc>
              <a:spcBef>
                <a:spcPts val="0"/>
              </a:spcBef>
              <a:spcAft>
                <a:spcPts val="0"/>
              </a:spcAft>
              <a:buClr>
                <a:schemeClr val="dk1"/>
              </a:buClr>
              <a:buSzPts val="1200"/>
              <a:buChar char="–"/>
              <a:defRPr sz="1200"/>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2744">
          <p15:clr>
            <a:srgbClr val="FBAE40"/>
          </p15:clr>
        </p15:guide>
        <p15:guide id="5" pos="5488">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ull image (Dark)" showMasterSp="0">
  <p:cSld name="Full image (Dark)">
    <p:bg>
      <p:bgPr>
        <a:solidFill>
          <a:schemeClr val="dk2"/>
        </a:solidFill>
      </p:bgPr>
    </p:bg>
    <p:spTree>
      <p:nvGrpSpPr>
        <p:cNvPr id="47" name="Shape 47"/>
        <p:cNvGrpSpPr/>
        <p:nvPr/>
      </p:nvGrpSpPr>
      <p:grpSpPr>
        <a:xfrm>
          <a:off x="0" y="0"/>
          <a:ext cx="0" cy="0"/>
          <a:chOff x="0" y="0"/>
          <a:chExt cx="0" cy="0"/>
        </a:xfrm>
      </p:grpSpPr>
      <p:sp>
        <p:nvSpPr>
          <p:cNvPr id="48" name="Google Shape;48;p64"/>
          <p:cNvSpPr/>
          <p:nvPr>
            <p:ph idx="2" type="pic"/>
          </p:nvPr>
        </p:nvSpPr>
        <p:spPr>
          <a:xfrm>
            <a:off x="431802" y="411162"/>
            <a:ext cx="8280398" cy="4321175"/>
          </a:xfrm>
          <a:prstGeom prst="rect">
            <a:avLst/>
          </a:prstGeom>
          <a:noFill/>
          <a:ln>
            <a:noFill/>
          </a:ln>
        </p:spPr>
      </p:sp>
      <p:sp>
        <p:nvSpPr>
          <p:cNvPr id="49" name="Google Shape;49;p64"/>
          <p:cNvSpPr txBox="1"/>
          <p:nvPr>
            <p:ph idx="1" type="body"/>
          </p:nvPr>
        </p:nvSpPr>
        <p:spPr>
          <a:xfrm>
            <a:off x="431800" y="4279697"/>
            <a:ext cx="8712200" cy="863802"/>
          </a:xfrm>
          <a:prstGeom prst="rect">
            <a:avLst/>
          </a:prstGeom>
          <a:noFill/>
          <a:ln>
            <a:noFill/>
          </a:ln>
        </p:spPr>
        <p:txBody>
          <a:bodyPr anchorCtr="0" anchor="b" bIns="72000" lIns="0" spcFirstLastPara="1" rIns="108000" wrap="square" tIns="0">
            <a:noAutofit/>
          </a:bodyPr>
          <a:lstStyle>
            <a:lvl1pPr indent="-228600" lvl="0" marL="457200" algn="r">
              <a:lnSpc>
                <a:spcPct val="114000"/>
              </a:lnSpc>
              <a:spcBef>
                <a:spcPts val="0"/>
              </a:spcBef>
              <a:spcAft>
                <a:spcPts val="0"/>
              </a:spcAft>
              <a:buClr>
                <a:schemeClr val="lt1"/>
              </a:buClr>
              <a:buSzPts val="1400"/>
              <a:buNone/>
              <a:defRPr sz="1400">
                <a:solidFill>
                  <a:schemeClr val="lt1"/>
                </a:solidFill>
              </a:defRPr>
            </a:lvl1pPr>
            <a:lvl2pPr indent="-228600" lvl="1" marL="914400" algn="l">
              <a:lnSpc>
                <a:spcPct val="100000"/>
              </a:lnSpc>
              <a:spcBef>
                <a:spcPts val="0"/>
              </a:spcBef>
              <a:spcAft>
                <a:spcPts val="0"/>
              </a:spcAft>
              <a:buClr>
                <a:schemeClr val="dk1"/>
              </a:buClr>
              <a:buSzPts val="1200"/>
              <a:buNone/>
              <a:defRPr sz="1200"/>
            </a:lvl2pPr>
            <a:lvl3pPr indent="-304800" lvl="2" marL="1371600" algn="l">
              <a:lnSpc>
                <a:spcPct val="100000"/>
              </a:lnSpc>
              <a:spcBef>
                <a:spcPts val="0"/>
              </a:spcBef>
              <a:spcAft>
                <a:spcPts val="0"/>
              </a:spcAft>
              <a:buClr>
                <a:schemeClr val="dk1"/>
              </a:buClr>
              <a:buSzPts val="1200"/>
              <a:buChar char="–"/>
              <a:defRPr sz="1200"/>
            </a:lvl3pPr>
            <a:lvl4pPr indent="-304800" lvl="3" marL="1828800" algn="l">
              <a:lnSpc>
                <a:spcPct val="100000"/>
              </a:lnSpc>
              <a:spcBef>
                <a:spcPts val="0"/>
              </a:spcBef>
              <a:spcAft>
                <a:spcPts val="0"/>
              </a:spcAft>
              <a:buClr>
                <a:schemeClr val="dk1"/>
              </a:buClr>
              <a:buSzPts val="1200"/>
              <a:buChar char="–"/>
              <a:defRPr sz="1200"/>
            </a:lvl4pPr>
            <a:lvl5pPr indent="-304800" lvl="4" marL="2286000" algn="l">
              <a:lnSpc>
                <a:spcPct val="100000"/>
              </a:lnSpc>
              <a:spcBef>
                <a:spcPts val="0"/>
              </a:spcBef>
              <a:spcAft>
                <a:spcPts val="0"/>
              </a:spcAft>
              <a:buClr>
                <a:schemeClr val="dk1"/>
              </a:buClr>
              <a:buSzPts val="1200"/>
              <a:buChar char="–"/>
              <a:defRPr sz="1200"/>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5488">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Heading, bullets, image (Light) 1" showMasterSp="0">
  <p:cSld name="1_Heading, bullets, image (Light) 1">
    <p:bg>
      <p:bgPr>
        <a:solidFill>
          <a:schemeClr val="dk2"/>
        </a:solidFill>
      </p:bgPr>
    </p:bg>
    <p:spTree>
      <p:nvGrpSpPr>
        <p:cNvPr id="50" name="Shape 50"/>
        <p:cNvGrpSpPr/>
        <p:nvPr/>
      </p:nvGrpSpPr>
      <p:grpSpPr>
        <a:xfrm>
          <a:off x="0" y="0"/>
          <a:ext cx="0" cy="0"/>
          <a:chOff x="0" y="0"/>
          <a:chExt cx="0" cy="0"/>
        </a:xfrm>
      </p:grpSpPr>
      <p:cxnSp>
        <p:nvCxnSpPr>
          <p:cNvPr id="51" name="Google Shape;51;g1f9b174de22_2_2649"/>
          <p:cNvCxnSpPr/>
          <p:nvPr/>
        </p:nvCxnSpPr>
        <p:spPr>
          <a:xfrm>
            <a:off x="431800" y="702773"/>
            <a:ext cx="3921000" cy="0"/>
          </a:xfrm>
          <a:prstGeom prst="straightConnector1">
            <a:avLst/>
          </a:prstGeom>
          <a:noFill/>
          <a:ln cap="flat" cmpd="sng" w="25400">
            <a:solidFill>
              <a:schemeClr val="lt1"/>
            </a:solidFill>
            <a:prstDash val="solid"/>
            <a:round/>
            <a:headEnd len="sm" w="sm" type="none"/>
            <a:tailEnd len="sm" w="sm" type="none"/>
          </a:ln>
        </p:spPr>
      </p:cxnSp>
      <p:sp>
        <p:nvSpPr>
          <p:cNvPr id="52" name="Google Shape;52;g1f9b174de22_2_2649"/>
          <p:cNvSpPr txBox="1"/>
          <p:nvPr>
            <p:ph idx="1" type="body"/>
          </p:nvPr>
        </p:nvSpPr>
        <p:spPr>
          <a:xfrm>
            <a:off x="431799" y="702659"/>
            <a:ext cx="3921000" cy="5451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lt1"/>
              </a:buClr>
              <a:buSzPts val="2800"/>
              <a:buNone/>
              <a:defRPr sz="2800">
                <a:solidFill>
                  <a:schemeClr val="lt1"/>
                </a:solidFill>
              </a:defRPr>
            </a:lvl1pPr>
            <a:lvl2pPr indent="-342900" lvl="1" marL="914400" algn="l">
              <a:lnSpc>
                <a:spcPct val="100000"/>
              </a:lnSpc>
              <a:spcBef>
                <a:spcPts val="800"/>
              </a:spcBef>
              <a:spcAft>
                <a:spcPts val="0"/>
              </a:spcAft>
              <a:buClr>
                <a:schemeClr val="dk1"/>
              </a:buClr>
              <a:buSzPts val="1800"/>
              <a:buChar char="○"/>
              <a:defRPr sz="1800"/>
            </a:lvl2pPr>
            <a:lvl3pPr indent="-342900" lvl="2" marL="1371600" algn="l">
              <a:lnSpc>
                <a:spcPct val="100000"/>
              </a:lnSpc>
              <a:spcBef>
                <a:spcPts val="0"/>
              </a:spcBef>
              <a:spcAft>
                <a:spcPts val="0"/>
              </a:spcAft>
              <a:buClr>
                <a:schemeClr val="dk1"/>
              </a:buClr>
              <a:buSzPts val="1800"/>
              <a:buChar char="■"/>
              <a:defRPr sz="1800"/>
            </a:lvl3pPr>
            <a:lvl4pPr indent="-342900" lvl="3" marL="1828800" algn="l">
              <a:lnSpc>
                <a:spcPct val="100000"/>
              </a:lnSpc>
              <a:spcBef>
                <a:spcPts val="0"/>
              </a:spcBef>
              <a:spcAft>
                <a:spcPts val="0"/>
              </a:spcAft>
              <a:buClr>
                <a:schemeClr val="dk1"/>
              </a:buClr>
              <a:buSzPts val="1800"/>
              <a:buChar char="●"/>
              <a:defRPr sz="1800"/>
            </a:lvl4pPr>
            <a:lvl5pPr indent="-342900" lvl="4" marL="2286000" algn="l">
              <a:lnSpc>
                <a:spcPct val="100000"/>
              </a:lnSpc>
              <a:spcBef>
                <a:spcPts val="0"/>
              </a:spcBef>
              <a:spcAft>
                <a:spcPts val="0"/>
              </a:spcAft>
              <a:buClr>
                <a:schemeClr val="dk1"/>
              </a:buClr>
              <a:buSzPts val="1800"/>
              <a:buChar char="○"/>
              <a:defRPr sz="1800"/>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1200"/>
              </a:spcBef>
              <a:spcAft>
                <a:spcPts val="0"/>
              </a:spcAft>
              <a:buClr>
                <a:schemeClr val="dk1"/>
              </a:buClr>
              <a:buSzPts val="1800"/>
              <a:buChar char="●"/>
              <a:defRPr/>
            </a:lvl7pPr>
            <a:lvl8pPr indent="-342900" lvl="7" marL="3657600" algn="l">
              <a:lnSpc>
                <a:spcPct val="100000"/>
              </a:lnSpc>
              <a:spcBef>
                <a:spcPts val="1200"/>
              </a:spcBef>
              <a:spcAft>
                <a:spcPts val="0"/>
              </a:spcAft>
              <a:buClr>
                <a:schemeClr val="dk1"/>
              </a:buClr>
              <a:buSzPts val="1800"/>
              <a:buChar char="○"/>
              <a:defRPr/>
            </a:lvl8pPr>
            <a:lvl9pPr indent="-342900" lvl="8" marL="4114800" algn="l">
              <a:lnSpc>
                <a:spcPct val="100000"/>
              </a:lnSpc>
              <a:spcBef>
                <a:spcPts val="1200"/>
              </a:spcBef>
              <a:spcAft>
                <a:spcPts val="1200"/>
              </a:spcAft>
              <a:buClr>
                <a:schemeClr val="dk1"/>
              </a:buClr>
              <a:buSzPts val="1800"/>
              <a:buChar char="■"/>
              <a:defRPr/>
            </a:lvl9pPr>
          </a:lstStyle>
          <a:p/>
        </p:txBody>
      </p:sp>
      <p:sp>
        <p:nvSpPr>
          <p:cNvPr id="53" name="Google Shape;53;g1f9b174de22_2_2649"/>
          <p:cNvSpPr/>
          <p:nvPr>
            <p:ph idx="2" type="pic"/>
          </p:nvPr>
        </p:nvSpPr>
        <p:spPr>
          <a:xfrm>
            <a:off x="5251450" y="702659"/>
            <a:ext cx="3892500" cy="3451800"/>
          </a:xfrm>
          <a:prstGeom prst="rect">
            <a:avLst/>
          </a:prstGeom>
          <a:noFill/>
          <a:ln>
            <a:noFill/>
          </a:ln>
        </p:spPr>
      </p:sp>
      <p:sp>
        <p:nvSpPr>
          <p:cNvPr id="54" name="Google Shape;54;g1f9b174de22_2_2649"/>
          <p:cNvSpPr txBox="1"/>
          <p:nvPr>
            <p:ph idx="3" type="body"/>
          </p:nvPr>
        </p:nvSpPr>
        <p:spPr>
          <a:xfrm>
            <a:off x="431800" y="1325887"/>
            <a:ext cx="3921000" cy="2828700"/>
          </a:xfrm>
          <a:prstGeom prst="rect">
            <a:avLst/>
          </a:prstGeom>
          <a:noFill/>
          <a:ln>
            <a:noFill/>
          </a:ln>
        </p:spPr>
        <p:txBody>
          <a:bodyPr anchorCtr="0" anchor="t" bIns="0" lIns="0" spcFirstLastPara="1" rIns="0" wrap="square" tIns="0">
            <a:noAutofit/>
          </a:bodyPr>
          <a:lstStyle>
            <a:lvl1pPr indent="-406400" lvl="0" marL="457200" algn="l">
              <a:lnSpc>
                <a:spcPct val="100000"/>
              </a:lnSpc>
              <a:spcBef>
                <a:spcPts val="0"/>
              </a:spcBef>
              <a:spcAft>
                <a:spcPts val="0"/>
              </a:spcAft>
              <a:buClr>
                <a:schemeClr val="lt1"/>
              </a:buClr>
              <a:buSzPts val="2800"/>
              <a:buFont typeface="Arial"/>
              <a:buChar char="–"/>
              <a:defRPr b="0" sz="2800">
                <a:solidFill>
                  <a:schemeClr val="lt1"/>
                </a:solidFill>
              </a:defRPr>
            </a:lvl1pPr>
            <a:lvl2pPr indent="-342900" lvl="1" marL="914400" algn="l">
              <a:lnSpc>
                <a:spcPct val="100000"/>
              </a:lnSpc>
              <a:spcBef>
                <a:spcPts val="800"/>
              </a:spcBef>
              <a:spcAft>
                <a:spcPts val="0"/>
              </a:spcAft>
              <a:buClr>
                <a:schemeClr val="dk1"/>
              </a:buClr>
              <a:buSzPts val="1800"/>
              <a:buChar char="○"/>
              <a:defRPr/>
            </a:lvl2pPr>
            <a:lvl3pPr indent="-342900" lvl="2" marL="1371600" algn="l">
              <a:lnSpc>
                <a:spcPct val="100000"/>
              </a:lnSpc>
              <a:spcBef>
                <a:spcPts val="0"/>
              </a:spcBef>
              <a:spcAft>
                <a:spcPts val="0"/>
              </a:spcAft>
              <a:buClr>
                <a:schemeClr val="dk1"/>
              </a:buClr>
              <a:buSzPts val="1800"/>
              <a:buChar char="■"/>
              <a:defRPr/>
            </a:lvl3pPr>
            <a:lvl4pPr indent="-342900" lvl="3" marL="1828800" algn="l">
              <a:lnSpc>
                <a:spcPct val="100000"/>
              </a:lnSpc>
              <a:spcBef>
                <a:spcPts val="0"/>
              </a:spcBef>
              <a:spcAft>
                <a:spcPts val="0"/>
              </a:spcAft>
              <a:buClr>
                <a:schemeClr val="dk1"/>
              </a:buClr>
              <a:buSzPts val="1800"/>
              <a:buChar char="●"/>
              <a:defRPr/>
            </a:lvl4pPr>
            <a:lvl5pPr indent="-342900" lvl="4" marL="2286000" algn="l">
              <a:lnSpc>
                <a:spcPct val="100000"/>
              </a:lnSpc>
              <a:spcBef>
                <a:spcPts val="0"/>
              </a:spcBef>
              <a:spcAft>
                <a:spcPts val="0"/>
              </a:spcAft>
              <a:buClr>
                <a:schemeClr val="dk1"/>
              </a:buClr>
              <a:buSzPts val="1800"/>
              <a:buChar char="○"/>
              <a:defRPr/>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1200"/>
              </a:spcBef>
              <a:spcAft>
                <a:spcPts val="0"/>
              </a:spcAft>
              <a:buClr>
                <a:schemeClr val="dk1"/>
              </a:buClr>
              <a:buSzPts val="1800"/>
              <a:buChar char="●"/>
              <a:defRPr/>
            </a:lvl7pPr>
            <a:lvl8pPr indent="-342900" lvl="7" marL="3657600" algn="l">
              <a:lnSpc>
                <a:spcPct val="100000"/>
              </a:lnSpc>
              <a:spcBef>
                <a:spcPts val="1200"/>
              </a:spcBef>
              <a:spcAft>
                <a:spcPts val="0"/>
              </a:spcAft>
              <a:buClr>
                <a:schemeClr val="dk1"/>
              </a:buClr>
              <a:buSzPts val="1800"/>
              <a:buChar char="○"/>
              <a:defRPr/>
            </a:lvl8pPr>
            <a:lvl9pPr indent="-342900" lvl="8" marL="4114800" algn="l">
              <a:lnSpc>
                <a:spcPct val="100000"/>
              </a:lnSpc>
              <a:spcBef>
                <a:spcPts val="1200"/>
              </a:spcBef>
              <a:spcAft>
                <a:spcPts val="1200"/>
              </a:spcAft>
              <a:buClr>
                <a:schemeClr val="dk1"/>
              </a:buClr>
              <a:buSzPts val="1800"/>
              <a:buChar char="■"/>
              <a:defRPr/>
            </a:lvl9pPr>
          </a:lstStyle>
          <a:p/>
        </p:txBody>
      </p:sp>
      <p:sp>
        <p:nvSpPr>
          <p:cNvPr id="55" name="Google Shape;55;g1f9b174de22_2_2649"/>
          <p:cNvSpPr txBox="1"/>
          <p:nvPr>
            <p:ph idx="4" type="body"/>
          </p:nvPr>
        </p:nvSpPr>
        <p:spPr>
          <a:xfrm>
            <a:off x="431800" y="4279697"/>
            <a:ext cx="8712300" cy="863700"/>
          </a:xfrm>
          <a:prstGeom prst="rect">
            <a:avLst/>
          </a:prstGeom>
          <a:noFill/>
          <a:ln>
            <a:noFill/>
          </a:ln>
        </p:spPr>
        <p:txBody>
          <a:bodyPr anchorCtr="0" anchor="b" bIns="72000" lIns="0" spcFirstLastPara="1" rIns="108000" wrap="square" tIns="0">
            <a:noAutofit/>
          </a:bodyPr>
          <a:lstStyle>
            <a:lvl1pPr indent="-228600" lvl="0" marL="457200" algn="r">
              <a:lnSpc>
                <a:spcPct val="114000"/>
              </a:lnSpc>
              <a:spcBef>
                <a:spcPts val="0"/>
              </a:spcBef>
              <a:spcAft>
                <a:spcPts val="0"/>
              </a:spcAft>
              <a:buClr>
                <a:schemeClr val="lt1"/>
              </a:buClr>
              <a:buSzPts val="1400"/>
              <a:buNone/>
              <a:defRPr sz="1400">
                <a:solidFill>
                  <a:schemeClr val="lt1"/>
                </a:solidFill>
              </a:defRPr>
            </a:lvl1pPr>
            <a:lvl2pPr indent="-304800" lvl="1" marL="914400" algn="l">
              <a:lnSpc>
                <a:spcPct val="100000"/>
              </a:lnSpc>
              <a:spcBef>
                <a:spcPts val="0"/>
              </a:spcBef>
              <a:spcAft>
                <a:spcPts val="0"/>
              </a:spcAft>
              <a:buClr>
                <a:schemeClr val="dk1"/>
              </a:buClr>
              <a:buSzPts val="1200"/>
              <a:buChar char="○"/>
              <a:defRPr sz="1200"/>
            </a:lvl2pPr>
            <a:lvl3pPr indent="-304800" lvl="2" marL="1371600" algn="l">
              <a:lnSpc>
                <a:spcPct val="100000"/>
              </a:lnSpc>
              <a:spcBef>
                <a:spcPts val="0"/>
              </a:spcBef>
              <a:spcAft>
                <a:spcPts val="0"/>
              </a:spcAft>
              <a:buClr>
                <a:schemeClr val="dk1"/>
              </a:buClr>
              <a:buSzPts val="1200"/>
              <a:buChar char="■"/>
              <a:defRPr sz="1200"/>
            </a:lvl3pPr>
            <a:lvl4pPr indent="-304800" lvl="3" marL="1828800" algn="l">
              <a:lnSpc>
                <a:spcPct val="100000"/>
              </a:lnSpc>
              <a:spcBef>
                <a:spcPts val="0"/>
              </a:spcBef>
              <a:spcAft>
                <a:spcPts val="0"/>
              </a:spcAft>
              <a:buClr>
                <a:schemeClr val="dk1"/>
              </a:buClr>
              <a:buSzPts val="1200"/>
              <a:buChar char="●"/>
              <a:defRPr sz="1200"/>
            </a:lvl4pPr>
            <a:lvl5pPr indent="-304800" lvl="4" marL="2286000" algn="l">
              <a:lnSpc>
                <a:spcPct val="100000"/>
              </a:lnSpc>
              <a:spcBef>
                <a:spcPts val="0"/>
              </a:spcBef>
              <a:spcAft>
                <a:spcPts val="0"/>
              </a:spcAft>
              <a:buClr>
                <a:schemeClr val="dk1"/>
              </a:buClr>
              <a:buSzPts val="1200"/>
              <a:buChar char="○"/>
              <a:defRPr sz="1200"/>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1200"/>
              </a:spcBef>
              <a:spcAft>
                <a:spcPts val="0"/>
              </a:spcAft>
              <a:buClr>
                <a:schemeClr val="dk1"/>
              </a:buClr>
              <a:buSzPts val="1800"/>
              <a:buChar char="●"/>
              <a:defRPr/>
            </a:lvl7pPr>
            <a:lvl8pPr indent="-342900" lvl="7" marL="3657600" algn="l">
              <a:lnSpc>
                <a:spcPct val="100000"/>
              </a:lnSpc>
              <a:spcBef>
                <a:spcPts val="1200"/>
              </a:spcBef>
              <a:spcAft>
                <a:spcPts val="0"/>
              </a:spcAft>
              <a:buClr>
                <a:schemeClr val="dk1"/>
              </a:buClr>
              <a:buSzPts val="1800"/>
              <a:buChar char="○"/>
              <a:defRPr/>
            </a:lvl8pPr>
            <a:lvl9pPr indent="-342900" lvl="8" marL="4114800" algn="l">
              <a:lnSpc>
                <a:spcPct val="100000"/>
              </a:lnSpc>
              <a:spcBef>
                <a:spcPts val="1200"/>
              </a:spcBef>
              <a:spcAft>
                <a:spcPts val="120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2744">
          <p15:clr>
            <a:srgbClr val="FBAE40"/>
          </p15:clr>
        </p15:guide>
        <p15:guide id="5" pos="5488">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itle (Dark)" showMasterSp="0">
  <p:cSld name="2_Blank, title (Dark)">
    <p:bg>
      <p:bgPr>
        <a:solidFill>
          <a:schemeClr val="dk2"/>
        </a:solidFill>
      </p:bgPr>
    </p:bg>
    <p:spTree>
      <p:nvGrpSpPr>
        <p:cNvPr id="56" name="Shape 56"/>
        <p:cNvGrpSpPr/>
        <p:nvPr/>
      </p:nvGrpSpPr>
      <p:grpSpPr>
        <a:xfrm>
          <a:off x="0" y="0"/>
          <a:ext cx="0" cy="0"/>
          <a:chOff x="0" y="0"/>
          <a:chExt cx="0" cy="0"/>
        </a:xfrm>
      </p:grpSpPr>
      <p:cxnSp>
        <p:nvCxnSpPr>
          <p:cNvPr id="57" name="Google Shape;57;p22"/>
          <p:cNvCxnSpPr/>
          <p:nvPr/>
        </p:nvCxnSpPr>
        <p:spPr>
          <a:xfrm>
            <a:off x="431800" y="428485"/>
            <a:ext cx="8280400" cy="0"/>
          </a:xfrm>
          <a:prstGeom prst="straightConnector1">
            <a:avLst/>
          </a:prstGeom>
          <a:noFill/>
          <a:ln cap="flat" cmpd="sng" w="38100">
            <a:solidFill>
              <a:schemeClr val="lt1"/>
            </a:solidFill>
            <a:prstDash val="solid"/>
            <a:round/>
            <a:headEnd len="sm" w="sm" type="none"/>
            <a:tailEnd len="sm" w="sm" type="none"/>
          </a:ln>
        </p:spPr>
      </p:cxnSp>
      <p:sp>
        <p:nvSpPr>
          <p:cNvPr id="58" name="Google Shape;58;p22"/>
          <p:cNvSpPr txBox="1"/>
          <p:nvPr>
            <p:ph idx="1" type="body"/>
          </p:nvPr>
        </p:nvSpPr>
        <p:spPr>
          <a:xfrm>
            <a:off x="431800" y="411163"/>
            <a:ext cx="8280400" cy="701301"/>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lt1"/>
              </a:buClr>
              <a:buSzPts val="3400"/>
              <a:buNone/>
              <a:defRPr sz="3400">
                <a:solidFill>
                  <a:schemeClr val="lt1"/>
                </a:solidFill>
              </a:defRPr>
            </a:lvl1pPr>
            <a:lvl2pPr indent="-228600" lvl="1" marL="914400" algn="l">
              <a:lnSpc>
                <a:spcPct val="100000"/>
              </a:lnSpc>
              <a:spcBef>
                <a:spcPts val="800"/>
              </a:spcBef>
              <a:spcAft>
                <a:spcPts val="0"/>
              </a:spcAft>
              <a:buClr>
                <a:schemeClr val="dk1"/>
              </a:buClr>
              <a:buSzPts val="1800"/>
              <a:buNone/>
              <a:defRPr sz="1800"/>
            </a:lvl2pPr>
            <a:lvl3pPr indent="-342900" lvl="2" marL="1371600" algn="l">
              <a:lnSpc>
                <a:spcPct val="100000"/>
              </a:lnSpc>
              <a:spcBef>
                <a:spcPts val="0"/>
              </a:spcBef>
              <a:spcAft>
                <a:spcPts val="0"/>
              </a:spcAft>
              <a:buClr>
                <a:schemeClr val="dk1"/>
              </a:buClr>
              <a:buSzPts val="1800"/>
              <a:buChar char="–"/>
              <a:defRPr sz="1800"/>
            </a:lvl3pPr>
            <a:lvl4pPr indent="-342900" lvl="3" marL="1828800" algn="l">
              <a:lnSpc>
                <a:spcPct val="100000"/>
              </a:lnSpc>
              <a:spcBef>
                <a:spcPts val="0"/>
              </a:spcBef>
              <a:spcAft>
                <a:spcPts val="0"/>
              </a:spcAft>
              <a:buClr>
                <a:schemeClr val="dk1"/>
              </a:buClr>
              <a:buSzPts val="1800"/>
              <a:buChar char="–"/>
              <a:defRPr sz="1800"/>
            </a:lvl4pPr>
            <a:lvl5pPr indent="-342900" lvl="4" marL="2286000" algn="l">
              <a:lnSpc>
                <a:spcPct val="100000"/>
              </a:lnSpc>
              <a:spcBef>
                <a:spcPts val="0"/>
              </a:spcBef>
              <a:spcAft>
                <a:spcPts val="0"/>
              </a:spcAft>
              <a:buClr>
                <a:schemeClr val="dk1"/>
              </a:buClr>
              <a:buSzPts val="1800"/>
              <a:buChar char="–"/>
              <a:defRPr sz="1800"/>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59" name="Google Shape;59;p22"/>
          <p:cNvSpPr txBox="1"/>
          <p:nvPr>
            <p:ph idx="2" type="body"/>
          </p:nvPr>
        </p:nvSpPr>
        <p:spPr>
          <a:xfrm>
            <a:off x="431801" y="1447800"/>
            <a:ext cx="5645149" cy="2651760"/>
          </a:xfrm>
          <a:prstGeom prst="rect">
            <a:avLst/>
          </a:prstGeom>
          <a:noFill/>
          <a:ln>
            <a:noFill/>
          </a:ln>
        </p:spPr>
        <p:txBody>
          <a:bodyPr anchorCtr="0" anchor="t" bIns="0" lIns="0" spcFirstLastPara="1" rIns="0" wrap="square" tIns="0">
            <a:noAutofit/>
          </a:bodyPr>
          <a:lstStyle>
            <a:lvl1pPr indent="-406400" lvl="0" marL="457200" algn="l">
              <a:lnSpc>
                <a:spcPct val="100000"/>
              </a:lnSpc>
              <a:spcBef>
                <a:spcPts val="0"/>
              </a:spcBef>
              <a:spcAft>
                <a:spcPts val="0"/>
              </a:spcAft>
              <a:buClr>
                <a:schemeClr val="lt1"/>
              </a:buClr>
              <a:buSzPts val="2800"/>
              <a:buFont typeface="Arial"/>
              <a:buChar char="–"/>
              <a:defRPr sz="2800">
                <a:solidFill>
                  <a:schemeClr val="lt1"/>
                </a:solidFill>
              </a:defRPr>
            </a:lvl1pPr>
            <a:lvl2pPr indent="-228600" lvl="1" marL="914400" algn="l">
              <a:lnSpc>
                <a:spcPct val="100000"/>
              </a:lnSpc>
              <a:spcBef>
                <a:spcPts val="800"/>
              </a:spcBef>
              <a:spcAft>
                <a:spcPts val="0"/>
              </a:spcAft>
              <a:buClr>
                <a:schemeClr val="dk1"/>
              </a:buClr>
              <a:buSzPts val="1800"/>
              <a:buNone/>
              <a:defRPr sz="1800"/>
            </a:lvl2pPr>
            <a:lvl3pPr indent="-342900" lvl="2" marL="1371600" algn="l">
              <a:lnSpc>
                <a:spcPct val="100000"/>
              </a:lnSpc>
              <a:spcBef>
                <a:spcPts val="0"/>
              </a:spcBef>
              <a:spcAft>
                <a:spcPts val="0"/>
              </a:spcAft>
              <a:buClr>
                <a:schemeClr val="dk1"/>
              </a:buClr>
              <a:buSzPts val="1800"/>
              <a:buChar char="–"/>
              <a:defRPr sz="1800"/>
            </a:lvl3pPr>
            <a:lvl4pPr indent="-342900" lvl="3" marL="1828800" algn="l">
              <a:lnSpc>
                <a:spcPct val="100000"/>
              </a:lnSpc>
              <a:spcBef>
                <a:spcPts val="0"/>
              </a:spcBef>
              <a:spcAft>
                <a:spcPts val="0"/>
              </a:spcAft>
              <a:buClr>
                <a:schemeClr val="dk1"/>
              </a:buClr>
              <a:buSzPts val="1800"/>
              <a:buChar char="–"/>
              <a:defRPr sz="1800"/>
            </a:lvl4pPr>
            <a:lvl5pPr indent="-342900" lvl="4" marL="2286000" algn="l">
              <a:lnSpc>
                <a:spcPct val="100000"/>
              </a:lnSpc>
              <a:spcBef>
                <a:spcPts val="0"/>
              </a:spcBef>
              <a:spcAft>
                <a:spcPts val="0"/>
              </a:spcAft>
              <a:buClr>
                <a:schemeClr val="dk1"/>
              </a:buClr>
              <a:buSzPts val="1800"/>
              <a:buChar char="–"/>
              <a:defRPr sz="1800"/>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60" name="Google Shape;60;p22"/>
          <p:cNvSpPr txBox="1"/>
          <p:nvPr>
            <p:ph idx="3" type="body"/>
          </p:nvPr>
        </p:nvSpPr>
        <p:spPr>
          <a:xfrm>
            <a:off x="431800" y="4279697"/>
            <a:ext cx="8712200" cy="863802"/>
          </a:xfrm>
          <a:prstGeom prst="rect">
            <a:avLst/>
          </a:prstGeom>
          <a:noFill/>
          <a:ln>
            <a:noFill/>
          </a:ln>
        </p:spPr>
        <p:txBody>
          <a:bodyPr anchorCtr="0" anchor="b" bIns="72000" lIns="0" spcFirstLastPara="1" rIns="108000" wrap="square" tIns="0">
            <a:noAutofit/>
          </a:bodyPr>
          <a:lstStyle>
            <a:lvl1pPr indent="-228600" lvl="0" marL="457200" algn="r">
              <a:lnSpc>
                <a:spcPct val="114000"/>
              </a:lnSpc>
              <a:spcBef>
                <a:spcPts val="0"/>
              </a:spcBef>
              <a:spcAft>
                <a:spcPts val="0"/>
              </a:spcAft>
              <a:buClr>
                <a:schemeClr val="lt1"/>
              </a:buClr>
              <a:buSzPts val="1400"/>
              <a:buNone/>
              <a:defRPr sz="1400">
                <a:solidFill>
                  <a:schemeClr val="lt1"/>
                </a:solidFill>
              </a:defRPr>
            </a:lvl1pPr>
            <a:lvl2pPr indent="-228600" lvl="1" marL="914400" algn="l">
              <a:lnSpc>
                <a:spcPct val="100000"/>
              </a:lnSpc>
              <a:spcBef>
                <a:spcPts val="0"/>
              </a:spcBef>
              <a:spcAft>
                <a:spcPts val="0"/>
              </a:spcAft>
              <a:buClr>
                <a:schemeClr val="dk1"/>
              </a:buClr>
              <a:buSzPts val="1200"/>
              <a:buNone/>
              <a:defRPr sz="1200"/>
            </a:lvl2pPr>
            <a:lvl3pPr indent="-304800" lvl="2" marL="1371600" algn="l">
              <a:lnSpc>
                <a:spcPct val="100000"/>
              </a:lnSpc>
              <a:spcBef>
                <a:spcPts val="0"/>
              </a:spcBef>
              <a:spcAft>
                <a:spcPts val="0"/>
              </a:spcAft>
              <a:buClr>
                <a:schemeClr val="dk1"/>
              </a:buClr>
              <a:buSzPts val="1200"/>
              <a:buChar char="–"/>
              <a:defRPr sz="1200"/>
            </a:lvl3pPr>
            <a:lvl4pPr indent="-304800" lvl="3" marL="1828800" algn="l">
              <a:lnSpc>
                <a:spcPct val="100000"/>
              </a:lnSpc>
              <a:spcBef>
                <a:spcPts val="0"/>
              </a:spcBef>
              <a:spcAft>
                <a:spcPts val="0"/>
              </a:spcAft>
              <a:buClr>
                <a:schemeClr val="dk1"/>
              </a:buClr>
              <a:buSzPts val="1200"/>
              <a:buChar char="–"/>
              <a:defRPr sz="1200"/>
            </a:lvl4pPr>
            <a:lvl5pPr indent="-304800" lvl="4" marL="2286000" algn="l">
              <a:lnSpc>
                <a:spcPct val="100000"/>
              </a:lnSpc>
              <a:spcBef>
                <a:spcPts val="0"/>
              </a:spcBef>
              <a:spcAft>
                <a:spcPts val="0"/>
              </a:spcAft>
              <a:buClr>
                <a:schemeClr val="dk1"/>
              </a:buClr>
              <a:buSzPts val="1200"/>
              <a:buChar char="–"/>
              <a:defRPr sz="1200"/>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5488">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op slide (Dark)" showMasterSp="0">
  <p:cSld name="Top slide (Dark)">
    <p:bg>
      <p:bgPr>
        <a:solidFill>
          <a:schemeClr val="dk2"/>
        </a:solidFill>
      </p:bgPr>
    </p:bg>
    <p:spTree>
      <p:nvGrpSpPr>
        <p:cNvPr id="61" name="Shape 61"/>
        <p:cNvGrpSpPr/>
        <p:nvPr/>
      </p:nvGrpSpPr>
      <p:grpSpPr>
        <a:xfrm>
          <a:off x="0" y="0"/>
          <a:ext cx="0" cy="0"/>
          <a:chOff x="0" y="0"/>
          <a:chExt cx="0" cy="0"/>
        </a:xfrm>
      </p:grpSpPr>
      <p:sp>
        <p:nvSpPr>
          <p:cNvPr id="62" name="Google Shape;62;p27"/>
          <p:cNvSpPr txBox="1"/>
          <p:nvPr>
            <p:ph type="title"/>
          </p:nvPr>
        </p:nvSpPr>
        <p:spPr>
          <a:xfrm>
            <a:off x="431800" y="2184922"/>
            <a:ext cx="4353560" cy="571512"/>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lt1"/>
              </a:buClr>
              <a:buSzPts val="3400"/>
              <a:buNone/>
              <a:defRPr b="1" sz="3400">
                <a:solidFill>
                  <a:schemeClr val="lt1"/>
                </a:solidFill>
              </a:defRPr>
            </a:lvl1pPr>
            <a:lvl2pPr lvl="1" algn="l">
              <a:lnSpc>
                <a:spcPct val="85000"/>
              </a:lnSpc>
              <a:spcBef>
                <a:spcPts val="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p:txBody>
      </p:sp>
      <p:cxnSp>
        <p:nvCxnSpPr>
          <p:cNvPr id="63" name="Google Shape;63;p27"/>
          <p:cNvCxnSpPr/>
          <p:nvPr/>
        </p:nvCxnSpPr>
        <p:spPr>
          <a:xfrm>
            <a:off x="431800" y="2184922"/>
            <a:ext cx="4353560" cy="0"/>
          </a:xfrm>
          <a:prstGeom prst="straightConnector1">
            <a:avLst/>
          </a:prstGeom>
          <a:noFill/>
          <a:ln cap="flat" cmpd="sng" w="76200">
            <a:solidFill>
              <a:schemeClr val="lt1"/>
            </a:solidFill>
            <a:prstDash val="solid"/>
            <a:round/>
            <a:headEnd len="sm" w="sm" type="none"/>
            <a:tailEnd len="sm" w="sm" type="none"/>
          </a:ln>
        </p:spPr>
      </p:cxnSp>
      <p:pic>
        <p:nvPicPr>
          <p:cNvPr id="64" name="Google Shape;64;p27"/>
          <p:cNvPicPr preferRelativeResize="0"/>
          <p:nvPr/>
        </p:nvPicPr>
        <p:blipFill rotWithShape="1">
          <a:blip r:embed="rId2">
            <a:alphaModFix/>
          </a:blip>
          <a:srcRect b="0" l="0" r="0" t="0"/>
          <a:stretch/>
        </p:blipFill>
        <p:spPr>
          <a:xfrm>
            <a:off x="431800" y="416704"/>
            <a:ext cx="2174239" cy="953238"/>
          </a:xfrm>
          <a:prstGeom prst="rect">
            <a:avLst/>
          </a:prstGeom>
          <a:noFill/>
          <a:ln>
            <a:noFill/>
          </a:ln>
        </p:spPr>
      </p:pic>
      <p:sp>
        <p:nvSpPr>
          <p:cNvPr id="65" name="Google Shape;65;p27"/>
          <p:cNvSpPr txBox="1"/>
          <p:nvPr>
            <p:ph idx="1" type="body"/>
          </p:nvPr>
        </p:nvSpPr>
        <p:spPr>
          <a:xfrm>
            <a:off x="431800" y="3647477"/>
            <a:ext cx="4353560" cy="454025"/>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lt1"/>
              </a:buClr>
              <a:buSzPts val="2800"/>
              <a:buNone/>
              <a:defRPr b="0" sz="2800">
                <a:solidFill>
                  <a:schemeClr val="lt1"/>
                </a:solidFill>
              </a:defRPr>
            </a:lvl1pPr>
            <a:lvl2pPr indent="-228600" lvl="1" marL="914400" algn="l">
              <a:lnSpc>
                <a:spcPct val="100000"/>
              </a:lnSpc>
              <a:spcBef>
                <a:spcPts val="800"/>
              </a:spcBef>
              <a:spcAft>
                <a:spcPts val="0"/>
              </a:spcAft>
              <a:buClr>
                <a:schemeClr val="dk1"/>
              </a:buClr>
              <a:buSzPts val="1800"/>
              <a:buNone/>
              <a:defRPr/>
            </a:lvl2pPr>
            <a:lvl3pPr indent="-342900" lvl="2" marL="1371600" algn="l">
              <a:lnSpc>
                <a:spcPct val="100000"/>
              </a:lnSpc>
              <a:spcBef>
                <a:spcPts val="0"/>
              </a:spcBef>
              <a:spcAft>
                <a:spcPts val="0"/>
              </a:spcAft>
              <a:buClr>
                <a:schemeClr val="dk1"/>
              </a:buClr>
              <a:buSzPts val="1800"/>
              <a:buChar char="–"/>
              <a:defRPr/>
            </a:lvl3pPr>
            <a:lvl4pPr indent="-342900" lvl="3" marL="1828800" algn="l">
              <a:lnSpc>
                <a:spcPct val="100000"/>
              </a:lnSpc>
              <a:spcBef>
                <a:spcPts val="0"/>
              </a:spcBef>
              <a:spcAft>
                <a:spcPts val="0"/>
              </a:spcAft>
              <a:buClr>
                <a:schemeClr val="dk1"/>
              </a:buClr>
              <a:buSzPts val="1800"/>
              <a:buChar char="–"/>
              <a:defRPr/>
            </a:lvl4pPr>
            <a:lvl5pPr indent="-342900" lvl="4" marL="2286000" algn="l">
              <a:lnSpc>
                <a:spcPct val="100000"/>
              </a:lnSpc>
              <a:spcBef>
                <a:spcPts val="0"/>
              </a:spcBef>
              <a:spcAft>
                <a:spcPts val="0"/>
              </a:spcAft>
              <a:buClr>
                <a:schemeClr val="dk1"/>
              </a:buClr>
              <a:buSzPts val="1800"/>
              <a:buChar char="–"/>
              <a:defRPr/>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66" name="Google Shape;66;p27"/>
          <p:cNvSpPr/>
          <p:nvPr>
            <p:ph idx="2" type="pic"/>
          </p:nvPr>
        </p:nvSpPr>
        <p:spPr>
          <a:xfrm>
            <a:off x="5651872" y="0"/>
            <a:ext cx="3493714" cy="4573587"/>
          </a:xfrm>
          <a:prstGeom prst="rect">
            <a:avLst/>
          </a:prstGeom>
          <a:noFill/>
          <a:ln>
            <a:noFill/>
          </a:ln>
        </p:spPr>
      </p:sp>
      <p:sp>
        <p:nvSpPr>
          <p:cNvPr id="67" name="Google Shape;67;p27"/>
          <p:cNvSpPr txBox="1"/>
          <p:nvPr>
            <p:ph idx="3" type="body"/>
          </p:nvPr>
        </p:nvSpPr>
        <p:spPr>
          <a:xfrm>
            <a:off x="431800" y="4279697"/>
            <a:ext cx="8712200" cy="863802"/>
          </a:xfrm>
          <a:prstGeom prst="rect">
            <a:avLst/>
          </a:prstGeom>
          <a:noFill/>
          <a:ln>
            <a:noFill/>
          </a:ln>
        </p:spPr>
        <p:txBody>
          <a:bodyPr anchorCtr="0" anchor="b" bIns="72000" lIns="0" spcFirstLastPara="1" rIns="108000" wrap="square" tIns="0">
            <a:noAutofit/>
          </a:bodyPr>
          <a:lstStyle>
            <a:lvl1pPr indent="-228600" lvl="0" marL="457200" algn="r">
              <a:lnSpc>
                <a:spcPct val="114000"/>
              </a:lnSpc>
              <a:spcBef>
                <a:spcPts val="0"/>
              </a:spcBef>
              <a:spcAft>
                <a:spcPts val="0"/>
              </a:spcAft>
              <a:buClr>
                <a:schemeClr val="lt1"/>
              </a:buClr>
              <a:buSzPts val="1400"/>
              <a:buNone/>
              <a:defRPr sz="1400">
                <a:solidFill>
                  <a:schemeClr val="lt1"/>
                </a:solidFill>
              </a:defRPr>
            </a:lvl1pPr>
            <a:lvl2pPr indent="-228600" lvl="1" marL="914400" algn="l">
              <a:lnSpc>
                <a:spcPct val="100000"/>
              </a:lnSpc>
              <a:spcBef>
                <a:spcPts val="0"/>
              </a:spcBef>
              <a:spcAft>
                <a:spcPts val="0"/>
              </a:spcAft>
              <a:buClr>
                <a:schemeClr val="dk1"/>
              </a:buClr>
              <a:buSzPts val="1200"/>
              <a:buNone/>
              <a:defRPr sz="1200"/>
            </a:lvl2pPr>
            <a:lvl3pPr indent="-304800" lvl="2" marL="1371600" algn="l">
              <a:lnSpc>
                <a:spcPct val="100000"/>
              </a:lnSpc>
              <a:spcBef>
                <a:spcPts val="0"/>
              </a:spcBef>
              <a:spcAft>
                <a:spcPts val="0"/>
              </a:spcAft>
              <a:buClr>
                <a:schemeClr val="dk1"/>
              </a:buClr>
              <a:buSzPts val="1200"/>
              <a:buChar char="–"/>
              <a:defRPr sz="1200"/>
            </a:lvl3pPr>
            <a:lvl4pPr indent="-304800" lvl="3" marL="1828800" algn="l">
              <a:lnSpc>
                <a:spcPct val="100000"/>
              </a:lnSpc>
              <a:spcBef>
                <a:spcPts val="0"/>
              </a:spcBef>
              <a:spcAft>
                <a:spcPts val="0"/>
              </a:spcAft>
              <a:buClr>
                <a:schemeClr val="dk1"/>
              </a:buClr>
              <a:buSzPts val="1200"/>
              <a:buChar char="–"/>
              <a:defRPr sz="1200"/>
            </a:lvl4pPr>
            <a:lvl5pPr indent="-304800" lvl="4" marL="2286000" algn="l">
              <a:lnSpc>
                <a:spcPct val="100000"/>
              </a:lnSpc>
              <a:spcBef>
                <a:spcPts val="0"/>
              </a:spcBef>
              <a:spcAft>
                <a:spcPts val="0"/>
              </a:spcAft>
              <a:buClr>
                <a:schemeClr val="dk1"/>
              </a:buClr>
              <a:buSzPts val="1200"/>
              <a:buChar char="–"/>
              <a:defRPr sz="1200"/>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5488">
          <p15:clr>
            <a:srgbClr val="FBAE40"/>
          </p15:clr>
        </p15:guide>
        <p15:guide id="5" pos="3016">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op slide (Light)" showMasterSp="0">
  <p:cSld name="Top slide (Light)">
    <p:bg>
      <p:bgPr>
        <a:solidFill>
          <a:srgbClr val="DEDEDE"/>
        </a:solidFill>
      </p:bgPr>
    </p:bg>
    <p:spTree>
      <p:nvGrpSpPr>
        <p:cNvPr id="68" name="Shape 68"/>
        <p:cNvGrpSpPr/>
        <p:nvPr/>
      </p:nvGrpSpPr>
      <p:grpSpPr>
        <a:xfrm>
          <a:off x="0" y="0"/>
          <a:ext cx="0" cy="0"/>
          <a:chOff x="0" y="0"/>
          <a:chExt cx="0" cy="0"/>
        </a:xfrm>
      </p:grpSpPr>
      <p:sp>
        <p:nvSpPr>
          <p:cNvPr id="69" name="Google Shape;69;p28"/>
          <p:cNvSpPr txBox="1"/>
          <p:nvPr>
            <p:ph type="title"/>
          </p:nvPr>
        </p:nvSpPr>
        <p:spPr>
          <a:xfrm>
            <a:off x="431800" y="2184922"/>
            <a:ext cx="4353560" cy="571512"/>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3400"/>
              <a:buNone/>
              <a:defRPr b="1" sz="3400">
                <a:solidFill>
                  <a:schemeClr val="dk1"/>
                </a:solidFill>
              </a:defRPr>
            </a:lvl1pPr>
            <a:lvl2pPr lvl="1" algn="l">
              <a:lnSpc>
                <a:spcPct val="85000"/>
              </a:lnSpc>
              <a:spcBef>
                <a:spcPts val="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p:txBody>
      </p:sp>
      <p:sp>
        <p:nvSpPr>
          <p:cNvPr id="70" name="Google Shape;70;p28"/>
          <p:cNvSpPr/>
          <p:nvPr>
            <p:ph idx="2" type="pic"/>
          </p:nvPr>
        </p:nvSpPr>
        <p:spPr>
          <a:xfrm>
            <a:off x="5651872" y="0"/>
            <a:ext cx="3493714" cy="4573587"/>
          </a:xfrm>
          <a:prstGeom prst="rect">
            <a:avLst/>
          </a:prstGeom>
          <a:noFill/>
          <a:ln>
            <a:noFill/>
          </a:ln>
        </p:spPr>
      </p:sp>
      <p:cxnSp>
        <p:nvCxnSpPr>
          <p:cNvPr id="71" name="Google Shape;71;p28"/>
          <p:cNvCxnSpPr/>
          <p:nvPr/>
        </p:nvCxnSpPr>
        <p:spPr>
          <a:xfrm>
            <a:off x="431800" y="2184922"/>
            <a:ext cx="4353560" cy="0"/>
          </a:xfrm>
          <a:prstGeom prst="straightConnector1">
            <a:avLst/>
          </a:prstGeom>
          <a:noFill/>
          <a:ln cap="flat" cmpd="sng" w="76200">
            <a:solidFill>
              <a:schemeClr val="dk1"/>
            </a:solidFill>
            <a:prstDash val="solid"/>
            <a:round/>
            <a:headEnd len="sm" w="sm" type="none"/>
            <a:tailEnd len="sm" w="sm" type="none"/>
          </a:ln>
        </p:spPr>
      </p:cxnSp>
      <p:pic>
        <p:nvPicPr>
          <p:cNvPr id="72" name="Google Shape;72;p28"/>
          <p:cNvPicPr preferRelativeResize="0"/>
          <p:nvPr/>
        </p:nvPicPr>
        <p:blipFill rotWithShape="1">
          <a:blip r:embed="rId2">
            <a:alphaModFix/>
          </a:blip>
          <a:srcRect b="0" l="0" r="0" t="0"/>
          <a:stretch/>
        </p:blipFill>
        <p:spPr>
          <a:xfrm>
            <a:off x="431800" y="416704"/>
            <a:ext cx="2174240" cy="953238"/>
          </a:xfrm>
          <a:prstGeom prst="rect">
            <a:avLst/>
          </a:prstGeom>
          <a:noFill/>
          <a:ln>
            <a:noFill/>
          </a:ln>
        </p:spPr>
      </p:pic>
      <p:sp>
        <p:nvSpPr>
          <p:cNvPr id="73" name="Google Shape;73;p28"/>
          <p:cNvSpPr txBox="1"/>
          <p:nvPr>
            <p:ph idx="1" type="body"/>
          </p:nvPr>
        </p:nvSpPr>
        <p:spPr>
          <a:xfrm>
            <a:off x="431800" y="3667355"/>
            <a:ext cx="4353560" cy="454025"/>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2800"/>
              <a:buNone/>
              <a:defRPr b="0" sz="2800"/>
            </a:lvl1pPr>
            <a:lvl2pPr indent="-228600" lvl="1" marL="914400" algn="l">
              <a:lnSpc>
                <a:spcPct val="100000"/>
              </a:lnSpc>
              <a:spcBef>
                <a:spcPts val="800"/>
              </a:spcBef>
              <a:spcAft>
                <a:spcPts val="0"/>
              </a:spcAft>
              <a:buClr>
                <a:schemeClr val="dk1"/>
              </a:buClr>
              <a:buSzPts val="1800"/>
              <a:buNone/>
              <a:defRPr/>
            </a:lvl2pPr>
            <a:lvl3pPr indent="-342900" lvl="2" marL="1371600" algn="l">
              <a:lnSpc>
                <a:spcPct val="100000"/>
              </a:lnSpc>
              <a:spcBef>
                <a:spcPts val="0"/>
              </a:spcBef>
              <a:spcAft>
                <a:spcPts val="0"/>
              </a:spcAft>
              <a:buClr>
                <a:schemeClr val="dk1"/>
              </a:buClr>
              <a:buSzPts val="1800"/>
              <a:buChar char="–"/>
              <a:defRPr/>
            </a:lvl3pPr>
            <a:lvl4pPr indent="-342900" lvl="3" marL="1828800" algn="l">
              <a:lnSpc>
                <a:spcPct val="100000"/>
              </a:lnSpc>
              <a:spcBef>
                <a:spcPts val="0"/>
              </a:spcBef>
              <a:spcAft>
                <a:spcPts val="0"/>
              </a:spcAft>
              <a:buClr>
                <a:schemeClr val="dk1"/>
              </a:buClr>
              <a:buSzPts val="1800"/>
              <a:buChar char="–"/>
              <a:defRPr/>
            </a:lvl4pPr>
            <a:lvl5pPr indent="-342900" lvl="4" marL="2286000" algn="l">
              <a:lnSpc>
                <a:spcPct val="100000"/>
              </a:lnSpc>
              <a:spcBef>
                <a:spcPts val="0"/>
              </a:spcBef>
              <a:spcAft>
                <a:spcPts val="0"/>
              </a:spcAft>
              <a:buClr>
                <a:schemeClr val="dk1"/>
              </a:buClr>
              <a:buSzPts val="1800"/>
              <a:buChar char="–"/>
              <a:defRPr/>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74" name="Google Shape;74;p28"/>
          <p:cNvSpPr txBox="1"/>
          <p:nvPr>
            <p:ph idx="3" type="body"/>
          </p:nvPr>
        </p:nvSpPr>
        <p:spPr>
          <a:xfrm>
            <a:off x="431800" y="4279697"/>
            <a:ext cx="8712200" cy="863802"/>
          </a:xfrm>
          <a:prstGeom prst="rect">
            <a:avLst/>
          </a:prstGeom>
          <a:noFill/>
          <a:ln>
            <a:noFill/>
          </a:ln>
        </p:spPr>
        <p:txBody>
          <a:bodyPr anchorCtr="0" anchor="b" bIns="72000" lIns="0" spcFirstLastPara="1" rIns="108000" wrap="square" tIns="0">
            <a:noAutofit/>
          </a:bodyPr>
          <a:lstStyle>
            <a:lvl1pPr indent="-228600" lvl="0" marL="457200" algn="r">
              <a:lnSpc>
                <a:spcPct val="114000"/>
              </a:lnSpc>
              <a:spcBef>
                <a:spcPts val="0"/>
              </a:spcBef>
              <a:spcAft>
                <a:spcPts val="0"/>
              </a:spcAft>
              <a:buClr>
                <a:schemeClr val="lt1"/>
              </a:buClr>
              <a:buSzPts val="1400"/>
              <a:buNone/>
              <a:defRPr sz="1400">
                <a:solidFill>
                  <a:schemeClr val="lt1"/>
                </a:solidFill>
              </a:defRPr>
            </a:lvl1pPr>
            <a:lvl2pPr indent="-228600" lvl="1" marL="914400" algn="l">
              <a:lnSpc>
                <a:spcPct val="100000"/>
              </a:lnSpc>
              <a:spcBef>
                <a:spcPts val="0"/>
              </a:spcBef>
              <a:spcAft>
                <a:spcPts val="0"/>
              </a:spcAft>
              <a:buClr>
                <a:schemeClr val="dk1"/>
              </a:buClr>
              <a:buSzPts val="1200"/>
              <a:buNone/>
              <a:defRPr sz="1200"/>
            </a:lvl2pPr>
            <a:lvl3pPr indent="-304800" lvl="2" marL="1371600" algn="l">
              <a:lnSpc>
                <a:spcPct val="100000"/>
              </a:lnSpc>
              <a:spcBef>
                <a:spcPts val="0"/>
              </a:spcBef>
              <a:spcAft>
                <a:spcPts val="0"/>
              </a:spcAft>
              <a:buClr>
                <a:schemeClr val="dk1"/>
              </a:buClr>
              <a:buSzPts val="1200"/>
              <a:buChar char="–"/>
              <a:defRPr sz="1200"/>
            </a:lvl3pPr>
            <a:lvl4pPr indent="-304800" lvl="3" marL="1828800" algn="l">
              <a:lnSpc>
                <a:spcPct val="100000"/>
              </a:lnSpc>
              <a:spcBef>
                <a:spcPts val="0"/>
              </a:spcBef>
              <a:spcAft>
                <a:spcPts val="0"/>
              </a:spcAft>
              <a:buClr>
                <a:schemeClr val="dk1"/>
              </a:buClr>
              <a:buSzPts val="1200"/>
              <a:buChar char="–"/>
              <a:defRPr sz="1200"/>
            </a:lvl4pPr>
            <a:lvl5pPr indent="-304800" lvl="4" marL="2286000" algn="l">
              <a:lnSpc>
                <a:spcPct val="100000"/>
              </a:lnSpc>
              <a:spcBef>
                <a:spcPts val="0"/>
              </a:spcBef>
              <a:spcAft>
                <a:spcPts val="0"/>
              </a:spcAft>
              <a:buClr>
                <a:schemeClr val="dk1"/>
              </a:buClr>
              <a:buSzPts val="1200"/>
              <a:buChar char="–"/>
              <a:defRPr sz="1200"/>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5488">
          <p15:clr>
            <a:srgbClr val="FBAE40"/>
          </p15:clr>
        </p15:guide>
        <p15:guide id="5" pos="3016">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divider, no image (Dark)" showMasterSp="0">
  <p:cSld name="Section divider, no image (Dark)">
    <p:bg>
      <p:bgPr>
        <a:solidFill>
          <a:schemeClr val="dk2"/>
        </a:solidFill>
      </p:bgPr>
    </p:bg>
    <p:spTree>
      <p:nvGrpSpPr>
        <p:cNvPr id="75" name="Shape 75"/>
        <p:cNvGrpSpPr/>
        <p:nvPr/>
      </p:nvGrpSpPr>
      <p:grpSpPr>
        <a:xfrm>
          <a:off x="0" y="0"/>
          <a:ext cx="0" cy="0"/>
          <a:chOff x="0" y="0"/>
          <a:chExt cx="0" cy="0"/>
        </a:xfrm>
      </p:grpSpPr>
      <p:sp>
        <p:nvSpPr>
          <p:cNvPr id="76" name="Google Shape;76;p29"/>
          <p:cNvSpPr txBox="1"/>
          <p:nvPr>
            <p:ph type="title"/>
          </p:nvPr>
        </p:nvSpPr>
        <p:spPr>
          <a:xfrm>
            <a:off x="431800" y="2184922"/>
            <a:ext cx="8280400" cy="571512"/>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lt1"/>
              </a:buClr>
              <a:buSzPts val="3400"/>
              <a:buNone/>
              <a:defRPr b="0" sz="3400">
                <a:solidFill>
                  <a:schemeClr val="lt1"/>
                </a:solidFill>
              </a:defRPr>
            </a:lvl1pPr>
            <a:lvl2pPr lvl="1" algn="l">
              <a:lnSpc>
                <a:spcPct val="85000"/>
              </a:lnSpc>
              <a:spcBef>
                <a:spcPts val="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p:txBody>
      </p:sp>
      <p:cxnSp>
        <p:nvCxnSpPr>
          <p:cNvPr id="77" name="Google Shape;77;p29"/>
          <p:cNvCxnSpPr/>
          <p:nvPr/>
        </p:nvCxnSpPr>
        <p:spPr>
          <a:xfrm>
            <a:off x="431800" y="2184922"/>
            <a:ext cx="8280400" cy="0"/>
          </a:xfrm>
          <a:prstGeom prst="straightConnector1">
            <a:avLst/>
          </a:prstGeom>
          <a:noFill/>
          <a:ln cap="flat" cmpd="sng" w="38100">
            <a:solidFill>
              <a:schemeClr val="lt1"/>
            </a:solidFill>
            <a:prstDash val="solid"/>
            <a:round/>
            <a:headEnd len="sm" w="sm" type="none"/>
            <a:tailEnd len="sm" w="sm" type="none"/>
          </a:ln>
        </p:spPr>
      </p:cxnSp>
      <p:sp>
        <p:nvSpPr>
          <p:cNvPr id="78" name="Google Shape;78;p29"/>
          <p:cNvSpPr txBox="1"/>
          <p:nvPr>
            <p:ph idx="1" type="body"/>
          </p:nvPr>
        </p:nvSpPr>
        <p:spPr>
          <a:xfrm>
            <a:off x="431800" y="4279697"/>
            <a:ext cx="8712200" cy="863802"/>
          </a:xfrm>
          <a:prstGeom prst="rect">
            <a:avLst/>
          </a:prstGeom>
          <a:noFill/>
          <a:ln>
            <a:noFill/>
          </a:ln>
        </p:spPr>
        <p:txBody>
          <a:bodyPr anchorCtr="0" anchor="b" bIns="72000" lIns="0" spcFirstLastPara="1" rIns="108000" wrap="square" tIns="0">
            <a:noAutofit/>
          </a:bodyPr>
          <a:lstStyle>
            <a:lvl1pPr indent="-228600" lvl="0" marL="457200" algn="r">
              <a:lnSpc>
                <a:spcPct val="114000"/>
              </a:lnSpc>
              <a:spcBef>
                <a:spcPts val="0"/>
              </a:spcBef>
              <a:spcAft>
                <a:spcPts val="0"/>
              </a:spcAft>
              <a:buClr>
                <a:schemeClr val="lt1"/>
              </a:buClr>
              <a:buSzPts val="1400"/>
              <a:buNone/>
              <a:defRPr sz="1400">
                <a:solidFill>
                  <a:schemeClr val="lt1"/>
                </a:solidFill>
              </a:defRPr>
            </a:lvl1pPr>
            <a:lvl2pPr indent="-228600" lvl="1" marL="914400" algn="l">
              <a:lnSpc>
                <a:spcPct val="100000"/>
              </a:lnSpc>
              <a:spcBef>
                <a:spcPts val="0"/>
              </a:spcBef>
              <a:spcAft>
                <a:spcPts val="0"/>
              </a:spcAft>
              <a:buClr>
                <a:schemeClr val="dk1"/>
              </a:buClr>
              <a:buSzPts val="1200"/>
              <a:buNone/>
              <a:defRPr sz="1200"/>
            </a:lvl2pPr>
            <a:lvl3pPr indent="-304800" lvl="2" marL="1371600" algn="l">
              <a:lnSpc>
                <a:spcPct val="100000"/>
              </a:lnSpc>
              <a:spcBef>
                <a:spcPts val="0"/>
              </a:spcBef>
              <a:spcAft>
                <a:spcPts val="0"/>
              </a:spcAft>
              <a:buClr>
                <a:schemeClr val="dk1"/>
              </a:buClr>
              <a:buSzPts val="1200"/>
              <a:buChar char="–"/>
              <a:defRPr sz="1200"/>
            </a:lvl3pPr>
            <a:lvl4pPr indent="-304800" lvl="3" marL="1828800" algn="l">
              <a:lnSpc>
                <a:spcPct val="100000"/>
              </a:lnSpc>
              <a:spcBef>
                <a:spcPts val="0"/>
              </a:spcBef>
              <a:spcAft>
                <a:spcPts val="0"/>
              </a:spcAft>
              <a:buClr>
                <a:schemeClr val="dk1"/>
              </a:buClr>
              <a:buSzPts val="1200"/>
              <a:buChar char="–"/>
              <a:defRPr sz="1200"/>
            </a:lvl4pPr>
            <a:lvl5pPr indent="-304800" lvl="4" marL="2286000" algn="l">
              <a:lnSpc>
                <a:spcPct val="100000"/>
              </a:lnSpc>
              <a:spcBef>
                <a:spcPts val="0"/>
              </a:spcBef>
              <a:spcAft>
                <a:spcPts val="0"/>
              </a:spcAft>
              <a:buClr>
                <a:schemeClr val="dk1"/>
              </a:buClr>
              <a:buSzPts val="1200"/>
              <a:buChar char="–"/>
              <a:defRPr sz="1200"/>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5488">
          <p15:clr>
            <a:srgbClr val="FBAE40"/>
          </p15:clr>
        </p15:guide>
        <p15:guide id="5" pos="3016">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divider, no image (Light)" showMasterSp="0">
  <p:cSld name="Section divider, no image (Light)">
    <p:bg>
      <p:bgPr>
        <a:solidFill>
          <a:srgbClr val="DEDEDE"/>
        </a:solidFill>
      </p:bgPr>
    </p:bg>
    <p:spTree>
      <p:nvGrpSpPr>
        <p:cNvPr id="79" name="Shape 79"/>
        <p:cNvGrpSpPr/>
        <p:nvPr/>
      </p:nvGrpSpPr>
      <p:grpSpPr>
        <a:xfrm>
          <a:off x="0" y="0"/>
          <a:ext cx="0" cy="0"/>
          <a:chOff x="0" y="0"/>
          <a:chExt cx="0" cy="0"/>
        </a:xfrm>
      </p:grpSpPr>
      <p:sp>
        <p:nvSpPr>
          <p:cNvPr id="80" name="Google Shape;80;p30"/>
          <p:cNvSpPr txBox="1"/>
          <p:nvPr>
            <p:ph type="title"/>
          </p:nvPr>
        </p:nvSpPr>
        <p:spPr>
          <a:xfrm>
            <a:off x="431800" y="2184922"/>
            <a:ext cx="8280400" cy="571512"/>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3400"/>
              <a:buNone/>
              <a:defRPr b="0" sz="3400">
                <a:solidFill>
                  <a:schemeClr val="dk1"/>
                </a:solidFill>
              </a:defRPr>
            </a:lvl1pPr>
            <a:lvl2pPr lvl="1" algn="l">
              <a:lnSpc>
                <a:spcPct val="85000"/>
              </a:lnSpc>
              <a:spcBef>
                <a:spcPts val="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p:txBody>
      </p:sp>
      <p:cxnSp>
        <p:nvCxnSpPr>
          <p:cNvPr id="81" name="Google Shape;81;p30"/>
          <p:cNvCxnSpPr/>
          <p:nvPr/>
        </p:nvCxnSpPr>
        <p:spPr>
          <a:xfrm>
            <a:off x="431800" y="2184922"/>
            <a:ext cx="8280400" cy="0"/>
          </a:xfrm>
          <a:prstGeom prst="straightConnector1">
            <a:avLst/>
          </a:prstGeom>
          <a:noFill/>
          <a:ln cap="flat" cmpd="sng" w="38100">
            <a:solidFill>
              <a:schemeClr val="dk1"/>
            </a:solidFill>
            <a:prstDash val="solid"/>
            <a:round/>
            <a:headEnd len="sm" w="sm" type="none"/>
            <a:tailEnd len="sm" w="sm" type="none"/>
          </a:ln>
        </p:spPr>
      </p:cxnSp>
      <p:sp>
        <p:nvSpPr>
          <p:cNvPr id="82" name="Google Shape;82;p30"/>
          <p:cNvSpPr txBox="1"/>
          <p:nvPr>
            <p:ph idx="1" type="body"/>
          </p:nvPr>
        </p:nvSpPr>
        <p:spPr>
          <a:xfrm>
            <a:off x="431800" y="4279697"/>
            <a:ext cx="8712200" cy="863802"/>
          </a:xfrm>
          <a:prstGeom prst="rect">
            <a:avLst/>
          </a:prstGeom>
          <a:noFill/>
          <a:ln>
            <a:noFill/>
          </a:ln>
        </p:spPr>
        <p:txBody>
          <a:bodyPr anchorCtr="0" anchor="b" bIns="72000" lIns="0" spcFirstLastPara="1" rIns="108000" wrap="square" tIns="0">
            <a:noAutofit/>
          </a:bodyPr>
          <a:lstStyle>
            <a:lvl1pPr indent="-228600" lvl="0" marL="457200" algn="r">
              <a:lnSpc>
                <a:spcPct val="114000"/>
              </a:lnSpc>
              <a:spcBef>
                <a:spcPts val="0"/>
              </a:spcBef>
              <a:spcAft>
                <a:spcPts val="0"/>
              </a:spcAft>
              <a:buClr>
                <a:schemeClr val="lt1"/>
              </a:buClr>
              <a:buSzPts val="1400"/>
              <a:buNone/>
              <a:defRPr sz="1400">
                <a:solidFill>
                  <a:schemeClr val="lt1"/>
                </a:solidFill>
              </a:defRPr>
            </a:lvl1pPr>
            <a:lvl2pPr indent="-228600" lvl="1" marL="914400" algn="l">
              <a:lnSpc>
                <a:spcPct val="100000"/>
              </a:lnSpc>
              <a:spcBef>
                <a:spcPts val="0"/>
              </a:spcBef>
              <a:spcAft>
                <a:spcPts val="0"/>
              </a:spcAft>
              <a:buClr>
                <a:schemeClr val="dk1"/>
              </a:buClr>
              <a:buSzPts val="1200"/>
              <a:buNone/>
              <a:defRPr sz="1200"/>
            </a:lvl2pPr>
            <a:lvl3pPr indent="-304800" lvl="2" marL="1371600" algn="l">
              <a:lnSpc>
                <a:spcPct val="100000"/>
              </a:lnSpc>
              <a:spcBef>
                <a:spcPts val="0"/>
              </a:spcBef>
              <a:spcAft>
                <a:spcPts val="0"/>
              </a:spcAft>
              <a:buClr>
                <a:schemeClr val="dk1"/>
              </a:buClr>
              <a:buSzPts val="1200"/>
              <a:buChar char="–"/>
              <a:defRPr sz="1200"/>
            </a:lvl3pPr>
            <a:lvl4pPr indent="-304800" lvl="3" marL="1828800" algn="l">
              <a:lnSpc>
                <a:spcPct val="100000"/>
              </a:lnSpc>
              <a:spcBef>
                <a:spcPts val="0"/>
              </a:spcBef>
              <a:spcAft>
                <a:spcPts val="0"/>
              </a:spcAft>
              <a:buClr>
                <a:schemeClr val="dk1"/>
              </a:buClr>
              <a:buSzPts val="1200"/>
              <a:buChar char="–"/>
              <a:defRPr sz="1200"/>
            </a:lvl4pPr>
            <a:lvl5pPr indent="-304800" lvl="4" marL="2286000" algn="l">
              <a:lnSpc>
                <a:spcPct val="100000"/>
              </a:lnSpc>
              <a:spcBef>
                <a:spcPts val="0"/>
              </a:spcBef>
              <a:spcAft>
                <a:spcPts val="0"/>
              </a:spcAft>
              <a:buClr>
                <a:schemeClr val="dk1"/>
              </a:buClr>
              <a:buSzPts val="1200"/>
              <a:buChar char="–"/>
              <a:defRPr sz="1200"/>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5488">
          <p15:clr>
            <a:srgbClr val="FBAE40"/>
          </p15:clr>
        </p15:guide>
        <p15:guide id="5" pos="3016">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divider, image (Dark)" showMasterSp="0">
  <p:cSld name="Section divider, image (Dark)">
    <p:bg>
      <p:bgPr>
        <a:solidFill>
          <a:schemeClr val="dk2"/>
        </a:solidFill>
      </p:bgPr>
    </p:bg>
    <p:spTree>
      <p:nvGrpSpPr>
        <p:cNvPr id="83" name="Shape 83"/>
        <p:cNvGrpSpPr/>
        <p:nvPr/>
      </p:nvGrpSpPr>
      <p:grpSpPr>
        <a:xfrm>
          <a:off x="0" y="0"/>
          <a:ext cx="0" cy="0"/>
          <a:chOff x="0" y="0"/>
          <a:chExt cx="0" cy="0"/>
        </a:xfrm>
      </p:grpSpPr>
      <p:sp>
        <p:nvSpPr>
          <p:cNvPr id="84" name="Google Shape;84;p31"/>
          <p:cNvSpPr txBox="1"/>
          <p:nvPr>
            <p:ph type="title"/>
          </p:nvPr>
        </p:nvSpPr>
        <p:spPr>
          <a:xfrm>
            <a:off x="431800" y="2184922"/>
            <a:ext cx="4356100" cy="571512"/>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lt1"/>
              </a:buClr>
              <a:buSzPts val="3400"/>
              <a:buNone/>
              <a:defRPr b="0" sz="3400">
                <a:solidFill>
                  <a:schemeClr val="lt1"/>
                </a:solidFill>
              </a:defRPr>
            </a:lvl1pPr>
            <a:lvl2pPr lvl="1" algn="l">
              <a:lnSpc>
                <a:spcPct val="85000"/>
              </a:lnSpc>
              <a:spcBef>
                <a:spcPts val="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p:txBody>
      </p:sp>
      <p:cxnSp>
        <p:nvCxnSpPr>
          <p:cNvPr id="85" name="Google Shape;85;p31"/>
          <p:cNvCxnSpPr/>
          <p:nvPr/>
        </p:nvCxnSpPr>
        <p:spPr>
          <a:xfrm>
            <a:off x="431800" y="2184922"/>
            <a:ext cx="4356100" cy="0"/>
          </a:xfrm>
          <a:prstGeom prst="straightConnector1">
            <a:avLst/>
          </a:prstGeom>
          <a:noFill/>
          <a:ln cap="flat" cmpd="sng" w="38100">
            <a:solidFill>
              <a:schemeClr val="lt1"/>
            </a:solidFill>
            <a:prstDash val="solid"/>
            <a:round/>
            <a:headEnd len="sm" w="sm" type="none"/>
            <a:tailEnd len="sm" w="sm" type="none"/>
          </a:ln>
        </p:spPr>
      </p:cxnSp>
      <p:sp>
        <p:nvSpPr>
          <p:cNvPr id="86" name="Google Shape;86;p31"/>
          <p:cNvSpPr/>
          <p:nvPr>
            <p:ph idx="2" type="pic"/>
          </p:nvPr>
        </p:nvSpPr>
        <p:spPr>
          <a:xfrm>
            <a:off x="5651872" y="0"/>
            <a:ext cx="3493714" cy="4573587"/>
          </a:xfrm>
          <a:prstGeom prst="rect">
            <a:avLst/>
          </a:prstGeom>
          <a:noFill/>
          <a:ln>
            <a:noFill/>
          </a:ln>
        </p:spPr>
      </p:sp>
      <p:sp>
        <p:nvSpPr>
          <p:cNvPr id="87" name="Google Shape;87;p31"/>
          <p:cNvSpPr txBox="1"/>
          <p:nvPr>
            <p:ph idx="1" type="body"/>
          </p:nvPr>
        </p:nvSpPr>
        <p:spPr>
          <a:xfrm>
            <a:off x="431800" y="4279697"/>
            <a:ext cx="8712200" cy="863802"/>
          </a:xfrm>
          <a:prstGeom prst="rect">
            <a:avLst/>
          </a:prstGeom>
          <a:noFill/>
          <a:ln>
            <a:noFill/>
          </a:ln>
        </p:spPr>
        <p:txBody>
          <a:bodyPr anchorCtr="0" anchor="b" bIns="72000" lIns="0" spcFirstLastPara="1" rIns="108000" wrap="square" tIns="0">
            <a:noAutofit/>
          </a:bodyPr>
          <a:lstStyle>
            <a:lvl1pPr indent="-228600" lvl="0" marL="457200" algn="r">
              <a:lnSpc>
                <a:spcPct val="114000"/>
              </a:lnSpc>
              <a:spcBef>
                <a:spcPts val="0"/>
              </a:spcBef>
              <a:spcAft>
                <a:spcPts val="0"/>
              </a:spcAft>
              <a:buClr>
                <a:schemeClr val="lt1"/>
              </a:buClr>
              <a:buSzPts val="1400"/>
              <a:buNone/>
              <a:defRPr sz="1400">
                <a:solidFill>
                  <a:schemeClr val="lt1"/>
                </a:solidFill>
              </a:defRPr>
            </a:lvl1pPr>
            <a:lvl2pPr indent="-228600" lvl="1" marL="914400" algn="l">
              <a:lnSpc>
                <a:spcPct val="100000"/>
              </a:lnSpc>
              <a:spcBef>
                <a:spcPts val="0"/>
              </a:spcBef>
              <a:spcAft>
                <a:spcPts val="0"/>
              </a:spcAft>
              <a:buClr>
                <a:schemeClr val="dk1"/>
              </a:buClr>
              <a:buSzPts val="1200"/>
              <a:buNone/>
              <a:defRPr sz="1200"/>
            </a:lvl2pPr>
            <a:lvl3pPr indent="-304800" lvl="2" marL="1371600" algn="l">
              <a:lnSpc>
                <a:spcPct val="100000"/>
              </a:lnSpc>
              <a:spcBef>
                <a:spcPts val="0"/>
              </a:spcBef>
              <a:spcAft>
                <a:spcPts val="0"/>
              </a:spcAft>
              <a:buClr>
                <a:schemeClr val="dk1"/>
              </a:buClr>
              <a:buSzPts val="1200"/>
              <a:buChar char="–"/>
              <a:defRPr sz="1200"/>
            </a:lvl3pPr>
            <a:lvl4pPr indent="-304800" lvl="3" marL="1828800" algn="l">
              <a:lnSpc>
                <a:spcPct val="100000"/>
              </a:lnSpc>
              <a:spcBef>
                <a:spcPts val="0"/>
              </a:spcBef>
              <a:spcAft>
                <a:spcPts val="0"/>
              </a:spcAft>
              <a:buClr>
                <a:schemeClr val="dk1"/>
              </a:buClr>
              <a:buSzPts val="1200"/>
              <a:buChar char="–"/>
              <a:defRPr sz="1200"/>
            </a:lvl4pPr>
            <a:lvl5pPr indent="-304800" lvl="4" marL="2286000" algn="l">
              <a:lnSpc>
                <a:spcPct val="100000"/>
              </a:lnSpc>
              <a:spcBef>
                <a:spcPts val="0"/>
              </a:spcBef>
              <a:spcAft>
                <a:spcPts val="0"/>
              </a:spcAft>
              <a:buClr>
                <a:schemeClr val="dk1"/>
              </a:buClr>
              <a:buSzPts val="1200"/>
              <a:buChar char="–"/>
              <a:defRPr sz="1200"/>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5488">
          <p15:clr>
            <a:srgbClr val="FBAE40"/>
          </p15:clr>
        </p15:guide>
        <p15:guide id="5" pos="3016">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divider, image (Light)" showMasterSp="0">
  <p:cSld name="Section divider, image (Light)">
    <p:bg>
      <p:bgPr>
        <a:solidFill>
          <a:srgbClr val="DEDEDE"/>
        </a:solidFill>
      </p:bgPr>
    </p:bg>
    <p:spTree>
      <p:nvGrpSpPr>
        <p:cNvPr id="88" name="Shape 88"/>
        <p:cNvGrpSpPr/>
        <p:nvPr/>
      </p:nvGrpSpPr>
      <p:grpSpPr>
        <a:xfrm>
          <a:off x="0" y="0"/>
          <a:ext cx="0" cy="0"/>
          <a:chOff x="0" y="0"/>
          <a:chExt cx="0" cy="0"/>
        </a:xfrm>
      </p:grpSpPr>
      <p:sp>
        <p:nvSpPr>
          <p:cNvPr id="89" name="Google Shape;89;p32"/>
          <p:cNvSpPr txBox="1"/>
          <p:nvPr>
            <p:ph type="title"/>
          </p:nvPr>
        </p:nvSpPr>
        <p:spPr>
          <a:xfrm>
            <a:off x="431800" y="2184922"/>
            <a:ext cx="4356100" cy="571512"/>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3400"/>
              <a:buNone/>
              <a:defRPr b="0" sz="3400">
                <a:solidFill>
                  <a:schemeClr val="dk1"/>
                </a:solidFill>
              </a:defRPr>
            </a:lvl1pPr>
            <a:lvl2pPr lvl="1" algn="l">
              <a:lnSpc>
                <a:spcPct val="85000"/>
              </a:lnSpc>
              <a:spcBef>
                <a:spcPts val="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p:txBody>
      </p:sp>
      <p:cxnSp>
        <p:nvCxnSpPr>
          <p:cNvPr id="90" name="Google Shape;90;p32"/>
          <p:cNvCxnSpPr/>
          <p:nvPr/>
        </p:nvCxnSpPr>
        <p:spPr>
          <a:xfrm>
            <a:off x="431800" y="2184922"/>
            <a:ext cx="4356100" cy="0"/>
          </a:xfrm>
          <a:prstGeom prst="straightConnector1">
            <a:avLst/>
          </a:prstGeom>
          <a:noFill/>
          <a:ln cap="flat" cmpd="sng" w="38100">
            <a:solidFill>
              <a:schemeClr val="dk1"/>
            </a:solidFill>
            <a:prstDash val="solid"/>
            <a:round/>
            <a:headEnd len="sm" w="sm" type="none"/>
            <a:tailEnd len="sm" w="sm" type="none"/>
          </a:ln>
        </p:spPr>
      </p:cxnSp>
      <p:sp>
        <p:nvSpPr>
          <p:cNvPr id="91" name="Google Shape;91;p32"/>
          <p:cNvSpPr/>
          <p:nvPr>
            <p:ph idx="2" type="pic"/>
          </p:nvPr>
        </p:nvSpPr>
        <p:spPr>
          <a:xfrm>
            <a:off x="5651872" y="0"/>
            <a:ext cx="3493714" cy="4573587"/>
          </a:xfrm>
          <a:prstGeom prst="rect">
            <a:avLst/>
          </a:prstGeom>
          <a:noFill/>
          <a:ln>
            <a:noFill/>
          </a:ln>
        </p:spPr>
      </p:sp>
      <p:sp>
        <p:nvSpPr>
          <p:cNvPr id="92" name="Google Shape;92;p32"/>
          <p:cNvSpPr txBox="1"/>
          <p:nvPr>
            <p:ph idx="1" type="body"/>
          </p:nvPr>
        </p:nvSpPr>
        <p:spPr>
          <a:xfrm>
            <a:off x="431800" y="4279697"/>
            <a:ext cx="8712200" cy="863802"/>
          </a:xfrm>
          <a:prstGeom prst="rect">
            <a:avLst/>
          </a:prstGeom>
          <a:noFill/>
          <a:ln>
            <a:noFill/>
          </a:ln>
        </p:spPr>
        <p:txBody>
          <a:bodyPr anchorCtr="0" anchor="b" bIns="72000" lIns="0" spcFirstLastPara="1" rIns="108000" wrap="square" tIns="0">
            <a:noAutofit/>
          </a:bodyPr>
          <a:lstStyle>
            <a:lvl1pPr indent="-228600" lvl="0" marL="457200" algn="r">
              <a:lnSpc>
                <a:spcPct val="114000"/>
              </a:lnSpc>
              <a:spcBef>
                <a:spcPts val="0"/>
              </a:spcBef>
              <a:spcAft>
                <a:spcPts val="0"/>
              </a:spcAft>
              <a:buClr>
                <a:schemeClr val="lt1"/>
              </a:buClr>
              <a:buSzPts val="1400"/>
              <a:buNone/>
              <a:defRPr sz="1400">
                <a:solidFill>
                  <a:schemeClr val="lt1"/>
                </a:solidFill>
              </a:defRPr>
            </a:lvl1pPr>
            <a:lvl2pPr indent="-228600" lvl="1" marL="914400" algn="l">
              <a:lnSpc>
                <a:spcPct val="100000"/>
              </a:lnSpc>
              <a:spcBef>
                <a:spcPts val="0"/>
              </a:spcBef>
              <a:spcAft>
                <a:spcPts val="0"/>
              </a:spcAft>
              <a:buClr>
                <a:schemeClr val="dk1"/>
              </a:buClr>
              <a:buSzPts val="1200"/>
              <a:buNone/>
              <a:defRPr sz="1200"/>
            </a:lvl2pPr>
            <a:lvl3pPr indent="-304800" lvl="2" marL="1371600" algn="l">
              <a:lnSpc>
                <a:spcPct val="100000"/>
              </a:lnSpc>
              <a:spcBef>
                <a:spcPts val="0"/>
              </a:spcBef>
              <a:spcAft>
                <a:spcPts val="0"/>
              </a:spcAft>
              <a:buClr>
                <a:schemeClr val="dk1"/>
              </a:buClr>
              <a:buSzPts val="1200"/>
              <a:buChar char="–"/>
              <a:defRPr sz="1200"/>
            </a:lvl3pPr>
            <a:lvl4pPr indent="-304800" lvl="3" marL="1828800" algn="l">
              <a:lnSpc>
                <a:spcPct val="100000"/>
              </a:lnSpc>
              <a:spcBef>
                <a:spcPts val="0"/>
              </a:spcBef>
              <a:spcAft>
                <a:spcPts val="0"/>
              </a:spcAft>
              <a:buClr>
                <a:schemeClr val="dk1"/>
              </a:buClr>
              <a:buSzPts val="1200"/>
              <a:buChar char="–"/>
              <a:defRPr sz="1200"/>
            </a:lvl4pPr>
            <a:lvl5pPr indent="-304800" lvl="4" marL="2286000" algn="l">
              <a:lnSpc>
                <a:spcPct val="100000"/>
              </a:lnSpc>
              <a:spcBef>
                <a:spcPts val="0"/>
              </a:spcBef>
              <a:spcAft>
                <a:spcPts val="0"/>
              </a:spcAft>
              <a:buClr>
                <a:schemeClr val="dk1"/>
              </a:buClr>
              <a:buSzPts val="1200"/>
              <a:buChar char="–"/>
              <a:defRPr sz="1200"/>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5488">
          <p15:clr>
            <a:srgbClr val="FBAE40"/>
          </p15:clr>
        </p15:guide>
        <p15:guide id="5" pos="3016">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eading, bullets, image (Light)" showMasterSp="0">
  <p:cSld name="Heading, bullets, image (Light)">
    <p:bg>
      <p:bgPr>
        <a:solidFill>
          <a:schemeClr val="lt2"/>
        </a:solidFill>
      </p:bgPr>
    </p:bg>
    <p:spTree>
      <p:nvGrpSpPr>
        <p:cNvPr id="93" name="Shape 93"/>
        <p:cNvGrpSpPr/>
        <p:nvPr/>
      </p:nvGrpSpPr>
      <p:grpSpPr>
        <a:xfrm>
          <a:off x="0" y="0"/>
          <a:ext cx="0" cy="0"/>
          <a:chOff x="0" y="0"/>
          <a:chExt cx="0" cy="0"/>
        </a:xfrm>
      </p:grpSpPr>
      <p:cxnSp>
        <p:nvCxnSpPr>
          <p:cNvPr id="94" name="Google Shape;94;p34"/>
          <p:cNvCxnSpPr/>
          <p:nvPr/>
        </p:nvCxnSpPr>
        <p:spPr>
          <a:xfrm>
            <a:off x="431800" y="702773"/>
            <a:ext cx="3921125" cy="0"/>
          </a:xfrm>
          <a:prstGeom prst="straightConnector1">
            <a:avLst/>
          </a:prstGeom>
          <a:noFill/>
          <a:ln cap="flat" cmpd="sng" w="25400">
            <a:solidFill>
              <a:schemeClr val="dk1"/>
            </a:solidFill>
            <a:prstDash val="solid"/>
            <a:round/>
            <a:headEnd len="sm" w="sm" type="none"/>
            <a:tailEnd len="sm" w="sm" type="none"/>
          </a:ln>
        </p:spPr>
      </p:cxnSp>
      <p:sp>
        <p:nvSpPr>
          <p:cNvPr id="95" name="Google Shape;95;p34"/>
          <p:cNvSpPr txBox="1"/>
          <p:nvPr>
            <p:ph idx="1" type="body"/>
          </p:nvPr>
        </p:nvSpPr>
        <p:spPr>
          <a:xfrm>
            <a:off x="431799" y="702659"/>
            <a:ext cx="3921125" cy="545115"/>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2800"/>
              <a:buNone/>
              <a:defRPr sz="2800"/>
            </a:lvl1pPr>
            <a:lvl2pPr indent="-228600" lvl="1" marL="914400" algn="l">
              <a:lnSpc>
                <a:spcPct val="100000"/>
              </a:lnSpc>
              <a:spcBef>
                <a:spcPts val="800"/>
              </a:spcBef>
              <a:spcAft>
                <a:spcPts val="0"/>
              </a:spcAft>
              <a:buClr>
                <a:schemeClr val="dk1"/>
              </a:buClr>
              <a:buSzPts val="1800"/>
              <a:buNone/>
              <a:defRPr sz="1800"/>
            </a:lvl2pPr>
            <a:lvl3pPr indent="-342900" lvl="2" marL="1371600" algn="l">
              <a:lnSpc>
                <a:spcPct val="100000"/>
              </a:lnSpc>
              <a:spcBef>
                <a:spcPts val="0"/>
              </a:spcBef>
              <a:spcAft>
                <a:spcPts val="0"/>
              </a:spcAft>
              <a:buClr>
                <a:schemeClr val="dk1"/>
              </a:buClr>
              <a:buSzPts val="1800"/>
              <a:buChar char="–"/>
              <a:defRPr sz="1800"/>
            </a:lvl3pPr>
            <a:lvl4pPr indent="-342900" lvl="3" marL="1828800" algn="l">
              <a:lnSpc>
                <a:spcPct val="100000"/>
              </a:lnSpc>
              <a:spcBef>
                <a:spcPts val="0"/>
              </a:spcBef>
              <a:spcAft>
                <a:spcPts val="0"/>
              </a:spcAft>
              <a:buClr>
                <a:schemeClr val="dk1"/>
              </a:buClr>
              <a:buSzPts val="1800"/>
              <a:buChar char="–"/>
              <a:defRPr sz="1800"/>
            </a:lvl4pPr>
            <a:lvl5pPr indent="-342900" lvl="4" marL="2286000" algn="l">
              <a:lnSpc>
                <a:spcPct val="100000"/>
              </a:lnSpc>
              <a:spcBef>
                <a:spcPts val="0"/>
              </a:spcBef>
              <a:spcAft>
                <a:spcPts val="0"/>
              </a:spcAft>
              <a:buClr>
                <a:schemeClr val="dk1"/>
              </a:buClr>
              <a:buSzPts val="1800"/>
              <a:buChar char="–"/>
              <a:defRPr sz="1800"/>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96" name="Google Shape;96;p34"/>
          <p:cNvSpPr txBox="1"/>
          <p:nvPr>
            <p:ph idx="2" type="body"/>
          </p:nvPr>
        </p:nvSpPr>
        <p:spPr>
          <a:xfrm>
            <a:off x="431800" y="1314450"/>
            <a:ext cx="3921124" cy="2840108"/>
          </a:xfrm>
          <a:prstGeom prst="rect">
            <a:avLst/>
          </a:prstGeom>
          <a:noFill/>
          <a:ln>
            <a:noFill/>
          </a:ln>
        </p:spPr>
        <p:txBody>
          <a:bodyPr anchorCtr="0" anchor="t" bIns="0" lIns="0" spcFirstLastPara="1" rIns="0" wrap="square" tIns="0">
            <a:noAutofit/>
          </a:bodyPr>
          <a:lstStyle>
            <a:lvl1pPr indent="-342900" lvl="0" marL="457200" algn="l">
              <a:lnSpc>
                <a:spcPct val="100000"/>
              </a:lnSpc>
              <a:spcBef>
                <a:spcPts val="0"/>
              </a:spcBef>
              <a:spcAft>
                <a:spcPts val="0"/>
              </a:spcAft>
              <a:buClr>
                <a:schemeClr val="dk1"/>
              </a:buClr>
              <a:buSzPts val="1800"/>
              <a:buChar char="–"/>
              <a:defRPr/>
            </a:lvl1pPr>
            <a:lvl2pPr indent="-406400" lvl="1" marL="914400" algn="l">
              <a:lnSpc>
                <a:spcPct val="100000"/>
              </a:lnSpc>
              <a:spcBef>
                <a:spcPts val="800"/>
              </a:spcBef>
              <a:spcAft>
                <a:spcPts val="0"/>
              </a:spcAft>
              <a:buClr>
                <a:schemeClr val="dk1"/>
              </a:buClr>
              <a:buSzPts val="2800"/>
              <a:buFont typeface="Arial"/>
              <a:buChar char="–"/>
              <a:defRPr sz="2800">
                <a:solidFill>
                  <a:schemeClr val="dk1"/>
                </a:solidFill>
              </a:defRPr>
            </a:lvl2pPr>
            <a:lvl3pPr indent="-228600" lvl="2" marL="1371600" algn="l">
              <a:lnSpc>
                <a:spcPct val="100000"/>
              </a:lnSpc>
              <a:spcBef>
                <a:spcPts val="0"/>
              </a:spcBef>
              <a:spcAft>
                <a:spcPts val="0"/>
              </a:spcAft>
              <a:buClr>
                <a:schemeClr val="lt1"/>
              </a:buClr>
              <a:buSzPts val="2800"/>
              <a:buNone/>
              <a:defRPr sz="2800">
                <a:solidFill>
                  <a:schemeClr val="lt1"/>
                </a:solidFill>
              </a:defRPr>
            </a:lvl3pPr>
            <a:lvl4pPr indent="-342900" lvl="3" marL="1828800" algn="l">
              <a:lnSpc>
                <a:spcPct val="100000"/>
              </a:lnSpc>
              <a:spcBef>
                <a:spcPts val="0"/>
              </a:spcBef>
              <a:spcAft>
                <a:spcPts val="0"/>
              </a:spcAft>
              <a:buClr>
                <a:schemeClr val="dk1"/>
              </a:buClr>
              <a:buSzPts val="1800"/>
              <a:buChar char="–"/>
              <a:defRPr/>
            </a:lvl4pPr>
            <a:lvl5pPr indent="-342900" lvl="4" marL="2286000" algn="l">
              <a:lnSpc>
                <a:spcPct val="100000"/>
              </a:lnSpc>
              <a:spcBef>
                <a:spcPts val="0"/>
              </a:spcBef>
              <a:spcAft>
                <a:spcPts val="0"/>
              </a:spcAft>
              <a:buClr>
                <a:schemeClr val="dk1"/>
              </a:buClr>
              <a:buSzPts val="1800"/>
              <a:buChar char="–"/>
              <a:defRPr/>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97" name="Google Shape;97;p34"/>
          <p:cNvSpPr/>
          <p:nvPr>
            <p:ph idx="3" type="pic"/>
          </p:nvPr>
        </p:nvSpPr>
        <p:spPr>
          <a:xfrm>
            <a:off x="5251450" y="702659"/>
            <a:ext cx="3892550" cy="3451890"/>
          </a:xfrm>
          <a:prstGeom prst="rect">
            <a:avLst/>
          </a:prstGeom>
          <a:noFill/>
          <a:ln>
            <a:noFill/>
          </a:ln>
        </p:spPr>
      </p:sp>
      <p:sp>
        <p:nvSpPr>
          <p:cNvPr id="98" name="Google Shape;98;p34"/>
          <p:cNvSpPr txBox="1"/>
          <p:nvPr>
            <p:ph idx="4" type="body"/>
          </p:nvPr>
        </p:nvSpPr>
        <p:spPr>
          <a:xfrm>
            <a:off x="863600" y="4407112"/>
            <a:ext cx="8280400" cy="736388"/>
          </a:xfrm>
          <a:prstGeom prst="rect">
            <a:avLst/>
          </a:prstGeom>
          <a:noFill/>
          <a:ln>
            <a:noFill/>
          </a:ln>
        </p:spPr>
        <p:txBody>
          <a:bodyPr anchorCtr="0" anchor="b" bIns="0" lIns="0" spcFirstLastPara="1" rIns="0" wrap="square" tIns="0">
            <a:noAutofit/>
          </a:bodyPr>
          <a:lstStyle>
            <a:lvl1pPr indent="-228600" lvl="0" marL="457200" algn="r">
              <a:lnSpc>
                <a:spcPct val="100000"/>
              </a:lnSpc>
              <a:spcBef>
                <a:spcPts val="0"/>
              </a:spcBef>
              <a:spcAft>
                <a:spcPts val="0"/>
              </a:spcAft>
              <a:buClr>
                <a:schemeClr val="lt1"/>
              </a:buClr>
              <a:buSzPts val="1400"/>
              <a:buNone/>
              <a:defRPr sz="1400">
                <a:solidFill>
                  <a:schemeClr val="lt1"/>
                </a:solidFill>
              </a:defRPr>
            </a:lvl1pPr>
            <a:lvl2pPr indent="-228600" lvl="1" marL="914400" algn="l">
              <a:lnSpc>
                <a:spcPct val="100000"/>
              </a:lnSpc>
              <a:spcBef>
                <a:spcPts val="200"/>
              </a:spcBef>
              <a:spcAft>
                <a:spcPts val="0"/>
              </a:spcAft>
              <a:buClr>
                <a:schemeClr val="dk1"/>
              </a:buClr>
              <a:buSzPts val="1800"/>
              <a:buNone/>
              <a:defRPr/>
            </a:lvl2pPr>
            <a:lvl3pPr indent="-342900" lvl="2" marL="1371600" algn="l">
              <a:lnSpc>
                <a:spcPct val="100000"/>
              </a:lnSpc>
              <a:spcBef>
                <a:spcPts val="0"/>
              </a:spcBef>
              <a:spcAft>
                <a:spcPts val="0"/>
              </a:spcAft>
              <a:buClr>
                <a:schemeClr val="dk1"/>
              </a:buClr>
              <a:buSzPts val="1800"/>
              <a:buChar char="–"/>
              <a:defRPr/>
            </a:lvl3pPr>
            <a:lvl4pPr indent="-342900" lvl="3" marL="1828800" algn="l">
              <a:lnSpc>
                <a:spcPct val="100000"/>
              </a:lnSpc>
              <a:spcBef>
                <a:spcPts val="0"/>
              </a:spcBef>
              <a:spcAft>
                <a:spcPts val="0"/>
              </a:spcAft>
              <a:buClr>
                <a:schemeClr val="dk1"/>
              </a:buClr>
              <a:buSzPts val="1800"/>
              <a:buChar char="–"/>
              <a:defRPr/>
            </a:lvl4pPr>
            <a:lvl5pPr indent="-342900" lvl="4" marL="2286000" algn="l">
              <a:lnSpc>
                <a:spcPct val="100000"/>
              </a:lnSpc>
              <a:spcBef>
                <a:spcPts val="0"/>
              </a:spcBef>
              <a:spcAft>
                <a:spcPts val="0"/>
              </a:spcAft>
              <a:buClr>
                <a:schemeClr val="dk1"/>
              </a:buClr>
              <a:buSzPts val="1800"/>
              <a:buChar char="–"/>
              <a:defRPr/>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2744">
          <p15:clr>
            <a:srgbClr val="FBAE40"/>
          </p15:clr>
        </p15:guide>
        <p15:guide id="5" pos="5488">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ullets, image (Light)" showMasterSp="0">
  <p:cSld name="Bullets, image (Light)">
    <p:bg>
      <p:bgPr>
        <a:solidFill>
          <a:schemeClr val="lt2"/>
        </a:solidFill>
      </p:bgPr>
    </p:bg>
    <p:spTree>
      <p:nvGrpSpPr>
        <p:cNvPr id="99" name="Shape 99"/>
        <p:cNvGrpSpPr/>
        <p:nvPr/>
      </p:nvGrpSpPr>
      <p:grpSpPr>
        <a:xfrm>
          <a:off x="0" y="0"/>
          <a:ext cx="0" cy="0"/>
          <a:chOff x="0" y="0"/>
          <a:chExt cx="0" cy="0"/>
        </a:xfrm>
      </p:grpSpPr>
      <p:sp>
        <p:nvSpPr>
          <p:cNvPr id="100" name="Google Shape;100;p36"/>
          <p:cNvSpPr txBox="1"/>
          <p:nvPr>
            <p:ph idx="1" type="body"/>
          </p:nvPr>
        </p:nvSpPr>
        <p:spPr>
          <a:xfrm>
            <a:off x="431800" y="682940"/>
            <a:ext cx="3920400" cy="3471618"/>
          </a:xfrm>
          <a:prstGeom prst="rect">
            <a:avLst/>
          </a:prstGeom>
          <a:noFill/>
          <a:ln>
            <a:noFill/>
          </a:ln>
        </p:spPr>
        <p:txBody>
          <a:bodyPr anchorCtr="0" anchor="t" bIns="0" lIns="0" spcFirstLastPara="1" rIns="0" wrap="square" tIns="0">
            <a:noAutofit/>
          </a:bodyPr>
          <a:lstStyle>
            <a:lvl1pPr indent="-342900" lvl="0" marL="457200" algn="l">
              <a:lnSpc>
                <a:spcPct val="100000"/>
              </a:lnSpc>
              <a:spcBef>
                <a:spcPts val="0"/>
              </a:spcBef>
              <a:spcAft>
                <a:spcPts val="0"/>
              </a:spcAft>
              <a:buClr>
                <a:schemeClr val="dk1"/>
              </a:buClr>
              <a:buSzPts val="1800"/>
              <a:buChar char="–"/>
              <a:defRPr/>
            </a:lvl1pPr>
            <a:lvl2pPr indent="-406400" lvl="1" marL="914400" algn="l">
              <a:lnSpc>
                <a:spcPct val="100000"/>
              </a:lnSpc>
              <a:spcBef>
                <a:spcPts val="800"/>
              </a:spcBef>
              <a:spcAft>
                <a:spcPts val="0"/>
              </a:spcAft>
              <a:buClr>
                <a:schemeClr val="dk1"/>
              </a:buClr>
              <a:buSzPts val="2800"/>
              <a:buFont typeface="Arial"/>
              <a:buChar char="–"/>
              <a:defRPr sz="2800">
                <a:solidFill>
                  <a:schemeClr val="dk1"/>
                </a:solidFill>
              </a:defRPr>
            </a:lvl2pPr>
            <a:lvl3pPr indent="-228600" lvl="2" marL="1371600" algn="l">
              <a:lnSpc>
                <a:spcPct val="100000"/>
              </a:lnSpc>
              <a:spcBef>
                <a:spcPts val="0"/>
              </a:spcBef>
              <a:spcAft>
                <a:spcPts val="0"/>
              </a:spcAft>
              <a:buClr>
                <a:schemeClr val="dk1"/>
              </a:buClr>
              <a:buSzPts val="2800"/>
              <a:buNone/>
              <a:defRPr sz="2800">
                <a:solidFill>
                  <a:schemeClr val="dk1"/>
                </a:solidFill>
              </a:defRPr>
            </a:lvl3pPr>
            <a:lvl4pPr indent="-342900" lvl="3" marL="1828800" algn="l">
              <a:lnSpc>
                <a:spcPct val="100000"/>
              </a:lnSpc>
              <a:spcBef>
                <a:spcPts val="0"/>
              </a:spcBef>
              <a:spcAft>
                <a:spcPts val="0"/>
              </a:spcAft>
              <a:buClr>
                <a:schemeClr val="dk1"/>
              </a:buClr>
              <a:buSzPts val="1800"/>
              <a:buChar char="–"/>
              <a:defRPr/>
            </a:lvl4pPr>
            <a:lvl5pPr indent="-342900" lvl="4" marL="2286000" algn="l">
              <a:lnSpc>
                <a:spcPct val="100000"/>
              </a:lnSpc>
              <a:spcBef>
                <a:spcPts val="0"/>
              </a:spcBef>
              <a:spcAft>
                <a:spcPts val="0"/>
              </a:spcAft>
              <a:buClr>
                <a:schemeClr val="dk1"/>
              </a:buClr>
              <a:buSzPts val="1800"/>
              <a:buChar char="–"/>
              <a:defRPr/>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101" name="Google Shape;101;p36"/>
          <p:cNvSpPr/>
          <p:nvPr>
            <p:ph idx="2" type="pic"/>
          </p:nvPr>
        </p:nvSpPr>
        <p:spPr>
          <a:xfrm>
            <a:off x="5251450" y="702659"/>
            <a:ext cx="3892550" cy="3471618"/>
          </a:xfrm>
          <a:prstGeom prst="rect">
            <a:avLst/>
          </a:prstGeom>
          <a:noFill/>
          <a:ln>
            <a:noFill/>
          </a:ln>
        </p:spPr>
      </p:sp>
      <p:sp>
        <p:nvSpPr>
          <p:cNvPr id="102" name="Google Shape;102;p36"/>
          <p:cNvSpPr txBox="1"/>
          <p:nvPr>
            <p:ph idx="3" type="body"/>
          </p:nvPr>
        </p:nvSpPr>
        <p:spPr>
          <a:xfrm>
            <a:off x="431800" y="4279697"/>
            <a:ext cx="8712200" cy="863802"/>
          </a:xfrm>
          <a:prstGeom prst="rect">
            <a:avLst/>
          </a:prstGeom>
          <a:noFill/>
          <a:ln>
            <a:noFill/>
          </a:ln>
        </p:spPr>
        <p:txBody>
          <a:bodyPr anchorCtr="0" anchor="b" bIns="72000" lIns="0" spcFirstLastPara="1" rIns="108000" wrap="square" tIns="0">
            <a:noAutofit/>
          </a:bodyPr>
          <a:lstStyle>
            <a:lvl1pPr indent="-228600" lvl="0" marL="457200" algn="r">
              <a:lnSpc>
                <a:spcPct val="114000"/>
              </a:lnSpc>
              <a:spcBef>
                <a:spcPts val="0"/>
              </a:spcBef>
              <a:spcAft>
                <a:spcPts val="0"/>
              </a:spcAft>
              <a:buClr>
                <a:schemeClr val="lt1"/>
              </a:buClr>
              <a:buSzPts val="1400"/>
              <a:buNone/>
              <a:defRPr sz="1400">
                <a:solidFill>
                  <a:schemeClr val="lt1"/>
                </a:solidFill>
              </a:defRPr>
            </a:lvl1pPr>
            <a:lvl2pPr indent="-228600" lvl="1" marL="914400" algn="l">
              <a:lnSpc>
                <a:spcPct val="100000"/>
              </a:lnSpc>
              <a:spcBef>
                <a:spcPts val="0"/>
              </a:spcBef>
              <a:spcAft>
                <a:spcPts val="0"/>
              </a:spcAft>
              <a:buClr>
                <a:schemeClr val="dk1"/>
              </a:buClr>
              <a:buSzPts val="1200"/>
              <a:buNone/>
              <a:defRPr sz="1200"/>
            </a:lvl2pPr>
            <a:lvl3pPr indent="-304800" lvl="2" marL="1371600" algn="l">
              <a:lnSpc>
                <a:spcPct val="100000"/>
              </a:lnSpc>
              <a:spcBef>
                <a:spcPts val="0"/>
              </a:spcBef>
              <a:spcAft>
                <a:spcPts val="0"/>
              </a:spcAft>
              <a:buClr>
                <a:schemeClr val="dk1"/>
              </a:buClr>
              <a:buSzPts val="1200"/>
              <a:buChar char="–"/>
              <a:defRPr sz="1200"/>
            </a:lvl3pPr>
            <a:lvl4pPr indent="-304800" lvl="3" marL="1828800" algn="l">
              <a:lnSpc>
                <a:spcPct val="100000"/>
              </a:lnSpc>
              <a:spcBef>
                <a:spcPts val="0"/>
              </a:spcBef>
              <a:spcAft>
                <a:spcPts val="0"/>
              </a:spcAft>
              <a:buClr>
                <a:schemeClr val="dk1"/>
              </a:buClr>
              <a:buSzPts val="1200"/>
              <a:buChar char="–"/>
              <a:defRPr sz="1200"/>
            </a:lvl4pPr>
            <a:lvl5pPr indent="-304800" lvl="4" marL="2286000" algn="l">
              <a:lnSpc>
                <a:spcPct val="100000"/>
              </a:lnSpc>
              <a:spcBef>
                <a:spcPts val="0"/>
              </a:spcBef>
              <a:spcAft>
                <a:spcPts val="0"/>
              </a:spcAft>
              <a:buClr>
                <a:schemeClr val="dk1"/>
              </a:buClr>
              <a:buSzPts val="1200"/>
              <a:buChar char="–"/>
              <a:defRPr sz="1200"/>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2744">
          <p15:clr>
            <a:srgbClr val="FBAE40"/>
          </p15:clr>
        </p15:guide>
        <p15:guide id="5" pos="5488">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eading, bullets, image (Dark) (Alt)" showMasterSp="0">
  <p:cSld name="Heading, bullets, image (Dark) (Alt)">
    <p:bg>
      <p:bgPr>
        <a:solidFill>
          <a:schemeClr val="dk2"/>
        </a:solidFill>
      </p:bgPr>
    </p:bg>
    <p:spTree>
      <p:nvGrpSpPr>
        <p:cNvPr id="103" name="Shape 103"/>
        <p:cNvGrpSpPr/>
        <p:nvPr/>
      </p:nvGrpSpPr>
      <p:grpSpPr>
        <a:xfrm>
          <a:off x="0" y="0"/>
          <a:ext cx="0" cy="0"/>
          <a:chOff x="0" y="0"/>
          <a:chExt cx="0" cy="0"/>
        </a:xfrm>
      </p:grpSpPr>
      <p:cxnSp>
        <p:nvCxnSpPr>
          <p:cNvPr id="104" name="Google Shape;104;p37"/>
          <p:cNvCxnSpPr/>
          <p:nvPr/>
        </p:nvCxnSpPr>
        <p:spPr>
          <a:xfrm>
            <a:off x="4791076" y="683054"/>
            <a:ext cx="3921125" cy="0"/>
          </a:xfrm>
          <a:prstGeom prst="straightConnector1">
            <a:avLst/>
          </a:prstGeom>
          <a:noFill/>
          <a:ln cap="flat" cmpd="sng" w="25400">
            <a:solidFill>
              <a:schemeClr val="lt1"/>
            </a:solidFill>
            <a:prstDash val="solid"/>
            <a:round/>
            <a:headEnd len="sm" w="sm" type="none"/>
            <a:tailEnd len="sm" w="sm" type="none"/>
          </a:ln>
        </p:spPr>
      </p:cxnSp>
      <p:sp>
        <p:nvSpPr>
          <p:cNvPr id="105" name="Google Shape;105;p37"/>
          <p:cNvSpPr txBox="1"/>
          <p:nvPr>
            <p:ph idx="1" type="body"/>
          </p:nvPr>
        </p:nvSpPr>
        <p:spPr>
          <a:xfrm>
            <a:off x="4791075" y="682940"/>
            <a:ext cx="3921125" cy="545115"/>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lt1"/>
              </a:buClr>
              <a:buSzPts val="2800"/>
              <a:buNone/>
              <a:defRPr sz="2800">
                <a:solidFill>
                  <a:schemeClr val="lt1"/>
                </a:solidFill>
              </a:defRPr>
            </a:lvl1pPr>
            <a:lvl2pPr indent="-228600" lvl="1" marL="914400" algn="l">
              <a:lnSpc>
                <a:spcPct val="100000"/>
              </a:lnSpc>
              <a:spcBef>
                <a:spcPts val="800"/>
              </a:spcBef>
              <a:spcAft>
                <a:spcPts val="0"/>
              </a:spcAft>
              <a:buClr>
                <a:schemeClr val="dk1"/>
              </a:buClr>
              <a:buSzPts val="1800"/>
              <a:buNone/>
              <a:defRPr sz="1800"/>
            </a:lvl2pPr>
            <a:lvl3pPr indent="-342900" lvl="2" marL="1371600" algn="l">
              <a:lnSpc>
                <a:spcPct val="100000"/>
              </a:lnSpc>
              <a:spcBef>
                <a:spcPts val="0"/>
              </a:spcBef>
              <a:spcAft>
                <a:spcPts val="0"/>
              </a:spcAft>
              <a:buClr>
                <a:schemeClr val="dk1"/>
              </a:buClr>
              <a:buSzPts val="1800"/>
              <a:buChar char="–"/>
              <a:defRPr sz="1800"/>
            </a:lvl3pPr>
            <a:lvl4pPr indent="-342900" lvl="3" marL="1828800" algn="l">
              <a:lnSpc>
                <a:spcPct val="100000"/>
              </a:lnSpc>
              <a:spcBef>
                <a:spcPts val="0"/>
              </a:spcBef>
              <a:spcAft>
                <a:spcPts val="0"/>
              </a:spcAft>
              <a:buClr>
                <a:schemeClr val="dk1"/>
              </a:buClr>
              <a:buSzPts val="1800"/>
              <a:buChar char="–"/>
              <a:defRPr sz="1800"/>
            </a:lvl4pPr>
            <a:lvl5pPr indent="-342900" lvl="4" marL="2286000" algn="l">
              <a:lnSpc>
                <a:spcPct val="100000"/>
              </a:lnSpc>
              <a:spcBef>
                <a:spcPts val="0"/>
              </a:spcBef>
              <a:spcAft>
                <a:spcPts val="0"/>
              </a:spcAft>
              <a:buClr>
                <a:schemeClr val="dk1"/>
              </a:buClr>
              <a:buSzPts val="1800"/>
              <a:buChar char="–"/>
              <a:defRPr sz="1800"/>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106" name="Google Shape;106;p37"/>
          <p:cNvSpPr/>
          <p:nvPr>
            <p:ph idx="2" type="pic"/>
          </p:nvPr>
        </p:nvSpPr>
        <p:spPr>
          <a:xfrm>
            <a:off x="0" y="702659"/>
            <a:ext cx="3892550" cy="3451899"/>
          </a:xfrm>
          <a:prstGeom prst="rect">
            <a:avLst/>
          </a:prstGeom>
          <a:noFill/>
          <a:ln>
            <a:noFill/>
          </a:ln>
        </p:spPr>
      </p:sp>
      <p:sp>
        <p:nvSpPr>
          <p:cNvPr id="107" name="Google Shape;107;p37"/>
          <p:cNvSpPr txBox="1"/>
          <p:nvPr>
            <p:ph idx="3" type="body"/>
          </p:nvPr>
        </p:nvSpPr>
        <p:spPr>
          <a:xfrm>
            <a:off x="4791075" y="1294731"/>
            <a:ext cx="3921125" cy="2859827"/>
          </a:xfrm>
          <a:prstGeom prst="rect">
            <a:avLst/>
          </a:prstGeom>
          <a:noFill/>
          <a:ln>
            <a:noFill/>
          </a:ln>
        </p:spPr>
        <p:txBody>
          <a:bodyPr anchorCtr="0" anchor="t" bIns="0" lIns="0" spcFirstLastPara="1" rIns="0" wrap="square" tIns="0">
            <a:noAutofit/>
          </a:bodyPr>
          <a:lstStyle>
            <a:lvl1pPr indent="-406400" lvl="0" marL="457200" algn="l">
              <a:lnSpc>
                <a:spcPct val="100000"/>
              </a:lnSpc>
              <a:spcBef>
                <a:spcPts val="0"/>
              </a:spcBef>
              <a:spcAft>
                <a:spcPts val="0"/>
              </a:spcAft>
              <a:buClr>
                <a:schemeClr val="lt1"/>
              </a:buClr>
              <a:buSzPts val="2800"/>
              <a:buFont typeface="Arial"/>
              <a:buChar char="–"/>
              <a:defRPr b="0" sz="2800">
                <a:solidFill>
                  <a:schemeClr val="lt1"/>
                </a:solidFill>
              </a:defRPr>
            </a:lvl1pPr>
            <a:lvl2pPr indent="-228600" lvl="1" marL="914400" algn="l">
              <a:lnSpc>
                <a:spcPct val="100000"/>
              </a:lnSpc>
              <a:spcBef>
                <a:spcPts val="800"/>
              </a:spcBef>
              <a:spcAft>
                <a:spcPts val="0"/>
              </a:spcAft>
              <a:buClr>
                <a:schemeClr val="dk1"/>
              </a:buClr>
              <a:buSzPts val="1800"/>
              <a:buNone/>
              <a:defRPr/>
            </a:lvl2pPr>
            <a:lvl3pPr indent="-342900" lvl="2" marL="1371600" algn="l">
              <a:lnSpc>
                <a:spcPct val="100000"/>
              </a:lnSpc>
              <a:spcBef>
                <a:spcPts val="0"/>
              </a:spcBef>
              <a:spcAft>
                <a:spcPts val="0"/>
              </a:spcAft>
              <a:buClr>
                <a:schemeClr val="dk1"/>
              </a:buClr>
              <a:buSzPts val="1800"/>
              <a:buChar char="–"/>
              <a:defRPr/>
            </a:lvl3pPr>
            <a:lvl4pPr indent="-342900" lvl="3" marL="1828800" algn="l">
              <a:lnSpc>
                <a:spcPct val="100000"/>
              </a:lnSpc>
              <a:spcBef>
                <a:spcPts val="0"/>
              </a:spcBef>
              <a:spcAft>
                <a:spcPts val="0"/>
              </a:spcAft>
              <a:buClr>
                <a:schemeClr val="dk1"/>
              </a:buClr>
              <a:buSzPts val="1800"/>
              <a:buChar char="–"/>
              <a:defRPr/>
            </a:lvl4pPr>
            <a:lvl5pPr indent="-342900" lvl="4" marL="2286000" algn="l">
              <a:lnSpc>
                <a:spcPct val="100000"/>
              </a:lnSpc>
              <a:spcBef>
                <a:spcPts val="0"/>
              </a:spcBef>
              <a:spcAft>
                <a:spcPts val="0"/>
              </a:spcAft>
              <a:buClr>
                <a:schemeClr val="dk1"/>
              </a:buClr>
              <a:buSzPts val="1800"/>
              <a:buChar char="–"/>
              <a:defRPr/>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108" name="Google Shape;108;p37"/>
          <p:cNvSpPr txBox="1"/>
          <p:nvPr>
            <p:ph idx="4" type="body"/>
          </p:nvPr>
        </p:nvSpPr>
        <p:spPr>
          <a:xfrm>
            <a:off x="431800" y="4279697"/>
            <a:ext cx="8712200" cy="863802"/>
          </a:xfrm>
          <a:prstGeom prst="rect">
            <a:avLst/>
          </a:prstGeom>
          <a:noFill/>
          <a:ln>
            <a:noFill/>
          </a:ln>
        </p:spPr>
        <p:txBody>
          <a:bodyPr anchorCtr="0" anchor="b" bIns="72000" lIns="0" spcFirstLastPara="1" rIns="108000" wrap="square" tIns="0">
            <a:noAutofit/>
          </a:bodyPr>
          <a:lstStyle>
            <a:lvl1pPr indent="-228600" lvl="0" marL="457200" algn="r">
              <a:lnSpc>
                <a:spcPct val="114000"/>
              </a:lnSpc>
              <a:spcBef>
                <a:spcPts val="0"/>
              </a:spcBef>
              <a:spcAft>
                <a:spcPts val="0"/>
              </a:spcAft>
              <a:buClr>
                <a:schemeClr val="lt1"/>
              </a:buClr>
              <a:buSzPts val="1400"/>
              <a:buNone/>
              <a:defRPr sz="1400">
                <a:solidFill>
                  <a:schemeClr val="lt1"/>
                </a:solidFill>
              </a:defRPr>
            </a:lvl1pPr>
            <a:lvl2pPr indent="-228600" lvl="1" marL="914400" algn="l">
              <a:lnSpc>
                <a:spcPct val="100000"/>
              </a:lnSpc>
              <a:spcBef>
                <a:spcPts val="0"/>
              </a:spcBef>
              <a:spcAft>
                <a:spcPts val="0"/>
              </a:spcAft>
              <a:buClr>
                <a:schemeClr val="dk1"/>
              </a:buClr>
              <a:buSzPts val="1200"/>
              <a:buNone/>
              <a:defRPr sz="1200"/>
            </a:lvl2pPr>
            <a:lvl3pPr indent="-304800" lvl="2" marL="1371600" algn="l">
              <a:lnSpc>
                <a:spcPct val="100000"/>
              </a:lnSpc>
              <a:spcBef>
                <a:spcPts val="0"/>
              </a:spcBef>
              <a:spcAft>
                <a:spcPts val="0"/>
              </a:spcAft>
              <a:buClr>
                <a:schemeClr val="dk1"/>
              </a:buClr>
              <a:buSzPts val="1200"/>
              <a:buChar char="–"/>
              <a:defRPr sz="1200"/>
            </a:lvl3pPr>
            <a:lvl4pPr indent="-304800" lvl="3" marL="1828800" algn="l">
              <a:lnSpc>
                <a:spcPct val="100000"/>
              </a:lnSpc>
              <a:spcBef>
                <a:spcPts val="0"/>
              </a:spcBef>
              <a:spcAft>
                <a:spcPts val="0"/>
              </a:spcAft>
              <a:buClr>
                <a:schemeClr val="dk1"/>
              </a:buClr>
              <a:buSzPts val="1200"/>
              <a:buChar char="–"/>
              <a:defRPr sz="1200"/>
            </a:lvl4pPr>
            <a:lvl5pPr indent="-304800" lvl="4" marL="2286000" algn="l">
              <a:lnSpc>
                <a:spcPct val="100000"/>
              </a:lnSpc>
              <a:spcBef>
                <a:spcPts val="0"/>
              </a:spcBef>
              <a:spcAft>
                <a:spcPts val="0"/>
              </a:spcAft>
              <a:buClr>
                <a:schemeClr val="dk1"/>
              </a:buClr>
              <a:buSzPts val="1200"/>
              <a:buChar char="–"/>
              <a:defRPr sz="1200"/>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981">
          <p15:clr>
            <a:srgbClr val="FBAE40"/>
          </p15:clr>
        </p15:guide>
        <p15:guide id="2" orient="horz" pos="259">
          <p15:clr>
            <a:srgbClr val="FBAE40"/>
          </p15:clr>
        </p15:guide>
        <p15:guide id="3" pos="5488">
          <p15:clr>
            <a:srgbClr val="FBAE40"/>
          </p15:clr>
        </p15:guide>
        <p15:guide id="4" pos="3016">
          <p15:clr>
            <a:srgbClr val="FBAE40"/>
          </p15:clr>
        </p15:guide>
        <p15:guide id="5" pos="272">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eading, bullets, image (Light) (Alt)" showMasterSp="0">
  <p:cSld name="Heading, bullets, image (Light) (Alt)">
    <p:bg>
      <p:bgPr>
        <a:solidFill>
          <a:schemeClr val="lt2"/>
        </a:solidFill>
      </p:bgPr>
    </p:bg>
    <p:spTree>
      <p:nvGrpSpPr>
        <p:cNvPr id="109" name="Shape 109"/>
        <p:cNvGrpSpPr/>
        <p:nvPr/>
      </p:nvGrpSpPr>
      <p:grpSpPr>
        <a:xfrm>
          <a:off x="0" y="0"/>
          <a:ext cx="0" cy="0"/>
          <a:chOff x="0" y="0"/>
          <a:chExt cx="0" cy="0"/>
        </a:xfrm>
      </p:grpSpPr>
      <p:cxnSp>
        <p:nvCxnSpPr>
          <p:cNvPr id="110" name="Google Shape;110;p38"/>
          <p:cNvCxnSpPr/>
          <p:nvPr/>
        </p:nvCxnSpPr>
        <p:spPr>
          <a:xfrm>
            <a:off x="4791076" y="683054"/>
            <a:ext cx="3921125" cy="0"/>
          </a:xfrm>
          <a:prstGeom prst="straightConnector1">
            <a:avLst/>
          </a:prstGeom>
          <a:noFill/>
          <a:ln cap="flat" cmpd="sng" w="25400">
            <a:solidFill>
              <a:schemeClr val="dk1"/>
            </a:solidFill>
            <a:prstDash val="solid"/>
            <a:round/>
            <a:headEnd len="sm" w="sm" type="none"/>
            <a:tailEnd len="sm" w="sm" type="none"/>
          </a:ln>
        </p:spPr>
      </p:cxnSp>
      <p:sp>
        <p:nvSpPr>
          <p:cNvPr id="111" name="Google Shape;111;p38"/>
          <p:cNvSpPr txBox="1"/>
          <p:nvPr>
            <p:ph idx="1" type="body"/>
          </p:nvPr>
        </p:nvSpPr>
        <p:spPr>
          <a:xfrm>
            <a:off x="4791075" y="682940"/>
            <a:ext cx="3921125" cy="545115"/>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2800"/>
              <a:buNone/>
              <a:defRPr sz="2800"/>
            </a:lvl1pPr>
            <a:lvl2pPr indent="-228600" lvl="1" marL="914400" algn="l">
              <a:lnSpc>
                <a:spcPct val="100000"/>
              </a:lnSpc>
              <a:spcBef>
                <a:spcPts val="800"/>
              </a:spcBef>
              <a:spcAft>
                <a:spcPts val="0"/>
              </a:spcAft>
              <a:buClr>
                <a:schemeClr val="dk1"/>
              </a:buClr>
              <a:buSzPts val="1800"/>
              <a:buNone/>
              <a:defRPr sz="1800"/>
            </a:lvl2pPr>
            <a:lvl3pPr indent="-342900" lvl="2" marL="1371600" algn="l">
              <a:lnSpc>
                <a:spcPct val="100000"/>
              </a:lnSpc>
              <a:spcBef>
                <a:spcPts val="0"/>
              </a:spcBef>
              <a:spcAft>
                <a:spcPts val="0"/>
              </a:spcAft>
              <a:buClr>
                <a:schemeClr val="dk1"/>
              </a:buClr>
              <a:buSzPts val="1800"/>
              <a:buChar char="–"/>
              <a:defRPr sz="1800"/>
            </a:lvl3pPr>
            <a:lvl4pPr indent="-342900" lvl="3" marL="1828800" algn="l">
              <a:lnSpc>
                <a:spcPct val="100000"/>
              </a:lnSpc>
              <a:spcBef>
                <a:spcPts val="0"/>
              </a:spcBef>
              <a:spcAft>
                <a:spcPts val="0"/>
              </a:spcAft>
              <a:buClr>
                <a:schemeClr val="dk1"/>
              </a:buClr>
              <a:buSzPts val="1800"/>
              <a:buChar char="–"/>
              <a:defRPr sz="1800"/>
            </a:lvl4pPr>
            <a:lvl5pPr indent="-342900" lvl="4" marL="2286000" algn="l">
              <a:lnSpc>
                <a:spcPct val="100000"/>
              </a:lnSpc>
              <a:spcBef>
                <a:spcPts val="0"/>
              </a:spcBef>
              <a:spcAft>
                <a:spcPts val="0"/>
              </a:spcAft>
              <a:buClr>
                <a:schemeClr val="dk1"/>
              </a:buClr>
              <a:buSzPts val="1800"/>
              <a:buChar char="–"/>
              <a:defRPr sz="1800"/>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112" name="Google Shape;112;p38"/>
          <p:cNvSpPr txBox="1"/>
          <p:nvPr>
            <p:ph idx="2" type="body"/>
          </p:nvPr>
        </p:nvSpPr>
        <p:spPr>
          <a:xfrm>
            <a:off x="4791076" y="1294731"/>
            <a:ext cx="3921124" cy="2859827"/>
          </a:xfrm>
          <a:prstGeom prst="rect">
            <a:avLst/>
          </a:prstGeom>
          <a:noFill/>
          <a:ln>
            <a:noFill/>
          </a:ln>
        </p:spPr>
        <p:txBody>
          <a:bodyPr anchorCtr="0" anchor="t" bIns="0" lIns="0" spcFirstLastPara="1" rIns="0" wrap="square" tIns="0">
            <a:noAutofit/>
          </a:bodyPr>
          <a:lstStyle>
            <a:lvl1pPr indent="-342900" lvl="0" marL="457200" algn="l">
              <a:lnSpc>
                <a:spcPct val="100000"/>
              </a:lnSpc>
              <a:spcBef>
                <a:spcPts val="0"/>
              </a:spcBef>
              <a:spcAft>
                <a:spcPts val="0"/>
              </a:spcAft>
              <a:buClr>
                <a:schemeClr val="dk1"/>
              </a:buClr>
              <a:buSzPts val="1800"/>
              <a:buChar char="–"/>
              <a:defRPr/>
            </a:lvl1pPr>
            <a:lvl2pPr indent="-406400" lvl="1" marL="914400" algn="l">
              <a:lnSpc>
                <a:spcPct val="100000"/>
              </a:lnSpc>
              <a:spcBef>
                <a:spcPts val="800"/>
              </a:spcBef>
              <a:spcAft>
                <a:spcPts val="0"/>
              </a:spcAft>
              <a:buClr>
                <a:schemeClr val="dk1"/>
              </a:buClr>
              <a:buSzPts val="2800"/>
              <a:buFont typeface="Arial"/>
              <a:buChar char="–"/>
              <a:defRPr sz="2800">
                <a:solidFill>
                  <a:schemeClr val="dk1"/>
                </a:solidFill>
              </a:defRPr>
            </a:lvl2pPr>
            <a:lvl3pPr indent="-228600" lvl="2" marL="1371600" algn="l">
              <a:lnSpc>
                <a:spcPct val="100000"/>
              </a:lnSpc>
              <a:spcBef>
                <a:spcPts val="0"/>
              </a:spcBef>
              <a:spcAft>
                <a:spcPts val="0"/>
              </a:spcAft>
              <a:buClr>
                <a:schemeClr val="lt1"/>
              </a:buClr>
              <a:buSzPts val="2800"/>
              <a:buNone/>
              <a:defRPr sz="2800">
                <a:solidFill>
                  <a:schemeClr val="lt1"/>
                </a:solidFill>
              </a:defRPr>
            </a:lvl3pPr>
            <a:lvl4pPr indent="-342900" lvl="3" marL="1828800" algn="l">
              <a:lnSpc>
                <a:spcPct val="100000"/>
              </a:lnSpc>
              <a:spcBef>
                <a:spcPts val="0"/>
              </a:spcBef>
              <a:spcAft>
                <a:spcPts val="0"/>
              </a:spcAft>
              <a:buClr>
                <a:schemeClr val="dk1"/>
              </a:buClr>
              <a:buSzPts val="1800"/>
              <a:buChar char="–"/>
              <a:defRPr/>
            </a:lvl4pPr>
            <a:lvl5pPr indent="-342900" lvl="4" marL="2286000" algn="l">
              <a:lnSpc>
                <a:spcPct val="100000"/>
              </a:lnSpc>
              <a:spcBef>
                <a:spcPts val="0"/>
              </a:spcBef>
              <a:spcAft>
                <a:spcPts val="0"/>
              </a:spcAft>
              <a:buClr>
                <a:schemeClr val="dk1"/>
              </a:buClr>
              <a:buSzPts val="1800"/>
              <a:buChar char="–"/>
              <a:defRPr/>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113" name="Google Shape;113;p38"/>
          <p:cNvSpPr/>
          <p:nvPr>
            <p:ph idx="3" type="pic"/>
          </p:nvPr>
        </p:nvSpPr>
        <p:spPr>
          <a:xfrm>
            <a:off x="0" y="702659"/>
            <a:ext cx="3892550" cy="3451899"/>
          </a:xfrm>
          <a:prstGeom prst="rect">
            <a:avLst/>
          </a:prstGeom>
          <a:noFill/>
          <a:ln>
            <a:noFill/>
          </a:ln>
        </p:spPr>
      </p:sp>
      <p:sp>
        <p:nvSpPr>
          <p:cNvPr id="114" name="Google Shape;114;p38"/>
          <p:cNvSpPr txBox="1"/>
          <p:nvPr>
            <p:ph idx="4" type="body"/>
          </p:nvPr>
        </p:nvSpPr>
        <p:spPr>
          <a:xfrm>
            <a:off x="863600" y="4407112"/>
            <a:ext cx="8280400" cy="736388"/>
          </a:xfrm>
          <a:prstGeom prst="rect">
            <a:avLst/>
          </a:prstGeom>
          <a:noFill/>
          <a:ln>
            <a:noFill/>
          </a:ln>
        </p:spPr>
        <p:txBody>
          <a:bodyPr anchorCtr="0" anchor="b" bIns="0" lIns="0" spcFirstLastPara="1" rIns="0" wrap="square" tIns="0">
            <a:noAutofit/>
          </a:bodyPr>
          <a:lstStyle>
            <a:lvl1pPr indent="-228600" lvl="0" marL="457200" algn="r">
              <a:lnSpc>
                <a:spcPct val="100000"/>
              </a:lnSpc>
              <a:spcBef>
                <a:spcPts val="0"/>
              </a:spcBef>
              <a:spcAft>
                <a:spcPts val="0"/>
              </a:spcAft>
              <a:buClr>
                <a:schemeClr val="lt1"/>
              </a:buClr>
              <a:buSzPts val="1400"/>
              <a:buNone/>
              <a:defRPr sz="1400">
                <a:solidFill>
                  <a:schemeClr val="lt1"/>
                </a:solidFill>
              </a:defRPr>
            </a:lvl1pPr>
            <a:lvl2pPr indent="-228600" lvl="1" marL="914400" algn="l">
              <a:lnSpc>
                <a:spcPct val="100000"/>
              </a:lnSpc>
              <a:spcBef>
                <a:spcPts val="200"/>
              </a:spcBef>
              <a:spcAft>
                <a:spcPts val="0"/>
              </a:spcAft>
              <a:buClr>
                <a:schemeClr val="dk1"/>
              </a:buClr>
              <a:buSzPts val="1800"/>
              <a:buNone/>
              <a:defRPr/>
            </a:lvl2pPr>
            <a:lvl3pPr indent="-342900" lvl="2" marL="1371600" algn="l">
              <a:lnSpc>
                <a:spcPct val="100000"/>
              </a:lnSpc>
              <a:spcBef>
                <a:spcPts val="0"/>
              </a:spcBef>
              <a:spcAft>
                <a:spcPts val="0"/>
              </a:spcAft>
              <a:buClr>
                <a:schemeClr val="dk1"/>
              </a:buClr>
              <a:buSzPts val="1800"/>
              <a:buChar char="–"/>
              <a:defRPr/>
            </a:lvl3pPr>
            <a:lvl4pPr indent="-342900" lvl="3" marL="1828800" algn="l">
              <a:lnSpc>
                <a:spcPct val="100000"/>
              </a:lnSpc>
              <a:spcBef>
                <a:spcPts val="0"/>
              </a:spcBef>
              <a:spcAft>
                <a:spcPts val="0"/>
              </a:spcAft>
              <a:buClr>
                <a:schemeClr val="dk1"/>
              </a:buClr>
              <a:buSzPts val="1800"/>
              <a:buChar char="–"/>
              <a:defRPr/>
            </a:lvl4pPr>
            <a:lvl5pPr indent="-342900" lvl="4" marL="2286000" algn="l">
              <a:lnSpc>
                <a:spcPct val="100000"/>
              </a:lnSpc>
              <a:spcBef>
                <a:spcPts val="0"/>
              </a:spcBef>
              <a:spcAft>
                <a:spcPts val="0"/>
              </a:spcAft>
              <a:buClr>
                <a:schemeClr val="dk1"/>
              </a:buClr>
              <a:buSzPts val="1800"/>
              <a:buChar char="–"/>
              <a:defRPr/>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981">
          <p15:clr>
            <a:srgbClr val="FBAE40"/>
          </p15:clr>
        </p15:guide>
        <p15:guide id="2" orient="horz" pos="259">
          <p15:clr>
            <a:srgbClr val="FBAE40"/>
          </p15:clr>
        </p15:guide>
        <p15:guide id="3" pos="5488">
          <p15:clr>
            <a:srgbClr val="FBAE40"/>
          </p15:clr>
        </p15:guide>
        <p15:guide id="4" pos="3016">
          <p15:clr>
            <a:srgbClr val="FBAE40"/>
          </p15:clr>
        </p15:guide>
        <p15:guide id="5" pos="272">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ullets, image (Dark) (Alt)" showMasterSp="0">
  <p:cSld name="Bullets, image (Dark) (Alt)">
    <p:bg>
      <p:bgPr>
        <a:solidFill>
          <a:schemeClr val="dk2"/>
        </a:solidFill>
      </p:bgPr>
    </p:bg>
    <p:spTree>
      <p:nvGrpSpPr>
        <p:cNvPr id="115" name="Shape 115"/>
        <p:cNvGrpSpPr/>
        <p:nvPr/>
      </p:nvGrpSpPr>
      <p:grpSpPr>
        <a:xfrm>
          <a:off x="0" y="0"/>
          <a:ext cx="0" cy="0"/>
          <a:chOff x="0" y="0"/>
          <a:chExt cx="0" cy="0"/>
        </a:xfrm>
      </p:grpSpPr>
      <p:sp>
        <p:nvSpPr>
          <p:cNvPr id="116" name="Google Shape;116;p39"/>
          <p:cNvSpPr txBox="1"/>
          <p:nvPr>
            <p:ph idx="1" type="body"/>
          </p:nvPr>
        </p:nvSpPr>
        <p:spPr>
          <a:xfrm>
            <a:off x="4791076" y="682940"/>
            <a:ext cx="3921124" cy="3471618"/>
          </a:xfrm>
          <a:prstGeom prst="rect">
            <a:avLst/>
          </a:prstGeom>
          <a:noFill/>
          <a:ln>
            <a:noFill/>
          </a:ln>
        </p:spPr>
        <p:txBody>
          <a:bodyPr anchorCtr="0" anchor="t" bIns="0" lIns="0" spcFirstLastPara="1" rIns="0" wrap="square" tIns="0">
            <a:noAutofit/>
          </a:bodyPr>
          <a:lstStyle>
            <a:lvl1pPr indent="-406400" lvl="0" marL="457200" algn="l">
              <a:lnSpc>
                <a:spcPct val="100000"/>
              </a:lnSpc>
              <a:spcBef>
                <a:spcPts val="0"/>
              </a:spcBef>
              <a:spcAft>
                <a:spcPts val="0"/>
              </a:spcAft>
              <a:buClr>
                <a:schemeClr val="lt1"/>
              </a:buClr>
              <a:buSzPts val="2800"/>
              <a:buFont typeface="Arial"/>
              <a:buChar char="–"/>
              <a:defRPr sz="2800">
                <a:solidFill>
                  <a:schemeClr val="lt1"/>
                </a:solidFill>
              </a:defRPr>
            </a:lvl1pPr>
            <a:lvl2pPr indent="-228600" lvl="1" marL="914400" algn="l">
              <a:lnSpc>
                <a:spcPct val="100000"/>
              </a:lnSpc>
              <a:spcBef>
                <a:spcPts val="800"/>
              </a:spcBef>
              <a:spcAft>
                <a:spcPts val="0"/>
              </a:spcAft>
              <a:buClr>
                <a:schemeClr val="dk1"/>
              </a:buClr>
              <a:buSzPts val="1800"/>
              <a:buNone/>
              <a:defRPr sz="1800"/>
            </a:lvl2pPr>
            <a:lvl3pPr indent="-342900" lvl="2" marL="1371600" algn="l">
              <a:lnSpc>
                <a:spcPct val="100000"/>
              </a:lnSpc>
              <a:spcBef>
                <a:spcPts val="0"/>
              </a:spcBef>
              <a:spcAft>
                <a:spcPts val="0"/>
              </a:spcAft>
              <a:buClr>
                <a:schemeClr val="dk1"/>
              </a:buClr>
              <a:buSzPts val="1800"/>
              <a:buChar char="–"/>
              <a:defRPr sz="1800"/>
            </a:lvl3pPr>
            <a:lvl4pPr indent="-342900" lvl="3" marL="1828800" algn="l">
              <a:lnSpc>
                <a:spcPct val="100000"/>
              </a:lnSpc>
              <a:spcBef>
                <a:spcPts val="0"/>
              </a:spcBef>
              <a:spcAft>
                <a:spcPts val="0"/>
              </a:spcAft>
              <a:buClr>
                <a:schemeClr val="dk1"/>
              </a:buClr>
              <a:buSzPts val="1800"/>
              <a:buChar char="–"/>
              <a:defRPr sz="1800"/>
            </a:lvl4pPr>
            <a:lvl5pPr indent="-342900" lvl="4" marL="2286000" algn="l">
              <a:lnSpc>
                <a:spcPct val="100000"/>
              </a:lnSpc>
              <a:spcBef>
                <a:spcPts val="0"/>
              </a:spcBef>
              <a:spcAft>
                <a:spcPts val="0"/>
              </a:spcAft>
              <a:buClr>
                <a:schemeClr val="dk1"/>
              </a:buClr>
              <a:buSzPts val="1800"/>
              <a:buChar char="–"/>
              <a:defRPr sz="1800"/>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117" name="Google Shape;117;p39"/>
          <p:cNvSpPr/>
          <p:nvPr>
            <p:ph idx="2" type="pic"/>
          </p:nvPr>
        </p:nvSpPr>
        <p:spPr>
          <a:xfrm>
            <a:off x="0" y="702659"/>
            <a:ext cx="3892550" cy="3451899"/>
          </a:xfrm>
          <a:prstGeom prst="rect">
            <a:avLst/>
          </a:prstGeom>
          <a:noFill/>
          <a:ln>
            <a:noFill/>
          </a:ln>
        </p:spPr>
      </p:sp>
      <p:sp>
        <p:nvSpPr>
          <p:cNvPr id="118" name="Google Shape;118;p39"/>
          <p:cNvSpPr txBox="1"/>
          <p:nvPr>
            <p:ph idx="3" type="body"/>
          </p:nvPr>
        </p:nvSpPr>
        <p:spPr>
          <a:xfrm>
            <a:off x="431800" y="4279697"/>
            <a:ext cx="8712200" cy="863802"/>
          </a:xfrm>
          <a:prstGeom prst="rect">
            <a:avLst/>
          </a:prstGeom>
          <a:noFill/>
          <a:ln>
            <a:noFill/>
          </a:ln>
        </p:spPr>
        <p:txBody>
          <a:bodyPr anchorCtr="0" anchor="b" bIns="72000" lIns="0" spcFirstLastPara="1" rIns="108000" wrap="square" tIns="0">
            <a:noAutofit/>
          </a:bodyPr>
          <a:lstStyle>
            <a:lvl1pPr indent="-228600" lvl="0" marL="457200" algn="r">
              <a:lnSpc>
                <a:spcPct val="114000"/>
              </a:lnSpc>
              <a:spcBef>
                <a:spcPts val="0"/>
              </a:spcBef>
              <a:spcAft>
                <a:spcPts val="0"/>
              </a:spcAft>
              <a:buClr>
                <a:schemeClr val="lt1"/>
              </a:buClr>
              <a:buSzPts val="1400"/>
              <a:buNone/>
              <a:defRPr sz="1400">
                <a:solidFill>
                  <a:schemeClr val="lt1"/>
                </a:solidFill>
              </a:defRPr>
            </a:lvl1pPr>
            <a:lvl2pPr indent="-228600" lvl="1" marL="914400" algn="l">
              <a:lnSpc>
                <a:spcPct val="100000"/>
              </a:lnSpc>
              <a:spcBef>
                <a:spcPts val="0"/>
              </a:spcBef>
              <a:spcAft>
                <a:spcPts val="0"/>
              </a:spcAft>
              <a:buClr>
                <a:schemeClr val="dk1"/>
              </a:buClr>
              <a:buSzPts val="1200"/>
              <a:buNone/>
              <a:defRPr sz="1200"/>
            </a:lvl2pPr>
            <a:lvl3pPr indent="-304800" lvl="2" marL="1371600" algn="l">
              <a:lnSpc>
                <a:spcPct val="100000"/>
              </a:lnSpc>
              <a:spcBef>
                <a:spcPts val="0"/>
              </a:spcBef>
              <a:spcAft>
                <a:spcPts val="0"/>
              </a:spcAft>
              <a:buClr>
                <a:schemeClr val="dk1"/>
              </a:buClr>
              <a:buSzPts val="1200"/>
              <a:buChar char="–"/>
              <a:defRPr sz="1200"/>
            </a:lvl3pPr>
            <a:lvl4pPr indent="-304800" lvl="3" marL="1828800" algn="l">
              <a:lnSpc>
                <a:spcPct val="100000"/>
              </a:lnSpc>
              <a:spcBef>
                <a:spcPts val="0"/>
              </a:spcBef>
              <a:spcAft>
                <a:spcPts val="0"/>
              </a:spcAft>
              <a:buClr>
                <a:schemeClr val="dk1"/>
              </a:buClr>
              <a:buSzPts val="1200"/>
              <a:buChar char="–"/>
              <a:defRPr sz="1200"/>
            </a:lvl4pPr>
            <a:lvl5pPr indent="-304800" lvl="4" marL="2286000" algn="l">
              <a:lnSpc>
                <a:spcPct val="100000"/>
              </a:lnSpc>
              <a:spcBef>
                <a:spcPts val="0"/>
              </a:spcBef>
              <a:spcAft>
                <a:spcPts val="0"/>
              </a:spcAft>
              <a:buClr>
                <a:schemeClr val="dk1"/>
              </a:buClr>
              <a:buSzPts val="1200"/>
              <a:buChar char="–"/>
              <a:defRPr sz="1200"/>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981">
          <p15:clr>
            <a:srgbClr val="FBAE40"/>
          </p15:clr>
        </p15:guide>
        <p15:guide id="2" orient="horz" pos="259">
          <p15:clr>
            <a:srgbClr val="FBAE40"/>
          </p15:clr>
        </p15:guide>
        <p15:guide id="3" pos="5488">
          <p15:clr>
            <a:srgbClr val="FBAE40"/>
          </p15:clr>
        </p15:guide>
        <p15:guide id="4" pos="272">
          <p15:clr>
            <a:srgbClr val="FBAE40"/>
          </p15:clr>
        </p15:guide>
        <p15:guide id="5" pos="3016">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ullets, image (Alt)" showMasterSp="0">
  <p:cSld name="Bullets, image (Alt)">
    <p:bg>
      <p:bgPr>
        <a:solidFill>
          <a:schemeClr val="lt2"/>
        </a:solidFill>
      </p:bgPr>
    </p:bg>
    <p:spTree>
      <p:nvGrpSpPr>
        <p:cNvPr id="119" name="Shape 119"/>
        <p:cNvGrpSpPr/>
        <p:nvPr/>
      </p:nvGrpSpPr>
      <p:grpSpPr>
        <a:xfrm>
          <a:off x="0" y="0"/>
          <a:ext cx="0" cy="0"/>
          <a:chOff x="0" y="0"/>
          <a:chExt cx="0" cy="0"/>
        </a:xfrm>
      </p:grpSpPr>
      <p:sp>
        <p:nvSpPr>
          <p:cNvPr id="120" name="Google Shape;120;p40"/>
          <p:cNvSpPr txBox="1"/>
          <p:nvPr>
            <p:ph idx="1" type="body"/>
          </p:nvPr>
        </p:nvSpPr>
        <p:spPr>
          <a:xfrm>
            <a:off x="4787900" y="682940"/>
            <a:ext cx="3920400" cy="3471618"/>
          </a:xfrm>
          <a:prstGeom prst="rect">
            <a:avLst/>
          </a:prstGeom>
          <a:noFill/>
          <a:ln>
            <a:noFill/>
          </a:ln>
        </p:spPr>
        <p:txBody>
          <a:bodyPr anchorCtr="0" anchor="t" bIns="0" lIns="0" spcFirstLastPara="1" rIns="0" wrap="square" tIns="0">
            <a:noAutofit/>
          </a:bodyPr>
          <a:lstStyle>
            <a:lvl1pPr indent="-342900" lvl="0" marL="457200" algn="l">
              <a:lnSpc>
                <a:spcPct val="100000"/>
              </a:lnSpc>
              <a:spcBef>
                <a:spcPts val="0"/>
              </a:spcBef>
              <a:spcAft>
                <a:spcPts val="0"/>
              </a:spcAft>
              <a:buClr>
                <a:schemeClr val="dk1"/>
              </a:buClr>
              <a:buSzPts val="1800"/>
              <a:buChar char="–"/>
              <a:defRPr/>
            </a:lvl1pPr>
            <a:lvl2pPr indent="-406400" lvl="1" marL="914400" algn="l">
              <a:lnSpc>
                <a:spcPct val="100000"/>
              </a:lnSpc>
              <a:spcBef>
                <a:spcPts val="800"/>
              </a:spcBef>
              <a:spcAft>
                <a:spcPts val="0"/>
              </a:spcAft>
              <a:buClr>
                <a:schemeClr val="dk1"/>
              </a:buClr>
              <a:buSzPts val="2800"/>
              <a:buFont typeface="Arial"/>
              <a:buChar char="–"/>
              <a:defRPr sz="2800">
                <a:solidFill>
                  <a:schemeClr val="dk1"/>
                </a:solidFill>
              </a:defRPr>
            </a:lvl2pPr>
            <a:lvl3pPr indent="-228600" lvl="2" marL="1371600" algn="l">
              <a:lnSpc>
                <a:spcPct val="100000"/>
              </a:lnSpc>
              <a:spcBef>
                <a:spcPts val="0"/>
              </a:spcBef>
              <a:spcAft>
                <a:spcPts val="0"/>
              </a:spcAft>
              <a:buClr>
                <a:schemeClr val="dk1"/>
              </a:buClr>
              <a:buSzPts val="2800"/>
              <a:buNone/>
              <a:defRPr sz="2800">
                <a:solidFill>
                  <a:schemeClr val="dk1"/>
                </a:solidFill>
              </a:defRPr>
            </a:lvl3pPr>
            <a:lvl4pPr indent="-342900" lvl="3" marL="1828800" algn="l">
              <a:lnSpc>
                <a:spcPct val="100000"/>
              </a:lnSpc>
              <a:spcBef>
                <a:spcPts val="0"/>
              </a:spcBef>
              <a:spcAft>
                <a:spcPts val="0"/>
              </a:spcAft>
              <a:buClr>
                <a:schemeClr val="dk1"/>
              </a:buClr>
              <a:buSzPts val="1800"/>
              <a:buChar char="–"/>
              <a:defRPr/>
            </a:lvl4pPr>
            <a:lvl5pPr indent="-342900" lvl="4" marL="2286000" algn="l">
              <a:lnSpc>
                <a:spcPct val="100000"/>
              </a:lnSpc>
              <a:spcBef>
                <a:spcPts val="0"/>
              </a:spcBef>
              <a:spcAft>
                <a:spcPts val="0"/>
              </a:spcAft>
              <a:buClr>
                <a:schemeClr val="dk1"/>
              </a:buClr>
              <a:buSzPts val="1800"/>
              <a:buChar char="–"/>
              <a:defRPr/>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121" name="Google Shape;121;p40"/>
          <p:cNvSpPr/>
          <p:nvPr>
            <p:ph idx="2" type="pic"/>
          </p:nvPr>
        </p:nvSpPr>
        <p:spPr>
          <a:xfrm>
            <a:off x="0" y="702659"/>
            <a:ext cx="3892550" cy="3451899"/>
          </a:xfrm>
          <a:prstGeom prst="rect">
            <a:avLst/>
          </a:prstGeom>
          <a:noFill/>
          <a:ln>
            <a:noFill/>
          </a:ln>
        </p:spPr>
      </p:sp>
      <p:sp>
        <p:nvSpPr>
          <p:cNvPr id="122" name="Google Shape;122;p40"/>
          <p:cNvSpPr txBox="1"/>
          <p:nvPr>
            <p:ph idx="3" type="body"/>
          </p:nvPr>
        </p:nvSpPr>
        <p:spPr>
          <a:xfrm>
            <a:off x="431800" y="4279697"/>
            <a:ext cx="8712200" cy="863802"/>
          </a:xfrm>
          <a:prstGeom prst="rect">
            <a:avLst/>
          </a:prstGeom>
          <a:noFill/>
          <a:ln>
            <a:noFill/>
          </a:ln>
        </p:spPr>
        <p:txBody>
          <a:bodyPr anchorCtr="0" anchor="b" bIns="72000" lIns="0" spcFirstLastPara="1" rIns="108000" wrap="square" tIns="0">
            <a:noAutofit/>
          </a:bodyPr>
          <a:lstStyle>
            <a:lvl1pPr indent="-228600" lvl="0" marL="457200" algn="r">
              <a:lnSpc>
                <a:spcPct val="114000"/>
              </a:lnSpc>
              <a:spcBef>
                <a:spcPts val="0"/>
              </a:spcBef>
              <a:spcAft>
                <a:spcPts val="0"/>
              </a:spcAft>
              <a:buClr>
                <a:schemeClr val="lt1"/>
              </a:buClr>
              <a:buSzPts val="1400"/>
              <a:buNone/>
              <a:defRPr sz="1400">
                <a:solidFill>
                  <a:schemeClr val="lt1"/>
                </a:solidFill>
              </a:defRPr>
            </a:lvl1pPr>
            <a:lvl2pPr indent="-228600" lvl="1" marL="914400" algn="l">
              <a:lnSpc>
                <a:spcPct val="100000"/>
              </a:lnSpc>
              <a:spcBef>
                <a:spcPts val="0"/>
              </a:spcBef>
              <a:spcAft>
                <a:spcPts val="0"/>
              </a:spcAft>
              <a:buClr>
                <a:schemeClr val="dk1"/>
              </a:buClr>
              <a:buSzPts val="1200"/>
              <a:buNone/>
              <a:defRPr sz="1200"/>
            </a:lvl2pPr>
            <a:lvl3pPr indent="-304800" lvl="2" marL="1371600" algn="l">
              <a:lnSpc>
                <a:spcPct val="100000"/>
              </a:lnSpc>
              <a:spcBef>
                <a:spcPts val="0"/>
              </a:spcBef>
              <a:spcAft>
                <a:spcPts val="0"/>
              </a:spcAft>
              <a:buClr>
                <a:schemeClr val="dk1"/>
              </a:buClr>
              <a:buSzPts val="1200"/>
              <a:buChar char="–"/>
              <a:defRPr sz="1200"/>
            </a:lvl3pPr>
            <a:lvl4pPr indent="-304800" lvl="3" marL="1828800" algn="l">
              <a:lnSpc>
                <a:spcPct val="100000"/>
              </a:lnSpc>
              <a:spcBef>
                <a:spcPts val="0"/>
              </a:spcBef>
              <a:spcAft>
                <a:spcPts val="0"/>
              </a:spcAft>
              <a:buClr>
                <a:schemeClr val="dk1"/>
              </a:buClr>
              <a:buSzPts val="1200"/>
              <a:buChar char="–"/>
              <a:defRPr sz="1200"/>
            </a:lvl4pPr>
            <a:lvl5pPr indent="-304800" lvl="4" marL="2286000" algn="l">
              <a:lnSpc>
                <a:spcPct val="100000"/>
              </a:lnSpc>
              <a:spcBef>
                <a:spcPts val="0"/>
              </a:spcBef>
              <a:spcAft>
                <a:spcPts val="0"/>
              </a:spcAft>
              <a:buClr>
                <a:schemeClr val="dk1"/>
              </a:buClr>
              <a:buSzPts val="1200"/>
              <a:buChar char="–"/>
              <a:defRPr sz="1200"/>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981">
          <p15:clr>
            <a:srgbClr val="FBAE40"/>
          </p15:clr>
        </p15:guide>
        <p15:guide id="2" orient="horz" pos="259">
          <p15:clr>
            <a:srgbClr val="FBAE40"/>
          </p15:clr>
        </p15:guide>
        <p15:guide id="3" pos="5488">
          <p15:clr>
            <a:srgbClr val="FBAE40"/>
          </p15:clr>
        </p15:guide>
        <p15:guide id="4" pos="3016">
          <p15:clr>
            <a:srgbClr val="FBAE40"/>
          </p15:clr>
        </p15:guide>
        <p15:guide id="5" pos="272">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images (Dark)" showMasterSp="0">
  <p:cSld name="2 images (Dark)">
    <p:bg>
      <p:bgPr>
        <a:solidFill>
          <a:schemeClr val="dk2"/>
        </a:solidFill>
      </p:bgPr>
    </p:bg>
    <p:spTree>
      <p:nvGrpSpPr>
        <p:cNvPr id="123" name="Shape 123"/>
        <p:cNvGrpSpPr/>
        <p:nvPr/>
      </p:nvGrpSpPr>
      <p:grpSpPr>
        <a:xfrm>
          <a:off x="0" y="0"/>
          <a:ext cx="0" cy="0"/>
          <a:chOff x="0" y="0"/>
          <a:chExt cx="0" cy="0"/>
        </a:xfrm>
      </p:grpSpPr>
      <p:sp>
        <p:nvSpPr>
          <p:cNvPr id="124" name="Google Shape;124;p41"/>
          <p:cNvSpPr/>
          <p:nvPr>
            <p:ph idx="2" type="pic"/>
          </p:nvPr>
        </p:nvSpPr>
        <p:spPr>
          <a:xfrm>
            <a:off x="1079500" y="755968"/>
            <a:ext cx="3060700" cy="1923283"/>
          </a:xfrm>
          <a:prstGeom prst="rect">
            <a:avLst/>
          </a:prstGeom>
          <a:noFill/>
          <a:ln>
            <a:noFill/>
          </a:ln>
        </p:spPr>
      </p:sp>
      <p:sp>
        <p:nvSpPr>
          <p:cNvPr id="125" name="Google Shape;125;p41"/>
          <p:cNvSpPr/>
          <p:nvPr>
            <p:ph idx="3" type="pic"/>
          </p:nvPr>
        </p:nvSpPr>
        <p:spPr>
          <a:xfrm>
            <a:off x="5003801" y="755968"/>
            <a:ext cx="3060699" cy="1923283"/>
          </a:xfrm>
          <a:prstGeom prst="rect">
            <a:avLst/>
          </a:prstGeom>
          <a:noFill/>
          <a:ln>
            <a:noFill/>
          </a:ln>
        </p:spPr>
      </p:sp>
      <p:sp>
        <p:nvSpPr>
          <p:cNvPr id="126" name="Google Shape;126;p41"/>
          <p:cNvSpPr txBox="1"/>
          <p:nvPr>
            <p:ph idx="1" type="body"/>
          </p:nvPr>
        </p:nvSpPr>
        <p:spPr>
          <a:xfrm>
            <a:off x="1079500" y="2918147"/>
            <a:ext cx="3050407" cy="996946"/>
          </a:xfrm>
          <a:prstGeom prst="rect">
            <a:avLst/>
          </a:prstGeom>
          <a:noFill/>
          <a:ln>
            <a:noFill/>
          </a:ln>
        </p:spPr>
        <p:txBody>
          <a:bodyPr anchorCtr="0" anchor="t" bIns="0" lIns="0" spcFirstLastPara="1" rIns="0" wrap="square" tIns="0">
            <a:noAutofit/>
          </a:bodyPr>
          <a:lstStyle>
            <a:lvl1pPr indent="-406400" lvl="0" marL="457200" algn="l">
              <a:lnSpc>
                <a:spcPct val="100000"/>
              </a:lnSpc>
              <a:spcBef>
                <a:spcPts val="0"/>
              </a:spcBef>
              <a:spcAft>
                <a:spcPts val="0"/>
              </a:spcAft>
              <a:buClr>
                <a:schemeClr val="lt1"/>
              </a:buClr>
              <a:buSzPts val="2800"/>
              <a:buChar char="–"/>
              <a:defRPr>
                <a:solidFill>
                  <a:schemeClr val="lt1"/>
                </a:solidFill>
              </a:defRPr>
            </a:lvl1pPr>
            <a:lvl2pPr indent="-228600" lvl="1" marL="914400" algn="l">
              <a:lnSpc>
                <a:spcPct val="100000"/>
              </a:lnSpc>
              <a:spcBef>
                <a:spcPts val="600"/>
              </a:spcBef>
              <a:spcAft>
                <a:spcPts val="0"/>
              </a:spcAft>
              <a:buClr>
                <a:schemeClr val="dk1"/>
              </a:buClr>
              <a:buSzPts val="1800"/>
              <a:buNone/>
              <a:defRPr/>
            </a:lvl2pPr>
            <a:lvl3pPr indent="-342900" lvl="2" marL="1371600" algn="l">
              <a:lnSpc>
                <a:spcPct val="100000"/>
              </a:lnSpc>
              <a:spcBef>
                <a:spcPts val="0"/>
              </a:spcBef>
              <a:spcAft>
                <a:spcPts val="0"/>
              </a:spcAft>
              <a:buClr>
                <a:schemeClr val="dk1"/>
              </a:buClr>
              <a:buSzPts val="1800"/>
              <a:buChar char="–"/>
              <a:defRPr/>
            </a:lvl3pPr>
            <a:lvl4pPr indent="-342900" lvl="3" marL="1828800" algn="l">
              <a:lnSpc>
                <a:spcPct val="100000"/>
              </a:lnSpc>
              <a:spcBef>
                <a:spcPts val="0"/>
              </a:spcBef>
              <a:spcAft>
                <a:spcPts val="0"/>
              </a:spcAft>
              <a:buClr>
                <a:schemeClr val="dk1"/>
              </a:buClr>
              <a:buSzPts val="1800"/>
              <a:buChar char="–"/>
              <a:defRPr/>
            </a:lvl4pPr>
            <a:lvl5pPr indent="-342900" lvl="4" marL="2286000" algn="l">
              <a:lnSpc>
                <a:spcPct val="100000"/>
              </a:lnSpc>
              <a:spcBef>
                <a:spcPts val="0"/>
              </a:spcBef>
              <a:spcAft>
                <a:spcPts val="0"/>
              </a:spcAft>
              <a:buClr>
                <a:schemeClr val="dk1"/>
              </a:buClr>
              <a:buSzPts val="1800"/>
              <a:buChar char="–"/>
              <a:defRPr/>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127" name="Google Shape;127;p41"/>
          <p:cNvSpPr txBox="1"/>
          <p:nvPr>
            <p:ph idx="4" type="body"/>
          </p:nvPr>
        </p:nvSpPr>
        <p:spPr>
          <a:xfrm>
            <a:off x="5003802" y="2918146"/>
            <a:ext cx="3060700" cy="996946"/>
          </a:xfrm>
          <a:prstGeom prst="rect">
            <a:avLst/>
          </a:prstGeom>
          <a:noFill/>
          <a:ln>
            <a:noFill/>
          </a:ln>
        </p:spPr>
        <p:txBody>
          <a:bodyPr anchorCtr="0" anchor="t" bIns="0" lIns="0" spcFirstLastPara="1" rIns="0" wrap="square" tIns="0">
            <a:noAutofit/>
          </a:bodyPr>
          <a:lstStyle>
            <a:lvl1pPr indent="-406400" lvl="0" marL="457200" algn="l">
              <a:lnSpc>
                <a:spcPct val="100000"/>
              </a:lnSpc>
              <a:spcBef>
                <a:spcPts val="0"/>
              </a:spcBef>
              <a:spcAft>
                <a:spcPts val="0"/>
              </a:spcAft>
              <a:buClr>
                <a:schemeClr val="lt1"/>
              </a:buClr>
              <a:buSzPts val="2800"/>
              <a:buChar char="–"/>
              <a:defRPr>
                <a:solidFill>
                  <a:schemeClr val="lt1"/>
                </a:solidFill>
              </a:defRPr>
            </a:lvl1pPr>
            <a:lvl2pPr indent="-228600" lvl="1" marL="914400" algn="l">
              <a:lnSpc>
                <a:spcPct val="100000"/>
              </a:lnSpc>
              <a:spcBef>
                <a:spcPts val="600"/>
              </a:spcBef>
              <a:spcAft>
                <a:spcPts val="0"/>
              </a:spcAft>
              <a:buClr>
                <a:schemeClr val="dk1"/>
              </a:buClr>
              <a:buSzPts val="1800"/>
              <a:buNone/>
              <a:defRPr/>
            </a:lvl2pPr>
            <a:lvl3pPr indent="-342900" lvl="2" marL="1371600" algn="l">
              <a:lnSpc>
                <a:spcPct val="100000"/>
              </a:lnSpc>
              <a:spcBef>
                <a:spcPts val="0"/>
              </a:spcBef>
              <a:spcAft>
                <a:spcPts val="0"/>
              </a:spcAft>
              <a:buClr>
                <a:schemeClr val="dk1"/>
              </a:buClr>
              <a:buSzPts val="1800"/>
              <a:buChar char="–"/>
              <a:defRPr/>
            </a:lvl3pPr>
            <a:lvl4pPr indent="-342900" lvl="3" marL="1828800" algn="l">
              <a:lnSpc>
                <a:spcPct val="100000"/>
              </a:lnSpc>
              <a:spcBef>
                <a:spcPts val="0"/>
              </a:spcBef>
              <a:spcAft>
                <a:spcPts val="0"/>
              </a:spcAft>
              <a:buClr>
                <a:schemeClr val="dk1"/>
              </a:buClr>
              <a:buSzPts val="1800"/>
              <a:buChar char="–"/>
              <a:defRPr/>
            </a:lvl4pPr>
            <a:lvl5pPr indent="-342900" lvl="4" marL="2286000" algn="l">
              <a:lnSpc>
                <a:spcPct val="100000"/>
              </a:lnSpc>
              <a:spcBef>
                <a:spcPts val="0"/>
              </a:spcBef>
              <a:spcAft>
                <a:spcPts val="0"/>
              </a:spcAft>
              <a:buClr>
                <a:schemeClr val="dk1"/>
              </a:buClr>
              <a:buSzPts val="1800"/>
              <a:buChar char="–"/>
              <a:defRPr/>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128" name="Google Shape;128;p41"/>
          <p:cNvSpPr txBox="1"/>
          <p:nvPr>
            <p:ph idx="5" type="body"/>
          </p:nvPr>
        </p:nvSpPr>
        <p:spPr>
          <a:xfrm>
            <a:off x="431800" y="4279697"/>
            <a:ext cx="8712200" cy="863802"/>
          </a:xfrm>
          <a:prstGeom prst="rect">
            <a:avLst/>
          </a:prstGeom>
          <a:noFill/>
          <a:ln>
            <a:noFill/>
          </a:ln>
        </p:spPr>
        <p:txBody>
          <a:bodyPr anchorCtr="0" anchor="b" bIns="72000" lIns="0" spcFirstLastPara="1" rIns="108000" wrap="square" tIns="0">
            <a:noAutofit/>
          </a:bodyPr>
          <a:lstStyle>
            <a:lvl1pPr indent="-228600" lvl="0" marL="457200" algn="r">
              <a:lnSpc>
                <a:spcPct val="114000"/>
              </a:lnSpc>
              <a:spcBef>
                <a:spcPts val="0"/>
              </a:spcBef>
              <a:spcAft>
                <a:spcPts val="0"/>
              </a:spcAft>
              <a:buClr>
                <a:schemeClr val="lt1"/>
              </a:buClr>
              <a:buSzPts val="1400"/>
              <a:buNone/>
              <a:defRPr sz="1400">
                <a:solidFill>
                  <a:schemeClr val="lt1"/>
                </a:solidFill>
              </a:defRPr>
            </a:lvl1pPr>
            <a:lvl2pPr indent="-228600" lvl="1" marL="914400" algn="l">
              <a:lnSpc>
                <a:spcPct val="100000"/>
              </a:lnSpc>
              <a:spcBef>
                <a:spcPts val="0"/>
              </a:spcBef>
              <a:spcAft>
                <a:spcPts val="0"/>
              </a:spcAft>
              <a:buClr>
                <a:schemeClr val="dk1"/>
              </a:buClr>
              <a:buSzPts val="1200"/>
              <a:buNone/>
              <a:defRPr sz="1200"/>
            </a:lvl2pPr>
            <a:lvl3pPr indent="-304800" lvl="2" marL="1371600" algn="l">
              <a:lnSpc>
                <a:spcPct val="100000"/>
              </a:lnSpc>
              <a:spcBef>
                <a:spcPts val="0"/>
              </a:spcBef>
              <a:spcAft>
                <a:spcPts val="0"/>
              </a:spcAft>
              <a:buClr>
                <a:schemeClr val="dk1"/>
              </a:buClr>
              <a:buSzPts val="1200"/>
              <a:buChar char="–"/>
              <a:defRPr sz="1200"/>
            </a:lvl3pPr>
            <a:lvl4pPr indent="-304800" lvl="3" marL="1828800" algn="l">
              <a:lnSpc>
                <a:spcPct val="100000"/>
              </a:lnSpc>
              <a:spcBef>
                <a:spcPts val="0"/>
              </a:spcBef>
              <a:spcAft>
                <a:spcPts val="0"/>
              </a:spcAft>
              <a:buClr>
                <a:schemeClr val="dk1"/>
              </a:buClr>
              <a:buSzPts val="1200"/>
              <a:buChar char="–"/>
              <a:defRPr sz="1200"/>
            </a:lvl4pPr>
            <a:lvl5pPr indent="-304800" lvl="4" marL="2286000" algn="l">
              <a:lnSpc>
                <a:spcPct val="100000"/>
              </a:lnSpc>
              <a:spcBef>
                <a:spcPts val="0"/>
              </a:spcBef>
              <a:spcAft>
                <a:spcPts val="0"/>
              </a:spcAft>
              <a:buClr>
                <a:schemeClr val="dk1"/>
              </a:buClr>
              <a:buSzPts val="1200"/>
              <a:buChar char="–"/>
              <a:defRPr sz="1200"/>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5488">
          <p15:clr>
            <a:srgbClr val="FBAE40"/>
          </p15:clr>
        </p15:guide>
        <p15:guide id="5" pos="2608">
          <p15:clr>
            <a:srgbClr val="FBAE40"/>
          </p15:clr>
        </p15:guide>
        <p15:guide id="6" pos="680">
          <p15:clr>
            <a:srgbClr val="FBAE40"/>
          </p15:clr>
        </p15:guide>
        <p15:guide id="7" pos="3152">
          <p15:clr>
            <a:srgbClr val="FBAE40"/>
          </p15:clr>
        </p15:guide>
        <p15:guide id="8" pos="508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images (Light)" showMasterSp="0">
  <p:cSld name="2 images (Light)">
    <p:bg>
      <p:bgPr>
        <a:solidFill>
          <a:schemeClr val="lt2"/>
        </a:solidFill>
      </p:bgPr>
    </p:bg>
    <p:spTree>
      <p:nvGrpSpPr>
        <p:cNvPr id="129" name="Shape 129"/>
        <p:cNvGrpSpPr/>
        <p:nvPr/>
      </p:nvGrpSpPr>
      <p:grpSpPr>
        <a:xfrm>
          <a:off x="0" y="0"/>
          <a:ext cx="0" cy="0"/>
          <a:chOff x="0" y="0"/>
          <a:chExt cx="0" cy="0"/>
        </a:xfrm>
      </p:grpSpPr>
      <p:cxnSp>
        <p:nvCxnSpPr>
          <p:cNvPr id="130" name="Google Shape;130;p42"/>
          <p:cNvCxnSpPr/>
          <p:nvPr/>
        </p:nvCxnSpPr>
        <p:spPr>
          <a:xfrm>
            <a:off x="1079500" y="2887666"/>
            <a:ext cx="3034585" cy="0"/>
          </a:xfrm>
          <a:prstGeom prst="straightConnector1">
            <a:avLst/>
          </a:prstGeom>
          <a:noFill/>
          <a:ln cap="flat" cmpd="sng" w="31750">
            <a:solidFill>
              <a:schemeClr val="dk1"/>
            </a:solidFill>
            <a:prstDash val="solid"/>
            <a:round/>
            <a:headEnd len="sm" w="sm" type="none"/>
            <a:tailEnd len="sm" w="sm" type="none"/>
          </a:ln>
        </p:spPr>
      </p:cxnSp>
      <p:sp>
        <p:nvSpPr>
          <p:cNvPr id="131" name="Google Shape;131;p42"/>
          <p:cNvSpPr/>
          <p:nvPr>
            <p:ph idx="2" type="pic"/>
          </p:nvPr>
        </p:nvSpPr>
        <p:spPr>
          <a:xfrm>
            <a:off x="1079500" y="755968"/>
            <a:ext cx="3060700" cy="1923283"/>
          </a:xfrm>
          <a:prstGeom prst="rect">
            <a:avLst/>
          </a:prstGeom>
          <a:noFill/>
          <a:ln>
            <a:noFill/>
          </a:ln>
        </p:spPr>
      </p:sp>
      <p:sp>
        <p:nvSpPr>
          <p:cNvPr id="132" name="Google Shape;132;p42"/>
          <p:cNvSpPr/>
          <p:nvPr>
            <p:ph idx="3" type="pic"/>
          </p:nvPr>
        </p:nvSpPr>
        <p:spPr>
          <a:xfrm>
            <a:off x="5003801" y="755968"/>
            <a:ext cx="3060699" cy="1923283"/>
          </a:xfrm>
          <a:prstGeom prst="rect">
            <a:avLst/>
          </a:prstGeom>
          <a:noFill/>
          <a:ln>
            <a:noFill/>
          </a:ln>
        </p:spPr>
      </p:sp>
      <p:cxnSp>
        <p:nvCxnSpPr>
          <p:cNvPr id="133" name="Google Shape;133;p42"/>
          <p:cNvCxnSpPr/>
          <p:nvPr/>
        </p:nvCxnSpPr>
        <p:spPr>
          <a:xfrm>
            <a:off x="5003803" y="2887666"/>
            <a:ext cx="3060700" cy="0"/>
          </a:xfrm>
          <a:prstGeom prst="straightConnector1">
            <a:avLst/>
          </a:prstGeom>
          <a:noFill/>
          <a:ln cap="flat" cmpd="sng" w="31750">
            <a:solidFill>
              <a:schemeClr val="dk1"/>
            </a:solidFill>
            <a:prstDash val="solid"/>
            <a:round/>
            <a:headEnd len="sm" w="sm" type="none"/>
            <a:tailEnd len="sm" w="sm" type="none"/>
          </a:ln>
        </p:spPr>
      </p:cxnSp>
      <p:sp>
        <p:nvSpPr>
          <p:cNvPr id="134" name="Google Shape;134;p42"/>
          <p:cNvSpPr txBox="1"/>
          <p:nvPr>
            <p:ph idx="1" type="body"/>
          </p:nvPr>
        </p:nvSpPr>
        <p:spPr>
          <a:xfrm>
            <a:off x="1079500" y="2918146"/>
            <a:ext cx="3050407" cy="1027427"/>
          </a:xfrm>
          <a:prstGeom prst="rect">
            <a:avLst/>
          </a:prstGeom>
          <a:noFill/>
          <a:ln>
            <a:noFill/>
          </a:ln>
        </p:spPr>
        <p:txBody>
          <a:bodyPr anchorCtr="0" anchor="t" bIns="0" lIns="0" spcFirstLastPara="1" rIns="0" wrap="square" tIns="0">
            <a:noAutofit/>
          </a:bodyPr>
          <a:lstStyle>
            <a:lvl1pPr indent="-406400" lvl="0" marL="457200" algn="l">
              <a:lnSpc>
                <a:spcPct val="100000"/>
              </a:lnSpc>
              <a:spcBef>
                <a:spcPts val="0"/>
              </a:spcBef>
              <a:spcAft>
                <a:spcPts val="0"/>
              </a:spcAft>
              <a:buClr>
                <a:schemeClr val="dk1"/>
              </a:buClr>
              <a:buSzPts val="2800"/>
              <a:buChar char="–"/>
              <a:defRPr>
                <a:solidFill>
                  <a:schemeClr val="dk1"/>
                </a:solidFill>
              </a:defRPr>
            </a:lvl1pPr>
            <a:lvl2pPr indent="-228600" lvl="1" marL="914400" algn="l">
              <a:lnSpc>
                <a:spcPct val="100000"/>
              </a:lnSpc>
              <a:spcBef>
                <a:spcPts val="600"/>
              </a:spcBef>
              <a:spcAft>
                <a:spcPts val="0"/>
              </a:spcAft>
              <a:buClr>
                <a:schemeClr val="dk1"/>
              </a:buClr>
              <a:buSzPts val="1800"/>
              <a:buNone/>
              <a:defRPr/>
            </a:lvl2pPr>
            <a:lvl3pPr indent="-342900" lvl="2" marL="1371600" algn="l">
              <a:lnSpc>
                <a:spcPct val="100000"/>
              </a:lnSpc>
              <a:spcBef>
                <a:spcPts val="0"/>
              </a:spcBef>
              <a:spcAft>
                <a:spcPts val="0"/>
              </a:spcAft>
              <a:buClr>
                <a:schemeClr val="dk1"/>
              </a:buClr>
              <a:buSzPts val="1800"/>
              <a:buChar char="–"/>
              <a:defRPr/>
            </a:lvl3pPr>
            <a:lvl4pPr indent="-342900" lvl="3" marL="1828800" algn="l">
              <a:lnSpc>
                <a:spcPct val="100000"/>
              </a:lnSpc>
              <a:spcBef>
                <a:spcPts val="0"/>
              </a:spcBef>
              <a:spcAft>
                <a:spcPts val="0"/>
              </a:spcAft>
              <a:buClr>
                <a:schemeClr val="dk1"/>
              </a:buClr>
              <a:buSzPts val="1800"/>
              <a:buChar char="–"/>
              <a:defRPr/>
            </a:lvl4pPr>
            <a:lvl5pPr indent="-342900" lvl="4" marL="2286000" algn="l">
              <a:lnSpc>
                <a:spcPct val="100000"/>
              </a:lnSpc>
              <a:spcBef>
                <a:spcPts val="0"/>
              </a:spcBef>
              <a:spcAft>
                <a:spcPts val="0"/>
              </a:spcAft>
              <a:buClr>
                <a:schemeClr val="dk1"/>
              </a:buClr>
              <a:buSzPts val="1800"/>
              <a:buChar char="–"/>
              <a:defRPr/>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135" name="Google Shape;135;p42"/>
          <p:cNvSpPr txBox="1"/>
          <p:nvPr>
            <p:ph idx="4" type="body"/>
          </p:nvPr>
        </p:nvSpPr>
        <p:spPr>
          <a:xfrm>
            <a:off x="5003802" y="2918145"/>
            <a:ext cx="3060700" cy="1027427"/>
          </a:xfrm>
          <a:prstGeom prst="rect">
            <a:avLst/>
          </a:prstGeom>
          <a:noFill/>
          <a:ln>
            <a:noFill/>
          </a:ln>
        </p:spPr>
        <p:txBody>
          <a:bodyPr anchorCtr="0" anchor="t" bIns="0" lIns="0" spcFirstLastPara="1" rIns="0" wrap="square" tIns="0">
            <a:noAutofit/>
          </a:bodyPr>
          <a:lstStyle>
            <a:lvl1pPr indent="-406400" lvl="0" marL="457200" algn="l">
              <a:lnSpc>
                <a:spcPct val="100000"/>
              </a:lnSpc>
              <a:spcBef>
                <a:spcPts val="0"/>
              </a:spcBef>
              <a:spcAft>
                <a:spcPts val="0"/>
              </a:spcAft>
              <a:buClr>
                <a:schemeClr val="dk1"/>
              </a:buClr>
              <a:buSzPts val="2800"/>
              <a:buChar char="–"/>
              <a:defRPr>
                <a:solidFill>
                  <a:schemeClr val="dk1"/>
                </a:solidFill>
              </a:defRPr>
            </a:lvl1pPr>
            <a:lvl2pPr indent="-228600" lvl="1" marL="914400" algn="l">
              <a:lnSpc>
                <a:spcPct val="100000"/>
              </a:lnSpc>
              <a:spcBef>
                <a:spcPts val="600"/>
              </a:spcBef>
              <a:spcAft>
                <a:spcPts val="0"/>
              </a:spcAft>
              <a:buClr>
                <a:schemeClr val="dk1"/>
              </a:buClr>
              <a:buSzPts val="1800"/>
              <a:buNone/>
              <a:defRPr/>
            </a:lvl2pPr>
            <a:lvl3pPr indent="-342900" lvl="2" marL="1371600" algn="l">
              <a:lnSpc>
                <a:spcPct val="100000"/>
              </a:lnSpc>
              <a:spcBef>
                <a:spcPts val="0"/>
              </a:spcBef>
              <a:spcAft>
                <a:spcPts val="0"/>
              </a:spcAft>
              <a:buClr>
                <a:schemeClr val="dk1"/>
              </a:buClr>
              <a:buSzPts val="1800"/>
              <a:buChar char="–"/>
              <a:defRPr/>
            </a:lvl3pPr>
            <a:lvl4pPr indent="-342900" lvl="3" marL="1828800" algn="l">
              <a:lnSpc>
                <a:spcPct val="100000"/>
              </a:lnSpc>
              <a:spcBef>
                <a:spcPts val="0"/>
              </a:spcBef>
              <a:spcAft>
                <a:spcPts val="0"/>
              </a:spcAft>
              <a:buClr>
                <a:schemeClr val="dk1"/>
              </a:buClr>
              <a:buSzPts val="1800"/>
              <a:buChar char="–"/>
              <a:defRPr/>
            </a:lvl4pPr>
            <a:lvl5pPr indent="-342900" lvl="4" marL="2286000" algn="l">
              <a:lnSpc>
                <a:spcPct val="100000"/>
              </a:lnSpc>
              <a:spcBef>
                <a:spcPts val="0"/>
              </a:spcBef>
              <a:spcAft>
                <a:spcPts val="0"/>
              </a:spcAft>
              <a:buClr>
                <a:schemeClr val="dk1"/>
              </a:buClr>
              <a:buSzPts val="1800"/>
              <a:buChar char="–"/>
              <a:defRPr/>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136" name="Google Shape;136;p42"/>
          <p:cNvSpPr txBox="1"/>
          <p:nvPr>
            <p:ph idx="5" type="body"/>
          </p:nvPr>
        </p:nvSpPr>
        <p:spPr>
          <a:xfrm>
            <a:off x="863600" y="4407112"/>
            <a:ext cx="8280400" cy="736388"/>
          </a:xfrm>
          <a:prstGeom prst="rect">
            <a:avLst/>
          </a:prstGeom>
          <a:noFill/>
          <a:ln>
            <a:noFill/>
          </a:ln>
        </p:spPr>
        <p:txBody>
          <a:bodyPr anchorCtr="0" anchor="b" bIns="0" lIns="0" spcFirstLastPara="1" rIns="0" wrap="square" tIns="0">
            <a:noAutofit/>
          </a:bodyPr>
          <a:lstStyle>
            <a:lvl1pPr indent="-228600" lvl="0" marL="457200" algn="r">
              <a:lnSpc>
                <a:spcPct val="100000"/>
              </a:lnSpc>
              <a:spcBef>
                <a:spcPts val="0"/>
              </a:spcBef>
              <a:spcAft>
                <a:spcPts val="0"/>
              </a:spcAft>
              <a:buClr>
                <a:schemeClr val="lt1"/>
              </a:buClr>
              <a:buSzPts val="1400"/>
              <a:buNone/>
              <a:defRPr sz="1400">
                <a:solidFill>
                  <a:schemeClr val="lt1"/>
                </a:solidFill>
              </a:defRPr>
            </a:lvl1pPr>
            <a:lvl2pPr indent="-228600" lvl="1" marL="914400" algn="l">
              <a:lnSpc>
                <a:spcPct val="100000"/>
              </a:lnSpc>
              <a:spcBef>
                <a:spcPts val="200"/>
              </a:spcBef>
              <a:spcAft>
                <a:spcPts val="0"/>
              </a:spcAft>
              <a:buClr>
                <a:schemeClr val="dk1"/>
              </a:buClr>
              <a:buSzPts val="1800"/>
              <a:buNone/>
              <a:defRPr/>
            </a:lvl2pPr>
            <a:lvl3pPr indent="-342900" lvl="2" marL="1371600" algn="l">
              <a:lnSpc>
                <a:spcPct val="100000"/>
              </a:lnSpc>
              <a:spcBef>
                <a:spcPts val="0"/>
              </a:spcBef>
              <a:spcAft>
                <a:spcPts val="0"/>
              </a:spcAft>
              <a:buClr>
                <a:schemeClr val="dk1"/>
              </a:buClr>
              <a:buSzPts val="1800"/>
              <a:buChar char="–"/>
              <a:defRPr/>
            </a:lvl3pPr>
            <a:lvl4pPr indent="-342900" lvl="3" marL="1828800" algn="l">
              <a:lnSpc>
                <a:spcPct val="100000"/>
              </a:lnSpc>
              <a:spcBef>
                <a:spcPts val="0"/>
              </a:spcBef>
              <a:spcAft>
                <a:spcPts val="0"/>
              </a:spcAft>
              <a:buClr>
                <a:schemeClr val="dk1"/>
              </a:buClr>
              <a:buSzPts val="1800"/>
              <a:buChar char="–"/>
              <a:defRPr/>
            </a:lvl4pPr>
            <a:lvl5pPr indent="-342900" lvl="4" marL="2286000" algn="l">
              <a:lnSpc>
                <a:spcPct val="100000"/>
              </a:lnSpc>
              <a:spcBef>
                <a:spcPts val="0"/>
              </a:spcBef>
              <a:spcAft>
                <a:spcPts val="0"/>
              </a:spcAft>
              <a:buClr>
                <a:schemeClr val="dk1"/>
              </a:buClr>
              <a:buSzPts val="1800"/>
              <a:buChar char="–"/>
              <a:defRPr/>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5488">
          <p15:clr>
            <a:srgbClr val="FBAE40"/>
          </p15:clr>
        </p15:guide>
        <p15:guide id="5" pos="2608">
          <p15:clr>
            <a:srgbClr val="FBAE40"/>
          </p15:clr>
        </p15:guide>
        <p15:guide id="6" pos="680">
          <p15:clr>
            <a:srgbClr val="FBAE40"/>
          </p15:clr>
        </p15:guide>
        <p15:guide id="7" pos="3152">
          <p15:clr>
            <a:srgbClr val="FBAE40"/>
          </p15:clr>
        </p15:guide>
        <p15:guide id="8" pos="508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images (Dark)" showMasterSp="0">
  <p:cSld name="3 images (Dark)">
    <p:bg>
      <p:bgPr>
        <a:solidFill>
          <a:schemeClr val="dk2"/>
        </a:solidFill>
      </p:bgPr>
    </p:bg>
    <p:spTree>
      <p:nvGrpSpPr>
        <p:cNvPr id="137" name="Shape 137"/>
        <p:cNvGrpSpPr/>
        <p:nvPr/>
      </p:nvGrpSpPr>
      <p:grpSpPr>
        <a:xfrm>
          <a:off x="0" y="0"/>
          <a:ext cx="0" cy="0"/>
          <a:chOff x="0" y="0"/>
          <a:chExt cx="0" cy="0"/>
        </a:xfrm>
      </p:grpSpPr>
      <p:sp>
        <p:nvSpPr>
          <p:cNvPr id="138" name="Google Shape;138;p43"/>
          <p:cNvSpPr txBox="1"/>
          <p:nvPr>
            <p:ph idx="1" type="body"/>
          </p:nvPr>
        </p:nvSpPr>
        <p:spPr>
          <a:xfrm>
            <a:off x="3311525" y="3160713"/>
            <a:ext cx="2520950" cy="701302"/>
          </a:xfrm>
          <a:prstGeom prst="rect">
            <a:avLst/>
          </a:prstGeom>
          <a:noFill/>
          <a:ln>
            <a:noFill/>
          </a:ln>
        </p:spPr>
        <p:txBody>
          <a:bodyPr anchorCtr="0" anchor="t" bIns="0" lIns="0" spcFirstLastPara="1" rIns="0" wrap="square" tIns="0">
            <a:noAutofit/>
          </a:bodyPr>
          <a:lstStyle>
            <a:lvl1pPr indent="-342900" lvl="0" marL="457200" algn="l">
              <a:lnSpc>
                <a:spcPct val="100000"/>
              </a:lnSpc>
              <a:spcBef>
                <a:spcPts val="0"/>
              </a:spcBef>
              <a:spcAft>
                <a:spcPts val="0"/>
              </a:spcAft>
              <a:buClr>
                <a:schemeClr val="lt1"/>
              </a:buClr>
              <a:buSzPts val="1800"/>
              <a:buFont typeface="Arial"/>
              <a:buChar char="–"/>
              <a:defRPr sz="1800">
                <a:solidFill>
                  <a:schemeClr val="lt1"/>
                </a:solidFill>
              </a:defRPr>
            </a:lvl1pPr>
            <a:lvl2pPr indent="-228600" lvl="1" marL="914400" algn="l">
              <a:lnSpc>
                <a:spcPct val="100000"/>
              </a:lnSpc>
              <a:spcBef>
                <a:spcPts val="500"/>
              </a:spcBef>
              <a:spcAft>
                <a:spcPts val="0"/>
              </a:spcAft>
              <a:buClr>
                <a:schemeClr val="dk1"/>
              </a:buClr>
              <a:buSzPts val="1800"/>
              <a:buNone/>
              <a:defRPr sz="1800"/>
            </a:lvl2pPr>
            <a:lvl3pPr indent="-342900" lvl="2" marL="1371600" algn="l">
              <a:lnSpc>
                <a:spcPct val="100000"/>
              </a:lnSpc>
              <a:spcBef>
                <a:spcPts val="0"/>
              </a:spcBef>
              <a:spcAft>
                <a:spcPts val="0"/>
              </a:spcAft>
              <a:buClr>
                <a:schemeClr val="dk1"/>
              </a:buClr>
              <a:buSzPts val="1800"/>
              <a:buChar char="–"/>
              <a:defRPr sz="1800"/>
            </a:lvl3pPr>
            <a:lvl4pPr indent="-342900" lvl="3" marL="1828800" algn="l">
              <a:lnSpc>
                <a:spcPct val="100000"/>
              </a:lnSpc>
              <a:spcBef>
                <a:spcPts val="0"/>
              </a:spcBef>
              <a:spcAft>
                <a:spcPts val="0"/>
              </a:spcAft>
              <a:buClr>
                <a:schemeClr val="dk1"/>
              </a:buClr>
              <a:buSzPts val="1800"/>
              <a:buChar char="–"/>
              <a:defRPr sz="1800"/>
            </a:lvl4pPr>
            <a:lvl5pPr indent="-342900" lvl="4" marL="2286000" algn="l">
              <a:lnSpc>
                <a:spcPct val="100000"/>
              </a:lnSpc>
              <a:spcBef>
                <a:spcPts val="0"/>
              </a:spcBef>
              <a:spcAft>
                <a:spcPts val="0"/>
              </a:spcAft>
              <a:buClr>
                <a:schemeClr val="dk1"/>
              </a:buClr>
              <a:buSzPts val="1800"/>
              <a:buChar char="–"/>
              <a:defRPr sz="1800"/>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139" name="Google Shape;139;p43"/>
          <p:cNvSpPr txBox="1"/>
          <p:nvPr>
            <p:ph idx="2" type="body"/>
          </p:nvPr>
        </p:nvSpPr>
        <p:spPr>
          <a:xfrm>
            <a:off x="6192200" y="3160713"/>
            <a:ext cx="2520950" cy="701301"/>
          </a:xfrm>
          <a:prstGeom prst="rect">
            <a:avLst/>
          </a:prstGeom>
          <a:noFill/>
          <a:ln>
            <a:noFill/>
          </a:ln>
        </p:spPr>
        <p:txBody>
          <a:bodyPr anchorCtr="0" anchor="t" bIns="0" lIns="0" spcFirstLastPara="1" rIns="0" wrap="square" tIns="0">
            <a:noAutofit/>
          </a:bodyPr>
          <a:lstStyle>
            <a:lvl1pPr indent="-342900" lvl="0" marL="457200" algn="l">
              <a:lnSpc>
                <a:spcPct val="100000"/>
              </a:lnSpc>
              <a:spcBef>
                <a:spcPts val="0"/>
              </a:spcBef>
              <a:spcAft>
                <a:spcPts val="0"/>
              </a:spcAft>
              <a:buClr>
                <a:schemeClr val="lt1"/>
              </a:buClr>
              <a:buSzPts val="1800"/>
              <a:buFont typeface="Arial"/>
              <a:buChar char="–"/>
              <a:defRPr sz="1800">
                <a:solidFill>
                  <a:schemeClr val="lt1"/>
                </a:solidFill>
              </a:defRPr>
            </a:lvl1pPr>
            <a:lvl2pPr indent="-228600" lvl="1" marL="914400" algn="l">
              <a:lnSpc>
                <a:spcPct val="100000"/>
              </a:lnSpc>
              <a:spcBef>
                <a:spcPts val="500"/>
              </a:spcBef>
              <a:spcAft>
                <a:spcPts val="0"/>
              </a:spcAft>
              <a:buClr>
                <a:schemeClr val="dk1"/>
              </a:buClr>
              <a:buSzPts val="1800"/>
              <a:buNone/>
              <a:defRPr sz="1800"/>
            </a:lvl2pPr>
            <a:lvl3pPr indent="-342900" lvl="2" marL="1371600" algn="l">
              <a:lnSpc>
                <a:spcPct val="100000"/>
              </a:lnSpc>
              <a:spcBef>
                <a:spcPts val="0"/>
              </a:spcBef>
              <a:spcAft>
                <a:spcPts val="0"/>
              </a:spcAft>
              <a:buClr>
                <a:schemeClr val="dk1"/>
              </a:buClr>
              <a:buSzPts val="1800"/>
              <a:buChar char="–"/>
              <a:defRPr sz="1800"/>
            </a:lvl3pPr>
            <a:lvl4pPr indent="-342900" lvl="3" marL="1828800" algn="l">
              <a:lnSpc>
                <a:spcPct val="100000"/>
              </a:lnSpc>
              <a:spcBef>
                <a:spcPts val="0"/>
              </a:spcBef>
              <a:spcAft>
                <a:spcPts val="0"/>
              </a:spcAft>
              <a:buClr>
                <a:schemeClr val="dk1"/>
              </a:buClr>
              <a:buSzPts val="1800"/>
              <a:buChar char="–"/>
              <a:defRPr sz="1800"/>
            </a:lvl4pPr>
            <a:lvl5pPr indent="-342900" lvl="4" marL="2286000" algn="l">
              <a:lnSpc>
                <a:spcPct val="100000"/>
              </a:lnSpc>
              <a:spcBef>
                <a:spcPts val="0"/>
              </a:spcBef>
              <a:spcAft>
                <a:spcPts val="0"/>
              </a:spcAft>
              <a:buClr>
                <a:schemeClr val="dk1"/>
              </a:buClr>
              <a:buSzPts val="1800"/>
              <a:buChar char="–"/>
              <a:defRPr sz="1800"/>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cxnSp>
        <p:nvCxnSpPr>
          <p:cNvPr id="140" name="Google Shape;140;p43"/>
          <p:cNvCxnSpPr/>
          <p:nvPr/>
        </p:nvCxnSpPr>
        <p:spPr>
          <a:xfrm>
            <a:off x="431800" y="3132603"/>
            <a:ext cx="2519363" cy="0"/>
          </a:xfrm>
          <a:prstGeom prst="straightConnector1">
            <a:avLst/>
          </a:prstGeom>
          <a:noFill/>
          <a:ln cap="flat" cmpd="sng" w="25400">
            <a:solidFill>
              <a:schemeClr val="lt1"/>
            </a:solidFill>
            <a:prstDash val="solid"/>
            <a:round/>
            <a:headEnd len="sm" w="sm" type="none"/>
            <a:tailEnd len="sm" w="sm" type="none"/>
          </a:ln>
        </p:spPr>
      </p:cxnSp>
      <p:sp>
        <p:nvSpPr>
          <p:cNvPr id="141" name="Google Shape;141;p43"/>
          <p:cNvSpPr/>
          <p:nvPr>
            <p:ph idx="3" type="pic"/>
          </p:nvPr>
        </p:nvSpPr>
        <p:spPr>
          <a:xfrm>
            <a:off x="431800" y="1254440"/>
            <a:ext cx="2519363" cy="1692000"/>
          </a:xfrm>
          <a:prstGeom prst="rect">
            <a:avLst/>
          </a:prstGeom>
          <a:noFill/>
          <a:ln>
            <a:noFill/>
          </a:ln>
        </p:spPr>
      </p:sp>
      <p:sp>
        <p:nvSpPr>
          <p:cNvPr id="142" name="Google Shape;142;p43"/>
          <p:cNvSpPr/>
          <p:nvPr>
            <p:ph idx="4" type="pic"/>
          </p:nvPr>
        </p:nvSpPr>
        <p:spPr>
          <a:xfrm>
            <a:off x="3312000" y="1254440"/>
            <a:ext cx="2520000" cy="1692000"/>
          </a:xfrm>
          <a:prstGeom prst="rect">
            <a:avLst/>
          </a:prstGeom>
          <a:noFill/>
          <a:ln>
            <a:noFill/>
          </a:ln>
        </p:spPr>
      </p:sp>
      <p:sp>
        <p:nvSpPr>
          <p:cNvPr id="143" name="Google Shape;143;p43"/>
          <p:cNvSpPr/>
          <p:nvPr>
            <p:ph idx="5" type="pic"/>
          </p:nvPr>
        </p:nvSpPr>
        <p:spPr>
          <a:xfrm>
            <a:off x="6192200" y="1254442"/>
            <a:ext cx="2520000" cy="1692000"/>
          </a:xfrm>
          <a:prstGeom prst="rect">
            <a:avLst/>
          </a:prstGeom>
          <a:noFill/>
          <a:ln>
            <a:noFill/>
          </a:ln>
        </p:spPr>
      </p:sp>
      <p:cxnSp>
        <p:nvCxnSpPr>
          <p:cNvPr id="144" name="Google Shape;144;p43"/>
          <p:cNvCxnSpPr/>
          <p:nvPr/>
        </p:nvCxnSpPr>
        <p:spPr>
          <a:xfrm>
            <a:off x="3312000" y="3124983"/>
            <a:ext cx="2520000" cy="0"/>
          </a:xfrm>
          <a:prstGeom prst="straightConnector1">
            <a:avLst/>
          </a:prstGeom>
          <a:noFill/>
          <a:ln cap="flat" cmpd="sng" w="25400">
            <a:solidFill>
              <a:schemeClr val="lt1"/>
            </a:solidFill>
            <a:prstDash val="solid"/>
            <a:round/>
            <a:headEnd len="sm" w="sm" type="none"/>
            <a:tailEnd len="sm" w="sm" type="none"/>
          </a:ln>
        </p:spPr>
      </p:cxnSp>
      <p:cxnSp>
        <p:nvCxnSpPr>
          <p:cNvPr id="145" name="Google Shape;145;p43"/>
          <p:cNvCxnSpPr/>
          <p:nvPr/>
        </p:nvCxnSpPr>
        <p:spPr>
          <a:xfrm>
            <a:off x="6192200" y="3124983"/>
            <a:ext cx="2520000" cy="0"/>
          </a:xfrm>
          <a:prstGeom prst="straightConnector1">
            <a:avLst/>
          </a:prstGeom>
          <a:noFill/>
          <a:ln cap="flat" cmpd="sng" w="25400">
            <a:solidFill>
              <a:schemeClr val="lt1"/>
            </a:solidFill>
            <a:prstDash val="solid"/>
            <a:round/>
            <a:headEnd len="sm" w="sm" type="none"/>
            <a:tailEnd len="sm" w="sm" type="none"/>
          </a:ln>
        </p:spPr>
      </p:cxnSp>
      <p:sp>
        <p:nvSpPr>
          <p:cNvPr id="146" name="Google Shape;146;p43"/>
          <p:cNvSpPr txBox="1"/>
          <p:nvPr>
            <p:ph idx="6" type="body"/>
          </p:nvPr>
        </p:nvSpPr>
        <p:spPr>
          <a:xfrm>
            <a:off x="430850" y="3161758"/>
            <a:ext cx="2519363" cy="700256"/>
          </a:xfrm>
          <a:prstGeom prst="rect">
            <a:avLst/>
          </a:prstGeom>
          <a:noFill/>
          <a:ln>
            <a:noFill/>
          </a:ln>
        </p:spPr>
        <p:txBody>
          <a:bodyPr anchorCtr="0" anchor="t" bIns="0" lIns="0" spcFirstLastPara="1" rIns="0" wrap="square" tIns="0">
            <a:noAutofit/>
          </a:bodyPr>
          <a:lstStyle>
            <a:lvl1pPr indent="-342900" lvl="0" marL="457200" algn="l">
              <a:lnSpc>
                <a:spcPct val="100000"/>
              </a:lnSpc>
              <a:spcBef>
                <a:spcPts val="0"/>
              </a:spcBef>
              <a:spcAft>
                <a:spcPts val="0"/>
              </a:spcAft>
              <a:buClr>
                <a:schemeClr val="lt1"/>
              </a:buClr>
              <a:buSzPts val="1800"/>
              <a:buChar char="–"/>
              <a:defRPr sz="1800">
                <a:solidFill>
                  <a:schemeClr val="lt1"/>
                </a:solidFill>
              </a:defRPr>
            </a:lvl1pPr>
            <a:lvl2pPr indent="-228600" lvl="1" marL="914400" algn="l">
              <a:lnSpc>
                <a:spcPct val="100000"/>
              </a:lnSpc>
              <a:spcBef>
                <a:spcPts val="600"/>
              </a:spcBef>
              <a:spcAft>
                <a:spcPts val="0"/>
              </a:spcAft>
              <a:buClr>
                <a:schemeClr val="dk1"/>
              </a:buClr>
              <a:buSzPts val="1800"/>
              <a:buNone/>
              <a:defRPr/>
            </a:lvl2pPr>
            <a:lvl3pPr indent="-342900" lvl="2" marL="1371600" algn="l">
              <a:lnSpc>
                <a:spcPct val="100000"/>
              </a:lnSpc>
              <a:spcBef>
                <a:spcPts val="0"/>
              </a:spcBef>
              <a:spcAft>
                <a:spcPts val="0"/>
              </a:spcAft>
              <a:buClr>
                <a:schemeClr val="dk1"/>
              </a:buClr>
              <a:buSzPts val="1800"/>
              <a:buChar char="–"/>
              <a:defRPr/>
            </a:lvl3pPr>
            <a:lvl4pPr indent="-342900" lvl="3" marL="1828800" algn="l">
              <a:lnSpc>
                <a:spcPct val="100000"/>
              </a:lnSpc>
              <a:spcBef>
                <a:spcPts val="0"/>
              </a:spcBef>
              <a:spcAft>
                <a:spcPts val="0"/>
              </a:spcAft>
              <a:buClr>
                <a:schemeClr val="dk1"/>
              </a:buClr>
              <a:buSzPts val="1800"/>
              <a:buChar char="–"/>
              <a:defRPr/>
            </a:lvl4pPr>
            <a:lvl5pPr indent="-342900" lvl="4" marL="2286000" algn="l">
              <a:lnSpc>
                <a:spcPct val="100000"/>
              </a:lnSpc>
              <a:spcBef>
                <a:spcPts val="0"/>
              </a:spcBef>
              <a:spcAft>
                <a:spcPts val="0"/>
              </a:spcAft>
              <a:buClr>
                <a:schemeClr val="dk1"/>
              </a:buClr>
              <a:buSzPts val="1800"/>
              <a:buChar char="–"/>
              <a:defRPr/>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147" name="Google Shape;147;p43"/>
          <p:cNvSpPr txBox="1"/>
          <p:nvPr>
            <p:ph idx="7" type="body"/>
          </p:nvPr>
        </p:nvSpPr>
        <p:spPr>
          <a:xfrm>
            <a:off x="863600" y="4407112"/>
            <a:ext cx="8280400" cy="736388"/>
          </a:xfrm>
          <a:prstGeom prst="rect">
            <a:avLst/>
          </a:prstGeom>
          <a:noFill/>
          <a:ln>
            <a:noFill/>
          </a:ln>
        </p:spPr>
        <p:txBody>
          <a:bodyPr anchorCtr="0" anchor="b" bIns="0" lIns="0" spcFirstLastPara="1" rIns="0" wrap="square" tIns="0">
            <a:noAutofit/>
          </a:bodyPr>
          <a:lstStyle>
            <a:lvl1pPr indent="-228600" lvl="0" marL="457200" algn="r">
              <a:lnSpc>
                <a:spcPct val="100000"/>
              </a:lnSpc>
              <a:spcBef>
                <a:spcPts val="0"/>
              </a:spcBef>
              <a:spcAft>
                <a:spcPts val="0"/>
              </a:spcAft>
              <a:buClr>
                <a:schemeClr val="lt1"/>
              </a:buClr>
              <a:buSzPts val="1400"/>
              <a:buNone/>
              <a:defRPr sz="1400">
                <a:solidFill>
                  <a:schemeClr val="lt1"/>
                </a:solidFill>
              </a:defRPr>
            </a:lvl1pPr>
            <a:lvl2pPr indent="-228600" lvl="1" marL="914400" algn="l">
              <a:lnSpc>
                <a:spcPct val="100000"/>
              </a:lnSpc>
              <a:spcBef>
                <a:spcPts val="200"/>
              </a:spcBef>
              <a:spcAft>
                <a:spcPts val="0"/>
              </a:spcAft>
              <a:buClr>
                <a:schemeClr val="dk1"/>
              </a:buClr>
              <a:buSzPts val="1800"/>
              <a:buNone/>
              <a:defRPr/>
            </a:lvl2pPr>
            <a:lvl3pPr indent="-342900" lvl="2" marL="1371600" algn="l">
              <a:lnSpc>
                <a:spcPct val="100000"/>
              </a:lnSpc>
              <a:spcBef>
                <a:spcPts val="0"/>
              </a:spcBef>
              <a:spcAft>
                <a:spcPts val="0"/>
              </a:spcAft>
              <a:buClr>
                <a:schemeClr val="dk1"/>
              </a:buClr>
              <a:buSzPts val="1800"/>
              <a:buChar char="–"/>
              <a:defRPr/>
            </a:lvl3pPr>
            <a:lvl4pPr indent="-342900" lvl="3" marL="1828800" algn="l">
              <a:lnSpc>
                <a:spcPct val="100000"/>
              </a:lnSpc>
              <a:spcBef>
                <a:spcPts val="0"/>
              </a:spcBef>
              <a:spcAft>
                <a:spcPts val="0"/>
              </a:spcAft>
              <a:buClr>
                <a:schemeClr val="dk1"/>
              </a:buClr>
              <a:buSzPts val="1800"/>
              <a:buChar char="–"/>
              <a:defRPr/>
            </a:lvl4pPr>
            <a:lvl5pPr indent="-342900" lvl="4" marL="2286000" algn="l">
              <a:lnSpc>
                <a:spcPct val="100000"/>
              </a:lnSpc>
              <a:spcBef>
                <a:spcPts val="0"/>
              </a:spcBef>
              <a:spcAft>
                <a:spcPts val="0"/>
              </a:spcAft>
              <a:buClr>
                <a:schemeClr val="dk1"/>
              </a:buClr>
              <a:buSzPts val="1800"/>
              <a:buChar char="–"/>
              <a:defRPr/>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5488">
          <p15:clr>
            <a:srgbClr val="FBAE40"/>
          </p15:clr>
        </p15:guide>
        <p15:guide id="5" pos="1859">
          <p15:clr>
            <a:srgbClr val="FBAE40"/>
          </p15:clr>
        </p15:guide>
        <p15:guide id="6" pos="3674">
          <p15:clr>
            <a:srgbClr val="FBAE40"/>
          </p15:clr>
        </p15:guide>
        <p15:guide id="7" pos="3901">
          <p15:clr>
            <a:srgbClr val="FBAE40"/>
          </p15:clr>
        </p15:guide>
        <p15:guide id="8" pos="2086">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images (Light)" showMasterSp="0">
  <p:cSld name="3 images (Light)">
    <p:bg>
      <p:bgPr>
        <a:solidFill>
          <a:schemeClr val="lt2"/>
        </a:solidFill>
      </p:bgPr>
    </p:bg>
    <p:spTree>
      <p:nvGrpSpPr>
        <p:cNvPr id="148" name="Shape 148"/>
        <p:cNvGrpSpPr/>
        <p:nvPr/>
      </p:nvGrpSpPr>
      <p:grpSpPr>
        <a:xfrm>
          <a:off x="0" y="0"/>
          <a:ext cx="0" cy="0"/>
          <a:chOff x="0" y="0"/>
          <a:chExt cx="0" cy="0"/>
        </a:xfrm>
      </p:grpSpPr>
      <p:sp>
        <p:nvSpPr>
          <p:cNvPr id="149" name="Google Shape;149;p44"/>
          <p:cNvSpPr txBox="1"/>
          <p:nvPr>
            <p:ph idx="1" type="body"/>
          </p:nvPr>
        </p:nvSpPr>
        <p:spPr>
          <a:xfrm>
            <a:off x="3311525" y="3160713"/>
            <a:ext cx="2520950" cy="701302"/>
          </a:xfrm>
          <a:prstGeom prst="rect">
            <a:avLst/>
          </a:prstGeom>
          <a:noFill/>
          <a:ln>
            <a:noFill/>
          </a:ln>
        </p:spPr>
        <p:txBody>
          <a:bodyPr anchorCtr="0" anchor="t" bIns="0" lIns="0" spcFirstLastPara="1" rIns="0" wrap="square" tIns="0">
            <a:noAutofit/>
          </a:bodyPr>
          <a:lstStyle>
            <a:lvl1pPr indent="-342900" lvl="0" marL="457200" algn="l">
              <a:lnSpc>
                <a:spcPct val="100000"/>
              </a:lnSpc>
              <a:spcBef>
                <a:spcPts val="0"/>
              </a:spcBef>
              <a:spcAft>
                <a:spcPts val="0"/>
              </a:spcAft>
              <a:buClr>
                <a:schemeClr val="dk1"/>
              </a:buClr>
              <a:buSzPts val="1800"/>
              <a:buFont typeface="Arial"/>
              <a:buChar char="–"/>
              <a:defRPr sz="1800">
                <a:solidFill>
                  <a:schemeClr val="dk1"/>
                </a:solidFill>
              </a:defRPr>
            </a:lvl1pPr>
            <a:lvl2pPr indent="-228600" lvl="1" marL="914400" algn="l">
              <a:lnSpc>
                <a:spcPct val="100000"/>
              </a:lnSpc>
              <a:spcBef>
                <a:spcPts val="500"/>
              </a:spcBef>
              <a:spcAft>
                <a:spcPts val="0"/>
              </a:spcAft>
              <a:buClr>
                <a:schemeClr val="dk1"/>
              </a:buClr>
              <a:buSzPts val="1800"/>
              <a:buNone/>
              <a:defRPr sz="1800"/>
            </a:lvl2pPr>
            <a:lvl3pPr indent="-342900" lvl="2" marL="1371600" algn="l">
              <a:lnSpc>
                <a:spcPct val="100000"/>
              </a:lnSpc>
              <a:spcBef>
                <a:spcPts val="0"/>
              </a:spcBef>
              <a:spcAft>
                <a:spcPts val="0"/>
              </a:spcAft>
              <a:buClr>
                <a:schemeClr val="dk1"/>
              </a:buClr>
              <a:buSzPts val="1800"/>
              <a:buChar char="–"/>
              <a:defRPr sz="1800"/>
            </a:lvl3pPr>
            <a:lvl4pPr indent="-342900" lvl="3" marL="1828800" algn="l">
              <a:lnSpc>
                <a:spcPct val="100000"/>
              </a:lnSpc>
              <a:spcBef>
                <a:spcPts val="0"/>
              </a:spcBef>
              <a:spcAft>
                <a:spcPts val="0"/>
              </a:spcAft>
              <a:buClr>
                <a:schemeClr val="dk1"/>
              </a:buClr>
              <a:buSzPts val="1800"/>
              <a:buChar char="–"/>
              <a:defRPr sz="1800"/>
            </a:lvl4pPr>
            <a:lvl5pPr indent="-342900" lvl="4" marL="2286000" algn="l">
              <a:lnSpc>
                <a:spcPct val="100000"/>
              </a:lnSpc>
              <a:spcBef>
                <a:spcPts val="0"/>
              </a:spcBef>
              <a:spcAft>
                <a:spcPts val="0"/>
              </a:spcAft>
              <a:buClr>
                <a:schemeClr val="dk1"/>
              </a:buClr>
              <a:buSzPts val="1800"/>
              <a:buChar char="–"/>
              <a:defRPr sz="1800"/>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150" name="Google Shape;150;p44"/>
          <p:cNvSpPr txBox="1"/>
          <p:nvPr>
            <p:ph idx="2" type="body"/>
          </p:nvPr>
        </p:nvSpPr>
        <p:spPr>
          <a:xfrm>
            <a:off x="6192200" y="3160713"/>
            <a:ext cx="2520950" cy="701301"/>
          </a:xfrm>
          <a:prstGeom prst="rect">
            <a:avLst/>
          </a:prstGeom>
          <a:noFill/>
          <a:ln>
            <a:noFill/>
          </a:ln>
        </p:spPr>
        <p:txBody>
          <a:bodyPr anchorCtr="0" anchor="t" bIns="0" lIns="0" spcFirstLastPara="1" rIns="0" wrap="square" tIns="0">
            <a:noAutofit/>
          </a:bodyPr>
          <a:lstStyle>
            <a:lvl1pPr indent="-342900" lvl="0" marL="457200" algn="l">
              <a:lnSpc>
                <a:spcPct val="100000"/>
              </a:lnSpc>
              <a:spcBef>
                <a:spcPts val="0"/>
              </a:spcBef>
              <a:spcAft>
                <a:spcPts val="0"/>
              </a:spcAft>
              <a:buClr>
                <a:schemeClr val="dk1"/>
              </a:buClr>
              <a:buSzPts val="1800"/>
              <a:buFont typeface="Arial"/>
              <a:buChar char="–"/>
              <a:defRPr sz="1800">
                <a:solidFill>
                  <a:schemeClr val="dk1"/>
                </a:solidFill>
              </a:defRPr>
            </a:lvl1pPr>
            <a:lvl2pPr indent="-228600" lvl="1" marL="914400" algn="l">
              <a:lnSpc>
                <a:spcPct val="100000"/>
              </a:lnSpc>
              <a:spcBef>
                <a:spcPts val="500"/>
              </a:spcBef>
              <a:spcAft>
                <a:spcPts val="0"/>
              </a:spcAft>
              <a:buClr>
                <a:schemeClr val="dk1"/>
              </a:buClr>
              <a:buSzPts val="1800"/>
              <a:buNone/>
              <a:defRPr sz="1800"/>
            </a:lvl2pPr>
            <a:lvl3pPr indent="-342900" lvl="2" marL="1371600" algn="l">
              <a:lnSpc>
                <a:spcPct val="100000"/>
              </a:lnSpc>
              <a:spcBef>
                <a:spcPts val="0"/>
              </a:spcBef>
              <a:spcAft>
                <a:spcPts val="0"/>
              </a:spcAft>
              <a:buClr>
                <a:schemeClr val="dk1"/>
              </a:buClr>
              <a:buSzPts val="1800"/>
              <a:buChar char="–"/>
              <a:defRPr sz="1800"/>
            </a:lvl3pPr>
            <a:lvl4pPr indent="-342900" lvl="3" marL="1828800" algn="l">
              <a:lnSpc>
                <a:spcPct val="100000"/>
              </a:lnSpc>
              <a:spcBef>
                <a:spcPts val="0"/>
              </a:spcBef>
              <a:spcAft>
                <a:spcPts val="0"/>
              </a:spcAft>
              <a:buClr>
                <a:schemeClr val="dk1"/>
              </a:buClr>
              <a:buSzPts val="1800"/>
              <a:buChar char="–"/>
              <a:defRPr sz="1800"/>
            </a:lvl4pPr>
            <a:lvl5pPr indent="-342900" lvl="4" marL="2286000" algn="l">
              <a:lnSpc>
                <a:spcPct val="100000"/>
              </a:lnSpc>
              <a:spcBef>
                <a:spcPts val="0"/>
              </a:spcBef>
              <a:spcAft>
                <a:spcPts val="0"/>
              </a:spcAft>
              <a:buClr>
                <a:schemeClr val="dk1"/>
              </a:buClr>
              <a:buSzPts val="1800"/>
              <a:buChar char="–"/>
              <a:defRPr sz="1800"/>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151" name="Google Shape;151;p44"/>
          <p:cNvSpPr txBox="1"/>
          <p:nvPr>
            <p:ph type="title"/>
          </p:nvPr>
        </p:nvSpPr>
        <p:spPr>
          <a:xfrm>
            <a:off x="431800" y="3160713"/>
            <a:ext cx="2520000" cy="701304"/>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1800"/>
              <a:buFont typeface="Arial"/>
              <a:buChar char="–"/>
              <a:defRPr b="0" sz="1800">
                <a:solidFill>
                  <a:schemeClr val="dk1"/>
                </a:solidFill>
              </a:defRPr>
            </a:lvl1pPr>
            <a:lvl2pPr lvl="1" algn="l">
              <a:lnSpc>
                <a:spcPct val="85000"/>
              </a:lnSpc>
              <a:spcBef>
                <a:spcPts val="50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p:txBody>
      </p:sp>
      <p:cxnSp>
        <p:nvCxnSpPr>
          <p:cNvPr id="152" name="Google Shape;152;p44"/>
          <p:cNvCxnSpPr/>
          <p:nvPr/>
        </p:nvCxnSpPr>
        <p:spPr>
          <a:xfrm>
            <a:off x="431800" y="3132603"/>
            <a:ext cx="2520000" cy="0"/>
          </a:xfrm>
          <a:prstGeom prst="straightConnector1">
            <a:avLst/>
          </a:prstGeom>
          <a:noFill/>
          <a:ln cap="flat" cmpd="sng" w="25400">
            <a:solidFill>
              <a:schemeClr val="dk1"/>
            </a:solidFill>
            <a:prstDash val="solid"/>
            <a:round/>
            <a:headEnd len="sm" w="sm" type="none"/>
            <a:tailEnd len="sm" w="sm" type="none"/>
          </a:ln>
        </p:spPr>
      </p:cxnSp>
      <p:sp>
        <p:nvSpPr>
          <p:cNvPr id="153" name="Google Shape;153;p44"/>
          <p:cNvSpPr/>
          <p:nvPr>
            <p:ph idx="3" type="pic"/>
          </p:nvPr>
        </p:nvSpPr>
        <p:spPr>
          <a:xfrm>
            <a:off x="431800" y="1254440"/>
            <a:ext cx="2520000" cy="1692000"/>
          </a:xfrm>
          <a:prstGeom prst="rect">
            <a:avLst/>
          </a:prstGeom>
          <a:noFill/>
          <a:ln>
            <a:noFill/>
          </a:ln>
        </p:spPr>
      </p:sp>
      <p:sp>
        <p:nvSpPr>
          <p:cNvPr id="154" name="Google Shape;154;p44"/>
          <p:cNvSpPr/>
          <p:nvPr>
            <p:ph idx="4" type="pic"/>
          </p:nvPr>
        </p:nvSpPr>
        <p:spPr>
          <a:xfrm>
            <a:off x="3312000" y="1254440"/>
            <a:ext cx="2520000" cy="1692000"/>
          </a:xfrm>
          <a:prstGeom prst="rect">
            <a:avLst/>
          </a:prstGeom>
          <a:noFill/>
          <a:ln>
            <a:noFill/>
          </a:ln>
        </p:spPr>
      </p:sp>
      <p:sp>
        <p:nvSpPr>
          <p:cNvPr id="155" name="Google Shape;155;p44"/>
          <p:cNvSpPr/>
          <p:nvPr>
            <p:ph idx="5" type="pic"/>
          </p:nvPr>
        </p:nvSpPr>
        <p:spPr>
          <a:xfrm>
            <a:off x="6192200" y="1254442"/>
            <a:ext cx="2520000" cy="1692000"/>
          </a:xfrm>
          <a:prstGeom prst="rect">
            <a:avLst/>
          </a:prstGeom>
          <a:noFill/>
          <a:ln>
            <a:noFill/>
          </a:ln>
        </p:spPr>
      </p:sp>
      <p:cxnSp>
        <p:nvCxnSpPr>
          <p:cNvPr id="156" name="Google Shape;156;p44"/>
          <p:cNvCxnSpPr/>
          <p:nvPr/>
        </p:nvCxnSpPr>
        <p:spPr>
          <a:xfrm>
            <a:off x="3312000" y="3124983"/>
            <a:ext cx="2520000" cy="0"/>
          </a:xfrm>
          <a:prstGeom prst="straightConnector1">
            <a:avLst/>
          </a:prstGeom>
          <a:noFill/>
          <a:ln cap="flat" cmpd="sng" w="25400">
            <a:solidFill>
              <a:schemeClr val="dk1"/>
            </a:solidFill>
            <a:prstDash val="solid"/>
            <a:round/>
            <a:headEnd len="sm" w="sm" type="none"/>
            <a:tailEnd len="sm" w="sm" type="none"/>
          </a:ln>
        </p:spPr>
      </p:cxnSp>
      <p:cxnSp>
        <p:nvCxnSpPr>
          <p:cNvPr id="157" name="Google Shape;157;p44"/>
          <p:cNvCxnSpPr/>
          <p:nvPr/>
        </p:nvCxnSpPr>
        <p:spPr>
          <a:xfrm>
            <a:off x="6192200" y="3124983"/>
            <a:ext cx="2520000" cy="0"/>
          </a:xfrm>
          <a:prstGeom prst="straightConnector1">
            <a:avLst/>
          </a:prstGeom>
          <a:noFill/>
          <a:ln cap="flat" cmpd="sng" w="25400">
            <a:solidFill>
              <a:schemeClr val="dk1"/>
            </a:solidFill>
            <a:prstDash val="solid"/>
            <a:round/>
            <a:headEnd len="sm" w="sm" type="none"/>
            <a:tailEnd len="sm" w="sm" type="none"/>
          </a:ln>
        </p:spPr>
      </p:cxnSp>
      <p:sp>
        <p:nvSpPr>
          <p:cNvPr id="158" name="Google Shape;158;p44"/>
          <p:cNvSpPr txBox="1"/>
          <p:nvPr>
            <p:ph idx="6" type="body"/>
          </p:nvPr>
        </p:nvSpPr>
        <p:spPr>
          <a:xfrm>
            <a:off x="863600" y="4407112"/>
            <a:ext cx="8280400" cy="736388"/>
          </a:xfrm>
          <a:prstGeom prst="rect">
            <a:avLst/>
          </a:prstGeom>
          <a:noFill/>
          <a:ln>
            <a:noFill/>
          </a:ln>
        </p:spPr>
        <p:txBody>
          <a:bodyPr anchorCtr="0" anchor="b" bIns="0" lIns="0" spcFirstLastPara="1" rIns="0" wrap="square" tIns="0">
            <a:noAutofit/>
          </a:bodyPr>
          <a:lstStyle>
            <a:lvl1pPr indent="-228600" lvl="0" marL="457200" algn="r">
              <a:lnSpc>
                <a:spcPct val="100000"/>
              </a:lnSpc>
              <a:spcBef>
                <a:spcPts val="0"/>
              </a:spcBef>
              <a:spcAft>
                <a:spcPts val="0"/>
              </a:spcAft>
              <a:buClr>
                <a:schemeClr val="lt1"/>
              </a:buClr>
              <a:buSzPts val="1400"/>
              <a:buNone/>
              <a:defRPr sz="1400">
                <a:solidFill>
                  <a:schemeClr val="lt1"/>
                </a:solidFill>
              </a:defRPr>
            </a:lvl1pPr>
            <a:lvl2pPr indent="-228600" lvl="1" marL="914400" algn="l">
              <a:lnSpc>
                <a:spcPct val="100000"/>
              </a:lnSpc>
              <a:spcBef>
                <a:spcPts val="200"/>
              </a:spcBef>
              <a:spcAft>
                <a:spcPts val="0"/>
              </a:spcAft>
              <a:buClr>
                <a:schemeClr val="dk1"/>
              </a:buClr>
              <a:buSzPts val="1800"/>
              <a:buNone/>
              <a:defRPr/>
            </a:lvl2pPr>
            <a:lvl3pPr indent="-342900" lvl="2" marL="1371600" algn="l">
              <a:lnSpc>
                <a:spcPct val="100000"/>
              </a:lnSpc>
              <a:spcBef>
                <a:spcPts val="0"/>
              </a:spcBef>
              <a:spcAft>
                <a:spcPts val="0"/>
              </a:spcAft>
              <a:buClr>
                <a:schemeClr val="dk1"/>
              </a:buClr>
              <a:buSzPts val="1800"/>
              <a:buChar char="–"/>
              <a:defRPr/>
            </a:lvl3pPr>
            <a:lvl4pPr indent="-342900" lvl="3" marL="1828800" algn="l">
              <a:lnSpc>
                <a:spcPct val="100000"/>
              </a:lnSpc>
              <a:spcBef>
                <a:spcPts val="0"/>
              </a:spcBef>
              <a:spcAft>
                <a:spcPts val="0"/>
              </a:spcAft>
              <a:buClr>
                <a:schemeClr val="dk1"/>
              </a:buClr>
              <a:buSzPts val="1800"/>
              <a:buChar char="–"/>
              <a:defRPr/>
            </a:lvl4pPr>
            <a:lvl5pPr indent="-342900" lvl="4" marL="2286000" algn="l">
              <a:lnSpc>
                <a:spcPct val="100000"/>
              </a:lnSpc>
              <a:spcBef>
                <a:spcPts val="0"/>
              </a:spcBef>
              <a:spcAft>
                <a:spcPts val="0"/>
              </a:spcAft>
              <a:buClr>
                <a:schemeClr val="dk1"/>
              </a:buClr>
              <a:buSzPts val="1800"/>
              <a:buChar char="–"/>
              <a:defRPr/>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5488">
          <p15:clr>
            <a:srgbClr val="FBAE40"/>
          </p15:clr>
        </p15:guide>
        <p15:guide id="5" pos="1859">
          <p15:clr>
            <a:srgbClr val="FBAE40"/>
          </p15:clr>
        </p15:guide>
        <p15:guide id="6" pos="2086">
          <p15:clr>
            <a:srgbClr val="FBAE40"/>
          </p15:clr>
        </p15:guide>
        <p15:guide id="7" pos="3674">
          <p15:clr>
            <a:srgbClr val="FBAE40"/>
          </p15:clr>
        </p15:guide>
        <p15:guide id="8" pos="3901">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boxes (Dark)" showMasterSp="0">
  <p:cSld name="2 boxes (Dark)">
    <p:bg>
      <p:bgPr>
        <a:solidFill>
          <a:schemeClr val="dk2"/>
        </a:solidFill>
      </p:bgPr>
    </p:bg>
    <p:spTree>
      <p:nvGrpSpPr>
        <p:cNvPr id="159" name="Shape 159"/>
        <p:cNvGrpSpPr/>
        <p:nvPr/>
      </p:nvGrpSpPr>
      <p:grpSpPr>
        <a:xfrm>
          <a:off x="0" y="0"/>
          <a:ext cx="0" cy="0"/>
          <a:chOff x="0" y="0"/>
          <a:chExt cx="0" cy="0"/>
        </a:xfrm>
      </p:grpSpPr>
      <p:cxnSp>
        <p:nvCxnSpPr>
          <p:cNvPr id="160" name="Google Shape;160;p45"/>
          <p:cNvCxnSpPr/>
          <p:nvPr/>
        </p:nvCxnSpPr>
        <p:spPr>
          <a:xfrm>
            <a:off x="1079498" y="1606370"/>
            <a:ext cx="3034585" cy="0"/>
          </a:xfrm>
          <a:prstGeom prst="straightConnector1">
            <a:avLst/>
          </a:prstGeom>
          <a:noFill/>
          <a:ln cap="flat" cmpd="sng" w="31750">
            <a:solidFill>
              <a:schemeClr val="lt1"/>
            </a:solidFill>
            <a:prstDash val="solid"/>
            <a:round/>
            <a:headEnd len="sm" w="sm" type="none"/>
            <a:tailEnd len="sm" w="sm" type="none"/>
          </a:ln>
        </p:spPr>
      </p:cxnSp>
      <p:cxnSp>
        <p:nvCxnSpPr>
          <p:cNvPr id="161" name="Google Shape;161;p45"/>
          <p:cNvCxnSpPr/>
          <p:nvPr/>
        </p:nvCxnSpPr>
        <p:spPr>
          <a:xfrm>
            <a:off x="5003801" y="1606370"/>
            <a:ext cx="3060700" cy="0"/>
          </a:xfrm>
          <a:prstGeom prst="straightConnector1">
            <a:avLst/>
          </a:prstGeom>
          <a:noFill/>
          <a:ln cap="flat" cmpd="sng" w="31750">
            <a:solidFill>
              <a:schemeClr val="lt1"/>
            </a:solidFill>
            <a:prstDash val="solid"/>
            <a:round/>
            <a:headEnd len="sm" w="sm" type="none"/>
            <a:tailEnd len="sm" w="sm" type="none"/>
          </a:ln>
        </p:spPr>
      </p:cxnSp>
      <p:sp>
        <p:nvSpPr>
          <p:cNvPr id="162" name="Google Shape;162;p45"/>
          <p:cNvSpPr txBox="1"/>
          <p:nvPr>
            <p:ph idx="1" type="body"/>
          </p:nvPr>
        </p:nvSpPr>
        <p:spPr>
          <a:xfrm>
            <a:off x="1079498" y="1636850"/>
            <a:ext cx="3050407" cy="1362389"/>
          </a:xfrm>
          <a:prstGeom prst="rect">
            <a:avLst/>
          </a:prstGeom>
          <a:noFill/>
          <a:ln>
            <a:noFill/>
          </a:ln>
        </p:spPr>
        <p:txBody>
          <a:bodyPr anchorCtr="0" anchor="t" bIns="0" lIns="0" spcFirstLastPara="1" rIns="0" wrap="square" tIns="0">
            <a:noAutofit/>
          </a:bodyPr>
          <a:lstStyle>
            <a:lvl1pPr indent="-406400" lvl="0" marL="457200" algn="l">
              <a:lnSpc>
                <a:spcPct val="100000"/>
              </a:lnSpc>
              <a:spcBef>
                <a:spcPts val="0"/>
              </a:spcBef>
              <a:spcAft>
                <a:spcPts val="0"/>
              </a:spcAft>
              <a:buClr>
                <a:schemeClr val="lt1"/>
              </a:buClr>
              <a:buSzPts val="2800"/>
              <a:buChar char="–"/>
              <a:defRPr>
                <a:solidFill>
                  <a:schemeClr val="lt1"/>
                </a:solidFill>
              </a:defRPr>
            </a:lvl1pPr>
            <a:lvl2pPr indent="-228600" lvl="1" marL="914400" algn="l">
              <a:lnSpc>
                <a:spcPct val="100000"/>
              </a:lnSpc>
              <a:spcBef>
                <a:spcPts val="600"/>
              </a:spcBef>
              <a:spcAft>
                <a:spcPts val="0"/>
              </a:spcAft>
              <a:buClr>
                <a:schemeClr val="dk1"/>
              </a:buClr>
              <a:buSzPts val="1800"/>
              <a:buNone/>
              <a:defRPr/>
            </a:lvl2pPr>
            <a:lvl3pPr indent="-342900" lvl="2" marL="1371600" algn="l">
              <a:lnSpc>
                <a:spcPct val="100000"/>
              </a:lnSpc>
              <a:spcBef>
                <a:spcPts val="0"/>
              </a:spcBef>
              <a:spcAft>
                <a:spcPts val="0"/>
              </a:spcAft>
              <a:buClr>
                <a:schemeClr val="dk1"/>
              </a:buClr>
              <a:buSzPts val="1800"/>
              <a:buChar char="–"/>
              <a:defRPr/>
            </a:lvl3pPr>
            <a:lvl4pPr indent="-342900" lvl="3" marL="1828800" algn="l">
              <a:lnSpc>
                <a:spcPct val="100000"/>
              </a:lnSpc>
              <a:spcBef>
                <a:spcPts val="0"/>
              </a:spcBef>
              <a:spcAft>
                <a:spcPts val="0"/>
              </a:spcAft>
              <a:buClr>
                <a:schemeClr val="dk1"/>
              </a:buClr>
              <a:buSzPts val="1800"/>
              <a:buChar char="–"/>
              <a:defRPr/>
            </a:lvl4pPr>
            <a:lvl5pPr indent="-342900" lvl="4" marL="2286000" algn="l">
              <a:lnSpc>
                <a:spcPct val="100000"/>
              </a:lnSpc>
              <a:spcBef>
                <a:spcPts val="0"/>
              </a:spcBef>
              <a:spcAft>
                <a:spcPts val="0"/>
              </a:spcAft>
              <a:buClr>
                <a:schemeClr val="dk1"/>
              </a:buClr>
              <a:buSzPts val="1800"/>
              <a:buChar char="–"/>
              <a:defRPr/>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163" name="Google Shape;163;p45"/>
          <p:cNvSpPr txBox="1"/>
          <p:nvPr>
            <p:ph idx="2" type="body"/>
          </p:nvPr>
        </p:nvSpPr>
        <p:spPr>
          <a:xfrm>
            <a:off x="5003800" y="1636849"/>
            <a:ext cx="3060700" cy="1362389"/>
          </a:xfrm>
          <a:prstGeom prst="rect">
            <a:avLst/>
          </a:prstGeom>
          <a:noFill/>
          <a:ln>
            <a:noFill/>
          </a:ln>
        </p:spPr>
        <p:txBody>
          <a:bodyPr anchorCtr="0" anchor="t" bIns="0" lIns="0" spcFirstLastPara="1" rIns="0" wrap="square" tIns="0">
            <a:noAutofit/>
          </a:bodyPr>
          <a:lstStyle>
            <a:lvl1pPr indent="-406400" lvl="0" marL="457200" algn="l">
              <a:lnSpc>
                <a:spcPct val="100000"/>
              </a:lnSpc>
              <a:spcBef>
                <a:spcPts val="0"/>
              </a:spcBef>
              <a:spcAft>
                <a:spcPts val="0"/>
              </a:spcAft>
              <a:buClr>
                <a:schemeClr val="lt1"/>
              </a:buClr>
              <a:buSzPts val="2800"/>
              <a:buChar char="–"/>
              <a:defRPr>
                <a:solidFill>
                  <a:schemeClr val="lt1"/>
                </a:solidFill>
              </a:defRPr>
            </a:lvl1pPr>
            <a:lvl2pPr indent="-228600" lvl="1" marL="914400" algn="l">
              <a:lnSpc>
                <a:spcPct val="100000"/>
              </a:lnSpc>
              <a:spcBef>
                <a:spcPts val="600"/>
              </a:spcBef>
              <a:spcAft>
                <a:spcPts val="0"/>
              </a:spcAft>
              <a:buClr>
                <a:schemeClr val="dk1"/>
              </a:buClr>
              <a:buSzPts val="1800"/>
              <a:buNone/>
              <a:defRPr/>
            </a:lvl2pPr>
            <a:lvl3pPr indent="-342900" lvl="2" marL="1371600" algn="l">
              <a:lnSpc>
                <a:spcPct val="100000"/>
              </a:lnSpc>
              <a:spcBef>
                <a:spcPts val="0"/>
              </a:spcBef>
              <a:spcAft>
                <a:spcPts val="0"/>
              </a:spcAft>
              <a:buClr>
                <a:schemeClr val="dk1"/>
              </a:buClr>
              <a:buSzPts val="1800"/>
              <a:buChar char="–"/>
              <a:defRPr/>
            </a:lvl3pPr>
            <a:lvl4pPr indent="-342900" lvl="3" marL="1828800" algn="l">
              <a:lnSpc>
                <a:spcPct val="100000"/>
              </a:lnSpc>
              <a:spcBef>
                <a:spcPts val="0"/>
              </a:spcBef>
              <a:spcAft>
                <a:spcPts val="0"/>
              </a:spcAft>
              <a:buClr>
                <a:schemeClr val="dk1"/>
              </a:buClr>
              <a:buSzPts val="1800"/>
              <a:buChar char="–"/>
              <a:defRPr/>
            </a:lvl4pPr>
            <a:lvl5pPr indent="-342900" lvl="4" marL="2286000" algn="l">
              <a:lnSpc>
                <a:spcPct val="100000"/>
              </a:lnSpc>
              <a:spcBef>
                <a:spcPts val="0"/>
              </a:spcBef>
              <a:spcAft>
                <a:spcPts val="0"/>
              </a:spcAft>
              <a:buClr>
                <a:schemeClr val="dk1"/>
              </a:buClr>
              <a:buSzPts val="1800"/>
              <a:buChar char="–"/>
              <a:defRPr/>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164" name="Google Shape;164;p45"/>
          <p:cNvSpPr txBox="1"/>
          <p:nvPr>
            <p:ph idx="3" type="body"/>
          </p:nvPr>
        </p:nvSpPr>
        <p:spPr>
          <a:xfrm>
            <a:off x="431800" y="4279697"/>
            <a:ext cx="8712200" cy="863802"/>
          </a:xfrm>
          <a:prstGeom prst="rect">
            <a:avLst/>
          </a:prstGeom>
          <a:noFill/>
          <a:ln>
            <a:noFill/>
          </a:ln>
        </p:spPr>
        <p:txBody>
          <a:bodyPr anchorCtr="0" anchor="b" bIns="72000" lIns="0" spcFirstLastPara="1" rIns="108000" wrap="square" tIns="0">
            <a:noAutofit/>
          </a:bodyPr>
          <a:lstStyle>
            <a:lvl1pPr indent="-228600" lvl="0" marL="457200" algn="r">
              <a:lnSpc>
                <a:spcPct val="114000"/>
              </a:lnSpc>
              <a:spcBef>
                <a:spcPts val="0"/>
              </a:spcBef>
              <a:spcAft>
                <a:spcPts val="0"/>
              </a:spcAft>
              <a:buClr>
                <a:schemeClr val="lt1"/>
              </a:buClr>
              <a:buSzPts val="1400"/>
              <a:buNone/>
              <a:defRPr sz="1400">
                <a:solidFill>
                  <a:schemeClr val="lt1"/>
                </a:solidFill>
              </a:defRPr>
            </a:lvl1pPr>
            <a:lvl2pPr indent="-228600" lvl="1" marL="914400" algn="l">
              <a:lnSpc>
                <a:spcPct val="100000"/>
              </a:lnSpc>
              <a:spcBef>
                <a:spcPts val="0"/>
              </a:spcBef>
              <a:spcAft>
                <a:spcPts val="0"/>
              </a:spcAft>
              <a:buClr>
                <a:schemeClr val="dk1"/>
              </a:buClr>
              <a:buSzPts val="1200"/>
              <a:buNone/>
              <a:defRPr sz="1200"/>
            </a:lvl2pPr>
            <a:lvl3pPr indent="-304800" lvl="2" marL="1371600" algn="l">
              <a:lnSpc>
                <a:spcPct val="100000"/>
              </a:lnSpc>
              <a:spcBef>
                <a:spcPts val="0"/>
              </a:spcBef>
              <a:spcAft>
                <a:spcPts val="0"/>
              </a:spcAft>
              <a:buClr>
                <a:schemeClr val="dk1"/>
              </a:buClr>
              <a:buSzPts val="1200"/>
              <a:buChar char="–"/>
              <a:defRPr sz="1200"/>
            </a:lvl3pPr>
            <a:lvl4pPr indent="-304800" lvl="3" marL="1828800" algn="l">
              <a:lnSpc>
                <a:spcPct val="100000"/>
              </a:lnSpc>
              <a:spcBef>
                <a:spcPts val="0"/>
              </a:spcBef>
              <a:spcAft>
                <a:spcPts val="0"/>
              </a:spcAft>
              <a:buClr>
                <a:schemeClr val="dk1"/>
              </a:buClr>
              <a:buSzPts val="1200"/>
              <a:buChar char="–"/>
              <a:defRPr sz="1200"/>
            </a:lvl4pPr>
            <a:lvl5pPr indent="-304800" lvl="4" marL="2286000" algn="l">
              <a:lnSpc>
                <a:spcPct val="100000"/>
              </a:lnSpc>
              <a:spcBef>
                <a:spcPts val="0"/>
              </a:spcBef>
              <a:spcAft>
                <a:spcPts val="0"/>
              </a:spcAft>
              <a:buClr>
                <a:schemeClr val="dk1"/>
              </a:buClr>
              <a:buSzPts val="1200"/>
              <a:buChar char="–"/>
              <a:defRPr sz="1200"/>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5488">
          <p15:clr>
            <a:srgbClr val="FBAE40"/>
          </p15:clr>
        </p15:guide>
        <p15:guide id="5" pos="2608">
          <p15:clr>
            <a:srgbClr val="FBAE40"/>
          </p15:clr>
        </p15:guide>
        <p15:guide id="6" pos="680">
          <p15:clr>
            <a:srgbClr val="FBAE40"/>
          </p15:clr>
        </p15:guide>
        <p15:guide id="7" pos="3152">
          <p15:clr>
            <a:srgbClr val="FBAE40"/>
          </p15:clr>
        </p15:guide>
        <p15:guide id="8" pos="508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boxes (Light)" showMasterSp="0">
  <p:cSld name="2 boxes (Light)">
    <p:bg>
      <p:bgPr>
        <a:solidFill>
          <a:schemeClr val="lt2"/>
        </a:solidFill>
      </p:bgPr>
    </p:bg>
    <p:spTree>
      <p:nvGrpSpPr>
        <p:cNvPr id="165" name="Shape 165"/>
        <p:cNvGrpSpPr/>
        <p:nvPr/>
      </p:nvGrpSpPr>
      <p:grpSpPr>
        <a:xfrm>
          <a:off x="0" y="0"/>
          <a:ext cx="0" cy="0"/>
          <a:chOff x="0" y="0"/>
          <a:chExt cx="0" cy="0"/>
        </a:xfrm>
      </p:grpSpPr>
      <p:cxnSp>
        <p:nvCxnSpPr>
          <p:cNvPr id="166" name="Google Shape;166;p46"/>
          <p:cNvCxnSpPr/>
          <p:nvPr/>
        </p:nvCxnSpPr>
        <p:spPr>
          <a:xfrm>
            <a:off x="1079498" y="1606370"/>
            <a:ext cx="3034585" cy="0"/>
          </a:xfrm>
          <a:prstGeom prst="straightConnector1">
            <a:avLst/>
          </a:prstGeom>
          <a:noFill/>
          <a:ln cap="flat" cmpd="sng" w="31750">
            <a:solidFill>
              <a:schemeClr val="dk1"/>
            </a:solidFill>
            <a:prstDash val="solid"/>
            <a:round/>
            <a:headEnd len="sm" w="sm" type="none"/>
            <a:tailEnd len="sm" w="sm" type="none"/>
          </a:ln>
        </p:spPr>
      </p:cxnSp>
      <p:cxnSp>
        <p:nvCxnSpPr>
          <p:cNvPr id="167" name="Google Shape;167;p46"/>
          <p:cNvCxnSpPr/>
          <p:nvPr/>
        </p:nvCxnSpPr>
        <p:spPr>
          <a:xfrm>
            <a:off x="5003801" y="1606370"/>
            <a:ext cx="3060700" cy="0"/>
          </a:xfrm>
          <a:prstGeom prst="straightConnector1">
            <a:avLst/>
          </a:prstGeom>
          <a:noFill/>
          <a:ln cap="flat" cmpd="sng" w="31750">
            <a:solidFill>
              <a:schemeClr val="dk1"/>
            </a:solidFill>
            <a:prstDash val="solid"/>
            <a:round/>
            <a:headEnd len="sm" w="sm" type="none"/>
            <a:tailEnd len="sm" w="sm" type="none"/>
          </a:ln>
        </p:spPr>
      </p:cxnSp>
      <p:sp>
        <p:nvSpPr>
          <p:cNvPr id="168" name="Google Shape;168;p46"/>
          <p:cNvSpPr txBox="1"/>
          <p:nvPr>
            <p:ph idx="1" type="body"/>
          </p:nvPr>
        </p:nvSpPr>
        <p:spPr>
          <a:xfrm>
            <a:off x="1079498" y="1636850"/>
            <a:ext cx="3050407" cy="1362389"/>
          </a:xfrm>
          <a:prstGeom prst="rect">
            <a:avLst/>
          </a:prstGeom>
          <a:noFill/>
          <a:ln>
            <a:noFill/>
          </a:ln>
        </p:spPr>
        <p:txBody>
          <a:bodyPr anchorCtr="0" anchor="t" bIns="0" lIns="0" spcFirstLastPara="1" rIns="0" wrap="square" tIns="0">
            <a:noAutofit/>
          </a:bodyPr>
          <a:lstStyle>
            <a:lvl1pPr indent="-406400" lvl="0" marL="457200" algn="l">
              <a:lnSpc>
                <a:spcPct val="100000"/>
              </a:lnSpc>
              <a:spcBef>
                <a:spcPts val="0"/>
              </a:spcBef>
              <a:spcAft>
                <a:spcPts val="0"/>
              </a:spcAft>
              <a:buClr>
                <a:schemeClr val="dk1"/>
              </a:buClr>
              <a:buSzPts val="2800"/>
              <a:buChar char="–"/>
              <a:defRPr>
                <a:solidFill>
                  <a:schemeClr val="dk1"/>
                </a:solidFill>
              </a:defRPr>
            </a:lvl1pPr>
            <a:lvl2pPr indent="-228600" lvl="1" marL="914400" algn="l">
              <a:lnSpc>
                <a:spcPct val="100000"/>
              </a:lnSpc>
              <a:spcBef>
                <a:spcPts val="600"/>
              </a:spcBef>
              <a:spcAft>
                <a:spcPts val="0"/>
              </a:spcAft>
              <a:buClr>
                <a:schemeClr val="dk1"/>
              </a:buClr>
              <a:buSzPts val="1800"/>
              <a:buNone/>
              <a:defRPr/>
            </a:lvl2pPr>
            <a:lvl3pPr indent="-342900" lvl="2" marL="1371600" algn="l">
              <a:lnSpc>
                <a:spcPct val="100000"/>
              </a:lnSpc>
              <a:spcBef>
                <a:spcPts val="0"/>
              </a:spcBef>
              <a:spcAft>
                <a:spcPts val="0"/>
              </a:spcAft>
              <a:buClr>
                <a:schemeClr val="dk1"/>
              </a:buClr>
              <a:buSzPts val="1800"/>
              <a:buChar char="–"/>
              <a:defRPr/>
            </a:lvl3pPr>
            <a:lvl4pPr indent="-342900" lvl="3" marL="1828800" algn="l">
              <a:lnSpc>
                <a:spcPct val="100000"/>
              </a:lnSpc>
              <a:spcBef>
                <a:spcPts val="0"/>
              </a:spcBef>
              <a:spcAft>
                <a:spcPts val="0"/>
              </a:spcAft>
              <a:buClr>
                <a:schemeClr val="dk1"/>
              </a:buClr>
              <a:buSzPts val="1800"/>
              <a:buChar char="–"/>
              <a:defRPr/>
            </a:lvl4pPr>
            <a:lvl5pPr indent="-342900" lvl="4" marL="2286000" algn="l">
              <a:lnSpc>
                <a:spcPct val="100000"/>
              </a:lnSpc>
              <a:spcBef>
                <a:spcPts val="0"/>
              </a:spcBef>
              <a:spcAft>
                <a:spcPts val="0"/>
              </a:spcAft>
              <a:buClr>
                <a:schemeClr val="dk1"/>
              </a:buClr>
              <a:buSzPts val="1800"/>
              <a:buChar char="–"/>
              <a:defRPr/>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169" name="Google Shape;169;p46"/>
          <p:cNvSpPr txBox="1"/>
          <p:nvPr>
            <p:ph idx="2" type="body"/>
          </p:nvPr>
        </p:nvSpPr>
        <p:spPr>
          <a:xfrm>
            <a:off x="5003800" y="1636849"/>
            <a:ext cx="3060700" cy="1362389"/>
          </a:xfrm>
          <a:prstGeom prst="rect">
            <a:avLst/>
          </a:prstGeom>
          <a:noFill/>
          <a:ln>
            <a:noFill/>
          </a:ln>
        </p:spPr>
        <p:txBody>
          <a:bodyPr anchorCtr="0" anchor="t" bIns="0" lIns="0" spcFirstLastPara="1" rIns="0" wrap="square" tIns="0">
            <a:noAutofit/>
          </a:bodyPr>
          <a:lstStyle>
            <a:lvl1pPr indent="-406400" lvl="0" marL="457200" algn="l">
              <a:lnSpc>
                <a:spcPct val="100000"/>
              </a:lnSpc>
              <a:spcBef>
                <a:spcPts val="0"/>
              </a:spcBef>
              <a:spcAft>
                <a:spcPts val="0"/>
              </a:spcAft>
              <a:buClr>
                <a:schemeClr val="dk1"/>
              </a:buClr>
              <a:buSzPts val="2800"/>
              <a:buChar char="–"/>
              <a:defRPr>
                <a:solidFill>
                  <a:schemeClr val="dk1"/>
                </a:solidFill>
              </a:defRPr>
            </a:lvl1pPr>
            <a:lvl2pPr indent="-228600" lvl="1" marL="914400" algn="l">
              <a:lnSpc>
                <a:spcPct val="100000"/>
              </a:lnSpc>
              <a:spcBef>
                <a:spcPts val="600"/>
              </a:spcBef>
              <a:spcAft>
                <a:spcPts val="0"/>
              </a:spcAft>
              <a:buClr>
                <a:schemeClr val="dk1"/>
              </a:buClr>
              <a:buSzPts val="1800"/>
              <a:buNone/>
              <a:defRPr/>
            </a:lvl2pPr>
            <a:lvl3pPr indent="-342900" lvl="2" marL="1371600" algn="l">
              <a:lnSpc>
                <a:spcPct val="100000"/>
              </a:lnSpc>
              <a:spcBef>
                <a:spcPts val="0"/>
              </a:spcBef>
              <a:spcAft>
                <a:spcPts val="0"/>
              </a:spcAft>
              <a:buClr>
                <a:schemeClr val="dk1"/>
              </a:buClr>
              <a:buSzPts val="1800"/>
              <a:buChar char="–"/>
              <a:defRPr/>
            </a:lvl3pPr>
            <a:lvl4pPr indent="-342900" lvl="3" marL="1828800" algn="l">
              <a:lnSpc>
                <a:spcPct val="100000"/>
              </a:lnSpc>
              <a:spcBef>
                <a:spcPts val="0"/>
              </a:spcBef>
              <a:spcAft>
                <a:spcPts val="0"/>
              </a:spcAft>
              <a:buClr>
                <a:schemeClr val="dk1"/>
              </a:buClr>
              <a:buSzPts val="1800"/>
              <a:buChar char="–"/>
              <a:defRPr/>
            </a:lvl4pPr>
            <a:lvl5pPr indent="-342900" lvl="4" marL="2286000" algn="l">
              <a:lnSpc>
                <a:spcPct val="100000"/>
              </a:lnSpc>
              <a:spcBef>
                <a:spcPts val="0"/>
              </a:spcBef>
              <a:spcAft>
                <a:spcPts val="0"/>
              </a:spcAft>
              <a:buClr>
                <a:schemeClr val="dk1"/>
              </a:buClr>
              <a:buSzPts val="1800"/>
              <a:buChar char="–"/>
              <a:defRPr/>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170" name="Google Shape;170;p46"/>
          <p:cNvSpPr txBox="1"/>
          <p:nvPr>
            <p:ph idx="3" type="body"/>
          </p:nvPr>
        </p:nvSpPr>
        <p:spPr>
          <a:xfrm>
            <a:off x="863600" y="4407112"/>
            <a:ext cx="8280400" cy="736388"/>
          </a:xfrm>
          <a:prstGeom prst="rect">
            <a:avLst/>
          </a:prstGeom>
          <a:noFill/>
          <a:ln>
            <a:noFill/>
          </a:ln>
        </p:spPr>
        <p:txBody>
          <a:bodyPr anchorCtr="0" anchor="b" bIns="0" lIns="0" spcFirstLastPara="1" rIns="0" wrap="square" tIns="0">
            <a:noAutofit/>
          </a:bodyPr>
          <a:lstStyle>
            <a:lvl1pPr indent="-228600" lvl="0" marL="457200" algn="r">
              <a:lnSpc>
                <a:spcPct val="100000"/>
              </a:lnSpc>
              <a:spcBef>
                <a:spcPts val="0"/>
              </a:spcBef>
              <a:spcAft>
                <a:spcPts val="0"/>
              </a:spcAft>
              <a:buClr>
                <a:schemeClr val="lt1"/>
              </a:buClr>
              <a:buSzPts val="1400"/>
              <a:buNone/>
              <a:defRPr sz="1400">
                <a:solidFill>
                  <a:schemeClr val="lt1"/>
                </a:solidFill>
              </a:defRPr>
            </a:lvl1pPr>
            <a:lvl2pPr indent="-228600" lvl="1" marL="914400" algn="l">
              <a:lnSpc>
                <a:spcPct val="100000"/>
              </a:lnSpc>
              <a:spcBef>
                <a:spcPts val="200"/>
              </a:spcBef>
              <a:spcAft>
                <a:spcPts val="0"/>
              </a:spcAft>
              <a:buClr>
                <a:schemeClr val="dk1"/>
              </a:buClr>
              <a:buSzPts val="1800"/>
              <a:buNone/>
              <a:defRPr/>
            </a:lvl2pPr>
            <a:lvl3pPr indent="-342900" lvl="2" marL="1371600" algn="l">
              <a:lnSpc>
                <a:spcPct val="100000"/>
              </a:lnSpc>
              <a:spcBef>
                <a:spcPts val="0"/>
              </a:spcBef>
              <a:spcAft>
                <a:spcPts val="0"/>
              </a:spcAft>
              <a:buClr>
                <a:schemeClr val="dk1"/>
              </a:buClr>
              <a:buSzPts val="1800"/>
              <a:buChar char="–"/>
              <a:defRPr/>
            </a:lvl3pPr>
            <a:lvl4pPr indent="-342900" lvl="3" marL="1828800" algn="l">
              <a:lnSpc>
                <a:spcPct val="100000"/>
              </a:lnSpc>
              <a:spcBef>
                <a:spcPts val="0"/>
              </a:spcBef>
              <a:spcAft>
                <a:spcPts val="0"/>
              </a:spcAft>
              <a:buClr>
                <a:schemeClr val="dk1"/>
              </a:buClr>
              <a:buSzPts val="1800"/>
              <a:buChar char="–"/>
              <a:defRPr/>
            </a:lvl4pPr>
            <a:lvl5pPr indent="-342900" lvl="4" marL="2286000" algn="l">
              <a:lnSpc>
                <a:spcPct val="100000"/>
              </a:lnSpc>
              <a:spcBef>
                <a:spcPts val="0"/>
              </a:spcBef>
              <a:spcAft>
                <a:spcPts val="0"/>
              </a:spcAft>
              <a:buClr>
                <a:schemeClr val="dk1"/>
              </a:buClr>
              <a:buSzPts val="1800"/>
              <a:buChar char="–"/>
              <a:defRPr/>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5488">
          <p15:clr>
            <a:srgbClr val="FBAE40"/>
          </p15:clr>
        </p15:guide>
        <p15:guide id="5" pos="2608">
          <p15:clr>
            <a:srgbClr val="FBAE40"/>
          </p15:clr>
        </p15:guide>
        <p15:guide id="6" pos="680">
          <p15:clr>
            <a:srgbClr val="FBAE40"/>
          </p15:clr>
        </p15:guide>
        <p15:guide id="7" pos="3152">
          <p15:clr>
            <a:srgbClr val="FBAE40"/>
          </p15:clr>
        </p15:guide>
        <p15:guide id="8" pos="5080">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boxes (Dark)" showMasterSp="0">
  <p:cSld name="3 boxes (Dark)">
    <p:bg>
      <p:bgPr>
        <a:solidFill>
          <a:schemeClr val="dk2"/>
        </a:solidFill>
      </p:bgPr>
    </p:bg>
    <p:spTree>
      <p:nvGrpSpPr>
        <p:cNvPr id="171" name="Shape 171"/>
        <p:cNvGrpSpPr/>
        <p:nvPr/>
      </p:nvGrpSpPr>
      <p:grpSpPr>
        <a:xfrm>
          <a:off x="0" y="0"/>
          <a:ext cx="0" cy="0"/>
          <a:chOff x="0" y="0"/>
          <a:chExt cx="0" cy="0"/>
        </a:xfrm>
      </p:grpSpPr>
      <p:sp>
        <p:nvSpPr>
          <p:cNvPr id="172" name="Google Shape;172;p47"/>
          <p:cNvSpPr txBox="1"/>
          <p:nvPr>
            <p:ph idx="1" type="body"/>
          </p:nvPr>
        </p:nvSpPr>
        <p:spPr>
          <a:xfrm>
            <a:off x="3310575" y="1539436"/>
            <a:ext cx="2520950" cy="701302"/>
          </a:xfrm>
          <a:prstGeom prst="rect">
            <a:avLst/>
          </a:prstGeom>
          <a:noFill/>
          <a:ln>
            <a:noFill/>
          </a:ln>
        </p:spPr>
        <p:txBody>
          <a:bodyPr anchorCtr="0" anchor="t" bIns="0" lIns="0" spcFirstLastPara="1" rIns="0" wrap="square" tIns="0">
            <a:noAutofit/>
          </a:bodyPr>
          <a:lstStyle>
            <a:lvl1pPr indent="-342900" lvl="0" marL="457200" algn="l">
              <a:lnSpc>
                <a:spcPct val="100000"/>
              </a:lnSpc>
              <a:spcBef>
                <a:spcPts val="0"/>
              </a:spcBef>
              <a:spcAft>
                <a:spcPts val="0"/>
              </a:spcAft>
              <a:buClr>
                <a:schemeClr val="lt1"/>
              </a:buClr>
              <a:buSzPts val="1800"/>
              <a:buFont typeface="Arial"/>
              <a:buChar char="–"/>
              <a:defRPr sz="1800">
                <a:solidFill>
                  <a:schemeClr val="lt1"/>
                </a:solidFill>
              </a:defRPr>
            </a:lvl1pPr>
            <a:lvl2pPr indent="-228600" lvl="1" marL="914400" algn="l">
              <a:lnSpc>
                <a:spcPct val="100000"/>
              </a:lnSpc>
              <a:spcBef>
                <a:spcPts val="500"/>
              </a:spcBef>
              <a:spcAft>
                <a:spcPts val="0"/>
              </a:spcAft>
              <a:buClr>
                <a:schemeClr val="dk1"/>
              </a:buClr>
              <a:buSzPts val="1800"/>
              <a:buNone/>
              <a:defRPr sz="1800"/>
            </a:lvl2pPr>
            <a:lvl3pPr indent="-342900" lvl="2" marL="1371600" algn="l">
              <a:lnSpc>
                <a:spcPct val="100000"/>
              </a:lnSpc>
              <a:spcBef>
                <a:spcPts val="0"/>
              </a:spcBef>
              <a:spcAft>
                <a:spcPts val="0"/>
              </a:spcAft>
              <a:buClr>
                <a:schemeClr val="dk1"/>
              </a:buClr>
              <a:buSzPts val="1800"/>
              <a:buChar char="–"/>
              <a:defRPr sz="1800"/>
            </a:lvl3pPr>
            <a:lvl4pPr indent="-342900" lvl="3" marL="1828800" algn="l">
              <a:lnSpc>
                <a:spcPct val="100000"/>
              </a:lnSpc>
              <a:spcBef>
                <a:spcPts val="0"/>
              </a:spcBef>
              <a:spcAft>
                <a:spcPts val="0"/>
              </a:spcAft>
              <a:buClr>
                <a:schemeClr val="dk1"/>
              </a:buClr>
              <a:buSzPts val="1800"/>
              <a:buChar char="–"/>
              <a:defRPr sz="1800"/>
            </a:lvl4pPr>
            <a:lvl5pPr indent="-342900" lvl="4" marL="2286000" algn="l">
              <a:lnSpc>
                <a:spcPct val="100000"/>
              </a:lnSpc>
              <a:spcBef>
                <a:spcPts val="0"/>
              </a:spcBef>
              <a:spcAft>
                <a:spcPts val="0"/>
              </a:spcAft>
              <a:buClr>
                <a:schemeClr val="dk1"/>
              </a:buClr>
              <a:buSzPts val="1800"/>
              <a:buChar char="–"/>
              <a:defRPr sz="1800"/>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173" name="Google Shape;173;p47"/>
          <p:cNvSpPr txBox="1"/>
          <p:nvPr>
            <p:ph idx="2" type="body"/>
          </p:nvPr>
        </p:nvSpPr>
        <p:spPr>
          <a:xfrm>
            <a:off x="6191250" y="1539436"/>
            <a:ext cx="2520950" cy="701301"/>
          </a:xfrm>
          <a:prstGeom prst="rect">
            <a:avLst/>
          </a:prstGeom>
          <a:noFill/>
          <a:ln>
            <a:noFill/>
          </a:ln>
        </p:spPr>
        <p:txBody>
          <a:bodyPr anchorCtr="0" anchor="t" bIns="0" lIns="0" spcFirstLastPara="1" rIns="0" wrap="square" tIns="0">
            <a:noAutofit/>
          </a:bodyPr>
          <a:lstStyle>
            <a:lvl1pPr indent="-342900" lvl="0" marL="457200" algn="l">
              <a:lnSpc>
                <a:spcPct val="100000"/>
              </a:lnSpc>
              <a:spcBef>
                <a:spcPts val="0"/>
              </a:spcBef>
              <a:spcAft>
                <a:spcPts val="0"/>
              </a:spcAft>
              <a:buClr>
                <a:schemeClr val="lt1"/>
              </a:buClr>
              <a:buSzPts val="1800"/>
              <a:buFont typeface="Arial"/>
              <a:buChar char="–"/>
              <a:defRPr sz="1800">
                <a:solidFill>
                  <a:schemeClr val="lt1"/>
                </a:solidFill>
              </a:defRPr>
            </a:lvl1pPr>
            <a:lvl2pPr indent="-228600" lvl="1" marL="914400" algn="l">
              <a:lnSpc>
                <a:spcPct val="100000"/>
              </a:lnSpc>
              <a:spcBef>
                <a:spcPts val="500"/>
              </a:spcBef>
              <a:spcAft>
                <a:spcPts val="0"/>
              </a:spcAft>
              <a:buClr>
                <a:schemeClr val="dk1"/>
              </a:buClr>
              <a:buSzPts val="1800"/>
              <a:buNone/>
              <a:defRPr sz="1800"/>
            </a:lvl2pPr>
            <a:lvl3pPr indent="-342900" lvl="2" marL="1371600" algn="l">
              <a:lnSpc>
                <a:spcPct val="100000"/>
              </a:lnSpc>
              <a:spcBef>
                <a:spcPts val="0"/>
              </a:spcBef>
              <a:spcAft>
                <a:spcPts val="0"/>
              </a:spcAft>
              <a:buClr>
                <a:schemeClr val="dk1"/>
              </a:buClr>
              <a:buSzPts val="1800"/>
              <a:buChar char="–"/>
              <a:defRPr sz="1800"/>
            </a:lvl3pPr>
            <a:lvl4pPr indent="-342900" lvl="3" marL="1828800" algn="l">
              <a:lnSpc>
                <a:spcPct val="100000"/>
              </a:lnSpc>
              <a:spcBef>
                <a:spcPts val="0"/>
              </a:spcBef>
              <a:spcAft>
                <a:spcPts val="0"/>
              </a:spcAft>
              <a:buClr>
                <a:schemeClr val="dk1"/>
              </a:buClr>
              <a:buSzPts val="1800"/>
              <a:buChar char="–"/>
              <a:defRPr sz="1800"/>
            </a:lvl4pPr>
            <a:lvl5pPr indent="-342900" lvl="4" marL="2286000" algn="l">
              <a:lnSpc>
                <a:spcPct val="100000"/>
              </a:lnSpc>
              <a:spcBef>
                <a:spcPts val="0"/>
              </a:spcBef>
              <a:spcAft>
                <a:spcPts val="0"/>
              </a:spcAft>
              <a:buClr>
                <a:schemeClr val="dk1"/>
              </a:buClr>
              <a:buSzPts val="1800"/>
              <a:buChar char="–"/>
              <a:defRPr sz="1800"/>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cxnSp>
        <p:nvCxnSpPr>
          <p:cNvPr id="174" name="Google Shape;174;p47"/>
          <p:cNvCxnSpPr/>
          <p:nvPr/>
        </p:nvCxnSpPr>
        <p:spPr>
          <a:xfrm>
            <a:off x="430850" y="1511326"/>
            <a:ext cx="2519363" cy="0"/>
          </a:xfrm>
          <a:prstGeom prst="straightConnector1">
            <a:avLst/>
          </a:prstGeom>
          <a:noFill/>
          <a:ln cap="flat" cmpd="sng" w="25400">
            <a:solidFill>
              <a:schemeClr val="lt1"/>
            </a:solidFill>
            <a:prstDash val="solid"/>
            <a:round/>
            <a:headEnd len="sm" w="sm" type="none"/>
            <a:tailEnd len="sm" w="sm" type="none"/>
          </a:ln>
        </p:spPr>
      </p:cxnSp>
      <p:cxnSp>
        <p:nvCxnSpPr>
          <p:cNvPr id="175" name="Google Shape;175;p47"/>
          <p:cNvCxnSpPr/>
          <p:nvPr/>
        </p:nvCxnSpPr>
        <p:spPr>
          <a:xfrm>
            <a:off x="3311050" y="1503706"/>
            <a:ext cx="2520000" cy="0"/>
          </a:xfrm>
          <a:prstGeom prst="straightConnector1">
            <a:avLst/>
          </a:prstGeom>
          <a:noFill/>
          <a:ln cap="flat" cmpd="sng" w="25400">
            <a:solidFill>
              <a:schemeClr val="lt1"/>
            </a:solidFill>
            <a:prstDash val="solid"/>
            <a:round/>
            <a:headEnd len="sm" w="sm" type="none"/>
            <a:tailEnd len="sm" w="sm" type="none"/>
          </a:ln>
        </p:spPr>
      </p:cxnSp>
      <p:cxnSp>
        <p:nvCxnSpPr>
          <p:cNvPr id="176" name="Google Shape;176;p47"/>
          <p:cNvCxnSpPr/>
          <p:nvPr/>
        </p:nvCxnSpPr>
        <p:spPr>
          <a:xfrm>
            <a:off x="6191250" y="1503706"/>
            <a:ext cx="2520000" cy="0"/>
          </a:xfrm>
          <a:prstGeom prst="straightConnector1">
            <a:avLst/>
          </a:prstGeom>
          <a:noFill/>
          <a:ln cap="flat" cmpd="sng" w="25400">
            <a:solidFill>
              <a:schemeClr val="lt1"/>
            </a:solidFill>
            <a:prstDash val="solid"/>
            <a:round/>
            <a:headEnd len="sm" w="sm" type="none"/>
            <a:tailEnd len="sm" w="sm" type="none"/>
          </a:ln>
        </p:spPr>
      </p:cxnSp>
      <p:sp>
        <p:nvSpPr>
          <p:cNvPr id="177" name="Google Shape;177;p47"/>
          <p:cNvSpPr txBox="1"/>
          <p:nvPr>
            <p:ph idx="3" type="body"/>
          </p:nvPr>
        </p:nvSpPr>
        <p:spPr>
          <a:xfrm>
            <a:off x="429900" y="1540481"/>
            <a:ext cx="2519363" cy="700256"/>
          </a:xfrm>
          <a:prstGeom prst="rect">
            <a:avLst/>
          </a:prstGeom>
          <a:noFill/>
          <a:ln>
            <a:noFill/>
          </a:ln>
        </p:spPr>
        <p:txBody>
          <a:bodyPr anchorCtr="0" anchor="t" bIns="0" lIns="0" spcFirstLastPara="1" rIns="0" wrap="square" tIns="0">
            <a:noAutofit/>
          </a:bodyPr>
          <a:lstStyle>
            <a:lvl1pPr indent="-342900" lvl="0" marL="457200" algn="l">
              <a:lnSpc>
                <a:spcPct val="100000"/>
              </a:lnSpc>
              <a:spcBef>
                <a:spcPts val="0"/>
              </a:spcBef>
              <a:spcAft>
                <a:spcPts val="0"/>
              </a:spcAft>
              <a:buClr>
                <a:schemeClr val="lt1"/>
              </a:buClr>
              <a:buSzPts val="1800"/>
              <a:buChar char="–"/>
              <a:defRPr sz="1800">
                <a:solidFill>
                  <a:schemeClr val="lt1"/>
                </a:solidFill>
              </a:defRPr>
            </a:lvl1pPr>
            <a:lvl2pPr indent="-228600" lvl="1" marL="914400" algn="l">
              <a:lnSpc>
                <a:spcPct val="100000"/>
              </a:lnSpc>
              <a:spcBef>
                <a:spcPts val="600"/>
              </a:spcBef>
              <a:spcAft>
                <a:spcPts val="0"/>
              </a:spcAft>
              <a:buClr>
                <a:schemeClr val="dk1"/>
              </a:buClr>
              <a:buSzPts val="1800"/>
              <a:buNone/>
              <a:defRPr/>
            </a:lvl2pPr>
            <a:lvl3pPr indent="-342900" lvl="2" marL="1371600" algn="l">
              <a:lnSpc>
                <a:spcPct val="100000"/>
              </a:lnSpc>
              <a:spcBef>
                <a:spcPts val="0"/>
              </a:spcBef>
              <a:spcAft>
                <a:spcPts val="0"/>
              </a:spcAft>
              <a:buClr>
                <a:schemeClr val="dk1"/>
              </a:buClr>
              <a:buSzPts val="1800"/>
              <a:buChar char="–"/>
              <a:defRPr/>
            </a:lvl3pPr>
            <a:lvl4pPr indent="-342900" lvl="3" marL="1828800" algn="l">
              <a:lnSpc>
                <a:spcPct val="100000"/>
              </a:lnSpc>
              <a:spcBef>
                <a:spcPts val="0"/>
              </a:spcBef>
              <a:spcAft>
                <a:spcPts val="0"/>
              </a:spcAft>
              <a:buClr>
                <a:schemeClr val="dk1"/>
              </a:buClr>
              <a:buSzPts val="1800"/>
              <a:buChar char="–"/>
              <a:defRPr/>
            </a:lvl4pPr>
            <a:lvl5pPr indent="-342900" lvl="4" marL="2286000" algn="l">
              <a:lnSpc>
                <a:spcPct val="100000"/>
              </a:lnSpc>
              <a:spcBef>
                <a:spcPts val="0"/>
              </a:spcBef>
              <a:spcAft>
                <a:spcPts val="0"/>
              </a:spcAft>
              <a:buClr>
                <a:schemeClr val="dk1"/>
              </a:buClr>
              <a:buSzPts val="1800"/>
              <a:buChar char="–"/>
              <a:defRPr/>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178" name="Google Shape;178;p47"/>
          <p:cNvSpPr txBox="1"/>
          <p:nvPr>
            <p:ph idx="4" type="body"/>
          </p:nvPr>
        </p:nvSpPr>
        <p:spPr>
          <a:xfrm>
            <a:off x="431800" y="4279697"/>
            <a:ext cx="8712200" cy="863802"/>
          </a:xfrm>
          <a:prstGeom prst="rect">
            <a:avLst/>
          </a:prstGeom>
          <a:noFill/>
          <a:ln>
            <a:noFill/>
          </a:ln>
        </p:spPr>
        <p:txBody>
          <a:bodyPr anchorCtr="0" anchor="b" bIns="72000" lIns="0" spcFirstLastPara="1" rIns="108000" wrap="square" tIns="0">
            <a:noAutofit/>
          </a:bodyPr>
          <a:lstStyle>
            <a:lvl1pPr indent="-228600" lvl="0" marL="457200" algn="r">
              <a:lnSpc>
                <a:spcPct val="114000"/>
              </a:lnSpc>
              <a:spcBef>
                <a:spcPts val="0"/>
              </a:spcBef>
              <a:spcAft>
                <a:spcPts val="0"/>
              </a:spcAft>
              <a:buClr>
                <a:schemeClr val="lt1"/>
              </a:buClr>
              <a:buSzPts val="1400"/>
              <a:buNone/>
              <a:defRPr sz="1400">
                <a:solidFill>
                  <a:schemeClr val="lt1"/>
                </a:solidFill>
              </a:defRPr>
            </a:lvl1pPr>
            <a:lvl2pPr indent="-228600" lvl="1" marL="914400" algn="l">
              <a:lnSpc>
                <a:spcPct val="100000"/>
              </a:lnSpc>
              <a:spcBef>
                <a:spcPts val="0"/>
              </a:spcBef>
              <a:spcAft>
                <a:spcPts val="0"/>
              </a:spcAft>
              <a:buClr>
                <a:schemeClr val="dk1"/>
              </a:buClr>
              <a:buSzPts val="1200"/>
              <a:buNone/>
              <a:defRPr sz="1200"/>
            </a:lvl2pPr>
            <a:lvl3pPr indent="-304800" lvl="2" marL="1371600" algn="l">
              <a:lnSpc>
                <a:spcPct val="100000"/>
              </a:lnSpc>
              <a:spcBef>
                <a:spcPts val="0"/>
              </a:spcBef>
              <a:spcAft>
                <a:spcPts val="0"/>
              </a:spcAft>
              <a:buClr>
                <a:schemeClr val="dk1"/>
              </a:buClr>
              <a:buSzPts val="1200"/>
              <a:buChar char="–"/>
              <a:defRPr sz="1200"/>
            </a:lvl3pPr>
            <a:lvl4pPr indent="-304800" lvl="3" marL="1828800" algn="l">
              <a:lnSpc>
                <a:spcPct val="100000"/>
              </a:lnSpc>
              <a:spcBef>
                <a:spcPts val="0"/>
              </a:spcBef>
              <a:spcAft>
                <a:spcPts val="0"/>
              </a:spcAft>
              <a:buClr>
                <a:schemeClr val="dk1"/>
              </a:buClr>
              <a:buSzPts val="1200"/>
              <a:buChar char="–"/>
              <a:defRPr sz="1200"/>
            </a:lvl4pPr>
            <a:lvl5pPr indent="-304800" lvl="4" marL="2286000" algn="l">
              <a:lnSpc>
                <a:spcPct val="100000"/>
              </a:lnSpc>
              <a:spcBef>
                <a:spcPts val="0"/>
              </a:spcBef>
              <a:spcAft>
                <a:spcPts val="0"/>
              </a:spcAft>
              <a:buClr>
                <a:schemeClr val="dk1"/>
              </a:buClr>
              <a:buSzPts val="1200"/>
              <a:buChar char="–"/>
              <a:defRPr sz="1200"/>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5488">
          <p15:clr>
            <a:srgbClr val="FBAE40"/>
          </p15:clr>
        </p15:guide>
        <p15:guide id="5" pos="1859">
          <p15:clr>
            <a:srgbClr val="FBAE40"/>
          </p15:clr>
        </p15:guide>
        <p15:guide id="6" pos="3674">
          <p15:clr>
            <a:srgbClr val="FBAE40"/>
          </p15:clr>
        </p15:guide>
        <p15:guide id="7" pos="3901">
          <p15:clr>
            <a:srgbClr val="FBAE40"/>
          </p15:clr>
        </p15:guide>
        <p15:guide id="8" pos="2086">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boxes (Light)" showMasterSp="0">
  <p:cSld name="3 boxes (Light)">
    <p:bg>
      <p:bgPr>
        <a:solidFill>
          <a:schemeClr val="lt2"/>
        </a:solidFill>
      </p:bgPr>
    </p:bg>
    <p:spTree>
      <p:nvGrpSpPr>
        <p:cNvPr id="179" name="Shape 179"/>
        <p:cNvGrpSpPr/>
        <p:nvPr/>
      </p:nvGrpSpPr>
      <p:grpSpPr>
        <a:xfrm>
          <a:off x="0" y="0"/>
          <a:ext cx="0" cy="0"/>
          <a:chOff x="0" y="0"/>
          <a:chExt cx="0" cy="0"/>
        </a:xfrm>
      </p:grpSpPr>
      <p:sp>
        <p:nvSpPr>
          <p:cNvPr id="180" name="Google Shape;180;p48"/>
          <p:cNvSpPr txBox="1"/>
          <p:nvPr>
            <p:ph idx="1" type="body"/>
          </p:nvPr>
        </p:nvSpPr>
        <p:spPr>
          <a:xfrm>
            <a:off x="3310575" y="1539436"/>
            <a:ext cx="2520950" cy="701302"/>
          </a:xfrm>
          <a:prstGeom prst="rect">
            <a:avLst/>
          </a:prstGeom>
          <a:noFill/>
          <a:ln>
            <a:noFill/>
          </a:ln>
        </p:spPr>
        <p:txBody>
          <a:bodyPr anchorCtr="0" anchor="t" bIns="0" lIns="0" spcFirstLastPara="1" rIns="0" wrap="square" tIns="0">
            <a:noAutofit/>
          </a:bodyPr>
          <a:lstStyle>
            <a:lvl1pPr indent="-342900" lvl="0" marL="457200" algn="l">
              <a:lnSpc>
                <a:spcPct val="100000"/>
              </a:lnSpc>
              <a:spcBef>
                <a:spcPts val="0"/>
              </a:spcBef>
              <a:spcAft>
                <a:spcPts val="0"/>
              </a:spcAft>
              <a:buClr>
                <a:schemeClr val="dk1"/>
              </a:buClr>
              <a:buSzPts val="1800"/>
              <a:buFont typeface="Arial"/>
              <a:buChar char="–"/>
              <a:defRPr sz="1800">
                <a:solidFill>
                  <a:schemeClr val="dk1"/>
                </a:solidFill>
              </a:defRPr>
            </a:lvl1pPr>
            <a:lvl2pPr indent="-228600" lvl="1" marL="914400" algn="l">
              <a:lnSpc>
                <a:spcPct val="100000"/>
              </a:lnSpc>
              <a:spcBef>
                <a:spcPts val="500"/>
              </a:spcBef>
              <a:spcAft>
                <a:spcPts val="0"/>
              </a:spcAft>
              <a:buClr>
                <a:schemeClr val="dk1"/>
              </a:buClr>
              <a:buSzPts val="1800"/>
              <a:buNone/>
              <a:defRPr sz="1800"/>
            </a:lvl2pPr>
            <a:lvl3pPr indent="-342900" lvl="2" marL="1371600" algn="l">
              <a:lnSpc>
                <a:spcPct val="100000"/>
              </a:lnSpc>
              <a:spcBef>
                <a:spcPts val="0"/>
              </a:spcBef>
              <a:spcAft>
                <a:spcPts val="0"/>
              </a:spcAft>
              <a:buClr>
                <a:schemeClr val="dk1"/>
              </a:buClr>
              <a:buSzPts val="1800"/>
              <a:buChar char="–"/>
              <a:defRPr sz="1800"/>
            </a:lvl3pPr>
            <a:lvl4pPr indent="-342900" lvl="3" marL="1828800" algn="l">
              <a:lnSpc>
                <a:spcPct val="100000"/>
              </a:lnSpc>
              <a:spcBef>
                <a:spcPts val="0"/>
              </a:spcBef>
              <a:spcAft>
                <a:spcPts val="0"/>
              </a:spcAft>
              <a:buClr>
                <a:schemeClr val="dk1"/>
              </a:buClr>
              <a:buSzPts val="1800"/>
              <a:buChar char="–"/>
              <a:defRPr sz="1800"/>
            </a:lvl4pPr>
            <a:lvl5pPr indent="-342900" lvl="4" marL="2286000" algn="l">
              <a:lnSpc>
                <a:spcPct val="100000"/>
              </a:lnSpc>
              <a:spcBef>
                <a:spcPts val="0"/>
              </a:spcBef>
              <a:spcAft>
                <a:spcPts val="0"/>
              </a:spcAft>
              <a:buClr>
                <a:schemeClr val="dk1"/>
              </a:buClr>
              <a:buSzPts val="1800"/>
              <a:buChar char="–"/>
              <a:defRPr sz="1800"/>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181" name="Google Shape;181;p48"/>
          <p:cNvSpPr txBox="1"/>
          <p:nvPr>
            <p:ph idx="2" type="body"/>
          </p:nvPr>
        </p:nvSpPr>
        <p:spPr>
          <a:xfrm>
            <a:off x="6191250" y="1539436"/>
            <a:ext cx="2520950" cy="701301"/>
          </a:xfrm>
          <a:prstGeom prst="rect">
            <a:avLst/>
          </a:prstGeom>
          <a:noFill/>
          <a:ln>
            <a:noFill/>
          </a:ln>
        </p:spPr>
        <p:txBody>
          <a:bodyPr anchorCtr="0" anchor="t" bIns="0" lIns="0" spcFirstLastPara="1" rIns="0" wrap="square" tIns="0">
            <a:noAutofit/>
          </a:bodyPr>
          <a:lstStyle>
            <a:lvl1pPr indent="-342900" lvl="0" marL="457200" algn="l">
              <a:lnSpc>
                <a:spcPct val="100000"/>
              </a:lnSpc>
              <a:spcBef>
                <a:spcPts val="0"/>
              </a:spcBef>
              <a:spcAft>
                <a:spcPts val="0"/>
              </a:spcAft>
              <a:buClr>
                <a:schemeClr val="dk1"/>
              </a:buClr>
              <a:buSzPts val="1800"/>
              <a:buFont typeface="Arial"/>
              <a:buChar char="–"/>
              <a:defRPr sz="1800">
                <a:solidFill>
                  <a:schemeClr val="dk1"/>
                </a:solidFill>
              </a:defRPr>
            </a:lvl1pPr>
            <a:lvl2pPr indent="-228600" lvl="1" marL="914400" algn="l">
              <a:lnSpc>
                <a:spcPct val="100000"/>
              </a:lnSpc>
              <a:spcBef>
                <a:spcPts val="500"/>
              </a:spcBef>
              <a:spcAft>
                <a:spcPts val="0"/>
              </a:spcAft>
              <a:buClr>
                <a:schemeClr val="dk1"/>
              </a:buClr>
              <a:buSzPts val="1800"/>
              <a:buNone/>
              <a:defRPr sz="1800"/>
            </a:lvl2pPr>
            <a:lvl3pPr indent="-342900" lvl="2" marL="1371600" algn="l">
              <a:lnSpc>
                <a:spcPct val="100000"/>
              </a:lnSpc>
              <a:spcBef>
                <a:spcPts val="0"/>
              </a:spcBef>
              <a:spcAft>
                <a:spcPts val="0"/>
              </a:spcAft>
              <a:buClr>
                <a:schemeClr val="dk1"/>
              </a:buClr>
              <a:buSzPts val="1800"/>
              <a:buChar char="–"/>
              <a:defRPr sz="1800"/>
            </a:lvl3pPr>
            <a:lvl4pPr indent="-342900" lvl="3" marL="1828800" algn="l">
              <a:lnSpc>
                <a:spcPct val="100000"/>
              </a:lnSpc>
              <a:spcBef>
                <a:spcPts val="0"/>
              </a:spcBef>
              <a:spcAft>
                <a:spcPts val="0"/>
              </a:spcAft>
              <a:buClr>
                <a:schemeClr val="dk1"/>
              </a:buClr>
              <a:buSzPts val="1800"/>
              <a:buChar char="–"/>
              <a:defRPr sz="1800"/>
            </a:lvl4pPr>
            <a:lvl5pPr indent="-342900" lvl="4" marL="2286000" algn="l">
              <a:lnSpc>
                <a:spcPct val="100000"/>
              </a:lnSpc>
              <a:spcBef>
                <a:spcPts val="0"/>
              </a:spcBef>
              <a:spcAft>
                <a:spcPts val="0"/>
              </a:spcAft>
              <a:buClr>
                <a:schemeClr val="dk1"/>
              </a:buClr>
              <a:buSzPts val="1800"/>
              <a:buChar char="–"/>
              <a:defRPr sz="1800"/>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cxnSp>
        <p:nvCxnSpPr>
          <p:cNvPr id="182" name="Google Shape;182;p48"/>
          <p:cNvCxnSpPr/>
          <p:nvPr/>
        </p:nvCxnSpPr>
        <p:spPr>
          <a:xfrm>
            <a:off x="430850" y="1511326"/>
            <a:ext cx="2519363" cy="0"/>
          </a:xfrm>
          <a:prstGeom prst="straightConnector1">
            <a:avLst/>
          </a:prstGeom>
          <a:noFill/>
          <a:ln cap="flat" cmpd="sng" w="25400">
            <a:solidFill>
              <a:schemeClr val="dk1"/>
            </a:solidFill>
            <a:prstDash val="solid"/>
            <a:round/>
            <a:headEnd len="sm" w="sm" type="none"/>
            <a:tailEnd len="sm" w="sm" type="none"/>
          </a:ln>
        </p:spPr>
      </p:cxnSp>
      <p:cxnSp>
        <p:nvCxnSpPr>
          <p:cNvPr id="183" name="Google Shape;183;p48"/>
          <p:cNvCxnSpPr/>
          <p:nvPr/>
        </p:nvCxnSpPr>
        <p:spPr>
          <a:xfrm>
            <a:off x="3311050" y="1503706"/>
            <a:ext cx="2520000" cy="0"/>
          </a:xfrm>
          <a:prstGeom prst="straightConnector1">
            <a:avLst/>
          </a:prstGeom>
          <a:noFill/>
          <a:ln cap="flat" cmpd="sng" w="25400">
            <a:solidFill>
              <a:schemeClr val="dk1"/>
            </a:solidFill>
            <a:prstDash val="solid"/>
            <a:round/>
            <a:headEnd len="sm" w="sm" type="none"/>
            <a:tailEnd len="sm" w="sm" type="none"/>
          </a:ln>
        </p:spPr>
      </p:cxnSp>
      <p:cxnSp>
        <p:nvCxnSpPr>
          <p:cNvPr id="184" name="Google Shape;184;p48"/>
          <p:cNvCxnSpPr/>
          <p:nvPr/>
        </p:nvCxnSpPr>
        <p:spPr>
          <a:xfrm>
            <a:off x="6191250" y="1503706"/>
            <a:ext cx="2520000" cy="0"/>
          </a:xfrm>
          <a:prstGeom prst="straightConnector1">
            <a:avLst/>
          </a:prstGeom>
          <a:noFill/>
          <a:ln cap="flat" cmpd="sng" w="25400">
            <a:solidFill>
              <a:schemeClr val="dk1"/>
            </a:solidFill>
            <a:prstDash val="solid"/>
            <a:round/>
            <a:headEnd len="sm" w="sm" type="none"/>
            <a:tailEnd len="sm" w="sm" type="none"/>
          </a:ln>
        </p:spPr>
      </p:cxnSp>
      <p:sp>
        <p:nvSpPr>
          <p:cNvPr id="185" name="Google Shape;185;p48"/>
          <p:cNvSpPr txBox="1"/>
          <p:nvPr>
            <p:ph idx="3" type="body"/>
          </p:nvPr>
        </p:nvSpPr>
        <p:spPr>
          <a:xfrm>
            <a:off x="429900" y="1540481"/>
            <a:ext cx="2519363" cy="700256"/>
          </a:xfrm>
          <a:prstGeom prst="rect">
            <a:avLst/>
          </a:prstGeom>
          <a:noFill/>
          <a:ln>
            <a:noFill/>
          </a:ln>
        </p:spPr>
        <p:txBody>
          <a:bodyPr anchorCtr="0" anchor="t" bIns="0" lIns="0" spcFirstLastPara="1" rIns="0" wrap="square" tIns="0">
            <a:noAutofit/>
          </a:bodyPr>
          <a:lstStyle>
            <a:lvl1pPr indent="-342900" lvl="0" marL="457200" algn="l">
              <a:lnSpc>
                <a:spcPct val="100000"/>
              </a:lnSpc>
              <a:spcBef>
                <a:spcPts val="0"/>
              </a:spcBef>
              <a:spcAft>
                <a:spcPts val="0"/>
              </a:spcAft>
              <a:buClr>
                <a:schemeClr val="dk1"/>
              </a:buClr>
              <a:buSzPts val="1800"/>
              <a:buChar char="–"/>
              <a:defRPr sz="1800">
                <a:solidFill>
                  <a:schemeClr val="dk1"/>
                </a:solidFill>
              </a:defRPr>
            </a:lvl1pPr>
            <a:lvl2pPr indent="-228600" lvl="1" marL="914400" algn="l">
              <a:lnSpc>
                <a:spcPct val="100000"/>
              </a:lnSpc>
              <a:spcBef>
                <a:spcPts val="600"/>
              </a:spcBef>
              <a:spcAft>
                <a:spcPts val="0"/>
              </a:spcAft>
              <a:buClr>
                <a:schemeClr val="dk1"/>
              </a:buClr>
              <a:buSzPts val="1800"/>
              <a:buNone/>
              <a:defRPr/>
            </a:lvl2pPr>
            <a:lvl3pPr indent="-342900" lvl="2" marL="1371600" algn="l">
              <a:lnSpc>
                <a:spcPct val="100000"/>
              </a:lnSpc>
              <a:spcBef>
                <a:spcPts val="0"/>
              </a:spcBef>
              <a:spcAft>
                <a:spcPts val="0"/>
              </a:spcAft>
              <a:buClr>
                <a:schemeClr val="dk1"/>
              </a:buClr>
              <a:buSzPts val="1800"/>
              <a:buChar char="–"/>
              <a:defRPr/>
            </a:lvl3pPr>
            <a:lvl4pPr indent="-342900" lvl="3" marL="1828800" algn="l">
              <a:lnSpc>
                <a:spcPct val="100000"/>
              </a:lnSpc>
              <a:spcBef>
                <a:spcPts val="0"/>
              </a:spcBef>
              <a:spcAft>
                <a:spcPts val="0"/>
              </a:spcAft>
              <a:buClr>
                <a:schemeClr val="dk1"/>
              </a:buClr>
              <a:buSzPts val="1800"/>
              <a:buChar char="–"/>
              <a:defRPr/>
            </a:lvl4pPr>
            <a:lvl5pPr indent="-342900" lvl="4" marL="2286000" algn="l">
              <a:lnSpc>
                <a:spcPct val="100000"/>
              </a:lnSpc>
              <a:spcBef>
                <a:spcPts val="0"/>
              </a:spcBef>
              <a:spcAft>
                <a:spcPts val="0"/>
              </a:spcAft>
              <a:buClr>
                <a:schemeClr val="dk1"/>
              </a:buClr>
              <a:buSzPts val="1800"/>
              <a:buChar char="–"/>
              <a:defRPr/>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186" name="Google Shape;186;p48"/>
          <p:cNvSpPr txBox="1"/>
          <p:nvPr>
            <p:ph idx="4" type="body"/>
          </p:nvPr>
        </p:nvSpPr>
        <p:spPr>
          <a:xfrm>
            <a:off x="863600" y="4407112"/>
            <a:ext cx="8280400" cy="736388"/>
          </a:xfrm>
          <a:prstGeom prst="rect">
            <a:avLst/>
          </a:prstGeom>
          <a:noFill/>
          <a:ln>
            <a:noFill/>
          </a:ln>
        </p:spPr>
        <p:txBody>
          <a:bodyPr anchorCtr="0" anchor="b" bIns="0" lIns="0" spcFirstLastPara="1" rIns="0" wrap="square" tIns="0">
            <a:noAutofit/>
          </a:bodyPr>
          <a:lstStyle>
            <a:lvl1pPr indent="-228600" lvl="0" marL="457200" algn="r">
              <a:lnSpc>
                <a:spcPct val="100000"/>
              </a:lnSpc>
              <a:spcBef>
                <a:spcPts val="0"/>
              </a:spcBef>
              <a:spcAft>
                <a:spcPts val="0"/>
              </a:spcAft>
              <a:buClr>
                <a:schemeClr val="lt1"/>
              </a:buClr>
              <a:buSzPts val="1400"/>
              <a:buNone/>
              <a:defRPr sz="1400">
                <a:solidFill>
                  <a:schemeClr val="lt1"/>
                </a:solidFill>
              </a:defRPr>
            </a:lvl1pPr>
            <a:lvl2pPr indent="-228600" lvl="1" marL="914400" algn="l">
              <a:lnSpc>
                <a:spcPct val="100000"/>
              </a:lnSpc>
              <a:spcBef>
                <a:spcPts val="200"/>
              </a:spcBef>
              <a:spcAft>
                <a:spcPts val="0"/>
              </a:spcAft>
              <a:buClr>
                <a:schemeClr val="dk1"/>
              </a:buClr>
              <a:buSzPts val="1800"/>
              <a:buNone/>
              <a:defRPr/>
            </a:lvl2pPr>
            <a:lvl3pPr indent="-342900" lvl="2" marL="1371600" algn="l">
              <a:lnSpc>
                <a:spcPct val="100000"/>
              </a:lnSpc>
              <a:spcBef>
                <a:spcPts val="0"/>
              </a:spcBef>
              <a:spcAft>
                <a:spcPts val="0"/>
              </a:spcAft>
              <a:buClr>
                <a:schemeClr val="dk1"/>
              </a:buClr>
              <a:buSzPts val="1800"/>
              <a:buChar char="–"/>
              <a:defRPr/>
            </a:lvl3pPr>
            <a:lvl4pPr indent="-342900" lvl="3" marL="1828800" algn="l">
              <a:lnSpc>
                <a:spcPct val="100000"/>
              </a:lnSpc>
              <a:spcBef>
                <a:spcPts val="0"/>
              </a:spcBef>
              <a:spcAft>
                <a:spcPts val="0"/>
              </a:spcAft>
              <a:buClr>
                <a:schemeClr val="dk1"/>
              </a:buClr>
              <a:buSzPts val="1800"/>
              <a:buChar char="–"/>
              <a:defRPr/>
            </a:lvl4pPr>
            <a:lvl5pPr indent="-342900" lvl="4" marL="2286000" algn="l">
              <a:lnSpc>
                <a:spcPct val="100000"/>
              </a:lnSpc>
              <a:spcBef>
                <a:spcPts val="0"/>
              </a:spcBef>
              <a:spcAft>
                <a:spcPts val="0"/>
              </a:spcAft>
              <a:buClr>
                <a:schemeClr val="dk1"/>
              </a:buClr>
              <a:buSzPts val="1800"/>
              <a:buChar char="–"/>
              <a:defRPr/>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5488">
          <p15:clr>
            <a:srgbClr val="FBAE40"/>
          </p15:clr>
        </p15:guide>
        <p15:guide id="5" pos="1859">
          <p15:clr>
            <a:srgbClr val="FBAE40"/>
          </p15:clr>
        </p15:guide>
        <p15:guide id="6" pos="2086">
          <p15:clr>
            <a:srgbClr val="FBAE40"/>
          </p15:clr>
        </p15:guide>
        <p15:guide id="7" pos="3674">
          <p15:clr>
            <a:srgbClr val="FBAE40"/>
          </p15:clr>
        </p15:guide>
        <p15:guide id="8" pos="3901">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 images (Dark)" showMasterSp="0">
  <p:cSld name="4 images (Dark)">
    <p:bg>
      <p:bgPr>
        <a:solidFill>
          <a:schemeClr val="dk2"/>
        </a:solidFill>
      </p:bgPr>
    </p:bg>
    <p:spTree>
      <p:nvGrpSpPr>
        <p:cNvPr id="187" name="Shape 187"/>
        <p:cNvGrpSpPr/>
        <p:nvPr/>
      </p:nvGrpSpPr>
      <p:grpSpPr>
        <a:xfrm>
          <a:off x="0" y="0"/>
          <a:ext cx="0" cy="0"/>
          <a:chOff x="0" y="0"/>
          <a:chExt cx="0" cy="0"/>
        </a:xfrm>
      </p:grpSpPr>
      <p:sp>
        <p:nvSpPr>
          <p:cNvPr id="188" name="Google Shape;188;p49"/>
          <p:cNvSpPr txBox="1"/>
          <p:nvPr>
            <p:ph type="title"/>
          </p:nvPr>
        </p:nvSpPr>
        <p:spPr>
          <a:xfrm>
            <a:off x="1834710" y="2029070"/>
            <a:ext cx="2299138" cy="319787"/>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lt1"/>
              </a:buClr>
              <a:buSzPts val="1800"/>
              <a:buFont typeface="Arial"/>
              <a:buNone/>
              <a:defRPr b="0" sz="1800">
                <a:solidFill>
                  <a:schemeClr val="lt1"/>
                </a:solidFill>
              </a:defRPr>
            </a:lvl1pPr>
            <a:lvl2pPr lvl="1" algn="l">
              <a:lnSpc>
                <a:spcPct val="85000"/>
              </a:lnSpc>
              <a:spcBef>
                <a:spcPts val="50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p:txBody>
      </p:sp>
      <p:cxnSp>
        <p:nvCxnSpPr>
          <p:cNvPr id="189" name="Google Shape;189;p49"/>
          <p:cNvCxnSpPr/>
          <p:nvPr/>
        </p:nvCxnSpPr>
        <p:spPr>
          <a:xfrm>
            <a:off x="1834711" y="2029084"/>
            <a:ext cx="2299138" cy="1"/>
          </a:xfrm>
          <a:prstGeom prst="straightConnector1">
            <a:avLst/>
          </a:prstGeom>
          <a:noFill/>
          <a:ln cap="flat" cmpd="sng" w="25400">
            <a:solidFill>
              <a:schemeClr val="lt1"/>
            </a:solidFill>
            <a:prstDash val="solid"/>
            <a:round/>
            <a:headEnd len="sm" w="sm" type="none"/>
            <a:tailEnd len="sm" w="sm" type="none"/>
          </a:ln>
        </p:spPr>
      </p:cxnSp>
      <p:sp>
        <p:nvSpPr>
          <p:cNvPr id="190" name="Google Shape;190;p49"/>
          <p:cNvSpPr/>
          <p:nvPr>
            <p:ph idx="2" type="pic"/>
          </p:nvPr>
        </p:nvSpPr>
        <p:spPr>
          <a:xfrm>
            <a:off x="1834712" y="411163"/>
            <a:ext cx="2299138" cy="1485084"/>
          </a:xfrm>
          <a:prstGeom prst="rect">
            <a:avLst/>
          </a:prstGeom>
          <a:noFill/>
          <a:ln>
            <a:noFill/>
          </a:ln>
        </p:spPr>
      </p:sp>
      <p:cxnSp>
        <p:nvCxnSpPr>
          <p:cNvPr id="191" name="Google Shape;191;p49"/>
          <p:cNvCxnSpPr/>
          <p:nvPr/>
        </p:nvCxnSpPr>
        <p:spPr>
          <a:xfrm>
            <a:off x="1834709" y="4203361"/>
            <a:ext cx="2299138" cy="1"/>
          </a:xfrm>
          <a:prstGeom prst="straightConnector1">
            <a:avLst/>
          </a:prstGeom>
          <a:noFill/>
          <a:ln cap="flat" cmpd="sng" w="25400">
            <a:solidFill>
              <a:schemeClr val="lt1"/>
            </a:solidFill>
            <a:prstDash val="solid"/>
            <a:round/>
            <a:headEnd len="sm" w="sm" type="none"/>
            <a:tailEnd len="sm" w="sm" type="none"/>
          </a:ln>
        </p:spPr>
      </p:cxnSp>
      <p:sp>
        <p:nvSpPr>
          <p:cNvPr id="192" name="Google Shape;192;p49"/>
          <p:cNvSpPr/>
          <p:nvPr>
            <p:ph idx="3" type="pic"/>
          </p:nvPr>
        </p:nvSpPr>
        <p:spPr>
          <a:xfrm>
            <a:off x="1834710" y="2585440"/>
            <a:ext cx="2299138" cy="1485084"/>
          </a:xfrm>
          <a:prstGeom prst="rect">
            <a:avLst/>
          </a:prstGeom>
          <a:noFill/>
          <a:ln>
            <a:noFill/>
          </a:ln>
        </p:spPr>
      </p:sp>
      <p:cxnSp>
        <p:nvCxnSpPr>
          <p:cNvPr id="193" name="Google Shape;193;p49"/>
          <p:cNvCxnSpPr/>
          <p:nvPr/>
        </p:nvCxnSpPr>
        <p:spPr>
          <a:xfrm>
            <a:off x="5010149" y="2029084"/>
            <a:ext cx="2299138" cy="1"/>
          </a:xfrm>
          <a:prstGeom prst="straightConnector1">
            <a:avLst/>
          </a:prstGeom>
          <a:noFill/>
          <a:ln cap="flat" cmpd="sng" w="25400">
            <a:solidFill>
              <a:schemeClr val="lt1"/>
            </a:solidFill>
            <a:prstDash val="solid"/>
            <a:round/>
            <a:headEnd len="sm" w="sm" type="none"/>
            <a:tailEnd len="sm" w="sm" type="none"/>
          </a:ln>
        </p:spPr>
      </p:cxnSp>
      <p:sp>
        <p:nvSpPr>
          <p:cNvPr id="194" name="Google Shape;194;p49"/>
          <p:cNvSpPr/>
          <p:nvPr>
            <p:ph idx="4" type="pic"/>
          </p:nvPr>
        </p:nvSpPr>
        <p:spPr>
          <a:xfrm>
            <a:off x="5010150" y="411163"/>
            <a:ext cx="2299138" cy="1485084"/>
          </a:xfrm>
          <a:prstGeom prst="rect">
            <a:avLst/>
          </a:prstGeom>
          <a:noFill/>
          <a:ln>
            <a:noFill/>
          </a:ln>
        </p:spPr>
      </p:sp>
      <p:cxnSp>
        <p:nvCxnSpPr>
          <p:cNvPr id="195" name="Google Shape;195;p49"/>
          <p:cNvCxnSpPr/>
          <p:nvPr/>
        </p:nvCxnSpPr>
        <p:spPr>
          <a:xfrm>
            <a:off x="5010147" y="4203361"/>
            <a:ext cx="2299138" cy="1"/>
          </a:xfrm>
          <a:prstGeom prst="straightConnector1">
            <a:avLst/>
          </a:prstGeom>
          <a:noFill/>
          <a:ln cap="flat" cmpd="sng" w="25400">
            <a:solidFill>
              <a:schemeClr val="lt1"/>
            </a:solidFill>
            <a:prstDash val="solid"/>
            <a:round/>
            <a:headEnd len="sm" w="sm" type="none"/>
            <a:tailEnd len="sm" w="sm" type="none"/>
          </a:ln>
        </p:spPr>
      </p:cxnSp>
      <p:sp>
        <p:nvSpPr>
          <p:cNvPr id="196" name="Google Shape;196;p49"/>
          <p:cNvSpPr/>
          <p:nvPr>
            <p:ph idx="5" type="pic"/>
          </p:nvPr>
        </p:nvSpPr>
        <p:spPr>
          <a:xfrm>
            <a:off x="5010148" y="2585440"/>
            <a:ext cx="2299138" cy="1485084"/>
          </a:xfrm>
          <a:prstGeom prst="rect">
            <a:avLst/>
          </a:prstGeom>
          <a:noFill/>
          <a:ln>
            <a:noFill/>
          </a:ln>
        </p:spPr>
      </p:sp>
      <p:sp>
        <p:nvSpPr>
          <p:cNvPr id="197" name="Google Shape;197;p49"/>
          <p:cNvSpPr txBox="1"/>
          <p:nvPr>
            <p:ph idx="1" type="body"/>
          </p:nvPr>
        </p:nvSpPr>
        <p:spPr>
          <a:xfrm>
            <a:off x="5010147" y="2029071"/>
            <a:ext cx="2299138" cy="319786"/>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lt1"/>
              </a:buClr>
              <a:buSzPts val="1800"/>
              <a:buFont typeface="Arial"/>
              <a:buNone/>
              <a:defRPr sz="1800">
                <a:solidFill>
                  <a:schemeClr val="lt1"/>
                </a:solidFill>
              </a:defRPr>
            </a:lvl1pPr>
            <a:lvl2pPr indent="-228600" lvl="1" marL="914400" algn="l">
              <a:lnSpc>
                <a:spcPct val="100000"/>
              </a:lnSpc>
              <a:spcBef>
                <a:spcPts val="500"/>
              </a:spcBef>
              <a:spcAft>
                <a:spcPts val="0"/>
              </a:spcAft>
              <a:buClr>
                <a:schemeClr val="dk1"/>
              </a:buClr>
              <a:buSzPts val="1800"/>
              <a:buNone/>
              <a:defRPr sz="1800"/>
            </a:lvl2pPr>
            <a:lvl3pPr indent="-342900" lvl="2" marL="1371600" algn="l">
              <a:lnSpc>
                <a:spcPct val="100000"/>
              </a:lnSpc>
              <a:spcBef>
                <a:spcPts val="0"/>
              </a:spcBef>
              <a:spcAft>
                <a:spcPts val="0"/>
              </a:spcAft>
              <a:buClr>
                <a:schemeClr val="dk1"/>
              </a:buClr>
              <a:buSzPts val="1800"/>
              <a:buChar char="–"/>
              <a:defRPr sz="1800"/>
            </a:lvl3pPr>
            <a:lvl4pPr indent="-342900" lvl="3" marL="1828800" algn="l">
              <a:lnSpc>
                <a:spcPct val="100000"/>
              </a:lnSpc>
              <a:spcBef>
                <a:spcPts val="0"/>
              </a:spcBef>
              <a:spcAft>
                <a:spcPts val="0"/>
              </a:spcAft>
              <a:buClr>
                <a:schemeClr val="dk1"/>
              </a:buClr>
              <a:buSzPts val="1800"/>
              <a:buChar char="–"/>
              <a:defRPr sz="1800"/>
            </a:lvl4pPr>
            <a:lvl5pPr indent="-342900" lvl="4" marL="2286000" algn="l">
              <a:lnSpc>
                <a:spcPct val="100000"/>
              </a:lnSpc>
              <a:spcBef>
                <a:spcPts val="0"/>
              </a:spcBef>
              <a:spcAft>
                <a:spcPts val="0"/>
              </a:spcAft>
              <a:buClr>
                <a:schemeClr val="dk1"/>
              </a:buClr>
              <a:buSzPts val="1800"/>
              <a:buChar char="–"/>
              <a:defRPr sz="1800"/>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198" name="Google Shape;198;p49"/>
          <p:cNvSpPr txBox="1"/>
          <p:nvPr>
            <p:ph idx="6" type="body"/>
          </p:nvPr>
        </p:nvSpPr>
        <p:spPr>
          <a:xfrm>
            <a:off x="1834709" y="4203347"/>
            <a:ext cx="2299138" cy="322707"/>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lt1"/>
              </a:buClr>
              <a:buSzPts val="1800"/>
              <a:buFont typeface="Arial"/>
              <a:buNone/>
              <a:defRPr sz="1800">
                <a:solidFill>
                  <a:schemeClr val="lt1"/>
                </a:solidFill>
              </a:defRPr>
            </a:lvl1pPr>
            <a:lvl2pPr indent="-228600" lvl="1" marL="914400" algn="l">
              <a:lnSpc>
                <a:spcPct val="100000"/>
              </a:lnSpc>
              <a:spcBef>
                <a:spcPts val="500"/>
              </a:spcBef>
              <a:spcAft>
                <a:spcPts val="0"/>
              </a:spcAft>
              <a:buClr>
                <a:schemeClr val="dk1"/>
              </a:buClr>
              <a:buSzPts val="1800"/>
              <a:buNone/>
              <a:defRPr sz="1800"/>
            </a:lvl2pPr>
            <a:lvl3pPr indent="-342900" lvl="2" marL="1371600" algn="l">
              <a:lnSpc>
                <a:spcPct val="100000"/>
              </a:lnSpc>
              <a:spcBef>
                <a:spcPts val="0"/>
              </a:spcBef>
              <a:spcAft>
                <a:spcPts val="0"/>
              </a:spcAft>
              <a:buClr>
                <a:schemeClr val="dk1"/>
              </a:buClr>
              <a:buSzPts val="1800"/>
              <a:buChar char="–"/>
              <a:defRPr sz="1800"/>
            </a:lvl3pPr>
            <a:lvl4pPr indent="-342900" lvl="3" marL="1828800" algn="l">
              <a:lnSpc>
                <a:spcPct val="100000"/>
              </a:lnSpc>
              <a:spcBef>
                <a:spcPts val="0"/>
              </a:spcBef>
              <a:spcAft>
                <a:spcPts val="0"/>
              </a:spcAft>
              <a:buClr>
                <a:schemeClr val="dk1"/>
              </a:buClr>
              <a:buSzPts val="1800"/>
              <a:buChar char="–"/>
              <a:defRPr sz="1800"/>
            </a:lvl4pPr>
            <a:lvl5pPr indent="-342900" lvl="4" marL="2286000" algn="l">
              <a:lnSpc>
                <a:spcPct val="100000"/>
              </a:lnSpc>
              <a:spcBef>
                <a:spcPts val="0"/>
              </a:spcBef>
              <a:spcAft>
                <a:spcPts val="0"/>
              </a:spcAft>
              <a:buClr>
                <a:schemeClr val="dk1"/>
              </a:buClr>
              <a:buSzPts val="1800"/>
              <a:buChar char="–"/>
              <a:defRPr sz="1800"/>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199" name="Google Shape;199;p49"/>
          <p:cNvSpPr txBox="1"/>
          <p:nvPr>
            <p:ph idx="7" type="body"/>
          </p:nvPr>
        </p:nvSpPr>
        <p:spPr>
          <a:xfrm>
            <a:off x="5010147" y="4203347"/>
            <a:ext cx="2299138" cy="319786"/>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lt1"/>
              </a:buClr>
              <a:buSzPts val="1800"/>
              <a:buFont typeface="Arial"/>
              <a:buNone/>
              <a:defRPr sz="1800">
                <a:solidFill>
                  <a:schemeClr val="lt1"/>
                </a:solidFill>
              </a:defRPr>
            </a:lvl1pPr>
            <a:lvl2pPr indent="-228600" lvl="1" marL="914400" algn="l">
              <a:lnSpc>
                <a:spcPct val="100000"/>
              </a:lnSpc>
              <a:spcBef>
                <a:spcPts val="500"/>
              </a:spcBef>
              <a:spcAft>
                <a:spcPts val="0"/>
              </a:spcAft>
              <a:buClr>
                <a:schemeClr val="dk1"/>
              </a:buClr>
              <a:buSzPts val="1800"/>
              <a:buNone/>
              <a:defRPr sz="1800"/>
            </a:lvl2pPr>
            <a:lvl3pPr indent="-342900" lvl="2" marL="1371600" algn="l">
              <a:lnSpc>
                <a:spcPct val="100000"/>
              </a:lnSpc>
              <a:spcBef>
                <a:spcPts val="0"/>
              </a:spcBef>
              <a:spcAft>
                <a:spcPts val="0"/>
              </a:spcAft>
              <a:buClr>
                <a:schemeClr val="dk1"/>
              </a:buClr>
              <a:buSzPts val="1800"/>
              <a:buChar char="–"/>
              <a:defRPr sz="1800"/>
            </a:lvl3pPr>
            <a:lvl4pPr indent="-342900" lvl="3" marL="1828800" algn="l">
              <a:lnSpc>
                <a:spcPct val="100000"/>
              </a:lnSpc>
              <a:spcBef>
                <a:spcPts val="0"/>
              </a:spcBef>
              <a:spcAft>
                <a:spcPts val="0"/>
              </a:spcAft>
              <a:buClr>
                <a:schemeClr val="dk1"/>
              </a:buClr>
              <a:buSzPts val="1800"/>
              <a:buChar char="–"/>
              <a:defRPr sz="1800"/>
            </a:lvl4pPr>
            <a:lvl5pPr indent="-342900" lvl="4" marL="2286000" algn="l">
              <a:lnSpc>
                <a:spcPct val="100000"/>
              </a:lnSpc>
              <a:spcBef>
                <a:spcPts val="0"/>
              </a:spcBef>
              <a:spcAft>
                <a:spcPts val="0"/>
              </a:spcAft>
              <a:buClr>
                <a:schemeClr val="dk1"/>
              </a:buClr>
              <a:buSzPts val="1800"/>
              <a:buChar char="–"/>
              <a:defRPr sz="1800"/>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200" name="Google Shape;200;p49"/>
          <p:cNvSpPr txBox="1"/>
          <p:nvPr>
            <p:ph idx="8" type="body"/>
          </p:nvPr>
        </p:nvSpPr>
        <p:spPr>
          <a:xfrm>
            <a:off x="431800" y="4279697"/>
            <a:ext cx="8712200" cy="863802"/>
          </a:xfrm>
          <a:prstGeom prst="rect">
            <a:avLst/>
          </a:prstGeom>
          <a:noFill/>
          <a:ln>
            <a:noFill/>
          </a:ln>
        </p:spPr>
        <p:txBody>
          <a:bodyPr anchorCtr="0" anchor="b" bIns="72000" lIns="0" spcFirstLastPara="1" rIns="108000" wrap="square" tIns="0">
            <a:noAutofit/>
          </a:bodyPr>
          <a:lstStyle>
            <a:lvl1pPr indent="-228600" lvl="0" marL="457200" algn="r">
              <a:lnSpc>
                <a:spcPct val="114000"/>
              </a:lnSpc>
              <a:spcBef>
                <a:spcPts val="0"/>
              </a:spcBef>
              <a:spcAft>
                <a:spcPts val="0"/>
              </a:spcAft>
              <a:buClr>
                <a:schemeClr val="lt1"/>
              </a:buClr>
              <a:buSzPts val="1400"/>
              <a:buNone/>
              <a:defRPr sz="1400">
                <a:solidFill>
                  <a:schemeClr val="lt1"/>
                </a:solidFill>
              </a:defRPr>
            </a:lvl1pPr>
            <a:lvl2pPr indent="-228600" lvl="1" marL="914400" algn="l">
              <a:lnSpc>
                <a:spcPct val="100000"/>
              </a:lnSpc>
              <a:spcBef>
                <a:spcPts val="0"/>
              </a:spcBef>
              <a:spcAft>
                <a:spcPts val="0"/>
              </a:spcAft>
              <a:buClr>
                <a:schemeClr val="dk1"/>
              </a:buClr>
              <a:buSzPts val="1200"/>
              <a:buNone/>
              <a:defRPr sz="1200"/>
            </a:lvl2pPr>
            <a:lvl3pPr indent="-304800" lvl="2" marL="1371600" algn="l">
              <a:lnSpc>
                <a:spcPct val="100000"/>
              </a:lnSpc>
              <a:spcBef>
                <a:spcPts val="0"/>
              </a:spcBef>
              <a:spcAft>
                <a:spcPts val="0"/>
              </a:spcAft>
              <a:buClr>
                <a:schemeClr val="dk1"/>
              </a:buClr>
              <a:buSzPts val="1200"/>
              <a:buChar char="–"/>
              <a:defRPr sz="1200"/>
            </a:lvl3pPr>
            <a:lvl4pPr indent="-304800" lvl="3" marL="1828800" algn="l">
              <a:lnSpc>
                <a:spcPct val="100000"/>
              </a:lnSpc>
              <a:spcBef>
                <a:spcPts val="0"/>
              </a:spcBef>
              <a:spcAft>
                <a:spcPts val="0"/>
              </a:spcAft>
              <a:buClr>
                <a:schemeClr val="dk1"/>
              </a:buClr>
              <a:buSzPts val="1200"/>
              <a:buChar char="–"/>
              <a:defRPr sz="1200"/>
            </a:lvl4pPr>
            <a:lvl5pPr indent="-304800" lvl="4" marL="2286000" algn="l">
              <a:lnSpc>
                <a:spcPct val="100000"/>
              </a:lnSpc>
              <a:spcBef>
                <a:spcPts val="0"/>
              </a:spcBef>
              <a:spcAft>
                <a:spcPts val="0"/>
              </a:spcAft>
              <a:buClr>
                <a:schemeClr val="dk1"/>
              </a:buClr>
              <a:buSzPts val="1200"/>
              <a:buChar char="–"/>
              <a:defRPr sz="1200"/>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5488">
          <p15:clr>
            <a:srgbClr val="FBAE40"/>
          </p15:clr>
        </p15:guide>
        <p15:guide id="5" pos="2608">
          <p15:clr>
            <a:srgbClr val="FBAE40"/>
          </p15:clr>
        </p15:guide>
        <p15:guide id="6" orient="horz" pos="1620">
          <p15:clr>
            <a:srgbClr val="FBAE40"/>
          </p15:clr>
        </p15:guide>
        <p15:guide id="7" pos="3152">
          <p15:clr>
            <a:srgbClr val="FBAE40"/>
          </p15:clr>
        </p15:guide>
        <p15:guide id="8" pos="1156">
          <p15:clr>
            <a:srgbClr val="FBAE40"/>
          </p15:clr>
        </p15:guide>
        <p15:guide id="9" pos="4604">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 images (Light)" showMasterSp="0">
  <p:cSld name="4 images (Light)">
    <p:bg>
      <p:bgPr>
        <a:solidFill>
          <a:schemeClr val="lt2"/>
        </a:solidFill>
      </p:bgPr>
    </p:bg>
    <p:spTree>
      <p:nvGrpSpPr>
        <p:cNvPr id="201" name="Shape 201"/>
        <p:cNvGrpSpPr/>
        <p:nvPr/>
      </p:nvGrpSpPr>
      <p:grpSpPr>
        <a:xfrm>
          <a:off x="0" y="0"/>
          <a:ext cx="0" cy="0"/>
          <a:chOff x="0" y="0"/>
          <a:chExt cx="0" cy="0"/>
        </a:xfrm>
      </p:grpSpPr>
      <p:sp>
        <p:nvSpPr>
          <p:cNvPr id="202" name="Google Shape;202;p50"/>
          <p:cNvSpPr txBox="1"/>
          <p:nvPr>
            <p:ph type="title"/>
          </p:nvPr>
        </p:nvSpPr>
        <p:spPr>
          <a:xfrm>
            <a:off x="1841062" y="2029070"/>
            <a:ext cx="2299138" cy="319787"/>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1800"/>
              <a:buFont typeface="Arial"/>
              <a:buNone/>
              <a:defRPr b="0" sz="1800">
                <a:solidFill>
                  <a:schemeClr val="dk1"/>
                </a:solidFill>
              </a:defRPr>
            </a:lvl1pPr>
            <a:lvl2pPr lvl="1" algn="l">
              <a:lnSpc>
                <a:spcPct val="85000"/>
              </a:lnSpc>
              <a:spcBef>
                <a:spcPts val="50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p:txBody>
      </p:sp>
      <p:cxnSp>
        <p:nvCxnSpPr>
          <p:cNvPr id="203" name="Google Shape;203;p50"/>
          <p:cNvCxnSpPr/>
          <p:nvPr/>
        </p:nvCxnSpPr>
        <p:spPr>
          <a:xfrm>
            <a:off x="1841063" y="2029084"/>
            <a:ext cx="2299138" cy="1"/>
          </a:xfrm>
          <a:prstGeom prst="straightConnector1">
            <a:avLst/>
          </a:prstGeom>
          <a:noFill/>
          <a:ln cap="flat" cmpd="sng" w="25400">
            <a:solidFill>
              <a:schemeClr val="dk1"/>
            </a:solidFill>
            <a:prstDash val="solid"/>
            <a:round/>
            <a:headEnd len="sm" w="sm" type="none"/>
            <a:tailEnd len="sm" w="sm" type="none"/>
          </a:ln>
        </p:spPr>
      </p:cxnSp>
      <p:sp>
        <p:nvSpPr>
          <p:cNvPr id="204" name="Google Shape;204;p50"/>
          <p:cNvSpPr/>
          <p:nvPr>
            <p:ph idx="2" type="pic"/>
          </p:nvPr>
        </p:nvSpPr>
        <p:spPr>
          <a:xfrm>
            <a:off x="1834712" y="411163"/>
            <a:ext cx="2299138" cy="1485084"/>
          </a:xfrm>
          <a:prstGeom prst="rect">
            <a:avLst/>
          </a:prstGeom>
          <a:noFill/>
          <a:ln>
            <a:noFill/>
          </a:ln>
        </p:spPr>
      </p:sp>
      <p:cxnSp>
        <p:nvCxnSpPr>
          <p:cNvPr id="205" name="Google Shape;205;p50"/>
          <p:cNvCxnSpPr/>
          <p:nvPr/>
        </p:nvCxnSpPr>
        <p:spPr>
          <a:xfrm>
            <a:off x="1841062" y="4194254"/>
            <a:ext cx="2299138" cy="1"/>
          </a:xfrm>
          <a:prstGeom prst="straightConnector1">
            <a:avLst/>
          </a:prstGeom>
          <a:noFill/>
          <a:ln cap="flat" cmpd="sng" w="25400">
            <a:solidFill>
              <a:schemeClr val="dk1"/>
            </a:solidFill>
            <a:prstDash val="solid"/>
            <a:round/>
            <a:headEnd len="sm" w="sm" type="none"/>
            <a:tailEnd len="sm" w="sm" type="none"/>
          </a:ln>
        </p:spPr>
      </p:cxnSp>
      <p:sp>
        <p:nvSpPr>
          <p:cNvPr id="206" name="Google Shape;206;p50"/>
          <p:cNvSpPr/>
          <p:nvPr>
            <p:ph idx="3" type="pic"/>
          </p:nvPr>
        </p:nvSpPr>
        <p:spPr>
          <a:xfrm>
            <a:off x="1841062" y="2576334"/>
            <a:ext cx="2299138" cy="1485084"/>
          </a:xfrm>
          <a:prstGeom prst="rect">
            <a:avLst/>
          </a:prstGeom>
          <a:noFill/>
          <a:ln>
            <a:noFill/>
          </a:ln>
        </p:spPr>
      </p:sp>
      <p:cxnSp>
        <p:nvCxnSpPr>
          <p:cNvPr id="207" name="Google Shape;207;p50"/>
          <p:cNvCxnSpPr/>
          <p:nvPr/>
        </p:nvCxnSpPr>
        <p:spPr>
          <a:xfrm>
            <a:off x="5010149" y="2029084"/>
            <a:ext cx="2299138" cy="1"/>
          </a:xfrm>
          <a:prstGeom prst="straightConnector1">
            <a:avLst/>
          </a:prstGeom>
          <a:noFill/>
          <a:ln cap="flat" cmpd="sng" w="25400">
            <a:solidFill>
              <a:schemeClr val="dk1"/>
            </a:solidFill>
            <a:prstDash val="solid"/>
            <a:round/>
            <a:headEnd len="sm" w="sm" type="none"/>
            <a:tailEnd len="sm" w="sm" type="none"/>
          </a:ln>
        </p:spPr>
      </p:cxnSp>
      <p:sp>
        <p:nvSpPr>
          <p:cNvPr id="208" name="Google Shape;208;p50"/>
          <p:cNvSpPr/>
          <p:nvPr>
            <p:ph idx="4" type="pic"/>
          </p:nvPr>
        </p:nvSpPr>
        <p:spPr>
          <a:xfrm>
            <a:off x="5010150" y="411163"/>
            <a:ext cx="2299138" cy="1485084"/>
          </a:xfrm>
          <a:prstGeom prst="rect">
            <a:avLst/>
          </a:prstGeom>
          <a:noFill/>
          <a:ln>
            <a:noFill/>
          </a:ln>
        </p:spPr>
      </p:sp>
      <p:cxnSp>
        <p:nvCxnSpPr>
          <p:cNvPr id="209" name="Google Shape;209;p50"/>
          <p:cNvCxnSpPr/>
          <p:nvPr/>
        </p:nvCxnSpPr>
        <p:spPr>
          <a:xfrm>
            <a:off x="5010150" y="4194254"/>
            <a:ext cx="2299138" cy="1"/>
          </a:xfrm>
          <a:prstGeom prst="straightConnector1">
            <a:avLst/>
          </a:prstGeom>
          <a:noFill/>
          <a:ln cap="flat" cmpd="sng" w="25400">
            <a:solidFill>
              <a:schemeClr val="dk1"/>
            </a:solidFill>
            <a:prstDash val="solid"/>
            <a:round/>
            <a:headEnd len="sm" w="sm" type="none"/>
            <a:tailEnd len="sm" w="sm" type="none"/>
          </a:ln>
        </p:spPr>
      </p:cxnSp>
      <p:sp>
        <p:nvSpPr>
          <p:cNvPr id="210" name="Google Shape;210;p50"/>
          <p:cNvSpPr/>
          <p:nvPr>
            <p:ph idx="5" type="pic"/>
          </p:nvPr>
        </p:nvSpPr>
        <p:spPr>
          <a:xfrm>
            <a:off x="5010150" y="2576334"/>
            <a:ext cx="2299138" cy="1485084"/>
          </a:xfrm>
          <a:prstGeom prst="rect">
            <a:avLst/>
          </a:prstGeom>
          <a:noFill/>
          <a:ln>
            <a:noFill/>
          </a:ln>
        </p:spPr>
      </p:sp>
      <p:sp>
        <p:nvSpPr>
          <p:cNvPr id="211" name="Google Shape;211;p50"/>
          <p:cNvSpPr txBox="1"/>
          <p:nvPr>
            <p:ph idx="1" type="body"/>
          </p:nvPr>
        </p:nvSpPr>
        <p:spPr>
          <a:xfrm>
            <a:off x="5010147" y="2029071"/>
            <a:ext cx="2299138" cy="319786"/>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1800"/>
              <a:buFont typeface="Arial"/>
              <a:buNone/>
              <a:defRPr sz="1800">
                <a:solidFill>
                  <a:schemeClr val="dk1"/>
                </a:solidFill>
              </a:defRPr>
            </a:lvl1pPr>
            <a:lvl2pPr indent="-228600" lvl="1" marL="914400" algn="l">
              <a:lnSpc>
                <a:spcPct val="100000"/>
              </a:lnSpc>
              <a:spcBef>
                <a:spcPts val="500"/>
              </a:spcBef>
              <a:spcAft>
                <a:spcPts val="0"/>
              </a:spcAft>
              <a:buClr>
                <a:schemeClr val="dk1"/>
              </a:buClr>
              <a:buSzPts val="1800"/>
              <a:buNone/>
              <a:defRPr sz="1800"/>
            </a:lvl2pPr>
            <a:lvl3pPr indent="-342900" lvl="2" marL="1371600" algn="l">
              <a:lnSpc>
                <a:spcPct val="100000"/>
              </a:lnSpc>
              <a:spcBef>
                <a:spcPts val="0"/>
              </a:spcBef>
              <a:spcAft>
                <a:spcPts val="0"/>
              </a:spcAft>
              <a:buClr>
                <a:schemeClr val="dk1"/>
              </a:buClr>
              <a:buSzPts val="1800"/>
              <a:buChar char="–"/>
              <a:defRPr sz="1800"/>
            </a:lvl3pPr>
            <a:lvl4pPr indent="-342900" lvl="3" marL="1828800" algn="l">
              <a:lnSpc>
                <a:spcPct val="100000"/>
              </a:lnSpc>
              <a:spcBef>
                <a:spcPts val="0"/>
              </a:spcBef>
              <a:spcAft>
                <a:spcPts val="0"/>
              </a:spcAft>
              <a:buClr>
                <a:schemeClr val="dk1"/>
              </a:buClr>
              <a:buSzPts val="1800"/>
              <a:buChar char="–"/>
              <a:defRPr sz="1800"/>
            </a:lvl4pPr>
            <a:lvl5pPr indent="-342900" lvl="4" marL="2286000" algn="l">
              <a:lnSpc>
                <a:spcPct val="100000"/>
              </a:lnSpc>
              <a:spcBef>
                <a:spcPts val="0"/>
              </a:spcBef>
              <a:spcAft>
                <a:spcPts val="0"/>
              </a:spcAft>
              <a:buClr>
                <a:schemeClr val="dk1"/>
              </a:buClr>
              <a:buSzPts val="1800"/>
              <a:buChar char="–"/>
              <a:defRPr sz="1800"/>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212" name="Google Shape;212;p50"/>
          <p:cNvSpPr txBox="1"/>
          <p:nvPr>
            <p:ph idx="6" type="body"/>
          </p:nvPr>
        </p:nvSpPr>
        <p:spPr>
          <a:xfrm>
            <a:off x="1841062" y="4194240"/>
            <a:ext cx="2299138" cy="319786"/>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1800"/>
              <a:buFont typeface="Arial"/>
              <a:buNone/>
              <a:defRPr sz="1800">
                <a:solidFill>
                  <a:schemeClr val="dk1"/>
                </a:solidFill>
              </a:defRPr>
            </a:lvl1pPr>
            <a:lvl2pPr indent="-228600" lvl="1" marL="914400" algn="l">
              <a:lnSpc>
                <a:spcPct val="100000"/>
              </a:lnSpc>
              <a:spcBef>
                <a:spcPts val="500"/>
              </a:spcBef>
              <a:spcAft>
                <a:spcPts val="0"/>
              </a:spcAft>
              <a:buClr>
                <a:schemeClr val="dk1"/>
              </a:buClr>
              <a:buSzPts val="1800"/>
              <a:buNone/>
              <a:defRPr sz="1800"/>
            </a:lvl2pPr>
            <a:lvl3pPr indent="-342900" lvl="2" marL="1371600" algn="l">
              <a:lnSpc>
                <a:spcPct val="100000"/>
              </a:lnSpc>
              <a:spcBef>
                <a:spcPts val="0"/>
              </a:spcBef>
              <a:spcAft>
                <a:spcPts val="0"/>
              </a:spcAft>
              <a:buClr>
                <a:schemeClr val="dk1"/>
              </a:buClr>
              <a:buSzPts val="1800"/>
              <a:buChar char="–"/>
              <a:defRPr sz="1800"/>
            </a:lvl3pPr>
            <a:lvl4pPr indent="-342900" lvl="3" marL="1828800" algn="l">
              <a:lnSpc>
                <a:spcPct val="100000"/>
              </a:lnSpc>
              <a:spcBef>
                <a:spcPts val="0"/>
              </a:spcBef>
              <a:spcAft>
                <a:spcPts val="0"/>
              </a:spcAft>
              <a:buClr>
                <a:schemeClr val="dk1"/>
              </a:buClr>
              <a:buSzPts val="1800"/>
              <a:buChar char="–"/>
              <a:defRPr sz="1800"/>
            </a:lvl4pPr>
            <a:lvl5pPr indent="-342900" lvl="4" marL="2286000" algn="l">
              <a:lnSpc>
                <a:spcPct val="100000"/>
              </a:lnSpc>
              <a:spcBef>
                <a:spcPts val="0"/>
              </a:spcBef>
              <a:spcAft>
                <a:spcPts val="0"/>
              </a:spcAft>
              <a:buClr>
                <a:schemeClr val="dk1"/>
              </a:buClr>
              <a:buSzPts val="1800"/>
              <a:buChar char="–"/>
              <a:defRPr sz="1800"/>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213" name="Google Shape;213;p50"/>
          <p:cNvSpPr txBox="1"/>
          <p:nvPr>
            <p:ph idx="7" type="body"/>
          </p:nvPr>
        </p:nvSpPr>
        <p:spPr>
          <a:xfrm>
            <a:off x="5010150" y="4194240"/>
            <a:ext cx="2299138" cy="319786"/>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1800"/>
              <a:buFont typeface="Arial"/>
              <a:buNone/>
              <a:defRPr sz="1800">
                <a:solidFill>
                  <a:schemeClr val="dk1"/>
                </a:solidFill>
              </a:defRPr>
            </a:lvl1pPr>
            <a:lvl2pPr indent="-228600" lvl="1" marL="914400" algn="l">
              <a:lnSpc>
                <a:spcPct val="100000"/>
              </a:lnSpc>
              <a:spcBef>
                <a:spcPts val="500"/>
              </a:spcBef>
              <a:spcAft>
                <a:spcPts val="0"/>
              </a:spcAft>
              <a:buClr>
                <a:schemeClr val="dk1"/>
              </a:buClr>
              <a:buSzPts val="1800"/>
              <a:buNone/>
              <a:defRPr sz="1800"/>
            </a:lvl2pPr>
            <a:lvl3pPr indent="-342900" lvl="2" marL="1371600" algn="l">
              <a:lnSpc>
                <a:spcPct val="100000"/>
              </a:lnSpc>
              <a:spcBef>
                <a:spcPts val="0"/>
              </a:spcBef>
              <a:spcAft>
                <a:spcPts val="0"/>
              </a:spcAft>
              <a:buClr>
                <a:schemeClr val="dk1"/>
              </a:buClr>
              <a:buSzPts val="1800"/>
              <a:buChar char="–"/>
              <a:defRPr sz="1800"/>
            </a:lvl3pPr>
            <a:lvl4pPr indent="-342900" lvl="3" marL="1828800" algn="l">
              <a:lnSpc>
                <a:spcPct val="100000"/>
              </a:lnSpc>
              <a:spcBef>
                <a:spcPts val="0"/>
              </a:spcBef>
              <a:spcAft>
                <a:spcPts val="0"/>
              </a:spcAft>
              <a:buClr>
                <a:schemeClr val="dk1"/>
              </a:buClr>
              <a:buSzPts val="1800"/>
              <a:buChar char="–"/>
              <a:defRPr sz="1800"/>
            </a:lvl4pPr>
            <a:lvl5pPr indent="-342900" lvl="4" marL="2286000" algn="l">
              <a:lnSpc>
                <a:spcPct val="100000"/>
              </a:lnSpc>
              <a:spcBef>
                <a:spcPts val="0"/>
              </a:spcBef>
              <a:spcAft>
                <a:spcPts val="0"/>
              </a:spcAft>
              <a:buClr>
                <a:schemeClr val="dk1"/>
              </a:buClr>
              <a:buSzPts val="1800"/>
              <a:buChar char="–"/>
              <a:defRPr sz="1800"/>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214" name="Google Shape;214;p50"/>
          <p:cNvSpPr txBox="1"/>
          <p:nvPr>
            <p:ph idx="8" type="body"/>
          </p:nvPr>
        </p:nvSpPr>
        <p:spPr>
          <a:xfrm>
            <a:off x="431800" y="4279697"/>
            <a:ext cx="8712200" cy="863802"/>
          </a:xfrm>
          <a:prstGeom prst="rect">
            <a:avLst/>
          </a:prstGeom>
          <a:noFill/>
          <a:ln>
            <a:noFill/>
          </a:ln>
        </p:spPr>
        <p:txBody>
          <a:bodyPr anchorCtr="0" anchor="b" bIns="72000" lIns="0" spcFirstLastPara="1" rIns="108000" wrap="square" tIns="0">
            <a:noAutofit/>
          </a:bodyPr>
          <a:lstStyle>
            <a:lvl1pPr indent="-228600" lvl="0" marL="457200" algn="r">
              <a:lnSpc>
                <a:spcPct val="114000"/>
              </a:lnSpc>
              <a:spcBef>
                <a:spcPts val="0"/>
              </a:spcBef>
              <a:spcAft>
                <a:spcPts val="0"/>
              </a:spcAft>
              <a:buClr>
                <a:schemeClr val="lt1"/>
              </a:buClr>
              <a:buSzPts val="1400"/>
              <a:buNone/>
              <a:defRPr sz="1400">
                <a:solidFill>
                  <a:schemeClr val="lt1"/>
                </a:solidFill>
              </a:defRPr>
            </a:lvl1pPr>
            <a:lvl2pPr indent="-228600" lvl="1" marL="914400" algn="l">
              <a:lnSpc>
                <a:spcPct val="100000"/>
              </a:lnSpc>
              <a:spcBef>
                <a:spcPts val="0"/>
              </a:spcBef>
              <a:spcAft>
                <a:spcPts val="0"/>
              </a:spcAft>
              <a:buClr>
                <a:schemeClr val="dk1"/>
              </a:buClr>
              <a:buSzPts val="1200"/>
              <a:buNone/>
              <a:defRPr sz="1200"/>
            </a:lvl2pPr>
            <a:lvl3pPr indent="-304800" lvl="2" marL="1371600" algn="l">
              <a:lnSpc>
                <a:spcPct val="100000"/>
              </a:lnSpc>
              <a:spcBef>
                <a:spcPts val="0"/>
              </a:spcBef>
              <a:spcAft>
                <a:spcPts val="0"/>
              </a:spcAft>
              <a:buClr>
                <a:schemeClr val="dk1"/>
              </a:buClr>
              <a:buSzPts val="1200"/>
              <a:buChar char="–"/>
              <a:defRPr sz="1200"/>
            </a:lvl3pPr>
            <a:lvl4pPr indent="-304800" lvl="3" marL="1828800" algn="l">
              <a:lnSpc>
                <a:spcPct val="100000"/>
              </a:lnSpc>
              <a:spcBef>
                <a:spcPts val="0"/>
              </a:spcBef>
              <a:spcAft>
                <a:spcPts val="0"/>
              </a:spcAft>
              <a:buClr>
                <a:schemeClr val="dk1"/>
              </a:buClr>
              <a:buSzPts val="1200"/>
              <a:buChar char="–"/>
              <a:defRPr sz="1200"/>
            </a:lvl4pPr>
            <a:lvl5pPr indent="-304800" lvl="4" marL="2286000" algn="l">
              <a:lnSpc>
                <a:spcPct val="100000"/>
              </a:lnSpc>
              <a:spcBef>
                <a:spcPts val="0"/>
              </a:spcBef>
              <a:spcAft>
                <a:spcPts val="0"/>
              </a:spcAft>
              <a:buClr>
                <a:schemeClr val="dk1"/>
              </a:buClr>
              <a:buSzPts val="1200"/>
              <a:buChar char="–"/>
              <a:defRPr sz="1200"/>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5488">
          <p15:clr>
            <a:srgbClr val="FBAE40"/>
          </p15:clr>
        </p15:guide>
        <p15:guide id="5" pos="1156">
          <p15:clr>
            <a:srgbClr val="FBAE40"/>
          </p15:clr>
        </p15:guide>
        <p15:guide id="6" orient="horz" pos="1620">
          <p15:clr>
            <a:srgbClr val="FBAE40"/>
          </p15:clr>
        </p15:guide>
        <p15:guide id="7" pos="2608">
          <p15:clr>
            <a:srgbClr val="FBAE40"/>
          </p15:clr>
        </p15:guide>
        <p15:guide id="8" pos="3152">
          <p15:clr>
            <a:srgbClr val="FBAE40"/>
          </p15:clr>
        </p15:guide>
        <p15:guide id="9" pos="4604">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images (Dark) (Alt)" showMasterSp="0">
  <p:cSld name="3 images (Dark) (Alt)">
    <p:bg>
      <p:bgPr>
        <a:solidFill>
          <a:schemeClr val="dk2"/>
        </a:solidFill>
      </p:bgPr>
    </p:bg>
    <p:spTree>
      <p:nvGrpSpPr>
        <p:cNvPr id="215" name="Shape 215"/>
        <p:cNvGrpSpPr/>
        <p:nvPr/>
      </p:nvGrpSpPr>
      <p:grpSpPr>
        <a:xfrm>
          <a:off x="0" y="0"/>
          <a:ext cx="0" cy="0"/>
          <a:chOff x="0" y="0"/>
          <a:chExt cx="0" cy="0"/>
        </a:xfrm>
      </p:grpSpPr>
      <p:sp>
        <p:nvSpPr>
          <p:cNvPr id="216" name="Google Shape;216;p51"/>
          <p:cNvSpPr txBox="1"/>
          <p:nvPr>
            <p:ph type="title"/>
          </p:nvPr>
        </p:nvSpPr>
        <p:spPr>
          <a:xfrm>
            <a:off x="1834710" y="2029070"/>
            <a:ext cx="2299138" cy="319787"/>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lt1"/>
              </a:buClr>
              <a:buSzPts val="1800"/>
              <a:buFont typeface="Arial"/>
              <a:buNone/>
              <a:defRPr b="0" sz="1800">
                <a:solidFill>
                  <a:schemeClr val="lt1"/>
                </a:solidFill>
              </a:defRPr>
            </a:lvl1pPr>
            <a:lvl2pPr lvl="1" algn="l">
              <a:lnSpc>
                <a:spcPct val="85000"/>
              </a:lnSpc>
              <a:spcBef>
                <a:spcPts val="50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p:txBody>
      </p:sp>
      <p:cxnSp>
        <p:nvCxnSpPr>
          <p:cNvPr id="217" name="Google Shape;217;p51"/>
          <p:cNvCxnSpPr/>
          <p:nvPr/>
        </p:nvCxnSpPr>
        <p:spPr>
          <a:xfrm>
            <a:off x="1834711" y="2029084"/>
            <a:ext cx="2299138" cy="1"/>
          </a:xfrm>
          <a:prstGeom prst="straightConnector1">
            <a:avLst/>
          </a:prstGeom>
          <a:noFill/>
          <a:ln cap="flat" cmpd="sng" w="25400">
            <a:solidFill>
              <a:schemeClr val="lt1"/>
            </a:solidFill>
            <a:prstDash val="solid"/>
            <a:round/>
            <a:headEnd len="sm" w="sm" type="none"/>
            <a:tailEnd len="sm" w="sm" type="none"/>
          </a:ln>
        </p:spPr>
      </p:cxnSp>
      <p:sp>
        <p:nvSpPr>
          <p:cNvPr id="218" name="Google Shape;218;p51"/>
          <p:cNvSpPr/>
          <p:nvPr>
            <p:ph idx="2" type="pic"/>
          </p:nvPr>
        </p:nvSpPr>
        <p:spPr>
          <a:xfrm>
            <a:off x="1834712" y="411163"/>
            <a:ext cx="2299138" cy="1485084"/>
          </a:xfrm>
          <a:prstGeom prst="rect">
            <a:avLst/>
          </a:prstGeom>
          <a:noFill/>
          <a:ln>
            <a:noFill/>
          </a:ln>
        </p:spPr>
      </p:sp>
      <p:cxnSp>
        <p:nvCxnSpPr>
          <p:cNvPr id="219" name="Google Shape;219;p51"/>
          <p:cNvCxnSpPr/>
          <p:nvPr/>
        </p:nvCxnSpPr>
        <p:spPr>
          <a:xfrm>
            <a:off x="1834709" y="4203361"/>
            <a:ext cx="2299138" cy="1"/>
          </a:xfrm>
          <a:prstGeom prst="straightConnector1">
            <a:avLst/>
          </a:prstGeom>
          <a:noFill/>
          <a:ln cap="flat" cmpd="sng" w="25400">
            <a:solidFill>
              <a:schemeClr val="lt1"/>
            </a:solidFill>
            <a:prstDash val="solid"/>
            <a:round/>
            <a:headEnd len="sm" w="sm" type="none"/>
            <a:tailEnd len="sm" w="sm" type="none"/>
          </a:ln>
        </p:spPr>
      </p:cxnSp>
      <p:sp>
        <p:nvSpPr>
          <p:cNvPr id="220" name="Google Shape;220;p51"/>
          <p:cNvSpPr/>
          <p:nvPr>
            <p:ph idx="3" type="pic"/>
          </p:nvPr>
        </p:nvSpPr>
        <p:spPr>
          <a:xfrm>
            <a:off x="1834710" y="2585440"/>
            <a:ext cx="2299138" cy="1485084"/>
          </a:xfrm>
          <a:prstGeom prst="rect">
            <a:avLst/>
          </a:prstGeom>
          <a:noFill/>
          <a:ln>
            <a:noFill/>
          </a:ln>
        </p:spPr>
      </p:sp>
      <p:cxnSp>
        <p:nvCxnSpPr>
          <p:cNvPr id="221" name="Google Shape;221;p51"/>
          <p:cNvCxnSpPr/>
          <p:nvPr/>
        </p:nvCxnSpPr>
        <p:spPr>
          <a:xfrm>
            <a:off x="5010149" y="2029084"/>
            <a:ext cx="2299138" cy="1"/>
          </a:xfrm>
          <a:prstGeom prst="straightConnector1">
            <a:avLst/>
          </a:prstGeom>
          <a:noFill/>
          <a:ln cap="flat" cmpd="sng" w="25400">
            <a:solidFill>
              <a:schemeClr val="lt1"/>
            </a:solidFill>
            <a:prstDash val="solid"/>
            <a:round/>
            <a:headEnd len="sm" w="sm" type="none"/>
            <a:tailEnd len="sm" w="sm" type="none"/>
          </a:ln>
        </p:spPr>
      </p:cxnSp>
      <p:sp>
        <p:nvSpPr>
          <p:cNvPr id="222" name="Google Shape;222;p51"/>
          <p:cNvSpPr/>
          <p:nvPr>
            <p:ph idx="4" type="pic"/>
          </p:nvPr>
        </p:nvSpPr>
        <p:spPr>
          <a:xfrm>
            <a:off x="5010150" y="411163"/>
            <a:ext cx="2299138" cy="1485084"/>
          </a:xfrm>
          <a:prstGeom prst="rect">
            <a:avLst/>
          </a:prstGeom>
          <a:noFill/>
          <a:ln>
            <a:noFill/>
          </a:ln>
        </p:spPr>
      </p:sp>
      <p:sp>
        <p:nvSpPr>
          <p:cNvPr id="223" name="Google Shape;223;p51"/>
          <p:cNvSpPr txBox="1"/>
          <p:nvPr>
            <p:ph idx="1" type="body"/>
          </p:nvPr>
        </p:nvSpPr>
        <p:spPr>
          <a:xfrm>
            <a:off x="5010147" y="2029071"/>
            <a:ext cx="2299138" cy="319786"/>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lt1"/>
              </a:buClr>
              <a:buSzPts val="1800"/>
              <a:buFont typeface="Arial"/>
              <a:buNone/>
              <a:defRPr sz="1800">
                <a:solidFill>
                  <a:schemeClr val="lt1"/>
                </a:solidFill>
              </a:defRPr>
            </a:lvl1pPr>
            <a:lvl2pPr indent="-228600" lvl="1" marL="914400" algn="l">
              <a:lnSpc>
                <a:spcPct val="100000"/>
              </a:lnSpc>
              <a:spcBef>
                <a:spcPts val="500"/>
              </a:spcBef>
              <a:spcAft>
                <a:spcPts val="0"/>
              </a:spcAft>
              <a:buClr>
                <a:schemeClr val="dk1"/>
              </a:buClr>
              <a:buSzPts val="1800"/>
              <a:buNone/>
              <a:defRPr sz="1800"/>
            </a:lvl2pPr>
            <a:lvl3pPr indent="-342900" lvl="2" marL="1371600" algn="l">
              <a:lnSpc>
                <a:spcPct val="100000"/>
              </a:lnSpc>
              <a:spcBef>
                <a:spcPts val="0"/>
              </a:spcBef>
              <a:spcAft>
                <a:spcPts val="0"/>
              </a:spcAft>
              <a:buClr>
                <a:schemeClr val="dk1"/>
              </a:buClr>
              <a:buSzPts val="1800"/>
              <a:buChar char="–"/>
              <a:defRPr sz="1800"/>
            </a:lvl3pPr>
            <a:lvl4pPr indent="-342900" lvl="3" marL="1828800" algn="l">
              <a:lnSpc>
                <a:spcPct val="100000"/>
              </a:lnSpc>
              <a:spcBef>
                <a:spcPts val="0"/>
              </a:spcBef>
              <a:spcAft>
                <a:spcPts val="0"/>
              </a:spcAft>
              <a:buClr>
                <a:schemeClr val="dk1"/>
              </a:buClr>
              <a:buSzPts val="1800"/>
              <a:buChar char="–"/>
              <a:defRPr sz="1800"/>
            </a:lvl4pPr>
            <a:lvl5pPr indent="-342900" lvl="4" marL="2286000" algn="l">
              <a:lnSpc>
                <a:spcPct val="100000"/>
              </a:lnSpc>
              <a:spcBef>
                <a:spcPts val="0"/>
              </a:spcBef>
              <a:spcAft>
                <a:spcPts val="0"/>
              </a:spcAft>
              <a:buClr>
                <a:schemeClr val="dk1"/>
              </a:buClr>
              <a:buSzPts val="1800"/>
              <a:buChar char="–"/>
              <a:defRPr sz="1800"/>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224" name="Google Shape;224;p51"/>
          <p:cNvSpPr txBox="1"/>
          <p:nvPr>
            <p:ph idx="5" type="body"/>
          </p:nvPr>
        </p:nvSpPr>
        <p:spPr>
          <a:xfrm>
            <a:off x="1834709" y="4203347"/>
            <a:ext cx="2299138" cy="322707"/>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lt1"/>
              </a:buClr>
              <a:buSzPts val="1800"/>
              <a:buFont typeface="Arial"/>
              <a:buNone/>
              <a:defRPr sz="1800">
                <a:solidFill>
                  <a:schemeClr val="lt1"/>
                </a:solidFill>
              </a:defRPr>
            </a:lvl1pPr>
            <a:lvl2pPr indent="-228600" lvl="1" marL="914400" algn="l">
              <a:lnSpc>
                <a:spcPct val="100000"/>
              </a:lnSpc>
              <a:spcBef>
                <a:spcPts val="500"/>
              </a:spcBef>
              <a:spcAft>
                <a:spcPts val="0"/>
              </a:spcAft>
              <a:buClr>
                <a:schemeClr val="dk1"/>
              </a:buClr>
              <a:buSzPts val="1800"/>
              <a:buNone/>
              <a:defRPr sz="1800"/>
            </a:lvl2pPr>
            <a:lvl3pPr indent="-342900" lvl="2" marL="1371600" algn="l">
              <a:lnSpc>
                <a:spcPct val="100000"/>
              </a:lnSpc>
              <a:spcBef>
                <a:spcPts val="0"/>
              </a:spcBef>
              <a:spcAft>
                <a:spcPts val="0"/>
              </a:spcAft>
              <a:buClr>
                <a:schemeClr val="dk1"/>
              </a:buClr>
              <a:buSzPts val="1800"/>
              <a:buChar char="–"/>
              <a:defRPr sz="1800"/>
            </a:lvl3pPr>
            <a:lvl4pPr indent="-342900" lvl="3" marL="1828800" algn="l">
              <a:lnSpc>
                <a:spcPct val="100000"/>
              </a:lnSpc>
              <a:spcBef>
                <a:spcPts val="0"/>
              </a:spcBef>
              <a:spcAft>
                <a:spcPts val="0"/>
              </a:spcAft>
              <a:buClr>
                <a:schemeClr val="dk1"/>
              </a:buClr>
              <a:buSzPts val="1800"/>
              <a:buChar char="–"/>
              <a:defRPr sz="1800"/>
            </a:lvl4pPr>
            <a:lvl5pPr indent="-342900" lvl="4" marL="2286000" algn="l">
              <a:lnSpc>
                <a:spcPct val="100000"/>
              </a:lnSpc>
              <a:spcBef>
                <a:spcPts val="0"/>
              </a:spcBef>
              <a:spcAft>
                <a:spcPts val="0"/>
              </a:spcAft>
              <a:buClr>
                <a:schemeClr val="dk1"/>
              </a:buClr>
              <a:buSzPts val="1800"/>
              <a:buChar char="–"/>
              <a:defRPr sz="1800"/>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225" name="Google Shape;225;p51"/>
          <p:cNvSpPr txBox="1"/>
          <p:nvPr>
            <p:ph idx="6" type="body"/>
          </p:nvPr>
        </p:nvSpPr>
        <p:spPr>
          <a:xfrm>
            <a:off x="431800" y="4279697"/>
            <a:ext cx="8712200" cy="863802"/>
          </a:xfrm>
          <a:prstGeom prst="rect">
            <a:avLst/>
          </a:prstGeom>
          <a:noFill/>
          <a:ln>
            <a:noFill/>
          </a:ln>
        </p:spPr>
        <p:txBody>
          <a:bodyPr anchorCtr="0" anchor="b" bIns="72000" lIns="0" spcFirstLastPara="1" rIns="108000" wrap="square" tIns="0">
            <a:noAutofit/>
          </a:bodyPr>
          <a:lstStyle>
            <a:lvl1pPr indent="-228600" lvl="0" marL="457200" algn="r">
              <a:lnSpc>
                <a:spcPct val="114000"/>
              </a:lnSpc>
              <a:spcBef>
                <a:spcPts val="0"/>
              </a:spcBef>
              <a:spcAft>
                <a:spcPts val="0"/>
              </a:spcAft>
              <a:buClr>
                <a:schemeClr val="lt1"/>
              </a:buClr>
              <a:buSzPts val="1400"/>
              <a:buNone/>
              <a:defRPr sz="1400">
                <a:solidFill>
                  <a:schemeClr val="lt1"/>
                </a:solidFill>
              </a:defRPr>
            </a:lvl1pPr>
            <a:lvl2pPr indent="-228600" lvl="1" marL="914400" algn="l">
              <a:lnSpc>
                <a:spcPct val="100000"/>
              </a:lnSpc>
              <a:spcBef>
                <a:spcPts val="0"/>
              </a:spcBef>
              <a:spcAft>
                <a:spcPts val="0"/>
              </a:spcAft>
              <a:buClr>
                <a:schemeClr val="dk1"/>
              </a:buClr>
              <a:buSzPts val="1200"/>
              <a:buNone/>
              <a:defRPr sz="1200"/>
            </a:lvl2pPr>
            <a:lvl3pPr indent="-304800" lvl="2" marL="1371600" algn="l">
              <a:lnSpc>
                <a:spcPct val="100000"/>
              </a:lnSpc>
              <a:spcBef>
                <a:spcPts val="0"/>
              </a:spcBef>
              <a:spcAft>
                <a:spcPts val="0"/>
              </a:spcAft>
              <a:buClr>
                <a:schemeClr val="dk1"/>
              </a:buClr>
              <a:buSzPts val="1200"/>
              <a:buChar char="–"/>
              <a:defRPr sz="1200"/>
            </a:lvl3pPr>
            <a:lvl4pPr indent="-304800" lvl="3" marL="1828800" algn="l">
              <a:lnSpc>
                <a:spcPct val="100000"/>
              </a:lnSpc>
              <a:spcBef>
                <a:spcPts val="0"/>
              </a:spcBef>
              <a:spcAft>
                <a:spcPts val="0"/>
              </a:spcAft>
              <a:buClr>
                <a:schemeClr val="dk1"/>
              </a:buClr>
              <a:buSzPts val="1200"/>
              <a:buChar char="–"/>
              <a:defRPr sz="1200"/>
            </a:lvl4pPr>
            <a:lvl5pPr indent="-304800" lvl="4" marL="2286000" algn="l">
              <a:lnSpc>
                <a:spcPct val="100000"/>
              </a:lnSpc>
              <a:spcBef>
                <a:spcPts val="0"/>
              </a:spcBef>
              <a:spcAft>
                <a:spcPts val="0"/>
              </a:spcAft>
              <a:buClr>
                <a:schemeClr val="dk1"/>
              </a:buClr>
              <a:buSzPts val="1200"/>
              <a:buChar char="–"/>
              <a:defRPr sz="1200"/>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5488">
          <p15:clr>
            <a:srgbClr val="FBAE40"/>
          </p15:clr>
        </p15:guide>
        <p15:guide id="5" pos="2608">
          <p15:clr>
            <a:srgbClr val="FBAE40"/>
          </p15:clr>
        </p15:guide>
        <p15:guide id="6" orient="horz" pos="1620">
          <p15:clr>
            <a:srgbClr val="FBAE40"/>
          </p15:clr>
        </p15:guide>
        <p15:guide id="7" pos="3152">
          <p15:clr>
            <a:srgbClr val="FBAE40"/>
          </p15:clr>
        </p15:guide>
        <p15:guide id="8" pos="1156">
          <p15:clr>
            <a:srgbClr val="FBAE40"/>
          </p15:clr>
        </p15:guide>
        <p15:guide id="9" pos="4604">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images (Light) (Alt)" showMasterSp="0">
  <p:cSld name="3 images (Light) (Alt)">
    <p:bg>
      <p:bgPr>
        <a:solidFill>
          <a:schemeClr val="lt2"/>
        </a:solidFill>
      </p:bgPr>
    </p:bg>
    <p:spTree>
      <p:nvGrpSpPr>
        <p:cNvPr id="226" name="Shape 226"/>
        <p:cNvGrpSpPr/>
        <p:nvPr/>
      </p:nvGrpSpPr>
      <p:grpSpPr>
        <a:xfrm>
          <a:off x="0" y="0"/>
          <a:ext cx="0" cy="0"/>
          <a:chOff x="0" y="0"/>
          <a:chExt cx="0" cy="0"/>
        </a:xfrm>
      </p:grpSpPr>
      <p:sp>
        <p:nvSpPr>
          <p:cNvPr id="227" name="Google Shape;227;p52"/>
          <p:cNvSpPr txBox="1"/>
          <p:nvPr>
            <p:ph type="title"/>
          </p:nvPr>
        </p:nvSpPr>
        <p:spPr>
          <a:xfrm>
            <a:off x="1841062" y="2029070"/>
            <a:ext cx="2299138" cy="319787"/>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1800"/>
              <a:buFont typeface="Arial"/>
              <a:buNone/>
              <a:defRPr b="0" sz="1800">
                <a:solidFill>
                  <a:schemeClr val="dk1"/>
                </a:solidFill>
              </a:defRPr>
            </a:lvl1pPr>
            <a:lvl2pPr lvl="1" algn="l">
              <a:lnSpc>
                <a:spcPct val="85000"/>
              </a:lnSpc>
              <a:spcBef>
                <a:spcPts val="50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p:txBody>
      </p:sp>
      <p:cxnSp>
        <p:nvCxnSpPr>
          <p:cNvPr id="228" name="Google Shape;228;p52"/>
          <p:cNvCxnSpPr/>
          <p:nvPr/>
        </p:nvCxnSpPr>
        <p:spPr>
          <a:xfrm>
            <a:off x="1841063" y="2029084"/>
            <a:ext cx="2299138" cy="1"/>
          </a:xfrm>
          <a:prstGeom prst="straightConnector1">
            <a:avLst/>
          </a:prstGeom>
          <a:noFill/>
          <a:ln cap="flat" cmpd="sng" w="25400">
            <a:solidFill>
              <a:schemeClr val="dk1"/>
            </a:solidFill>
            <a:prstDash val="solid"/>
            <a:round/>
            <a:headEnd len="sm" w="sm" type="none"/>
            <a:tailEnd len="sm" w="sm" type="none"/>
          </a:ln>
        </p:spPr>
      </p:cxnSp>
      <p:sp>
        <p:nvSpPr>
          <p:cNvPr id="229" name="Google Shape;229;p52"/>
          <p:cNvSpPr/>
          <p:nvPr>
            <p:ph idx="2" type="pic"/>
          </p:nvPr>
        </p:nvSpPr>
        <p:spPr>
          <a:xfrm>
            <a:off x="1834712" y="411163"/>
            <a:ext cx="2299138" cy="1485084"/>
          </a:xfrm>
          <a:prstGeom prst="rect">
            <a:avLst/>
          </a:prstGeom>
          <a:noFill/>
          <a:ln>
            <a:noFill/>
          </a:ln>
        </p:spPr>
      </p:sp>
      <p:cxnSp>
        <p:nvCxnSpPr>
          <p:cNvPr id="230" name="Google Shape;230;p52"/>
          <p:cNvCxnSpPr/>
          <p:nvPr/>
        </p:nvCxnSpPr>
        <p:spPr>
          <a:xfrm>
            <a:off x="1841062" y="4194254"/>
            <a:ext cx="2299138" cy="1"/>
          </a:xfrm>
          <a:prstGeom prst="straightConnector1">
            <a:avLst/>
          </a:prstGeom>
          <a:noFill/>
          <a:ln cap="flat" cmpd="sng" w="25400">
            <a:solidFill>
              <a:schemeClr val="dk1"/>
            </a:solidFill>
            <a:prstDash val="solid"/>
            <a:round/>
            <a:headEnd len="sm" w="sm" type="none"/>
            <a:tailEnd len="sm" w="sm" type="none"/>
          </a:ln>
        </p:spPr>
      </p:cxnSp>
      <p:sp>
        <p:nvSpPr>
          <p:cNvPr id="231" name="Google Shape;231;p52"/>
          <p:cNvSpPr/>
          <p:nvPr>
            <p:ph idx="3" type="pic"/>
          </p:nvPr>
        </p:nvSpPr>
        <p:spPr>
          <a:xfrm>
            <a:off x="1841062" y="2576334"/>
            <a:ext cx="2299138" cy="1485084"/>
          </a:xfrm>
          <a:prstGeom prst="rect">
            <a:avLst/>
          </a:prstGeom>
          <a:noFill/>
          <a:ln>
            <a:noFill/>
          </a:ln>
        </p:spPr>
      </p:sp>
      <p:cxnSp>
        <p:nvCxnSpPr>
          <p:cNvPr id="232" name="Google Shape;232;p52"/>
          <p:cNvCxnSpPr/>
          <p:nvPr/>
        </p:nvCxnSpPr>
        <p:spPr>
          <a:xfrm>
            <a:off x="5010149" y="2029084"/>
            <a:ext cx="2299138" cy="1"/>
          </a:xfrm>
          <a:prstGeom prst="straightConnector1">
            <a:avLst/>
          </a:prstGeom>
          <a:noFill/>
          <a:ln cap="flat" cmpd="sng" w="25400">
            <a:solidFill>
              <a:schemeClr val="dk1"/>
            </a:solidFill>
            <a:prstDash val="solid"/>
            <a:round/>
            <a:headEnd len="sm" w="sm" type="none"/>
            <a:tailEnd len="sm" w="sm" type="none"/>
          </a:ln>
        </p:spPr>
      </p:cxnSp>
      <p:sp>
        <p:nvSpPr>
          <p:cNvPr id="233" name="Google Shape;233;p52"/>
          <p:cNvSpPr/>
          <p:nvPr>
            <p:ph idx="4" type="pic"/>
          </p:nvPr>
        </p:nvSpPr>
        <p:spPr>
          <a:xfrm>
            <a:off x="5010150" y="411163"/>
            <a:ext cx="2299138" cy="1485084"/>
          </a:xfrm>
          <a:prstGeom prst="rect">
            <a:avLst/>
          </a:prstGeom>
          <a:noFill/>
          <a:ln>
            <a:noFill/>
          </a:ln>
        </p:spPr>
      </p:sp>
      <p:sp>
        <p:nvSpPr>
          <p:cNvPr id="234" name="Google Shape;234;p52"/>
          <p:cNvSpPr txBox="1"/>
          <p:nvPr>
            <p:ph idx="1" type="body"/>
          </p:nvPr>
        </p:nvSpPr>
        <p:spPr>
          <a:xfrm>
            <a:off x="5010147" y="2029071"/>
            <a:ext cx="2299138" cy="319786"/>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1800"/>
              <a:buFont typeface="Arial"/>
              <a:buNone/>
              <a:defRPr sz="1800">
                <a:solidFill>
                  <a:schemeClr val="dk1"/>
                </a:solidFill>
              </a:defRPr>
            </a:lvl1pPr>
            <a:lvl2pPr indent="-228600" lvl="1" marL="914400" algn="l">
              <a:lnSpc>
                <a:spcPct val="100000"/>
              </a:lnSpc>
              <a:spcBef>
                <a:spcPts val="500"/>
              </a:spcBef>
              <a:spcAft>
                <a:spcPts val="0"/>
              </a:spcAft>
              <a:buClr>
                <a:schemeClr val="dk1"/>
              </a:buClr>
              <a:buSzPts val="1800"/>
              <a:buNone/>
              <a:defRPr sz="1800"/>
            </a:lvl2pPr>
            <a:lvl3pPr indent="-342900" lvl="2" marL="1371600" algn="l">
              <a:lnSpc>
                <a:spcPct val="100000"/>
              </a:lnSpc>
              <a:spcBef>
                <a:spcPts val="0"/>
              </a:spcBef>
              <a:spcAft>
                <a:spcPts val="0"/>
              </a:spcAft>
              <a:buClr>
                <a:schemeClr val="dk1"/>
              </a:buClr>
              <a:buSzPts val="1800"/>
              <a:buChar char="–"/>
              <a:defRPr sz="1800"/>
            </a:lvl3pPr>
            <a:lvl4pPr indent="-342900" lvl="3" marL="1828800" algn="l">
              <a:lnSpc>
                <a:spcPct val="100000"/>
              </a:lnSpc>
              <a:spcBef>
                <a:spcPts val="0"/>
              </a:spcBef>
              <a:spcAft>
                <a:spcPts val="0"/>
              </a:spcAft>
              <a:buClr>
                <a:schemeClr val="dk1"/>
              </a:buClr>
              <a:buSzPts val="1800"/>
              <a:buChar char="–"/>
              <a:defRPr sz="1800"/>
            </a:lvl4pPr>
            <a:lvl5pPr indent="-342900" lvl="4" marL="2286000" algn="l">
              <a:lnSpc>
                <a:spcPct val="100000"/>
              </a:lnSpc>
              <a:spcBef>
                <a:spcPts val="0"/>
              </a:spcBef>
              <a:spcAft>
                <a:spcPts val="0"/>
              </a:spcAft>
              <a:buClr>
                <a:schemeClr val="dk1"/>
              </a:buClr>
              <a:buSzPts val="1800"/>
              <a:buChar char="–"/>
              <a:defRPr sz="1800"/>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235" name="Google Shape;235;p52"/>
          <p:cNvSpPr txBox="1"/>
          <p:nvPr>
            <p:ph idx="5" type="body"/>
          </p:nvPr>
        </p:nvSpPr>
        <p:spPr>
          <a:xfrm>
            <a:off x="1841062" y="4194240"/>
            <a:ext cx="2299138" cy="319786"/>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1800"/>
              <a:buFont typeface="Arial"/>
              <a:buNone/>
              <a:defRPr sz="1800">
                <a:solidFill>
                  <a:schemeClr val="dk1"/>
                </a:solidFill>
              </a:defRPr>
            </a:lvl1pPr>
            <a:lvl2pPr indent="-228600" lvl="1" marL="914400" algn="l">
              <a:lnSpc>
                <a:spcPct val="100000"/>
              </a:lnSpc>
              <a:spcBef>
                <a:spcPts val="500"/>
              </a:spcBef>
              <a:spcAft>
                <a:spcPts val="0"/>
              </a:spcAft>
              <a:buClr>
                <a:schemeClr val="dk1"/>
              </a:buClr>
              <a:buSzPts val="1800"/>
              <a:buNone/>
              <a:defRPr sz="1800"/>
            </a:lvl2pPr>
            <a:lvl3pPr indent="-342900" lvl="2" marL="1371600" algn="l">
              <a:lnSpc>
                <a:spcPct val="100000"/>
              </a:lnSpc>
              <a:spcBef>
                <a:spcPts val="0"/>
              </a:spcBef>
              <a:spcAft>
                <a:spcPts val="0"/>
              </a:spcAft>
              <a:buClr>
                <a:schemeClr val="dk1"/>
              </a:buClr>
              <a:buSzPts val="1800"/>
              <a:buChar char="–"/>
              <a:defRPr sz="1800"/>
            </a:lvl3pPr>
            <a:lvl4pPr indent="-342900" lvl="3" marL="1828800" algn="l">
              <a:lnSpc>
                <a:spcPct val="100000"/>
              </a:lnSpc>
              <a:spcBef>
                <a:spcPts val="0"/>
              </a:spcBef>
              <a:spcAft>
                <a:spcPts val="0"/>
              </a:spcAft>
              <a:buClr>
                <a:schemeClr val="dk1"/>
              </a:buClr>
              <a:buSzPts val="1800"/>
              <a:buChar char="–"/>
              <a:defRPr sz="1800"/>
            </a:lvl4pPr>
            <a:lvl5pPr indent="-342900" lvl="4" marL="2286000" algn="l">
              <a:lnSpc>
                <a:spcPct val="100000"/>
              </a:lnSpc>
              <a:spcBef>
                <a:spcPts val="0"/>
              </a:spcBef>
              <a:spcAft>
                <a:spcPts val="0"/>
              </a:spcAft>
              <a:buClr>
                <a:schemeClr val="dk1"/>
              </a:buClr>
              <a:buSzPts val="1800"/>
              <a:buChar char="–"/>
              <a:defRPr sz="1800"/>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236" name="Google Shape;236;p52"/>
          <p:cNvSpPr txBox="1"/>
          <p:nvPr>
            <p:ph idx="6" type="body"/>
          </p:nvPr>
        </p:nvSpPr>
        <p:spPr>
          <a:xfrm>
            <a:off x="863600" y="4407112"/>
            <a:ext cx="8280400" cy="736388"/>
          </a:xfrm>
          <a:prstGeom prst="rect">
            <a:avLst/>
          </a:prstGeom>
          <a:noFill/>
          <a:ln>
            <a:noFill/>
          </a:ln>
        </p:spPr>
        <p:txBody>
          <a:bodyPr anchorCtr="0" anchor="b" bIns="0" lIns="0" spcFirstLastPara="1" rIns="0" wrap="square" tIns="0">
            <a:noAutofit/>
          </a:bodyPr>
          <a:lstStyle>
            <a:lvl1pPr indent="-228600" lvl="0" marL="457200" algn="r">
              <a:lnSpc>
                <a:spcPct val="100000"/>
              </a:lnSpc>
              <a:spcBef>
                <a:spcPts val="0"/>
              </a:spcBef>
              <a:spcAft>
                <a:spcPts val="0"/>
              </a:spcAft>
              <a:buClr>
                <a:schemeClr val="lt1"/>
              </a:buClr>
              <a:buSzPts val="1400"/>
              <a:buNone/>
              <a:defRPr sz="1400">
                <a:solidFill>
                  <a:schemeClr val="lt1"/>
                </a:solidFill>
              </a:defRPr>
            </a:lvl1pPr>
            <a:lvl2pPr indent="-228600" lvl="1" marL="914400" algn="l">
              <a:lnSpc>
                <a:spcPct val="100000"/>
              </a:lnSpc>
              <a:spcBef>
                <a:spcPts val="200"/>
              </a:spcBef>
              <a:spcAft>
                <a:spcPts val="0"/>
              </a:spcAft>
              <a:buClr>
                <a:schemeClr val="dk1"/>
              </a:buClr>
              <a:buSzPts val="1800"/>
              <a:buNone/>
              <a:defRPr/>
            </a:lvl2pPr>
            <a:lvl3pPr indent="-342900" lvl="2" marL="1371600" algn="l">
              <a:lnSpc>
                <a:spcPct val="100000"/>
              </a:lnSpc>
              <a:spcBef>
                <a:spcPts val="0"/>
              </a:spcBef>
              <a:spcAft>
                <a:spcPts val="0"/>
              </a:spcAft>
              <a:buClr>
                <a:schemeClr val="dk1"/>
              </a:buClr>
              <a:buSzPts val="1800"/>
              <a:buChar char="–"/>
              <a:defRPr/>
            </a:lvl3pPr>
            <a:lvl4pPr indent="-342900" lvl="3" marL="1828800" algn="l">
              <a:lnSpc>
                <a:spcPct val="100000"/>
              </a:lnSpc>
              <a:spcBef>
                <a:spcPts val="0"/>
              </a:spcBef>
              <a:spcAft>
                <a:spcPts val="0"/>
              </a:spcAft>
              <a:buClr>
                <a:schemeClr val="dk1"/>
              </a:buClr>
              <a:buSzPts val="1800"/>
              <a:buChar char="–"/>
              <a:defRPr/>
            </a:lvl4pPr>
            <a:lvl5pPr indent="-342900" lvl="4" marL="2286000" algn="l">
              <a:lnSpc>
                <a:spcPct val="100000"/>
              </a:lnSpc>
              <a:spcBef>
                <a:spcPts val="0"/>
              </a:spcBef>
              <a:spcAft>
                <a:spcPts val="0"/>
              </a:spcAft>
              <a:buClr>
                <a:schemeClr val="dk1"/>
              </a:buClr>
              <a:buSzPts val="1800"/>
              <a:buChar char="–"/>
              <a:defRPr/>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5488">
          <p15:clr>
            <a:srgbClr val="FBAE40"/>
          </p15:clr>
        </p15:guide>
        <p15:guide id="5" pos="1156">
          <p15:clr>
            <a:srgbClr val="FBAE40"/>
          </p15:clr>
        </p15:guide>
        <p15:guide id="6" orient="horz" pos="1620">
          <p15:clr>
            <a:srgbClr val="FBAE40"/>
          </p15:clr>
        </p15:guide>
        <p15:guide id="7" pos="2608">
          <p15:clr>
            <a:srgbClr val="FBAE40"/>
          </p15:clr>
        </p15:guide>
        <p15:guide id="8" pos="3152">
          <p15:clr>
            <a:srgbClr val="FBAE40"/>
          </p15:clr>
        </p15:guide>
        <p15:guide id="9" pos="4604">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 images (Dark)" showMasterSp="0">
  <p:cSld name="5 images (Dark)">
    <p:bg>
      <p:bgPr>
        <a:solidFill>
          <a:schemeClr val="dk2"/>
        </a:solidFill>
      </p:bgPr>
    </p:bg>
    <p:spTree>
      <p:nvGrpSpPr>
        <p:cNvPr id="237" name="Shape 237"/>
        <p:cNvGrpSpPr/>
        <p:nvPr/>
      </p:nvGrpSpPr>
      <p:grpSpPr>
        <a:xfrm>
          <a:off x="0" y="0"/>
          <a:ext cx="0" cy="0"/>
          <a:chOff x="0" y="0"/>
          <a:chExt cx="0" cy="0"/>
        </a:xfrm>
      </p:grpSpPr>
      <p:sp>
        <p:nvSpPr>
          <p:cNvPr id="238" name="Google Shape;238;p53"/>
          <p:cNvSpPr txBox="1"/>
          <p:nvPr>
            <p:ph type="title"/>
          </p:nvPr>
        </p:nvSpPr>
        <p:spPr>
          <a:xfrm>
            <a:off x="431800" y="2029070"/>
            <a:ext cx="2299138" cy="319787"/>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lt1"/>
              </a:buClr>
              <a:buSzPts val="1800"/>
              <a:buFont typeface="Arial"/>
              <a:buNone/>
              <a:defRPr b="0" sz="1800">
                <a:solidFill>
                  <a:schemeClr val="lt1"/>
                </a:solidFill>
              </a:defRPr>
            </a:lvl1pPr>
            <a:lvl2pPr lvl="1" algn="l">
              <a:lnSpc>
                <a:spcPct val="85000"/>
              </a:lnSpc>
              <a:spcBef>
                <a:spcPts val="50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p:txBody>
      </p:sp>
      <p:cxnSp>
        <p:nvCxnSpPr>
          <p:cNvPr id="239" name="Google Shape;239;p53"/>
          <p:cNvCxnSpPr/>
          <p:nvPr/>
        </p:nvCxnSpPr>
        <p:spPr>
          <a:xfrm>
            <a:off x="431801" y="2029084"/>
            <a:ext cx="2299138" cy="1"/>
          </a:xfrm>
          <a:prstGeom prst="straightConnector1">
            <a:avLst/>
          </a:prstGeom>
          <a:noFill/>
          <a:ln cap="flat" cmpd="sng" w="25400">
            <a:solidFill>
              <a:schemeClr val="lt1"/>
            </a:solidFill>
            <a:prstDash val="solid"/>
            <a:round/>
            <a:headEnd len="sm" w="sm" type="none"/>
            <a:tailEnd len="sm" w="sm" type="none"/>
          </a:ln>
        </p:spPr>
      </p:cxnSp>
      <p:sp>
        <p:nvSpPr>
          <p:cNvPr id="240" name="Google Shape;240;p53"/>
          <p:cNvSpPr/>
          <p:nvPr>
            <p:ph idx="2" type="pic"/>
          </p:nvPr>
        </p:nvSpPr>
        <p:spPr>
          <a:xfrm>
            <a:off x="431802" y="411163"/>
            <a:ext cx="2299138" cy="1485084"/>
          </a:xfrm>
          <a:prstGeom prst="rect">
            <a:avLst/>
          </a:prstGeom>
          <a:noFill/>
          <a:ln>
            <a:noFill/>
          </a:ln>
        </p:spPr>
      </p:sp>
      <p:cxnSp>
        <p:nvCxnSpPr>
          <p:cNvPr id="241" name="Google Shape;241;p53"/>
          <p:cNvCxnSpPr/>
          <p:nvPr/>
        </p:nvCxnSpPr>
        <p:spPr>
          <a:xfrm>
            <a:off x="436125" y="4189671"/>
            <a:ext cx="2299138" cy="1"/>
          </a:xfrm>
          <a:prstGeom prst="straightConnector1">
            <a:avLst/>
          </a:prstGeom>
          <a:noFill/>
          <a:ln cap="flat" cmpd="sng" w="25400">
            <a:solidFill>
              <a:schemeClr val="lt1"/>
            </a:solidFill>
            <a:prstDash val="solid"/>
            <a:round/>
            <a:headEnd len="sm" w="sm" type="none"/>
            <a:tailEnd len="sm" w="sm" type="none"/>
          </a:ln>
        </p:spPr>
      </p:cxnSp>
      <p:sp>
        <p:nvSpPr>
          <p:cNvPr id="242" name="Google Shape;242;p53"/>
          <p:cNvSpPr/>
          <p:nvPr>
            <p:ph idx="3" type="pic"/>
          </p:nvPr>
        </p:nvSpPr>
        <p:spPr>
          <a:xfrm>
            <a:off x="436125" y="2571750"/>
            <a:ext cx="2299138" cy="1485084"/>
          </a:xfrm>
          <a:prstGeom prst="rect">
            <a:avLst/>
          </a:prstGeom>
          <a:noFill/>
          <a:ln>
            <a:noFill/>
          </a:ln>
        </p:spPr>
      </p:sp>
      <p:cxnSp>
        <p:nvCxnSpPr>
          <p:cNvPr id="243" name="Google Shape;243;p53"/>
          <p:cNvCxnSpPr/>
          <p:nvPr/>
        </p:nvCxnSpPr>
        <p:spPr>
          <a:xfrm>
            <a:off x="6413064" y="2029084"/>
            <a:ext cx="2299138" cy="1"/>
          </a:xfrm>
          <a:prstGeom prst="straightConnector1">
            <a:avLst/>
          </a:prstGeom>
          <a:noFill/>
          <a:ln cap="flat" cmpd="sng" w="25400">
            <a:solidFill>
              <a:schemeClr val="lt1"/>
            </a:solidFill>
            <a:prstDash val="solid"/>
            <a:round/>
            <a:headEnd len="sm" w="sm" type="none"/>
            <a:tailEnd len="sm" w="sm" type="none"/>
          </a:ln>
        </p:spPr>
      </p:cxnSp>
      <p:sp>
        <p:nvSpPr>
          <p:cNvPr id="244" name="Google Shape;244;p53"/>
          <p:cNvSpPr/>
          <p:nvPr>
            <p:ph idx="4" type="pic"/>
          </p:nvPr>
        </p:nvSpPr>
        <p:spPr>
          <a:xfrm>
            <a:off x="6413065" y="411163"/>
            <a:ext cx="2299138" cy="1485084"/>
          </a:xfrm>
          <a:prstGeom prst="rect">
            <a:avLst/>
          </a:prstGeom>
          <a:noFill/>
          <a:ln>
            <a:noFill/>
          </a:ln>
        </p:spPr>
      </p:sp>
      <p:sp>
        <p:nvSpPr>
          <p:cNvPr id="245" name="Google Shape;245;p53"/>
          <p:cNvSpPr txBox="1"/>
          <p:nvPr>
            <p:ph idx="1" type="body"/>
          </p:nvPr>
        </p:nvSpPr>
        <p:spPr>
          <a:xfrm>
            <a:off x="6413062" y="2029071"/>
            <a:ext cx="2299138" cy="319786"/>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lt1"/>
              </a:buClr>
              <a:buSzPts val="1800"/>
              <a:buFont typeface="Arial"/>
              <a:buNone/>
              <a:defRPr sz="1800">
                <a:solidFill>
                  <a:schemeClr val="lt1"/>
                </a:solidFill>
              </a:defRPr>
            </a:lvl1pPr>
            <a:lvl2pPr indent="-228600" lvl="1" marL="914400" algn="l">
              <a:lnSpc>
                <a:spcPct val="100000"/>
              </a:lnSpc>
              <a:spcBef>
                <a:spcPts val="500"/>
              </a:spcBef>
              <a:spcAft>
                <a:spcPts val="0"/>
              </a:spcAft>
              <a:buClr>
                <a:schemeClr val="dk1"/>
              </a:buClr>
              <a:buSzPts val="1800"/>
              <a:buNone/>
              <a:defRPr sz="1800"/>
            </a:lvl2pPr>
            <a:lvl3pPr indent="-342900" lvl="2" marL="1371600" algn="l">
              <a:lnSpc>
                <a:spcPct val="100000"/>
              </a:lnSpc>
              <a:spcBef>
                <a:spcPts val="0"/>
              </a:spcBef>
              <a:spcAft>
                <a:spcPts val="0"/>
              </a:spcAft>
              <a:buClr>
                <a:schemeClr val="dk1"/>
              </a:buClr>
              <a:buSzPts val="1800"/>
              <a:buChar char="–"/>
              <a:defRPr sz="1800"/>
            </a:lvl3pPr>
            <a:lvl4pPr indent="-342900" lvl="3" marL="1828800" algn="l">
              <a:lnSpc>
                <a:spcPct val="100000"/>
              </a:lnSpc>
              <a:spcBef>
                <a:spcPts val="0"/>
              </a:spcBef>
              <a:spcAft>
                <a:spcPts val="0"/>
              </a:spcAft>
              <a:buClr>
                <a:schemeClr val="dk1"/>
              </a:buClr>
              <a:buSzPts val="1800"/>
              <a:buChar char="–"/>
              <a:defRPr sz="1800"/>
            </a:lvl4pPr>
            <a:lvl5pPr indent="-342900" lvl="4" marL="2286000" algn="l">
              <a:lnSpc>
                <a:spcPct val="100000"/>
              </a:lnSpc>
              <a:spcBef>
                <a:spcPts val="0"/>
              </a:spcBef>
              <a:spcAft>
                <a:spcPts val="0"/>
              </a:spcAft>
              <a:buClr>
                <a:schemeClr val="dk1"/>
              </a:buClr>
              <a:buSzPts val="1800"/>
              <a:buChar char="–"/>
              <a:defRPr sz="1800"/>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246" name="Google Shape;246;p53"/>
          <p:cNvSpPr txBox="1"/>
          <p:nvPr>
            <p:ph idx="5" type="body"/>
          </p:nvPr>
        </p:nvSpPr>
        <p:spPr>
          <a:xfrm>
            <a:off x="436125" y="4189657"/>
            <a:ext cx="2299138" cy="319786"/>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lt1"/>
              </a:buClr>
              <a:buSzPts val="1800"/>
              <a:buFont typeface="Arial"/>
              <a:buNone/>
              <a:defRPr sz="1800">
                <a:solidFill>
                  <a:schemeClr val="lt1"/>
                </a:solidFill>
              </a:defRPr>
            </a:lvl1pPr>
            <a:lvl2pPr indent="-228600" lvl="1" marL="914400" algn="l">
              <a:lnSpc>
                <a:spcPct val="100000"/>
              </a:lnSpc>
              <a:spcBef>
                <a:spcPts val="500"/>
              </a:spcBef>
              <a:spcAft>
                <a:spcPts val="0"/>
              </a:spcAft>
              <a:buClr>
                <a:schemeClr val="dk1"/>
              </a:buClr>
              <a:buSzPts val="1800"/>
              <a:buNone/>
              <a:defRPr sz="1800"/>
            </a:lvl2pPr>
            <a:lvl3pPr indent="-342900" lvl="2" marL="1371600" algn="l">
              <a:lnSpc>
                <a:spcPct val="100000"/>
              </a:lnSpc>
              <a:spcBef>
                <a:spcPts val="0"/>
              </a:spcBef>
              <a:spcAft>
                <a:spcPts val="0"/>
              </a:spcAft>
              <a:buClr>
                <a:schemeClr val="dk1"/>
              </a:buClr>
              <a:buSzPts val="1800"/>
              <a:buChar char="–"/>
              <a:defRPr sz="1800"/>
            </a:lvl3pPr>
            <a:lvl4pPr indent="-342900" lvl="3" marL="1828800" algn="l">
              <a:lnSpc>
                <a:spcPct val="100000"/>
              </a:lnSpc>
              <a:spcBef>
                <a:spcPts val="0"/>
              </a:spcBef>
              <a:spcAft>
                <a:spcPts val="0"/>
              </a:spcAft>
              <a:buClr>
                <a:schemeClr val="dk1"/>
              </a:buClr>
              <a:buSzPts val="1800"/>
              <a:buChar char="–"/>
              <a:defRPr sz="1800"/>
            </a:lvl4pPr>
            <a:lvl5pPr indent="-342900" lvl="4" marL="2286000" algn="l">
              <a:lnSpc>
                <a:spcPct val="100000"/>
              </a:lnSpc>
              <a:spcBef>
                <a:spcPts val="0"/>
              </a:spcBef>
              <a:spcAft>
                <a:spcPts val="0"/>
              </a:spcAft>
              <a:buClr>
                <a:schemeClr val="dk1"/>
              </a:buClr>
              <a:buSzPts val="1800"/>
              <a:buChar char="–"/>
              <a:defRPr sz="1800"/>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cxnSp>
        <p:nvCxnSpPr>
          <p:cNvPr id="247" name="Google Shape;247;p53"/>
          <p:cNvCxnSpPr/>
          <p:nvPr/>
        </p:nvCxnSpPr>
        <p:spPr>
          <a:xfrm>
            <a:off x="3422428" y="2029084"/>
            <a:ext cx="2299138" cy="1"/>
          </a:xfrm>
          <a:prstGeom prst="straightConnector1">
            <a:avLst/>
          </a:prstGeom>
          <a:noFill/>
          <a:ln cap="flat" cmpd="sng" w="25400">
            <a:solidFill>
              <a:schemeClr val="lt1"/>
            </a:solidFill>
            <a:prstDash val="solid"/>
            <a:round/>
            <a:headEnd len="sm" w="sm" type="none"/>
            <a:tailEnd len="sm" w="sm" type="none"/>
          </a:ln>
        </p:spPr>
      </p:cxnSp>
      <p:sp>
        <p:nvSpPr>
          <p:cNvPr id="248" name="Google Shape;248;p53"/>
          <p:cNvSpPr/>
          <p:nvPr>
            <p:ph idx="6" type="pic"/>
          </p:nvPr>
        </p:nvSpPr>
        <p:spPr>
          <a:xfrm>
            <a:off x="3422429" y="411163"/>
            <a:ext cx="2299138" cy="1485084"/>
          </a:xfrm>
          <a:prstGeom prst="rect">
            <a:avLst/>
          </a:prstGeom>
          <a:noFill/>
          <a:ln>
            <a:noFill/>
          </a:ln>
        </p:spPr>
      </p:sp>
      <p:cxnSp>
        <p:nvCxnSpPr>
          <p:cNvPr id="249" name="Google Shape;249;p53"/>
          <p:cNvCxnSpPr/>
          <p:nvPr/>
        </p:nvCxnSpPr>
        <p:spPr>
          <a:xfrm>
            <a:off x="3429712" y="4189671"/>
            <a:ext cx="2299138" cy="1"/>
          </a:xfrm>
          <a:prstGeom prst="straightConnector1">
            <a:avLst/>
          </a:prstGeom>
          <a:noFill/>
          <a:ln cap="flat" cmpd="sng" w="25400">
            <a:solidFill>
              <a:schemeClr val="lt1"/>
            </a:solidFill>
            <a:prstDash val="solid"/>
            <a:round/>
            <a:headEnd len="sm" w="sm" type="none"/>
            <a:tailEnd len="sm" w="sm" type="none"/>
          </a:ln>
        </p:spPr>
      </p:cxnSp>
      <p:sp>
        <p:nvSpPr>
          <p:cNvPr id="250" name="Google Shape;250;p53"/>
          <p:cNvSpPr/>
          <p:nvPr>
            <p:ph idx="7" type="pic"/>
          </p:nvPr>
        </p:nvSpPr>
        <p:spPr>
          <a:xfrm>
            <a:off x="3429712" y="2571750"/>
            <a:ext cx="2299138" cy="1485084"/>
          </a:xfrm>
          <a:prstGeom prst="rect">
            <a:avLst/>
          </a:prstGeom>
          <a:noFill/>
          <a:ln>
            <a:noFill/>
          </a:ln>
        </p:spPr>
      </p:sp>
      <p:sp>
        <p:nvSpPr>
          <p:cNvPr id="251" name="Google Shape;251;p53"/>
          <p:cNvSpPr txBox="1"/>
          <p:nvPr>
            <p:ph idx="8" type="body"/>
          </p:nvPr>
        </p:nvSpPr>
        <p:spPr>
          <a:xfrm>
            <a:off x="3422426" y="2029071"/>
            <a:ext cx="2299138" cy="319786"/>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lt1"/>
              </a:buClr>
              <a:buSzPts val="1800"/>
              <a:buFont typeface="Arial"/>
              <a:buNone/>
              <a:defRPr sz="1800">
                <a:solidFill>
                  <a:schemeClr val="lt1"/>
                </a:solidFill>
              </a:defRPr>
            </a:lvl1pPr>
            <a:lvl2pPr indent="-228600" lvl="1" marL="914400" algn="l">
              <a:lnSpc>
                <a:spcPct val="100000"/>
              </a:lnSpc>
              <a:spcBef>
                <a:spcPts val="500"/>
              </a:spcBef>
              <a:spcAft>
                <a:spcPts val="0"/>
              </a:spcAft>
              <a:buClr>
                <a:schemeClr val="dk1"/>
              </a:buClr>
              <a:buSzPts val="1800"/>
              <a:buNone/>
              <a:defRPr sz="1800"/>
            </a:lvl2pPr>
            <a:lvl3pPr indent="-342900" lvl="2" marL="1371600" algn="l">
              <a:lnSpc>
                <a:spcPct val="100000"/>
              </a:lnSpc>
              <a:spcBef>
                <a:spcPts val="0"/>
              </a:spcBef>
              <a:spcAft>
                <a:spcPts val="0"/>
              </a:spcAft>
              <a:buClr>
                <a:schemeClr val="dk1"/>
              </a:buClr>
              <a:buSzPts val="1800"/>
              <a:buChar char="–"/>
              <a:defRPr sz="1800"/>
            </a:lvl3pPr>
            <a:lvl4pPr indent="-342900" lvl="3" marL="1828800" algn="l">
              <a:lnSpc>
                <a:spcPct val="100000"/>
              </a:lnSpc>
              <a:spcBef>
                <a:spcPts val="0"/>
              </a:spcBef>
              <a:spcAft>
                <a:spcPts val="0"/>
              </a:spcAft>
              <a:buClr>
                <a:schemeClr val="dk1"/>
              </a:buClr>
              <a:buSzPts val="1800"/>
              <a:buChar char="–"/>
              <a:defRPr sz="1800"/>
            </a:lvl4pPr>
            <a:lvl5pPr indent="-342900" lvl="4" marL="2286000" algn="l">
              <a:lnSpc>
                <a:spcPct val="100000"/>
              </a:lnSpc>
              <a:spcBef>
                <a:spcPts val="0"/>
              </a:spcBef>
              <a:spcAft>
                <a:spcPts val="0"/>
              </a:spcAft>
              <a:buClr>
                <a:schemeClr val="dk1"/>
              </a:buClr>
              <a:buSzPts val="1800"/>
              <a:buChar char="–"/>
              <a:defRPr sz="1800"/>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252" name="Google Shape;252;p53"/>
          <p:cNvSpPr txBox="1"/>
          <p:nvPr>
            <p:ph idx="9" type="body"/>
          </p:nvPr>
        </p:nvSpPr>
        <p:spPr>
          <a:xfrm>
            <a:off x="3429712" y="4189657"/>
            <a:ext cx="2299138" cy="319786"/>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lt1"/>
              </a:buClr>
              <a:buSzPts val="1800"/>
              <a:buFont typeface="Arial"/>
              <a:buNone/>
              <a:defRPr sz="1800">
                <a:solidFill>
                  <a:schemeClr val="lt1"/>
                </a:solidFill>
              </a:defRPr>
            </a:lvl1pPr>
            <a:lvl2pPr indent="-228600" lvl="1" marL="914400" algn="l">
              <a:lnSpc>
                <a:spcPct val="100000"/>
              </a:lnSpc>
              <a:spcBef>
                <a:spcPts val="500"/>
              </a:spcBef>
              <a:spcAft>
                <a:spcPts val="0"/>
              </a:spcAft>
              <a:buClr>
                <a:schemeClr val="dk1"/>
              </a:buClr>
              <a:buSzPts val="1800"/>
              <a:buNone/>
              <a:defRPr sz="1800"/>
            </a:lvl2pPr>
            <a:lvl3pPr indent="-342900" lvl="2" marL="1371600" algn="l">
              <a:lnSpc>
                <a:spcPct val="100000"/>
              </a:lnSpc>
              <a:spcBef>
                <a:spcPts val="0"/>
              </a:spcBef>
              <a:spcAft>
                <a:spcPts val="0"/>
              </a:spcAft>
              <a:buClr>
                <a:schemeClr val="dk1"/>
              </a:buClr>
              <a:buSzPts val="1800"/>
              <a:buChar char="–"/>
              <a:defRPr sz="1800"/>
            </a:lvl3pPr>
            <a:lvl4pPr indent="-342900" lvl="3" marL="1828800" algn="l">
              <a:lnSpc>
                <a:spcPct val="100000"/>
              </a:lnSpc>
              <a:spcBef>
                <a:spcPts val="0"/>
              </a:spcBef>
              <a:spcAft>
                <a:spcPts val="0"/>
              </a:spcAft>
              <a:buClr>
                <a:schemeClr val="dk1"/>
              </a:buClr>
              <a:buSzPts val="1800"/>
              <a:buChar char="–"/>
              <a:defRPr sz="1800"/>
            </a:lvl4pPr>
            <a:lvl5pPr indent="-342900" lvl="4" marL="2286000" algn="l">
              <a:lnSpc>
                <a:spcPct val="100000"/>
              </a:lnSpc>
              <a:spcBef>
                <a:spcPts val="0"/>
              </a:spcBef>
              <a:spcAft>
                <a:spcPts val="0"/>
              </a:spcAft>
              <a:buClr>
                <a:schemeClr val="dk1"/>
              </a:buClr>
              <a:buSzPts val="1800"/>
              <a:buChar char="–"/>
              <a:defRPr sz="1800"/>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253" name="Google Shape;253;p53"/>
          <p:cNvSpPr txBox="1"/>
          <p:nvPr>
            <p:ph idx="13" type="body"/>
          </p:nvPr>
        </p:nvSpPr>
        <p:spPr>
          <a:xfrm>
            <a:off x="431800" y="4279697"/>
            <a:ext cx="8712200" cy="863802"/>
          </a:xfrm>
          <a:prstGeom prst="rect">
            <a:avLst/>
          </a:prstGeom>
          <a:noFill/>
          <a:ln>
            <a:noFill/>
          </a:ln>
        </p:spPr>
        <p:txBody>
          <a:bodyPr anchorCtr="0" anchor="b" bIns="72000" lIns="0" spcFirstLastPara="1" rIns="108000" wrap="square" tIns="0">
            <a:noAutofit/>
          </a:bodyPr>
          <a:lstStyle>
            <a:lvl1pPr indent="-228600" lvl="0" marL="457200" algn="r">
              <a:lnSpc>
                <a:spcPct val="114000"/>
              </a:lnSpc>
              <a:spcBef>
                <a:spcPts val="0"/>
              </a:spcBef>
              <a:spcAft>
                <a:spcPts val="0"/>
              </a:spcAft>
              <a:buClr>
                <a:schemeClr val="lt1"/>
              </a:buClr>
              <a:buSzPts val="1400"/>
              <a:buNone/>
              <a:defRPr sz="1400">
                <a:solidFill>
                  <a:schemeClr val="lt1"/>
                </a:solidFill>
              </a:defRPr>
            </a:lvl1pPr>
            <a:lvl2pPr indent="-228600" lvl="1" marL="914400" algn="l">
              <a:lnSpc>
                <a:spcPct val="100000"/>
              </a:lnSpc>
              <a:spcBef>
                <a:spcPts val="0"/>
              </a:spcBef>
              <a:spcAft>
                <a:spcPts val="0"/>
              </a:spcAft>
              <a:buClr>
                <a:schemeClr val="dk1"/>
              </a:buClr>
              <a:buSzPts val="1200"/>
              <a:buNone/>
              <a:defRPr sz="1200"/>
            </a:lvl2pPr>
            <a:lvl3pPr indent="-304800" lvl="2" marL="1371600" algn="l">
              <a:lnSpc>
                <a:spcPct val="100000"/>
              </a:lnSpc>
              <a:spcBef>
                <a:spcPts val="0"/>
              </a:spcBef>
              <a:spcAft>
                <a:spcPts val="0"/>
              </a:spcAft>
              <a:buClr>
                <a:schemeClr val="dk1"/>
              </a:buClr>
              <a:buSzPts val="1200"/>
              <a:buChar char="–"/>
              <a:defRPr sz="1200"/>
            </a:lvl3pPr>
            <a:lvl4pPr indent="-304800" lvl="3" marL="1828800" algn="l">
              <a:lnSpc>
                <a:spcPct val="100000"/>
              </a:lnSpc>
              <a:spcBef>
                <a:spcPts val="0"/>
              </a:spcBef>
              <a:spcAft>
                <a:spcPts val="0"/>
              </a:spcAft>
              <a:buClr>
                <a:schemeClr val="dk1"/>
              </a:buClr>
              <a:buSzPts val="1200"/>
              <a:buChar char="–"/>
              <a:defRPr sz="1200"/>
            </a:lvl4pPr>
            <a:lvl5pPr indent="-304800" lvl="4" marL="2286000" algn="l">
              <a:lnSpc>
                <a:spcPct val="100000"/>
              </a:lnSpc>
              <a:spcBef>
                <a:spcPts val="0"/>
              </a:spcBef>
              <a:spcAft>
                <a:spcPts val="0"/>
              </a:spcAft>
              <a:buClr>
                <a:schemeClr val="dk1"/>
              </a:buClr>
              <a:buSzPts val="1200"/>
              <a:buChar char="–"/>
              <a:defRPr sz="1200"/>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1620">
          <p15:clr>
            <a:srgbClr val="FBAE40"/>
          </p15:clr>
        </p15:guide>
        <p15:guide id="3" orient="horz" pos="259">
          <p15:clr>
            <a:srgbClr val="FBAE40"/>
          </p15:clr>
        </p15:guide>
        <p15:guide id="4" pos="5488">
          <p15:clr>
            <a:srgbClr val="FBAE40"/>
          </p15:clr>
        </p15:guide>
        <p15:guide id="5" orient="horz" pos="2981">
          <p15:clr>
            <a:srgbClr val="FBAE40"/>
          </p15:clr>
        </p15:guide>
        <p15:guide id="6" pos="1723">
          <p15:clr>
            <a:srgbClr val="FBAE40"/>
          </p15:clr>
        </p15:guide>
        <p15:guide id="7" pos="2154">
          <p15:clr>
            <a:srgbClr val="FBAE40"/>
          </p15:clr>
        </p15:guide>
        <p15:guide id="8" pos="3606">
          <p15:clr>
            <a:srgbClr val="FBAE40"/>
          </p15:clr>
        </p15:guide>
        <p15:guide id="9" pos="4037">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 images (Light)" showMasterSp="0">
  <p:cSld name="5 images (Light)">
    <p:bg>
      <p:bgPr>
        <a:solidFill>
          <a:schemeClr val="lt2"/>
        </a:solidFill>
      </p:bgPr>
    </p:bg>
    <p:spTree>
      <p:nvGrpSpPr>
        <p:cNvPr id="254" name="Shape 254"/>
        <p:cNvGrpSpPr/>
        <p:nvPr/>
      </p:nvGrpSpPr>
      <p:grpSpPr>
        <a:xfrm>
          <a:off x="0" y="0"/>
          <a:ext cx="0" cy="0"/>
          <a:chOff x="0" y="0"/>
          <a:chExt cx="0" cy="0"/>
        </a:xfrm>
      </p:grpSpPr>
      <p:sp>
        <p:nvSpPr>
          <p:cNvPr id="255" name="Google Shape;255;p54"/>
          <p:cNvSpPr txBox="1"/>
          <p:nvPr>
            <p:ph type="title"/>
          </p:nvPr>
        </p:nvSpPr>
        <p:spPr>
          <a:xfrm>
            <a:off x="431800" y="2029070"/>
            <a:ext cx="2299138" cy="319787"/>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1800"/>
              <a:buFont typeface="Arial"/>
              <a:buNone/>
              <a:defRPr b="0" sz="1800">
                <a:solidFill>
                  <a:schemeClr val="dk1"/>
                </a:solidFill>
              </a:defRPr>
            </a:lvl1pPr>
            <a:lvl2pPr lvl="1" algn="l">
              <a:lnSpc>
                <a:spcPct val="85000"/>
              </a:lnSpc>
              <a:spcBef>
                <a:spcPts val="50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p:txBody>
      </p:sp>
      <p:cxnSp>
        <p:nvCxnSpPr>
          <p:cNvPr id="256" name="Google Shape;256;p54"/>
          <p:cNvCxnSpPr/>
          <p:nvPr/>
        </p:nvCxnSpPr>
        <p:spPr>
          <a:xfrm>
            <a:off x="431801" y="2029084"/>
            <a:ext cx="2299138" cy="1"/>
          </a:xfrm>
          <a:prstGeom prst="straightConnector1">
            <a:avLst/>
          </a:prstGeom>
          <a:noFill/>
          <a:ln cap="flat" cmpd="sng" w="25400">
            <a:solidFill>
              <a:schemeClr val="dk1"/>
            </a:solidFill>
            <a:prstDash val="solid"/>
            <a:round/>
            <a:headEnd len="sm" w="sm" type="none"/>
            <a:tailEnd len="sm" w="sm" type="none"/>
          </a:ln>
        </p:spPr>
      </p:cxnSp>
      <p:sp>
        <p:nvSpPr>
          <p:cNvPr id="257" name="Google Shape;257;p54"/>
          <p:cNvSpPr/>
          <p:nvPr>
            <p:ph idx="2" type="pic"/>
          </p:nvPr>
        </p:nvSpPr>
        <p:spPr>
          <a:xfrm>
            <a:off x="431802" y="411163"/>
            <a:ext cx="2299138" cy="1485084"/>
          </a:xfrm>
          <a:prstGeom prst="rect">
            <a:avLst/>
          </a:prstGeom>
          <a:noFill/>
          <a:ln>
            <a:noFill/>
          </a:ln>
        </p:spPr>
      </p:sp>
      <p:cxnSp>
        <p:nvCxnSpPr>
          <p:cNvPr id="258" name="Google Shape;258;p54"/>
          <p:cNvCxnSpPr/>
          <p:nvPr/>
        </p:nvCxnSpPr>
        <p:spPr>
          <a:xfrm>
            <a:off x="431799" y="4202205"/>
            <a:ext cx="2299138" cy="1"/>
          </a:xfrm>
          <a:prstGeom prst="straightConnector1">
            <a:avLst/>
          </a:prstGeom>
          <a:noFill/>
          <a:ln cap="flat" cmpd="sng" w="25400">
            <a:solidFill>
              <a:schemeClr val="dk1"/>
            </a:solidFill>
            <a:prstDash val="solid"/>
            <a:round/>
            <a:headEnd len="sm" w="sm" type="none"/>
            <a:tailEnd len="sm" w="sm" type="none"/>
          </a:ln>
        </p:spPr>
      </p:cxnSp>
      <p:sp>
        <p:nvSpPr>
          <p:cNvPr id="259" name="Google Shape;259;p54"/>
          <p:cNvSpPr/>
          <p:nvPr>
            <p:ph idx="3" type="pic"/>
          </p:nvPr>
        </p:nvSpPr>
        <p:spPr>
          <a:xfrm>
            <a:off x="431800" y="2584284"/>
            <a:ext cx="2299138" cy="1485084"/>
          </a:xfrm>
          <a:prstGeom prst="rect">
            <a:avLst/>
          </a:prstGeom>
          <a:noFill/>
          <a:ln>
            <a:noFill/>
          </a:ln>
        </p:spPr>
      </p:sp>
      <p:cxnSp>
        <p:nvCxnSpPr>
          <p:cNvPr id="260" name="Google Shape;260;p54"/>
          <p:cNvCxnSpPr/>
          <p:nvPr/>
        </p:nvCxnSpPr>
        <p:spPr>
          <a:xfrm>
            <a:off x="6413064" y="2029084"/>
            <a:ext cx="2299138" cy="1"/>
          </a:xfrm>
          <a:prstGeom prst="straightConnector1">
            <a:avLst/>
          </a:prstGeom>
          <a:noFill/>
          <a:ln cap="flat" cmpd="sng" w="25400">
            <a:solidFill>
              <a:schemeClr val="dk1"/>
            </a:solidFill>
            <a:prstDash val="solid"/>
            <a:round/>
            <a:headEnd len="sm" w="sm" type="none"/>
            <a:tailEnd len="sm" w="sm" type="none"/>
          </a:ln>
        </p:spPr>
      </p:cxnSp>
      <p:sp>
        <p:nvSpPr>
          <p:cNvPr id="261" name="Google Shape;261;p54"/>
          <p:cNvSpPr/>
          <p:nvPr>
            <p:ph idx="4" type="pic"/>
          </p:nvPr>
        </p:nvSpPr>
        <p:spPr>
          <a:xfrm>
            <a:off x="6413065" y="411163"/>
            <a:ext cx="2299138" cy="1485084"/>
          </a:xfrm>
          <a:prstGeom prst="rect">
            <a:avLst/>
          </a:prstGeom>
          <a:noFill/>
          <a:ln>
            <a:noFill/>
          </a:ln>
        </p:spPr>
      </p:sp>
      <p:sp>
        <p:nvSpPr>
          <p:cNvPr id="262" name="Google Shape;262;p54"/>
          <p:cNvSpPr txBox="1"/>
          <p:nvPr>
            <p:ph idx="1" type="body"/>
          </p:nvPr>
        </p:nvSpPr>
        <p:spPr>
          <a:xfrm>
            <a:off x="6413062" y="2029071"/>
            <a:ext cx="2299138" cy="319786"/>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1800"/>
              <a:buFont typeface="Arial"/>
              <a:buNone/>
              <a:defRPr sz="1800">
                <a:solidFill>
                  <a:schemeClr val="dk1"/>
                </a:solidFill>
              </a:defRPr>
            </a:lvl1pPr>
            <a:lvl2pPr indent="-228600" lvl="1" marL="914400" algn="l">
              <a:lnSpc>
                <a:spcPct val="100000"/>
              </a:lnSpc>
              <a:spcBef>
                <a:spcPts val="500"/>
              </a:spcBef>
              <a:spcAft>
                <a:spcPts val="0"/>
              </a:spcAft>
              <a:buClr>
                <a:schemeClr val="dk1"/>
              </a:buClr>
              <a:buSzPts val="1800"/>
              <a:buNone/>
              <a:defRPr sz="1800"/>
            </a:lvl2pPr>
            <a:lvl3pPr indent="-342900" lvl="2" marL="1371600" algn="l">
              <a:lnSpc>
                <a:spcPct val="100000"/>
              </a:lnSpc>
              <a:spcBef>
                <a:spcPts val="0"/>
              </a:spcBef>
              <a:spcAft>
                <a:spcPts val="0"/>
              </a:spcAft>
              <a:buClr>
                <a:schemeClr val="dk1"/>
              </a:buClr>
              <a:buSzPts val="1800"/>
              <a:buChar char="–"/>
              <a:defRPr sz="1800"/>
            </a:lvl3pPr>
            <a:lvl4pPr indent="-342900" lvl="3" marL="1828800" algn="l">
              <a:lnSpc>
                <a:spcPct val="100000"/>
              </a:lnSpc>
              <a:spcBef>
                <a:spcPts val="0"/>
              </a:spcBef>
              <a:spcAft>
                <a:spcPts val="0"/>
              </a:spcAft>
              <a:buClr>
                <a:schemeClr val="dk1"/>
              </a:buClr>
              <a:buSzPts val="1800"/>
              <a:buChar char="–"/>
              <a:defRPr sz="1800"/>
            </a:lvl4pPr>
            <a:lvl5pPr indent="-342900" lvl="4" marL="2286000" algn="l">
              <a:lnSpc>
                <a:spcPct val="100000"/>
              </a:lnSpc>
              <a:spcBef>
                <a:spcPts val="0"/>
              </a:spcBef>
              <a:spcAft>
                <a:spcPts val="0"/>
              </a:spcAft>
              <a:buClr>
                <a:schemeClr val="dk1"/>
              </a:buClr>
              <a:buSzPts val="1800"/>
              <a:buChar char="–"/>
              <a:defRPr sz="1800"/>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263" name="Google Shape;263;p54"/>
          <p:cNvSpPr txBox="1"/>
          <p:nvPr>
            <p:ph idx="5" type="body"/>
          </p:nvPr>
        </p:nvSpPr>
        <p:spPr>
          <a:xfrm>
            <a:off x="431799" y="4202191"/>
            <a:ext cx="2299138" cy="319786"/>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1800"/>
              <a:buFont typeface="Arial"/>
              <a:buNone/>
              <a:defRPr sz="1800">
                <a:solidFill>
                  <a:schemeClr val="dk1"/>
                </a:solidFill>
              </a:defRPr>
            </a:lvl1pPr>
            <a:lvl2pPr indent="-228600" lvl="1" marL="914400" algn="l">
              <a:lnSpc>
                <a:spcPct val="100000"/>
              </a:lnSpc>
              <a:spcBef>
                <a:spcPts val="500"/>
              </a:spcBef>
              <a:spcAft>
                <a:spcPts val="0"/>
              </a:spcAft>
              <a:buClr>
                <a:schemeClr val="dk1"/>
              </a:buClr>
              <a:buSzPts val="1800"/>
              <a:buNone/>
              <a:defRPr sz="1800"/>
            </a:lvl2pPr>
            <a:lvl3pPr indent="-342900" lvl="2" marL="1371600" algn="l">
              <a:lnSpc>
                <a:spcPct val="100000"/>
              </a:lnSpc>
              <a:spcBef>
                <a:spcPts val="0"/>
              </a:spcBef>
              <a:spcAft>
                <a:spcPts val="0"/>
              </a:spcAft>
              <a:buClr>
                <a:schemeClr val="dk1"/>
              </a:buClr>
              <a:buSzPts val="1800"/>
              <a:buChar char="–"/>
              <a:defRPr sz="1800"/>
            </a:lvl3pPr>
            <a:lvl4pPr indent="-342900" lvl="3" marL="1828800" algn="l">
              <a:lnSpc>
                <a:spcPct val="100000"/>
              </a:lnSpc>
              <a:spcBef>
                <a:spcPts val="0"/>
              </a:spcBef>
              <a:spcAft>
                <a:spcPts val="0"/>
              </a:spcAft>
              <a:buClr>
                <a:schemeClr val="dk1"/>
              </a:buClr>
              <a:buSzPts val="1800"/>
              <a:buChar char="–"/>
              <a:defRPr sz="1800"/>
            </a:lvl4pPr>
            <a:lvl5pPr indent="-342900" lvl="4" marL="2286000" algn="l">
              <a:lnSpc>
                <a:spcPct val="100000"/>
              </a:lnSpc>
              <a:spcBef>
                <a:spcPts val="0"/>
              </a:spcBef>
              <a:spcAft>
                <a:spcPts val="0"/>
              </a:spcAft>
              <a:buClr>
                <a:schemeClr val="dk1"/>
              </a:buClr>
              <a:buSzPts val="1800"/>
              <a:buChar char="–"/>
              <a:defRPr sz="1800"/>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cxnSp>
        <p:nvCxnSpPr>
          <p:cNvPr id="264" name="Google Shape;264;p54"/>
          <p:cNvCxnSpPr/>
          <p:nvPr/>
        </p:nvCxnSpPr>
        <p:spPr>
          <a:xfrm>
            <a:off x="3422428" y="2029084"/>
            <a:ext cx="2299138" cy="1"/>
          </a:xfrm>
          <a:prstGeom prst="straightConnector1">
            <a:avLst/>
          </a:prstGeom>
          <a:noFill/>
          <a:ln cap="flat" cmpd="sng" w="25400">
            <a:solidFill>
              <a:schemeClr val="dk1"/>
            </a:solidFill>
            <a:prstDash val="solid"/>
            <a:round/>
            <a:headEnd len="sm" w="sm" type="none"/>
            <a:tailEnd len="sm" w="sm" type="none"/>
          </a:ln>
        </p:spPr>
      </p:cxnSp>
      <p:sp>
        <p:nvSpPr>
          <p:cNvPr id="265" name="Google Shape;265;p54"/>
          <p:cNvSpPr/>
          <p:nvPr>
            <p:ph idx="6" type="pic"/>
          </p:nvPr>
        </p:nvSpPr>
        <p:spPr>
          <a:xfrm>
            <a:off x="3422429" y="411163"/>
            <a:ext cx="2299138" cy="1485084"/>
          </a:xfrm>
          <a:prstGeom prst="rect">
            <a:avLst/>
          </a:prstGeom>
          <a:noFill/>
          <a:ln>
            <a:noFill/>
          </a:ln>
        </p:spPr>
      </p:sp>
      <p:cxnSp>
        <p:nvCxnSpPr>
          <p:cNvPr id="266" name="Google Shape;266;p54"/>
          <p:cNvCxnSpPr/>
          <p:nvPr/>
        </p:nvCxnSpPr>
        <p:spPr>
          <a:xfrm>
            <a:off x="3425386" y="4202205"/>
            <a:ext cx="2299138" cy="1"/>
          </a:xfrm>
          <a:prstGeom prst="straightConnector1">
            <a:avLst/>
          </a:prstGeom>
          <a:noFill/>
          <a:ln cap="flat" cmpd="sng" w="25400">
            <a:solidFill>
              <a:schemeClr val="dk1"/>
            </a:solidFill>
            <a:prstDash val="solid"/>
            <a:round/>
            <a:headEnd len="sm" w="sm" type="none"/>
            <a:tailEnd len="sm" w="sm" type="none"/>
          </a:ln>
        </p:spPr>
      </p:cxnSp>
      <p:sp>
        <p:nvSpPr>
          <p:cNvPr id="267" name="Google Shape;267;p54"/>
          <p:cNvSpPr/>
          <p:nvPr>
            <p:ph idx="7" type="pic"/>
          </p:nvPr>
        </p:nvSpPr>
        <p:spPr>
          <a:xfrm>
            <a:off x="3425387" y="2584284"/>
            <a:ext cx="2299138" cy="1485084"/>
          </a:xfrm>
          <a:prstGeom prst="rect">
            <a:avLst/>
          </a:prstGeom>
          <a:noFill/>
          <a:ln>
            <a:noFill/>
          </a:ln>
        </p:spPr>
      </p:sp>
      <p:sp>
        <p:nvSpPr>
          <p:cNvPr id="268" name="Google Shape;268;p54"/>
          <p:cNvSpPr txBox="1"/>
          <p:nvPr>
            <p:ph idx="8" type="body"/>
          </p:nvPr>
        </p:nvSpPr>
        <p:spPr>
          <a:xfrm>
            <a:off x="3422426" y="2029071"/>
            <a:ext cx="2299138" cy="319786"/>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1800"/>
              <a:buFont typeface="Arial"/>
              <a:buNone/>
              <a:defRPr sz="1800">
                <a:solidFill>
                  <a:schemeClr val="dk1"/>
                </a:solidFill>
              </a:defRPr>
            </a:lvl1pPr>
            <a:lvl2pPr indent="-228600" lvl="1" marL="914400" algn="l">
              <a:lnSpc>
                <a:spcPct val="100000"/>
              </a:lnSpc>
              <a:spcBef>
                <a:spcPts val="500"/>
              </a:spcBef>
              <a:spcAft>
                <a:spcPts val="0"/>
              </a:spcAft>
              <a:buClr>
                <a:schemeClr val="dk1"/>
              </a:buClr>
              <a:buSzPts val="1800"/>
              <a:buNone/>
              <a:defRPr sz="1800"/>
            </a:lvl2pPr>
            <a:lvl3pPr indent="-342900" lvl="2" marL="1371600" algn="l">
              <a:lnSpc>
                <a:spcPct val="100000"/>
              </a:lnSpc>
              <a:spcBef>
                <a:spcPts val="0"/>
              </a:spcBef>
              <a:spcAft>
                <a:spcPts val="0"/>
              </a:spcAft>
              <a:buClr>
                <a:schemeClr val="dk1"/>
              </a:buClr>
              <a:buSzPts val="1800"/>
              <a:buChar char="–"/>
              <a:defRPr sz="1800"/>
            </a:lvl3pPr>
            <a:lvl4pPr indent="-342900" lvl="3" marL="1828800" algn="l">
              <a:lnSpc>
                <a:spcPct val="100000"/>
              </a:lnSpc>
              <a:spcBef>
                <a:spcPts val="0"/>
              </a:spcBef>
              <a:spcAft>
                <a:spcPts val="0"/>
              </a:spcAft>
              <a:buClr>
                <a:schemeClr val="dk1"/>
              </a:buClr>
              <a:buSzPts val="1800"/>
              <a:buChar char="–"/>
              <a:defRPr sz="1800"/>
            </a:lvl4pPr>
            <a:lvl5pPr indent="-342900" lvl="4" marL="2286000" algn="l">
              <a:lnSpc>
                <a:spcPct val="100000"/>
              </a:lnSpc>
              <a:spcBef>
                <a:spcPts val="0"/>
              </a:spcBef>
              <a:spcAft>
                <a:spcPts val="0"/>
              </a:spcAft>
              <a:buClr>
                <a:schemeClr val="dk1"/>
              </a:buClr>
              <a:buSzPts val="1800"/>
              <a:buChar char="–"/>
              <a:defRPr sz="1800"/>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269" name="Google Shape;269;p54"/>
          <p:cNvSpPr txBox="1"/>
          <p:nvPr>
            <p:ph idx="9" type="body"/>
          </p:nvPr>
        </p:nvSpPr>
        <p:spPr>
          <a:xfrm>
            <a:off x="3425386" y="4202191"/>
            <a:ext cx="2299138" cy="319786"/>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1800"/>
              <a:buFont typeface="Arial"/>
              <a:buNone/>
              <a:defRPr sz="1800">
                <a:solidFill>
                  <a:schemeClr val="dk1"/>
                </a:solidFill>
              </a:defRPr>
            </a:lvl1pPr>
            <a:lvl2pPr indent="-228600" lvl="1" marL="914400" algn="l">
              <a:lnSpc>
                <a:spcPct val="100000"/>
              </a:lnSpc>
              <a:spcBef>
                <a:spcPts val="500"/>
              </a:spcBef>
              <a:spcAft>
                <a:spcPts val="0"/>
              </a:spcAft>
              <a:buClr>
                <a:schemeClr val="dk1"/>
              </a:buClr>
              <a:buSzPts val="1800"/>
              <a:buNone/>
              <a:defRPr sz="1800"/>
            </a:lvl2pPr>
            <a:lvl3pPr indent="-342900" lvl="2" marL="1371600" algn="l">
              <a:lnSpc>
                <a:spcPct val="100000"/>
              </a:lnSpc>
              <a:spcBef>
                <a:spcPts val="0"/>
              </a:spcBef>
              <a:spcAft>
                <a:spcPts val="0"/>
              </a:spcAft>
              <a:buClr>
                <a:schemeClr val="dk1"/>
              </a:buClr>
              <a:buSzPts val="1800"/>
              <a:buChar char="–"/>
              <a:defRPr sz="1800"/>
            </a:lvl3pPr>
            <a:lvl4pPr indent="-342900" lvl="3" marL="1828800" algn="l">
              <a:lnSpc>
                <a:spcPct val="100000"/>
              </a:lnSpc>
              <a:spcBef>
                <a:spcPts val="0"/>
              </a:spcBef>
              <a:spcAft>
                <a:spcPts val="0"/>
              </a:spcAft>
              <a:buClr>
                <a:schemeClr val="dk1"/>
              </a:buClr>
              <a:buSzPts val="1800"/>
              <a:buChar char="–"/>
              <a:defRPr sz="1800"/>
            </a:lvl4pPr>
            <a:lvl5pPr indent="-342900" lvl="4" marL="2286000" algn="l">
              <a:lnSpc>
                <a:spcPct val="100000"/>
              </a:lnSpc>
              <a:spcBef>
                <a:spcPts val="0"/>
              </a:spcBef>
              <a:spcAft>
                <a:spcPts val="0"/>
              </a:spcAft>
              <a:buClr>
                <a:schemeClr val="dk1"/>
              </a:buClr>
              <a:buSzPts val="1800"/>
              <a:buChar char="–"/>
              <a:defRPr sz="1800"/>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270" name="Google Shape;270;p54"/>
          <p:cNvSpPr txBox="1"/>
          <p:nvPr>
            <p:ph idx="13" type="body"/>
          </p:nvPr>
        </p:nvSpPr>
        <p:spPr>
          <a:xfrm>
            <a:off x="863600" y="4407112"/>
            <a:ext cx="8280400" cy="736388"/>
          </a:xfrm>
          <a:prstGeom prst="rect">
            <a:avLst/>
          </a:prstGeom>
          <a:noFill/>
          <a:ln>
            <a:noFill/>
          </a:ln>
        </p:spPr>
        <p:txBody>
          <a:bodyPr anchorCtr="0" anchor="b" bIns="0" lIns="0" spcFirstLastPara="1" rIns="0" wrap="square" tIns="0">
            <a:noAutofit/>
          </a:bodyPr>
          <a:lstStyle>
            <a:lvl1pPr indent="-228600" lvl="0" marL="457200" algn="r">
              <a:lnSpc>
                <a:spcPct val="100000"/>
              </a:lnSpc>
              <a:spcBef>
                <a:spcPts val="0"/>
              </a:spcBef>
              <a:spcAft>
                <a:spcPts val="0"/>
              </a:spcAft>
              <a:buClr>
                <a:schemeClr val="lt1"/>
              </a:buClr>
              <a:buSzPts val="1400"/>
              <a:buNone/>
              <a:defRPr sz="1400">
                <a:solidFill>
                  <a:schemeClr val="lt1"/>
                </a:solidFill>
              </a:defRPr>
            </a:lvl1pPr>
            <a:lvl2pPr indent="-228600" lvl="1" marL="914400" algn="l">
              <a:lnSpc>
                <a:spcPct val="100000"/>
              </a:lnSpc>
              <a:spcBef>
                <a:spcPts val="200"/>
              </a:spcBef>
              <a:spcAft>
                <a:spcPts val="0"/>
              </a:spcAft>
              <a:buClr>
                <a:schemeClr val="dk1"/>
              </a:buClr>
              <a:buSzPts val="1800"/>
              <a:buNone/>
              <a:defRPr/>
            </a:lvl2pPr>
            <a:lvl3pPr indent="-342900" lvl="2" marL="1371600" algn="l">
              <a:lnSpc>
                <a:spcPct val="100000"/>
              </a:lnSpc>
              <a:spcBef>
                <a:spcPts val="0"/>
              </a:spcBef>
              <a:spcAft>
                <a:spcPts val="0"/>
              </a:spcAft>
              <a:buClr>
                <a:schemeClr val="dk1"/>
              </a:buClr>
              <a:buSzPts val="1800"/>
              <a:buChar char="–"/>
              <a:defRPr/>
            </a:lvl3pPr>
            <a:lvl4pPr indent="-342900" lvl="3" marL="1828800" algn="l">
              <a:lnSpc>
                <a:spcPct val="100000"/>
              </a:lnSpc>
              <a:spcBef>
                <a:spcPts val="0"/>
              </a:spcBef>
              <a:spcAft>
                <a:spcPts val="0"/>
              </a:spcAft>
              <a:buClr>
                <a:schemeClr val="dk1"/>
              </a:buClr>
              <a:buSzPts val="1800"/>
              <a:buChar char="–"/>
              <a:defRPr/>
            </a:lvl4pPr>
            <a:lvl5pPr indent="-342900" lvl="4" marL="2286000" algn="l">
              <a:lnSpc>
                <a:spcPct val="100000"/>
              </a:lnSpc>
              <a:spcBef>
                <a:spcPts val="0"/>
              </a:spcBef>
              <a:spcAft>
                <a:spcPts val="0"/>
              </a:spcAft>
              <a:buClr>
                <a:schemeClr val="dk1"/>
              </a:buClr>
              <a:buSzPts val="1800"/>
              <a:buChar char="–"/>
              <a:defRPr/>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5488">
          <p15:clr>
            <a:srgbClr val="FBAE40"/>
          </p15:clr>
        </p15:guide>
        <p15:guide id="5" pos="1723">
          <p15:clr>
            <a:srgbClr val="FBAE40"/>
          </p15:clr>
        </p15:guide>
        <p15:guide id="6" orient="horz" pos="1620">
          <p15:clr>
            <a:srgbClr val="FBAE40"/>
          </p15:clr>
        </p15:guide>
        <p15:guide id="7" pos="2154">
          <p15:clr>
            <a:srgbClr val="FBAE40"/>
          </p15:clr>
        </p15:guide>
        <p15:guide id="8" pos="3606">
          <p15:clr>
            <a:srgbClr val="FBAE40"/>
          </p15:clr>
        </p15:guide>
        <p15:guide id="9" pos="4037">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 images (Dark)" showMasterSp="0">
  <p:cSld name="6 images (Dark)">
    <p:bg>
      <p:bgPr>
        <a:solidFill>
          <a:schemeClr val="dk2"/>
        </a:solidFill>
      </p:bgPr>
    </p:bg>
    <p:spTree>
      <p:nvGrpSpPr>
        <p:cNvPr id="271" name="Shape 271"/>
        <p:cNvGrpSpPr/>
        <p:nvPr/>
      </p:nvGrpSpPr>
      <p:grpSpPr>
        <a:xfrm>
          <a:off x="0" y="0"/>
          <a:ext cx="0" cy="0"/>
          <a:chOff x="0" y="0"/>
          <a:chExt cx="0" cy="0"/>
        </a:xfrm>
      </p:grpSpPr>
      <p:sp>
        <p:nvSpPr>
          <p:cNvPr id="272" name="Google Shape;272;p55"/>
          <p:cNvSpPr txBox="1"/>
          <p:nvPr>
            <p:ph type="title"/>
          </p:nvPr>
        </p:nvSpPr>
        <p:spPr>
          <a:xfrm>
            <a:off x="431800" y="2029070"/>
            <a:ext cx="2299138" cy="319787"/>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lt1"/>
              </a:buClr>
              <a:buSzPts val="1800"/>
              <a:buFont typeface="Arial"/>
              <a:buNone/>
              <a:defRPr b="0" sz="1800">
                <a:solidFill>
                  <a:schemeClr val="lt1"/>
                </a:solidFill>
              </a:defRPr>
            </a:lvl1pPr>
            <a:lvl2pPr lvl="1" algn="l">
              <a:lnSpc>
                <a:spcPct val="85000"/>
              </a:lnSpc>
              <a:spcBef>
                <a:spcPts val="50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p:txBody>
      </p:sp>
      <p:cxnSp>
        <p:nvCxnSpPr>
          <p:cNvPr id="273" name="Google Shape;273;p55"/>
          <p:cNvCxnSpPr/>
          <p:nvPr/>
        </p:nvCxnSpPr>
        <p:spPr>
          <a:xfrm>
            <a:off x="431801" y="2029084"/>
            <a:ext cx="2299138" cy="1"/>
          </a:xfrm>
          <a:prstGeom prst="straightConnector1">
            <a:avLst/>
          </a:prstGeom>
          <a:noFill/>
          <a:ln cap="flat" cmpd="sng" w="25400">
            <a:solidFill>
              <a:schemeClr val="lt1"/>
            </a:solidFill>
            <a:prstDash val="solid"/>
            <a:round/>
            <a:headEnd len="sm" w="sm" type="none"/>
            <a:tailEnd len="sm" w="sm" type="none"/>
          </a:ln>
        </p:spPr>
      </p:cxnSp>
      <p:sp>
        <p:nvSpPr>
          <p:cNvPr id="274" name="Google Shape;274;p55"/>
          <p:cNvSpPr/>
          <p:nvPr>
            <p:ph idx="2" type="pic"/>
          </p:nvPr>
        </p:nvSpPr>
        <p:spPr>
          <a:xfrm>
            <a:off x="431802" y="411163"/>
            <a:ext cx="2299138" cy="1485084"/>
          </a:xfrm>
          <a:prstGeom prst="rect">
            <a:avLst/>
          </a:prstGeom>
          <a:noFill/>
          <a:ln>
            <a:noFill/>
          </a:ln>
        </p:spPr>
      </p:sp>
      <p:cxnSp>
        <p:nvCxnSpPr>
          <p:cNvPr id="275" name="Google Shape;275;p55"/>
          <p:cNvCxnSpPr/>
          <p:nvPr/>
        </p:nvCxnSpPr>
        <p:spPr>
          <a:xfrm>
            <a:off x="431797" y="4189671"/>
            <a:ext cx="2299138" cy="1"/>
          </a:xfrm>
          <a:prstGeom prst="straightConnector1">
            <a:avLst/>
          </a:prstGeom>
          <a:noFill/>
          <a:ln cap="flat" cmpd="sng" w="25400">
            <a:solidFill>
              <a:schemeClr val="lt1"/>
            </a:solidFill>
            <a:prstDash val="solid"/>
            <a:round/>
            <a:headEnd len="sm" w="sm" type="none"/>
            <a:tailEnd len="sm" w="sm" type="none"/>
          </a:ln>
        </p:spPr>
      </p:cxnSp>
      <p:sp>
        <p:nvSpPr>
          <p:cNvPr id="276" name="Google Shape;276;p55"/>
          <p:cNvSpPr/>
          <p:nvPr>
            <p:ph idx="3" type="pic"/>
          </p:nvPr>
        </p:nvSpPr>
        <p:spPr>
          <a:xfrm>
            <a:off x="431798" y="2571750"/>
            <a:ext cx="2299138" cy="1485084"/>
          </a:xfrm>
          <a:prstGeom prst="rect">
            <a:avLst/>
          </a:prstGeom>
          <a:noFill/>
          <a:ln>
            <a:noFill/>
          </a:ln>
        </p:spPr>
      </p:sp>
      <p:cxnSp>
        <p:nvCxnSpPr>
          <p:cNvPr id="277" name="Google Shape;277;p55"/>
          <p:cNvCxnSpPr/>
          <p:nvPr/>
        </p:nvCxnSpPr>
        <p:spPr>
          <a:xfrm>
            <a:off x="6413064" y="2029084"/>
            <a:ext cx="2299138" cy="1"/>
          </a:xfrm>
          <a:prstGeom prst="straightConnector1">
            <a:avLst/>
          </a:prstGeom>
          <a:noFill/>
          <a:ln cap="flat" cmpd="sng" w="25400">
            <a:solidFill>
              <a:schemeClr val="lt1"/>
            </a:solidFill>
            <a:prstDash val="solid"/>
            <a:round/>
            <a:headEnd len="sm" w="sm" type="none"/>
            <a:tailEnd len="sm" w="sm" type="none"/>
          </a:ln>
        </p:spPr>
      </p:cxnSp>
      <p:sp>
        <p:nvSpPr>
          <p:cNvPr id="278" name="Google Shape;278;p55"/>
          <p:cNvSpPr/>
          <p:nvPr>
            <p:ph idx="4" type="pic"/>
          </p:nvPr>
        </p:nvSpPr>
        <p:spPr>
          <a:xfrm>
            <a:off x="6413065" y="411163"/>
            <a:ext cx="2299138" cy="1485084"/>
          </a:xfrm>
          <a:prstGeom prst="rect">
            <a:avLst/>
          </a:prstGeom>
          <a:noFill/>
          <a:ln>
            <a:noFill/>
          </a:ln>
        </p:spPr>
      </p:sp>
      <p:cxnSp>
        <p:nvCxnSpPr>
          <p:cNvPr id="279" name="Google Shape;279;p55"/>
          <p:cNvCxnSpPr/>
          <p:nvPr/>
        </p:nvCxnSpPr>
        <p:spPr>
          <a:xfrm>
            <a:off x="6413061" y="4189671"/>
            <a:ext cx="2299138" cy="1"/>
          </a:xfrm>
          <a:prstGeom prst="straightConnector1">
            <a:avLst/>
          </a:prstGeom>
          <a:noFill/>
          <a:ln cap="flat" cmpd="sng" w="25400">
            <a:solidFill>
              <a:schemeClr val="lt1"/>
            </a:solidFill>
            <a:prstDash val="solid"/>
            <a:round/>
            <a:headEnd len="sm" w="sm" type="none"/>
            <a:tailEnd len="sm" w="sm" type="none"/>
          </a:ln>
        </p:spPr>
      </p:cxnSp>
      <p:sp>
        <p:nvSpPr>
          <p:cNvPr id="280" name="Google Shape;280;p55"/>
          <p:cNvSpPr/>
          <p:nvPr>
            <p:ph idx="5" type="pic"/>
          </p:nvPr>
        </p:nvSpPr>
        <p:spPr>
          <a:xfrm>
            <a:off x="6413062" y="2571750"/>
            <a:ext cx="2299138" cy="1485084"/>
          </a:xfrm>
          <a:prstGeom prst="rect">
            <a:avLst/>
          </a:prstGeom>
          <a:noFill/>
          <a:ln>
            <a:noFill/>
          </a:ln>
        </p:spPr>
      </p:sp>
      <p:sp>
        <p:nvSpPr>
          <p:cNvPr id="281" name="Google Shape;281;p55"/>
          <p:cNvSpPr txBox="1"/>
          <p:nvPr>
            <p:ph idx="1" type="body"/>
          </p:nvPr>
        </p:nvSpPr>
        <p:spPr>
          <a:xfrm>
            <a:off x="6413062" y="2029071"/>
            <a:ext cx="2299138" cy="319786"/>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lt1"/>
              </a:buClr>
              <a:buSzPts val="1800"/>
              <a:buFont typeface="Arial"/>
              <a:buNone/>
              <a:defRPr sz="1800">
                <a:solidFill>
                  <a:schemeClr val="lt1"/>
                </a:solidFill>
              </a:defRPr>
            </a:lvl1pPr>
            <a:lvl2pPr indent="-228600" lvl="1" marL="914400" algn="l">
              <a:lnSpc>
                <a:spcPct val="100000"/>
              </a:lnSpc>
              <a:spcBef>
                <a:spcPts val="500"/>
              </a:spcBef>
              <a:spcAft>
                <a:spcPts val="0"/>
              </a:spcAft>
              <a:buClr>
                <a:schemeClr val="dk1"/>
              </a:buClr>
              <a:buSzPts val="1800"/>
              <a:buNone/>
              <a:defRPr sz="1800"/>
            </a:lvl2pPr>
            <a:lvl3pPr indent="-342900" lvl="2" marL="1371600" algn="l">
              <a:lnSpc>
                <a:spcPct val="100000"/>
              </a:lnSpc>
              <a:spcBef>
                <a:spcPts val="0"/>
              </a:spcBef>
              <a:spcAft>
                <a:spcPts val="0"/>
              </a:spcAft>
              <a:buClr>
                <a:schemeClr val="dk1"/>
              </a:buClr>
              <a:buSzPts val="1800"/>
              <a:buChar char="–"/>
              <a:defRPr sz="1800"/>
            </a:lvl3pPr>
            <a:lvl4pPr indent="-342900" lvl="3" marL="1828800" algn="l">
              <a:lnSpc>
                <a:spcPct val="100000"/>
              </a:lnSpc>
              <a:spcBef>
                <a:spcPts val="0"/>
              </a:spcBef>
              <a:spcAft>
                <a:spcPts val="0"/>
              </a:spcAft>
              <a:buClr>
                <a:schemeClr val="dk1"/>
              </a:buClr>
              <a:buSzPts val="1800"/>
              <a:buChar char="–"/>
              <a:defRPr sz="1800"/>
            </a:lvl4pPr>
            <a:lvl5pPr indent="-342900" lvl="4" marL="2286000" algn="l">
              <a:lnSpc>
                <a:spcPct val="100000"/>
              </a:lnSpc>
              <a:spcBef>
                <a:spcPts val="0"/>
              </a:spcBef>
              <a:spcAft>
                <a:spcPts val="0"/>
              </a:spcAft>
              <a:buClr>
                <a:schemeClr val="dk1"/>
              </a:buClr>
              <a:buSzPts val="1800"/>
              <a:buChar char="–"/>
              <a:defRPr sz="1800"/>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282" name="Google Shape;282;p55"/>
          <p:cNvSpPr txBox="1"/>
          <p:nvPr>
            <p:ph idx="6" type="body"/>
          </p:nvPr>
        </p:nvSpPr>
        <p:spPr>
          <a:xfrm>
            <a:off x="431797" y="4189657"/>
            <a:ext cx="2299138" cy="319786"/>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lt1"/>
              </a:buClr>
              <a:buSzPts val="1800"/>
              <a:buFont typeface="Arial"/>
              <a:buNone/>
              <a:defRPr sz="1800">
                <a:solidFill>
                  <a:schemeClr val="lt1"/>
                </a:solidFill>
              </a:defRPr>
            </a:lvl1pPr>
            <a:lvl2pPr indent="-228600" lvl="1" marL="914400" algn="l">
              <a:lnSpc>
                <a:spcPct val="100000"/>
              </a:lnSpc>
              <a:spcBef>
                <a:spcPts val="500"/>
              </a:spcBef>
              <a:spcAft>
                <a:spcPts val="0"/>
              </a:spcAft>
              <a:buClr>
                <a:schemeClr val="dk1"/>
              </a:buClr>
              <a:buSzPts val="1800"/>
              <a:buNone/>
              <a:defRPr sz="1800"/>
            </a:lvl2pPr>
            <a:lvl3pPr indent="-342900" lvl="2" marL="1371600" algn="l">
              <a:lnSpc>
                <a:spcPct val="100000"/>
              </a:lnSpc>
              <a:spcBef>
                <a:spcPts val="0"/>
              </a:spcBef>
              <a:spcAft>
                <a:spcPts val="0"/>
              </a:spcAft>
              <a:buClr>
                <a:schemeClr val="dk1"/>
              </a:buClr>
              <a:buSzPts val="1800"/>
              <a:buChar char="–"/>
              <a:defRPr sz="1800"/>
            </a:lvl3pPr>
            <a:lvl4pPr indent="-342900" lvl="3" marL="1828800" algn="l">
              <a:lnSpc>
                <a:spcPct val="100000"/>
              </a:lnSpc>
              <a:spcBef>
                <a:spcPts val="0"/>
              </a:spcBef>
              <a:spcAft>
                <a:spcPts val="0"/>
              </a:spcAft>
              <a:buClr>
                <a:schemeClr val="dk1"/>
              </a:buClr>
              <a:buSzPts val="1800"/>
              <a:buChar char="–"/>
              <a:defRPr sz="1800"/>
            </a:lvl4pPr>
            <a:lvl5pPr indent="-342900" lvl="4" marL="2286000" algn="l">
              <a:lnSpc>
                <a:spcPct val="100000"/>
              </a:lnSpc>
              <a:spcBef>
                <a:spcPts val="0"/>
              </a:spcBef>
              <a:spcAft>
                <a:spcPts val="0"/>
              </a:spcAft>
              <a:buClr>
                <a:schemeClr val="dk1"/>
              </a:buClr>
              <a:buSzPts val="1800"/>
              <a:buChar char="–"/>
              <a:defRPr sz="1800"/>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283" name="Google Shape;283;p55"/>
          <p:cNvSpPr txBox="1"/>
          <p:nvPr>
            <p:ph idx="7" type="body"/>
          </p:nvPr>
        </p:nvSpPr>
        <p:spPr>
          <a:xfrm>
            <a:off x="6413061" y="4189657"/>
            <a:ext cx="2299138" cy="319786"/>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lt1"/>
              </a:buClr>
              <a:buSzPts val="1800"/>
              <a:buFont typeface="Arial"/>
              <a:buNone/>
              <a:defRPr sz="1800">
                <a:solidFill>
                  <a:schemeClr val="lt1"/>
                </a:solidFill>
              </a:defRPr>
            </a:lvl1pPr>
            <a:lvl2pPr indent="-228600" lvl="1" marL="914400" algn="l">
              <a:lnSpc>
                <a:spcPct val="100000"/>
              </a:lnSpc>
              <a:spcBef>
                <a:spcPts val="500"/>
              </a:spcBef>
              <a:spcAft>
                <a:spcPts val="0"/>
              </a:spcAft>
              <a:buClr>
                <a:schemeClr val="dk1"/>
              </a:buClr>
              <a:buSzPts val="1800"/>
              <a:buNone/>
              <a:defRPr sz="1800"/>
            </a:lvl2pPr>
            <a:lvl3pPr indent="-342900" lvl="2" marL="1371600" algn="l">
              <a:lnSpc>
                <a:spcPct val="100000"/>
              </a:lnSpc>
              <a:spcBef>
                <a:spcPts val="0"/>
              </a:spcBef>
              <a:spcAft>
                <a:spcPts val="0"/>
              </a:spcAft>
              <a:buClr>
                <a:schemeClr val="dk1"/>
              </a:buClr>
              <a:buSzPts val="1800"/>
              <a:buChar char="–"/>
              <a:defRPr sz="1800"/>
            </a:lvl3pPr>
            <a:lvl4pPr indent="-342900" lvl="3" marL="1828800" algn="l">
              <a:lnSpc>
                <a:spcPct val="100000"/>
              </a:lnSpc>
              <a:spcBef>
                <a:spcPts val="0"/>
              </a:spcBef>
              <a:spcAft>
                <a:spcPts val="0"/>
              </a:spcAft>
              <a:buClr>
                <a:schemeClr val="dk1"/>
              </a:buClr>
              <a:buSzPts val="1800"/>
              <a:buChar char="–"/>
              <a:defRPr sz="1800"/>
            </a:lvl4pPr>
            <a:lvl5pPr indent="-342900" lvl="4" marL="2286000" algn="l">
              <a:lnSpc>
                <a:spcPct val="100000"/>
              </a:lnSpc>
              <a:spcBef>
                <a:spcPts val="0"/>
              </a:spcBef>
              <a:spcAft>
                <a:spcPts val="0"/>
              </a:spcAft>
              <a:buClr>
                <a:schemeClr val="dk1"/>
              </a:buClr>
              <a:buSzPts val="1800"/>
              <a:buChar char="–"/>
              <a:defRPr sz="1800"/>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cxnSp>
        <p:nvCxnSpPr>
          <p:cNvPr id="284" name="Google Shape;284;p55"/>
          <p:cNvCxnSpPr/>
          <p:nvPr/>
        </p:nvCxnSpPr>
        <p:spPr>
          <a:xfrm>
            <a:off x="3422428" y="2029084"/>
            <a:ext cx="2299138" cy="1"/>
          </a:xfrm>
          <a:prstGeom prst="straightConnector1">
            <a:avLst/>
          </a:prstGeom>
          <a:noFill/>
          <a:ln cap="flat" cmpd="sng" w="25400">
            <a:solidFill>
              <a:schemeClr val="lt1"/>
            </a:solidFill>
            <a:prstDash val="solid"/>
            <a:round/>
            <a:headEnd len="sm" w="sm" type="none"/>
            <a:tailEnd len="sm" w="sm" type="none"/>
          </a:ln>
        </p:spPr>
      </p:cxnSp>
      <p:sp>
        <p:nvSpPr>
          <p:cNvPr id="285" name="Google Shape;285;p55"/>
          <p:cNvSpPr/>
          <p:nvPr>
            <p:ph idx="8" type="pic"/>
          </p:nvPr>
        </p:nvSpPr>
        <p:spPr>
          <a:xfrm>
            <a:off x="3422429" y="411163"/>
            <a:ext cx="2299138" cy="1485084"/>
          </a:xfrm>
          <a:prstGeom prst="rect">
            <a:avLst/>
          </a:prstGeom>
          <a:noFill/>
          <a:ln>
            <a:noFill/>
          </a:ln>
        </p:spPr>
      </p:sp>
      <p:cxnSp>
        <p:nvCxnSpPr>
          <p:cNvPr id="286" name="Google Shape;286;p55"/>
          <p:cNvCxnSpPr/>
          <p:nvPr/>
        </p:nvCxnSpPr>
        <p:spPr>
          <a:xfrm>
            <a:off x="3422425" y="4189671"/>
            <a:ext cx="2299138" cy="1"/>
          </a:xfrm>
          <a:prstGeom prst="straightConnector1">
            <a:avLst/>
          </a:prstGeom>
          <a:noFill/>
          <a:ln cap="flat" cmpd="sng" w="25400">
            <a:solidFill>
              <a:schemeClr val="lt1"/>
            </a:solidFill>
            <a:prstDash val="solid"/>
            <a:round/>
            <a:headEnd len="sm" w="sm" type="none"/>
            <a:tailEnd len="sm" w="sm" type="none"/>
          </a:ln>
        </p:spPr>
      </p:cxnSp>
      <p:sp>
        <p:nvSpPr>
          <p:cNvPr id="287" name="Google Shape;287;p55"/>
          <p:cNvSpPr/>
          <p:nvPr>
            <p:ph idx="9" type="pic"/>
          </p:nvPr>
        </p:nvSpPr>
        <p:spPr>
          <a:xfrm>
            <a:off x="3422426" y="2571750"/>
            <a:ext cx="2299138" cy="1485084"/>
          </a:xfrm>
          <a:prstGeom prst="rect">
            <a:avLst/>
          </a:prstGeom>
          <a:noFill/>
          <a:ln>
            <a:noFill/>
          </a:ln>
        </p:spPr>
      </p:sp>
      <p:sp>
        <p:nvSpPr>
          <p:cNvPr id="288" name="Google Shape;288;p55"/>
          <p:cNvSpPr txBox="1"/>
          <p:nvPr>
            <p:ph idx="13" type="body"/>
          </p:nvPr>
        </p:nvSpPr>
        <p:spPr>
          <a:xfrm>
            <a:off x="3422426" y="2029071"/>
            <a:ext cx="2299138" cy="319786"/>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lt1"/>
              </a:buClr>
              <a:buSzPts val="1800"/>
              <a:buFont typeface="Arial"/>
              <a:buNone/>
              <a:defRPr sz="1800">
                <a:solidFill>
                  <a:schemeClr val="lt1"/>
                </a:solidFill>
              </a:defRPr>
            </a:lvl1pPr>
            <a:lvl2pPr indent="-228600" lvl="1" marL="914400" algn="l">
              <a:lnSpc>
                <a:spcPct val="100000"/>
              </a:lnSpc>
              <a:spcBef>
                <a:spcPts val="500"/>
              </a:spcBef>
              <a:spcAft>
                <a:spcPts val="0"/>
              </a:spcAft>
              <a:buClr>
                <a:schemeClr val="dk1"/>
              </a:buClr>
              <a:buSzPts val="1800"/>
              <a:buNone/>
              <a:defRPr sz="1800"/>
            </a:lvl2pPr>
            <a:lvl3pPr indent="-342900" lvl="2" marL="1371600" algn="l">
              <a:lnSpc>
                <a:spcPct val="100000"/>
              </a:lnSpc>
              <a:spcBef>
                <a:spcPts val="0"/>
              </a:spcBef>
              <a:spcAft>
                <a:spcPts val="0"/>
              </a:spcAft>
              <a:buClr>
                <a:schemeClr val="dk1"/>
              </a:buClr>
              <a:buSzPts val="1800"/>
              <a:buChar char="–"/>
              <a:defRPr sz="1800"/>
            </a:lvl3pPr>
            <a:lvl4pPr indent="-342900" lvl="3" marL="1828800" algn="l">
              <a:lnSpc>
                <a:spcPct val="100000"/>
              </a:lnSpc>
              <a:spcBef>
                <a:spcPts val="0"/>
              </a:spcBef>
              <a:spcAft>
                <a:spcPts val="0"/>
              </a:spcAft>
              <a:buClr>
                <a:schemeClr val="dk1"/>
              </a:buClr>
              <a:buSzPts val="1800"/>
              <a:buChar char="–"/>
              <a:defRPr sz="1800"/>
            </a:lvl4pPr>
            <a:lvl5pPr indent="-342900" lvl="4" marL="2286000" algn="l">
              <a:lnSpc>
                <a:spcPct val="100000"/>
              </a:lnSpc>
              <a:spcBef>
                <a:spcPts val="0"/>
              </a:spcBef>
              <a:spcAft>
                <a:spcPts val="0"/>
              </a:spcAft>
              <a:buClr>
                <a:schemeClr val="dk1"/>
              </a:buClr>
              <a:buSzPts val="1800"/>
              <a:buChar char="–"/>
              <a:defRPr sz="1800"/>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289" name="Google Shape;289;p55"/>
          <p:cNvSpPr txBox="1"/>
          <p:nvPr>
            <p:ph idx="14" type="body"/>
          </p:nvPr>
        </p:nvSpPr>
        <p:spPr>
          <a:xfrm>
            <a:off x="3422425" y="4189657"/>
            <a:ext cx="2299138" cy="319786"/>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lt1"/>
              </a:buClr>
              <a:buSzPts val="1800"/>
              <a:buFont typeface="Arial"/>
              <a:buNone/>
              <a:defRPr sz="1800">
                <a:solidFill>
                  <a:schemeClr val="lt1"/>
                </a:solidFill>
              </a:defRPr>
            </a:lvl1pPr>
            <a:lvl2pPr indent="-228600" lvl="1" marL="914400" algn="l">
              <a:lnSpc>
                <a:spcPct val="100000"/>
              </a:lnSpc>
              <a:spcBef>
                <a:spcPts val="500"/>
              </a:spcBef>
              <a:spcAft>
                <a:spcPts val="0"/>
              </a:spcAft>
              <a:buClr>
                <a:schemeClr val="dk1"/>
              </a:buClr>
              <a:buSzPts val="1800"/>
              <a:buNone/>
              <a:defRPr sz="1800"/>
            </a:lvl2pPr>
            <a:lvl3pPr indent="-342900" lvl="2" marL="1371600" algn="l">
              <a:lnSpc>
                <a:spcPct val="100000"/>
              </a:lnSpc>
              <a:spcBef>
                <a:spcPts val="0"/>
              </a:spcBef>
              <a:spcAft>
                <a:spcPts val="0"/>
              </a:spcAft>
              <a:buClr>
                <a:schemeClr val="dk1"/>
              </a:buClr>
              <a:buSzPts val="1800"/>
              <a:buChar char="–"/>
              <a:defRPr sz="1800"/>
            </a:lvl3pPr>
            <a:lvl4pPr indent="-342900" lvl="3" marL="1828800" algn="l">
              <a:lnSpc>
                <a:spcPct val="100000"/>
              </a:lnSpc>
              <a:spcBef>
                <a:spcPts val="0"/>
              </a:spcBef>
              <a:spcAft>
                <a:spcPts val="0"/>
              </a:spcAft>
              <a:buClr>
                <a:schemeClr val="dk1"/>
              </a:buClr>
              <a:buSzPts val="1800"/>
              <a:buChar char="–"/>
              <a:defRPr sz="1800"/>
            </a:lvl4pPr>
            <a:lvl5pPr indent="-342900" lvl="4" marL="2286000" algn="l">
              <a:lnSpc>
                <a:spcPct val="100000"/>
              </a:lnSpc>
              <a:spcBef>
                <a:spcPts val="0"/>
              </a:spcBef>
              <a:spcAft>
                <a:spcPts val="0"/>
              </a:spcAft>
              <a:buClr>
                <a:schemeClr val="dk1"/>
              </a:buClr>
              <a:buSzPts val="1800"/>
              <a:buChar char="–"/>
              <a:defRPr sz="1800"/>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290" name="Google Shape;290;p55"/>
          <p:cNvSpPr txBox="1"/>
          <p:nvPr>
            <p:ph idx="15" type="body"/>
          </p:nvPr>
        </p:nvSpPr>
        <p:spPr>
          <a:xfrm>
            <a:off x="431800" y="4279697"/>
            <a:ext cx="8712200" cy="863802"/>
          </a:xfrm>
          <a:prstGeom prst="rect">
            <a:avLst/>
          </a:prstGeom>
          <a:noFill/>
          <a:ln>
            <a:noFill/>
          </a:ln>
        </p:spPr>
        <p:txBody>
          <a:bodyPr anchorCtr="0" anchor="b" bIns="72000" lIns="0" spcFirstLastPara="1" rIns="108000" wrap="square" tIns="0">
            <a:noAutofit/>
          </a:bodyPr>
          <a:lstStyle>
            <a:lvl1pPr indent="-228600" lvl="0" marL="457200" algn="r">
              <a:lnSpc>
                <a:spcPct val="114000"/>
              </a:lnSpc>
              <a:spcBef>
                <a:spcPts val="0"/>
              </a:spcBef>
              <a:spcAft>
                <a:spcPts val="0"/>
              </a:spcAft>
              <a:buClr>
                <a:schemeClr val="lt1"/>
              </a:buClr>
              <a:buSzPts val="1400"/>
              <a:buNone/>
              <a:defRPr sz="1400">
                <a:solidFill>
                  <a:schemeClr val="lt1"/>
                </a:solidFill>
              </a:defRPr>
            </a:lvl1pPr>
            <a:lvl2pPr indent="-228600" lvl="1" marL="914400" algn="l">
              <a:lnSpc>
                <a:spcPct val="100000"/>
              </a:lnSpc>
              <a:spcBef>
                <a:spcPts val="0"/>
              </a:spcBef>
              <a:spcAft>
                <a:spcPts val="0"/>
              </a:spcAft>
              <a:buClr>
                <a:schemeClr val="dk1"/>
              </a:buClr>
              <a:buSzPts val="1200"/>
              <a:buNone/>
              <a:defRPr sz="1200"/>
            </a:lvl2pPr>
            <a:lvl3pPr indent="-304800" lvl="2" marL="1371600" algn="l">
              <a:lnSpc>
                <a:spcPct val="100000"/>
              </a:lnSpc>
              <a:spcBef>
                <a:spcPts val="0"/>
              </a:spcBef>
              <a:spcAft>
                <a:spcPts val="0"/>
              </a:spcAft>
              <a:buClr>
                <a:schemeClr val="dk1"/>
              </a:buClr>
              <a:buSzPts val="1200"/>
              <a:buChar char="–"/>
              <a:defRPr sz="1200"/>
            </a:lvl3pPr>
            <a:lvl4pPr indent="-304800" lvl="3" marL="1828800" algn="l">
              <a:lnSpc>
                <a:spcPct val="100000"/>
              </a:lnSpc>
              <a:spcBef>
                <a:spcPts val="0"/>
              </a:spcBef>
              <a:spcAft>
                <a:spcPts val="0"/>
              </a:spcAft>
              <a:buClr>
                <a:schemeClr val="dk1"/>
              </a:buClr>
              <a:buSzPts val="1200"/>
              <a:buChar char="–"/>
              <a:defRPr sz="1200"/>
            </a:lvl4pPr>
            <a:lvl5pPr indent="-304800" lvl="4" marL="2286000" algn="l">
              <a:lnSpc>
                <a:spcPct val="100000"/>
              </a:lnSpc>
              <a:spcBef>
                <a:spcPts val="0"/>
              </a:spcBef>
              <a:spcAft>
                <a:spcPts val="0"/>
              </a:spcAft>
              <a:buClr>
                <a:schemeClr val="dk1"/>
              </a:buClr>
              <a:buSzPts val="1200"/>
              <a:buChar char="–"/>
              <a:defRPr sz="1200"/>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5488">
          <p15:clr>
            <a:srgbClr val="FBAE40"/>
          </p15:clr>
        </p15:guide>
        <p15:guide id="5" pos="3606">
          <p15:clr>
            <a:srgbClr val="FBAE40"/>
          </p15:clr>
        </p15:guide>
        <p15:guide id="6" orient="horz" pos="1620">
          <p15:clr>
            <a:srgbClr val="FBAE40"/>
          </p15:clr>
        </p15:guide>
        <p15:guide id="7" pos="1723">
          <p15:clr>
            <a:srgbClr val="FBAE40"/>
          </p15:clr>
        </p15:guide>
        <p15:guide id="8" pos="2154">
          <p15:clr>
            <a:srgbClr val="FBAE40"/>
          </p15:clr>
        </p15:guide>
        <p15:guide id="9" pos="4037">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 images (Light)" showMasterSp="0">
  <p:cSld name="6 images (Light)">
    <p:bg>
      <p:bgPr>
        <a:solidFill>
          <a:schemeClr val="lt2"/>
        </a:solidFill>
      </p:bgPr>
    </p:bg>
    <p:spTree>
      <p:nvGrpSpPr>
        <p:cNvPr id="291" name="Shape 291"/>
        <p:cNvGrpSpPr/>
        <p:nvPr/>
      </p:nvGrpSpPr>
      <p:grpSpPr>
        <a:xfrm>
          <a:off x="0" y="0"/>
          <a:ext cx="0" cy="0"/>
          <a:chOff x="0" y="0"/>
          <a:chExt cx="0" cy="0"/>
        </a:xfrm>
      </p:grpSpPr>
      <p:sp>
        <p:nvSpPr>
          <p:cNvPr id="292" name="Google Shape;292;p56"/>
          <p:cNvSpPr txBox="1"/>
          <p:nvPr>
            <p:ph type="title"/>
          </p:nvPr>
        </p:nvSpPr>
        <p:spPr>
          <a:xfrm>
            <a:off x="431800" y="2029070"/>
            <a:ext cx="2299138" cy="319787"/>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1800"/>
              <a:buFont typeface="Arial"/>
              <a:buNone/>
              <a:defRPr b="0" sz="1800">
                <a:solidFill>
                  <a:schemeClr val="dk1"/>
                </a:solidFill>
              </a:defRPr>
            </a:lvl1pPr>
            <a:lvl2pPr lvl="1" algn="l">
              <a:lnSpc>
                <a:spcPct val="85000"/>
              </a:lnSpc>
              <a:spcBef>
                <a:spcPts val="50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p:txBody>
      </p:sp>
      <p:cxnSp>
        <p:nvCxnSpPr>
          <p:cNvPr id="293" name="Google Shape;293;p56"/>
          <p:cNvCxnSpPr/>
          <p:nvPr/>
        </p:nvCxnSpPr>
        <p:spPr>
          <a:xfrm>
            <a:off x="431801" y="2029084"/>
            <a:ext cx="2299138" cy="1"/>
          </a:xfrm>
          <a:prstGeom prst="straightConnector1">
            <a:avLst/>
          </a:prstGeom>
          <a:noFill/>
          <a:ln cap="flat" cmpd="sng" w="25400">
            <a:solidFill>
              <a:schemeClr val="dk1"/>
            </a:solidFill>
            <a:prstDash val="solid"/>
            <a:round/>
            <a:headEnd len="sm" w="sm" type="none"/>
            <a:tailEnd len="sm" w="sm" type="none"/>
          </a:ln>
        </p:spPr>
      </p:cxnSp>
      <p:sp>
        <p:nvSpPr>
          <p:cNvPr id="294" name="Google Shape;294;p56"/>
          <p:cNvSpPr/>
          <p:nvPr>
            <p:ph idx="2" type="pic"/>
          </p:nvPr>
        </p:nvSpPr>
        <p:spPr>
          <a:xfrm>
            <a:off x="431802" y="411163"/>
            <a:ext cx="2299138" cy="1485084"/>
          </a:xfrm>
          <a:prstGeom prst="rect">
            <a:avLst/>
          </a:prstGeom>
          <a:noFill/>
          <a:ln>
            <a:noFill/>
          </a:ln>
        </p:spPr>
      </p:sp>
      <p:cxnSp>
        <p:nvCxnSpPr>
          <p:cNvPr id="295" name="Google Shape;295;p56"/>
          <p:cNvCxnSpPr/>
          <p:nvPr/>
        </p:nvCxnSpPr>
        <p:spPr>
          <a:xfrm>
            <a:off x="436124" y="4203361"/>
            <a:ext cx="2299138" cy="1"/>
          </a:xfrm>
          <a:prstGeom prst="straightConnector1">
            <a:avLst/>
          </a:prstGeom>
          <a:noFill/>
          <a:ln cap="flat" cmpd="sng" w="25400">
            <a:solidFill>
              <a:schemeClr val="dk1"/>
            </a:solidFill>
            <a:prstDash val="solid"/>
            <a:round/>
            <a:headEnd len="sm" w="sm" type="none"/>
            <a:tailEnd len="sm" w="sm" type="none"/>
          </a:ln>
        </p:spPr>
      </p:cxnSp>
      <p:sp>
        <p:nvSpPr>
          <p:cNvPr id="296" name="Google Shape;296;p56"/>
          <p:cNvSpPr/>
          <p:nvPr>
            <p:ph idx="3" type="pic"/>
          </p:nvPr>
        </p:nvSpPr>
        <p:spPr>
          <a:xfrm>
            <a:off x="436125" y="2585440"/>
            <a:ext cx="2299138" cy="1485084"/>
          </a:xfrm>
          <a:prstGeom prst="rect">
            <a:avLst/>
          </a:prstGeom>
          <a:noFill/>
          <a:ln>
            <a:noFill/>
          </a:ln>
        </p:spPr>
      </p:sp>
      <p:cxnSp>
        <p:nvCxnSpPr>
          <p:cNvPr id="297" name="Google Shape;297;p56"/>
          <p:cNvCxnSpPr/>
          <p:nvPr/>
        </p:nvCxnSpPr>
        <p:spPr>
          <a:xfrm>
            <a:off x="6413064" y="2029084"/>
            <a:ext cx="2299138" cy="1"/>
          </a:xfrm>
          <a:prstGeom prst="straightConnector1">
            <a:avLst/>
          </a:prstGeom>
          <a:noFill/>
          <a:ln cap="flat" cmpd="sng" w="25400">
            <a:solidFill>
              <a:schemeClr val="dk1"/>
            </a:solidFill>
            <a:prstDash val="solid"/>
            <a:round/>
            <a:headEnd len="sm" w="sm" type="none"/>
            <a:tailEnd len="sm" w="sm" type="none"/>
          </a:ln>
        </p:spPr>
      </p:cxnSp>
      <p:sp>
        <p:nvSpPr>
          <p:cNvPr id="298" name="Google Shape;298;p56"/>
          <p:cNvSpPr/>
          <p:nvPr>
            <p:ph idx="4" type="pic"/>
          </p:nvPr>
        </p:nvSpPr>
        <p:spPr>
          <a:xfrm>
            <a:off x="6413065" y="411163"/>
            <a:ext cx="2299138" cy="1485084"/>
          </a:xfrm>
          <a:prstGeom prst="rect">
            <a:avLst/>
          </a:prstGeom>
          <a:noFill/>
          <a:ln>
            <a:noFill/>
          </a:ln>
        </p:spPr>
      </p:sp>
      <p:cxnSp>
        <p:nvCxnSpPr>
          <p:cNvPr id="299" name="Google Shape;299;p56"/>
          <p:cNvCxnSpPr/>
          <p:nvPr/>
        </p:nvCxnSpPr>
        <p:spPr>
          <a:xfrm>
            <a:off x="6417388" y="4203361"/>
            <a:ext cx="2299138" cy="1"/>
          </a:xfrm>
          <a:prstGeom prst="straightConnector1">
            <a:avLst/>
          </a:prstGeom>
          <a:noFill/>
          <a:ln cap="flat" cmpd="sng" w="25400">
            <a:solidFill>
              <a:schemeClr val="dk1"/>
            </a:solidFill>
            <a:prstDash val="solid"/>
            <a:round/>
            <a:headEnd len="sm" w="sm" type="none"/>
            <a:tailEnd len="sm" w="sm" type="none"/>
          </a:ln>
        </p:spPr>
      </p:cxnSp>
      <p:sp>
        <p:nvSpPr>
          <p:cNvPr id="300" name="Google Shape;300;p56"/>
          <p:cNvSpPr/>
          <p:nvPr>
            <p:ph idx="5" type="pic"/>
          </p:nvPr>
        </p:nvSpPr>
        <p:spPr>
          <a:xfrm>
            <a:off x="6417389" y="2585440"/>
            <a:ext cx="2299138" cy="1485084"/>
          </a:xfrm>
          <a:prstGeom prst="rect">
            <a:avLst/>
          </a:prstGeom>
          <a:noFill/>
          <a:ln>
            <a:noFill/>
          </a:ln>
        </p:spPr>
      </p:sp>
      <p:sp>
        <p:nvSpPr>
          <p:cNvPr id="301" name="Google Shape;301;p56"/>
          <p:cNvSpPr txBox="1"/>
          <p:nvPr>
            <p:ph idx="1" type="body"/>
          </p:nvPr>
        </p:nvSpPr>
        <p:spPr>
          <a:xfrm>
            <a:off x="6413062" y="2029071"/>
            <a:ext cx="2299138" cy="319786"/>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1800"/>
              <a:buFont typeface="Arial"/>
              <a:buNone/>
              <a:defRPr sz="1800">
                <a:solidFill>
                  <a:schemeClr val="dk1"/>
                </a:solidFill>
              </a:defRPr>
            </a:lvl1pPr>
            <a:lvl2pPr indent="-228600" lvl="1" marL="914400" algn="l">
              <a:lnSpc>
                <a:spcPct val="100000"/>
              </a:lnSpc>
              <a:spcBef>
                <a:spcPts val="500"/>
              </a:spcBef>
              <a:spcAft>
                <a:spcPts val="0"/>
              </a:spcAft>
              <a:buClr>
                <a:schemeClr val="dk1"/>
              </a:buClr>
              <a:buSzPts val="1800"/>
              <a:buNone/>
              <a:defRPr sz="1800"/>
            </a:lvl2pPr>
            <a:lvl3pPr indent="-342900" lvl="2" marL="1371600" algn="l">
              <a:lnSpc>
                <a:spcPct val="100000"/>
              </a:lnSpc>
              <a:spcBef>
                <a:spcPts val="0"/>
              </a:spcBef>
              <a:spcAft>
                <a:spcPts val="0"/>
              </a:spcAft>
              <a:buClr>
                <a:schemeClr val="dk1"/>
              </a:buClr>
              <a:buSzPts val="1800"/>
              <a:buChar char="–"/>
              <a:defRPr sz="1800"/>
            </a:lvl3pPr>
            <a:lvl4pPr indent="-342900" lvl="3" marL="1828800" algn="l">
              <a:lnSpc>
                <a:spcPct val="100000"/>
              </a:lnSpc>
              <a:spcBef>
                <a:spcPts val="0"/>
              </a:spcBef>
              <a:spcAft>
                <a:spcPts val="0"/>
              </a:spcAft>
              <a:buClr>
                <a:schemeClr val="dk1"/>
              </a:buClr>
              <a:buSzPts val="1800"/>
              <a:buChar char="–"/>
              <a:defRPr sz="1800"/>
            </a:lvl4pPr>
            <a:lvl5pPr indent="-342900" lvl="4" marL="2286000" algn="l">
              <a:lnSpc>
                <a:spcPct val="100000"/>
              </a:lnSpc>
              <a:spcBef>
                <a:spcPts val="0"/>
              </a:spcBef>
              <a:spcAft>
                <a:spcPts val="0"/>
              </a:spcAft>
              <a:buClr>
                <a:schemeClr val="dk1"/>
              </a:buClr>
              <a:buSzPts val="1800"/>
              <a:buChar char="–"/>
              <a:defRPr sz="1800"/>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302" name="Google Shape;302;p56"/>
          <p:cNvSpPr txBox="1"/>
          <p:nvPr>
            <p:ph idx="6" type="body"/>
          </p:nvPr>
        </p:nvSpPr>
        <p:spPr>
          <a:xfrm>
            <a:off x="436124" y="4203347"/>
            <a:ext cx="2299138" cy="319786"/>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1800"/>
              <a:buFont typeface="Arial"/>
              <a:buNone/>
              <a:defRPr sz="1800">
                <a:solidFill>
                  <a:schemeClr val="dk1"/>
                </a:solidFill>
              </a:defRPr>
            </a:lvl1pPr>
            <a:lvl2pPr indent="-228600" lvl="1" marL="914400" algn="l">
              <a:lnSpc>
                <a:spcPct val="100000"/>
              </a:lnSpc>
              <a:spcBef>
                <a:spcPts val="500"/>
              </a:spcBef>
              <a:spcAft>
                <a:spcPts val="0"/>
              </a:spcAft>
              <a:buClr>
                <a:schemeClr val="dk1"/>
              </a:buClr>
              <a:buSzPts val="1800"/>
              <a:buNone/>
              <a:defRPr sz="1800"/>
            </a:lvl2pPr>
            <a:lvl3pPr indent="-342900" lvl="2" marL="1371600" algn="l">
              <a:lnSpc>
                <a:spcPct val="100000"/>
              </a:lnSpc>
              <a:spcBef>
                <a:spcPts val="0"/>
              </a:spcBef>
              <a:spcAft>
                <a:spcPts val="0"/>
              </a:spcAft>
              <a:buClr>
                <a:schemeClr val="dk1"/>
              </a:buClr>
              <a:buSzPts val="1800"/>
              <a:buChar char="–"/>
              <a:defRPr sz="1800"/>
            </a:lvl3pPr>
            <a:lvl4pPr indent="-342900" lvl="3" marL="1828800" algn="l">
              <a:lnSpc>
                <a:spcPct val="100000"/>
              </a:lnSpc>
              <a:spcBef>
                <a:spcPts val="0"/>
              </a:spcBef>
              <a:spcAft>
                <a:spcPts val="0"/>
              </a:spcAft>
              <a:buClr>
                <a:schemeClr val="dk1"/>
              </a:buClr>
              <a:buSzPts val="1800"/>
              <a:buChar char="–"/>
              <a:defRPr sz="1800"/>
            </a:lvl4pPr>
            <a:lvl5pPr indent="-342900" lvl="4" marL="2286000" algn="l">
              <a:lnSpc>
                <a:spcPct val="100000"/>
              </a:lnSpc>
              <a:spcBef>
                <a:spcPts val="0"/>
              </a:spcBef>
              <a:spcAft>
                <a:spcPts val="0"/>
              </a:spcAft>
              <a:buClr>
                <a:schemeClr val="dk1"/>
              </a:buClr>
              <a:buSzPts val="1800"/>
              <a:buChar char="–"/>
              <a:defRPr sz="1800"/>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303" name="Google Shape;303;p56"/>
          <p:cNvSpPr txBox="1"/>
          <p:nvPr>
            <p:ph idx="7" type="body"/>
          </p:nvPr>
        </p:nvSpPr>
        <p:spPr>
          <a:xfrm>
            <a:off x="6417388" y="4203347"/>
            <a:ext cx="2299138" cy="319786"/>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1800"/>
              <a:buFont typeface="Arial"/>
              <a:buNone/>
              <a:defRPr sz="1800">
                <a:solidFill>
                  <a:schemeClr val="dk1"/>
                </a:solidFill>
              </a:defRPr>
            </a:lvl1pPr>
            <a:lvl2pPr indent="-228600" lvl="1" marL="914400" algn="l">
              <a:lnSpc>
                <a:spcPct val="100000"/>
              </a:lnSpc>
              <a:spcBef>
                <a:spcPts val="500"/>
              </a:spcBef>
              <a:spcAft>
                <a:spcPts val="0"/>
              </a:spcAft>
              <a:buClr>
                <a:schemeClr val="dk1"/>
              </a:buClr>
              <a:buSzPts val="1800"/>
              <a:buNone/>
              <a:defRPr sz="1800"/>
            </a:lvl2pPr>
            <a:lvl3pPr indent="-342900" lvl="2" marL="1371600" algn="l">
              <a:lnSpc>
                <a:spcPct val="100000"/>
              </a:lnSpc>
              <a:spcBef>
                <a:spcPts val="0"/>
              </a:spcBef>
              <a:spcAft>
                <a:spcPts val="0"/>
              </a:spcAft>
              <a:buClr>
                <a:schemeClr val="dk1"/>
              </a:buClr>
              <a:buSzPts val="1800"/>
              <a:buChar char="–"/>
              <a:defRPr sz="1800"/>
            </a:lvl3pPr>
            <a:lvl4pPr indent="-342900" lvl="3" marL="1828800" algn="l">
              <a:lnSpc>
                <a:spcPct val="100000"/>
              </a:lnSpc>
              <a:spcBef>
                <a:spcPts val="0"/>
              </a:spcBef>
              <a:spcAft>
                <a:spcPts val="0"/>
              </a:spcAft>
              <a:buClr>
                <a:schemeClr val="dk1"/>
              </a:buClr>
              <a:buSzPts val="1800"/>
              <a:buChar char="–"/>
              <a:defRPr sz="1800"/>
            </a:lvl4pPr>
            <a:lvl5pPr indent="-342900" lvl="4" marL="2286000" algn="l">
              <a:lnSpc>
                <a:spcPct val="100000"/>
              </a:lnSpc>
              <a:spcBef>
                <a:spcPts val="0"/>
              </a:spcBef>
              <a:spcAft>
                <a:spcPts val="0"/>
              </a:spcAft>
              <a:buClr>
                <a:schemeClr val="dk1"/>
              </a:buClr>
              <a:buSzPts val="1800"/>
              <a:buChar char="–"/>
              <a:defRPr sz="1800"/>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cxnSp>
        <p:nvCxnSpPr>
          <p:cNvPr id="304" name="Google Shape;304;p56"/>
          <p:cNvCxnSpPr/>
          <p:nvPr/>
        </p:nvCxnSpPr>
        <p:spPr>
          <a:xfrm>
            <a:off x="3422428" y="2029084"/>
            <a:ext cx="2299138" cy="1"/>
          </a:xfrm>
          <a:prstGeom prst="straightConnector1">
            <a:avLst/>
          </a:prstGeom>
          <a:noFill/>
          <a:ln cap="flat" cmpd="sng" w="25400">
            <a:solidFill>
              <a:schemeClr val="dk1"/>
            </a:solidFill>
            <a:prstDash val="solid"/>
            <a:round/>
            <a:headEnd len="sm" w="sm" type="none"/>
            <a:tailEnd len="sm" w="sm" type="none"/>
          </a:ln>
        </p:spPr>
      </p:cxnSp>
      <p:sp>
        <p:nvSpPr>
          <p:cNvPr id="305" name="Google Shape;305;p56"/>
          <p:cNvSpPr/>
          <p:nvPr>
            <p:ph idx="8" type="pic"/>
          </p:nvPr>
        </p:nvSpPr>
        <p:spPr>
          <a:xfrm>
            <a:off x="3422429" y="411163"/>
            <a:ext cx="2299138" cy="1485084"/>
          </a:xfrm>
          <a:prstGeom prst="rect">
            <a:avLst/>
          </a:prstGeom>
          <a:noFill/>
          <a:ln>
            <a:noFill/>
          </a:ln>
        </p:spPr>
      </p:sp>
      <p:cxnSp>
        <p:nvCxnSpPr>
          <p:cNvPr id="306" name="Google Shape;306;p56"/>
          <p:cNvCxnSpPr/>
          <p:nvPr/>
        </p:nvCxnSpPr>
        <p:spPr>
          <a:xfrm>
            <a:off x="3426752" y="4203361"/>
            <a:ext cx="2299138" cy="1"/>
          </a:xfrm>
          <a:prstGeom prst="straightConnector1">
            <a:avLst/>
          </a:prstGeom>
          <a:noFill/>
          <a:ln cap="flat" cmpd="sng" w="25400">
            <a:solidFill>
              <a:schemeClr val="dk1"/>
            </a:solidFill>
            <a:prstDash val="solid"/>
            <a:round/>
            <a:headEnd len="sm" w="sm" type="none"/>
            <a:tailEnd len="sm" w="sm" type="none"/>
          </a:ln>
        </p:spPr>
      </p:cxnSp>
      <p:sp>
        <p:nvSpPr>
          <p:cNvPr id="307" name="Google Shape;307;p56"/>
          <p:cNvSpPr/>
          <p:nvPr>
            <p:ph idx="9" type="pic"/>
          </p:nvPr>
        </p:nvSpPr>
        <p:spPr>
          <a:xfrm>
            <a:off x="3426753" y="2585440"/>
            <a:ext cx="2299138" cy="1485084"/>
          </a:xfrm>
          <a:prstGeom prst="rect">
            <a:avLst/>
          </a:prstGeom>
          <a:noFill/>
          <a:ln>
            <a:noFill/>
          </a:ln>
        </p:spPr>
      </p:sp>
      <p:sp>
        <p:nvSpPr>
          <p:cNvPr id="308" name="Google Shape;308;p56"/>
          <p:cNvSpPr txBox="1"/>
          <p:nvPr>
            <p:ph idx="13" type="body"/>
          </p:nvPr>
        </p:nvSpPr>
        <p:spPr>
          <a:xfrm>
            <a:off x="3422426" y="2029071"/>
            <a:ext cx="2299138" cy="319786"/>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1800"/>
              <a:buFont typeface="Arial"/>
              <a:buNone/>
              <a:defRPr sz="1800">
                <a:solidFill>
                  <a:schemeClr val="dk1"/>
                </a:solidFill>
              </a:defRPr>
            </a:lvl1pPr>
            <a:lvl2pPr indent="-228600" lvl="1" marL="914400" algn="l">
              <a:lnSpc>
                <a:spcPct val="100000"/>
              </a:lnSpc>
              <a:spcBef>
                <a:spcPts val="500"/>
              </a:spcBef>
              <a:spcAft>
                <a:spcPts val="0"/>
              </a:spcAft>
              <a:buClr>
                <a:schemeClr val="dk1"/>
              </a:buClr>
              <a:buSzPts val="1800"/>
              <a:buNone/>
              <a:defRPr sz="1800"/>
            </a:lvl2pPr>
            <a:lvl3pPr indent="-342900" lvl="2" marL="1371600" algn="l">
              <a:lnSpc>
                <a:spcPct val="100000"/>
              </a:lnSpc>
              <a:spcBef>
                <a:spcPts val="0"/>
              </a:spcBef>
              <a:spcAft>
                <a:spcPts val="0"/>
              </a:spcAft>
              <a:buClr>
                <a:schemeClr val="dk1"/>
              </a:buClr>
              <a:buSzPts val="1800"/>
              <a:buChar char="–"/>
              <a:defRPr sz="1800"/>
            </a:lvl3pPr>
            <a:lvl4pPr indent="-342900" lvl="3" marL="1828800" algn="l">
              <a:lnSpc>
                <a:spcPct val="100000"/>
              </a:lnSpc>
              <a:spcBef>
                <a:spcPts val="0"/>
              </a:spcBef>
              <a:spcAft>
                <a:spcPts val="0"/>
              </a:spcAft>
              <a:buClr>
                <a:schemeClr val="dk1"/>
              </a:buClr>
              <a:buSzPts val="1800"/>
              <a:buChar char="–"/>
              <a:defRPr sz="1800"/>
            </a:lvl4pPr>
            <a:lvl5pPr indent="-342900" lvl="4" marL="2286000" algn="l">
              <a:lnSpc>
                <a:spcPct val="100000"/>
              </a:lnSpc>
              <a:spcBef>
                <a:spcPts val="0"/>
              </a:spcBef>
              <a:spcAft>
                <a:spcPts val="0"/>
              </a:spcAft>
              <a:buClr>
                <a:schemeClr val="dk1"/>
              </a:buClr>
              <a:buSzPts val="1800"/>
              <a:buChar char="–"/>
              <a:defRPr sz="1800"/>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309" name="Google Shape;309;p56"/>
          <p:cNvSpPr txBox="1"/>
          <p:nvPr>
            <p:ph idx="14" type="body"/>
          </p:nvPr>
        </p:nvSpPr>
        <p:spPr>
          <a:xfrm>
            <a:off x="3426752" y="4203347"/>
            <a:ext cx="2299138" cy="319786"/>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1800"/>
              <a:buFont typeface="Arial"/>
              <a:buNone/>
              <a:defRPr sz="1800">
                <a:solidFill>
                  <a:schemeClr val="dk1"/>
                </a:solidFill>
              </a:defRPr>
            </a:lvl1pPr>
            <a:lvl2pPr indent="-228600" lvl="1" marL="914400" algn="l">
              <a:lnSpc>
                <a:spcPct val="100000"/>
              </a:lnSpc>
              <a:spcBef>
                <a:spcPts val="500"/>
              </a:spcBef>
              <a:spcAft>
                <a:spcPts val="0"/>
              </a:spcAft>
              <a:buClr>
                <a:schemeClr val="dk1"/>
              </a:buClr>
              <a:buSzPts val="1800"/>
              <a:buNone/>
              <a:defRPr sz="1800"/>
            </a:lvl2pPr>
            <a:lvl3pPr indent="-342900" lvl="2" marL="1371600" algn="l">
              <a:lnSpc>
                <a:spcPct val="100000"/>
              </a:lnSpc>
              <a:spcBef>
                <a:spcPts val="0"/>
              </a:spcBef>
              <a:spcAft>
                <a:spcPts val="0"/>
              </a:spcAft>
              <a:buClr>
                <a:schemeClr val="dk1"/>
              </a:buClr>
              <a:buSzPts val="1800"/>
              <a:buChar char="–"/>
              <a:defRPr sz="1800"/>
            </a:lvl3pPr>
            <a:lvl4pPr indent="-342900" lvl="3" marL="1828800" algn="l">
              <a:lnSpc>
                <a:spcPct val="100000"/>
              </a:lnSpc>
              <a:spcBef>
                <a:spcPts val="0"/>
              </a:spcBef>
              <a:spcAft>
                <a:spcPts val="0"/>
              </a:spcAft>
              <a:buClr>
                <a:schemeClr val="dk1"/>
              </a:buClr>
              <a:buSzPts val="1800"/>
              <a:buChar char="–"/>
              <a:defRPr sz="1800"/>
            </a:lvl4pPr>
            <a:lvl5pPr indent="-342900" lvl="4" marL="2286000" algn="l">
              <a:lnSpc>
                <a:spcPct val="100000"/>
              </a:lnSpc>
              <a:spcBef>
                <a:spcPts val="0"/>
              </a:spcBef>
              <a:spcAft>
                <a:spcPts val="0"/>
              </a:spcAft>
              <a:buClr>
                <a:schemeClr val="dk1"/>
              </a:buClr>
              <a:buSzPts val="1800"/>
              <a:buChar char="–"/>
              <a:defRPr sz="1800"/>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310" name="Google Shape;310;p56"/>
          <p:cNvSpPr txBox="1"/>
          <p:nvPr>
            <p:ph idx="15" type="body"/>
          </p:nvPr>
        </p:nvSpPr>
        <p:spPr>
          <a:xfrm>
            <a:off x="863600" y="4407112"/>
            <a:ext cx="8280400" cy="736388"/>
          </a:xfrm>
          <a:prstGeom prst="rect">
            <a:avLst/>
          </a:prstGeom>
          <a:noFill/>
          <a:ln>
            <a:noFill/>
          </a:ln>
        </p:spPr>
        <p:txBody>
          <a:bodyPr anchorCtr="0" anchor="b" bIns="0" lIns="0" spcFirstLastPara="1" rIns="0" wrap="square" tIns="0">
            <a:noAutofit/>
          </a:bodyPr>
          <a:lstStyle>
            <a:lvl1pPr indent="-228600" lvl="0" marL="457200" algn="r">
              <a:lnSpc>
                <a:spcPct val="100000"/>
              </a:lnSpc>
              <a:spcBef>
                <a:spcPts val="0"/>
              </a:spcBef>
              <a:spcAft>
                <a:spcPts val="0"/>
              </a:spcAft>
              <a:buClr>
                <a:schemeClr val="lt1"/>
              </a:buClr>
              <a:buSzPts val="1400"/>
              <a:buNone/>
              <a:defRPr sz="1400">
                <a:solidFill>
                  <a:schemeClr val="lt1"/>
                </a:solidFill>
              </a:defRPr>
            </a:lvl1pPr>
            <a:lvl2pPr indent="-228600" lvl="1" marL="914400" algn="l">
              <a:lnSpc>
                <a:spcPct val="100000"/>
              </a:lnSpc>
              <a:spcBef>
                <a:spcPts val="200"/>
              </a:spcBef>
              <a:spcAft>
                <a:spcPts val="0"/>
              </a:spcAft>
              <a:buClr>
                <a:schemeClr val="dk1"/>
              </a:buClr>
              <a:buSzPts val="1800"/>
              <a:buNone/>
              <a:defRPr/>
            </a:lvl2pPr>
            <a:lvl3pPr indent="-342900" lvl="2" marL="1371600" algn="l">
              <a:lnSpc>
                <a:spcPct val="100000"/>
              </a:lnSpc>
              <a:spcBef>
                <a:spcPts val="0"/>
              </a:spcBef>
              <a:spcAft>
                <a:spcPts val="0"/>
              </a:spcAft>
              <a:buClr>
                <a:schemeClr val="dk1"/>
              </a:buClr>
              <a:buSzPts val="1800"/>
              <a:buChar char="–"/>
              <a:defRPr/>
            </a:lvl3pPr>
            <a:lvl4pPr indent="-342900" lvl="3" marL="1828800" algn="l">
              <a:lnSpc>
                <a:spcPct val="100000"/>
              </a:lnSpc>
              <a:spcBef>
                <a:spcPts val="0"/>
              </a:spcBef>
              <a:spcAft>
                <a:spcPts val="0"/>
              </a:spcAft>
              <a:buClr>
                <a:schemeClr val="dk1"/>
              </a:buClr>
              <a:buSzPts val="1800"/>
              <a:buChar char="–"/>
              <a:defRPr/>
            </a:lvl4pPr>
            <a:lvl5pPr indent="-342900" lvl="4" marL="2286000" algn="l">
              <a:lnSpc>
                <a:spcPct val="100000"/>
              </a:lnSpc>
              <a:spcBef>
                <a:spcPts val="0"/>
              </a:spcBef>
              <a:spcAft>
                <a:spcPts val="0"/>
              </a:spcAft>
              <a:buClr>
                <a:schemeClr val="dk1"/>
              </a:buClr>
              <a:buSzPts val="1800"/>
              <a:buChar char="–"/>
              <a:defRPr/>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5488">
          <p15:clr>
            <a:srgbClr val="FBAE40"/>
          </p15:clr>
        </p15:guide>
        <p15:guide id="5" pos="1723">
          <p15:clr>
            <a:srgbClr val="FBAE40"/>
          </p15:clr>
        </p15:guide>
        <p15:guide id="6" orient="horz" pos="1620">
          <p15:clr>
            <a:srgbClr val="FBAE40"/>
          </p15:clr>
        </p15:guide>
        <p15:guide id="7" pos="2154">
          <p15:clr>
            <a:srgbClr val="FBAE40"/>
          </p15:clr>
        </p15:guide>
        <p15:guide id="8" pos="3606">
          <p15:clr>
            <a:srgbClr val="FBAE40"/>
          </p15:clr>
        </p15:guide>
        <p15:guide id="9" pos="4037">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ullets, chart (Dark)" showMasterSp="0">
  <p:cSld name="Bullets, chart (Dark)">
    <p:bg>
      <p:bgPr>
        <a:solidFill>
          <a:schemeClr val="dk2"/>
        </a:solidFill>
      </p:bgPr>
    </p:bg>
    <p:spTree>
      <p:nvGrpSpPr>
        <p:cNvPr id="311" name="Shape 311"/>
        <p:cNvGrpSpPr/>
        <p:nvPr/>
      </p:nvGrpSpPr>
      <p:grpSpPr>
        <a:xfrm>
          <a:off x="0" y="0"/>
          <a:ext cx="0" cy="0"/>
          <a:chOff x="0" y="0"/>
          <a:chExt cx="0" cy="0"/>
        </a:xfrm>
      </p:grpSpPr>
      <p:sp>
        <p:nvSpPr>
          <p:cNvPr id="312" name="Google Shape;312;p57"/>
          <p:cNvSpPr/>
          <p:nvPr>
            <p:ph idx="2" type="chart"/>
          </p:nvPr>
        </p:nvSpPr>
        <p:spPr>
          <a:xfrm>
            <a:off x="4791077" y="682938"/>
            <a:ext cx="3921122" cy="3462342"/>
          </a:xfrm>
          <a:prstGeom prst="rect">
            <a:avLst/>
          </a:prstGeom>
          <a:noFill/>
          <a:ln>
            <a:noFill/>
          </a:ln>
        </p:spPr>
        <p:txBody>
          <a:bodyPr anchorCtr="0" anchor="t" bIns="0" lIns="0" spcFirstLastPara="1" rIns="0" wrap="square" tIns="0">
            <a:noAutofit/>
          </a:bodyPr>
          <a:lstStyle>
            <a:lvl1pPr lvl="0" marR="0" rtl="0" algn="l">
              <a:lnSpc>
                <a:spcPct val="100000"/>
              </a:lnSpc>
              <a:spcBef>
                <a:spcPts val="0"/>
              </a:spcBef>
              <a:spcAft>
                <a:spcPts val="0"/>
              </a:spcAft>
              <a:buClr>
                <a:schemeClr val="lt1"/>
              </a:buClr>
              <a:buSzPts val="2800"/>
              <a:buFont typeface="Arial"/>
              <a:buNone/>
              <a:defRPr b="0" i="0" sz="2800" u="none" cap="none" strike="noStrike">
                <a:solidFill>
                  <a:schemeClr val="lt1"/>
                </a:solidFill>
                <a:latin typeface="Arial"/>
                <a:ea typeface="Arial"/>
                <a:cs typeface="Arial"/>
                <a:sym typeface="Arial"/>
              </a:defRPr>
            </a:lvl1pPr>
            <a:lvl2pPr lvl="1" marR="0" rtl="0" algn="l">
              <a:lnSpc>
                <a:spcPct val="100000"/>
              </a:lnSpc>
              <a:spcBef>
                <a:spcPts val="800"/>
              </a:spcBef>
              <a:spcAft>
                <a:spcPts val="0"/>
              </a:spcAft>
              <a:buClr>
                <a:schemeClr val="dk1"/>
              </a:buClr>
              <a:buSzPts val="2100"/>
              <a:buFont typeface="Arial"/>
              <a:buNone/>
              <a:defRPr b="0" i="0" sz="21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7pPr>
            <a:lvl8pPr lvl="7"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lvl="8"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313" name="Google Shape;313;p57"/>
          <p:cNvSpPr txBox="1"/>
          <p:nvPr>
            <p:ph idx="1" type="body"/>
          </p:nvPr>
        </p:nvSpPr>
        <p:spPr>
          <a:xfrm>
            <a:off x="431801" y="682938"/>
            <a:ext cx="3921124" cy="3462342"/>
          </a:xfrm>
          <a:prstGeom prst="rect">
            <a:avLst/>
          </a:prstGeom>
          <a:noFill/>
          <a:ln>
            <a:noFill/>
          </a:ln>
        </p:spPr>
        <p:txBody>
          <a:bodyPr anchorCtr="0" anchor="t" bIns="0" lIns="0" spcFirstLastPara="1" rIns="0" wrap="square" tIns="0">
            <a:noAutofit/>
          </a:bodyPr>
          <a:lstStyle>
            <a:lvl1pPr indent="-406400" lvl="0" marL="457200" algn="l">
              <a:lnSpc>
                <a:spcPct val="100000"/>
              </a:lnSpc>
              <a:spcBef>
                <a:spcPts val="0"/>
              </a:spcBef>
              <a:spcAft>
                <a:spcPts val="0"/>
              </a:spcAft>
              <a:buClr>
                <a:schemeClr val="lt1"/>
              </a:buClr>
              <a:buSzPts val="2800"/>
              <a:buFont typeface="Arial"/>
              <a:buChar char="–"/>
              <a:defRPr sz="2800">
                <a:solidFill>
                  <a:schemeClr val="lt1"/>
                </a:solidFill>
              </a:defRPr>
            </a:lvl1pPr>
            <a:lvl2pPr indent="-228600" lvl="1" marL="914400" algn="l">
              <a:lnSpc>
                <a:spcPct val="100000"/>
              </a:lnSpc>
              <a:spcBef>
                <a:spcPts val="800"/>
              </a:spcBef>
              <a:spcAft>
                <a:spcPts val="0"/>
              </a:spcAft>
              <a:buClr>
                <a:schemeClr val="dk1"/>
              </a:buClr>
              <a:buSzPts val="1800"/>
              <a:buNone/>
              <a:defRPr sz="1800"/>
            </a:lvl2pPr>
            <a:lvl3pPr indent="-342900" lvl="2" marL="1371600" algn="l">
              <a:lnSpc>
                <a:spcPct val="100000"/>
              </a:lnSpc>
              <a:spcBef>
                <a:spcPts val="0"/>
              </a:spcBef>
              <a:spcAft>
                <a:spcPts val="0"/>
              </a:spcAft>
              <a:buClr>
                <a:schemeClr val="dk1"/>
              </a:buClr>
              <a:buSzPts val="1800"/>
              <a:buChar char="–"/>
              <a:defRPr sz="1800"/>
            </a:lvl3pPr>
            <a:lvl4pPr indent="-342900" lvl="3" marL="1828800" algn="l">
              <a:lnSpc>
                <a:spcPct val="100000"/>
              </a:lnSpc>
              <a:spcBef>
                <a:spcPts val="0"/>
              </a:spcBef>
              <a:spcAft>
                <a:spcPts val="0"/>
              </a:spcAft>
              <a:buClr>
                <a:schemeClr val="dk1"/>
              </a:buClr>
              <a:buSzPts val="1800"/>
              <a:buChar char="–"/>
              <a:defRPr sz="1800"/>
            </a:lvl4pPr>
            <a:lvl5pPr indent="-342900" lvl="4" marL="2286000" algn="l">
              <a:lnSpc>
                <a:spcPct val="100000"/>
              </a:lnSpc>
              <a:spcBef>
                <a:spcPts val="0"/>
              </a:spcBef>
              <a:spcAft>
                <a:spcPts val="0"/>
              </a:spcAft>
              <a:buClr>
                <a:schemeClr val="dk1"/>
              </a:buClr>
              <a:buSzPts val="1800"/>
              <a:buChar char="–"/>
              <a:defRPr sz="1800"/>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314" name="Google Shape;314;p57"/>
          <p:cNvSpPr txBox="1"/>
          <p:nvPr>
            <p:ph idx="3" type="body"/>
          </p:nvPr>
        </p:nvSpPr>
        <p:spPr>
          <a:xfrm>
            <a:off x="431800" y="4279697"/>
            <a:ext cx="8712200" cy="863802"/>
          </a:xfrm>
          <a:prstGeom prst="rect">
            <a:avLst/>
          </a:prstGeom>
          <a:noFill/>
          <a:ln>
            <a:noFill/>
          </a:ln>
        </p:spPr>
        <p:txBody>
          <a:bodyPr anchorCtr="0" anchor="b" bIns="72000" lIns="0" spcFirstLastPara="1" rIns="108000" wrap="square" tIns="0">
            <a:noAutofit/>
          </a:bodyPr>
          <a:lstStyle>
            <a:lvl1pPr indent="-228600" lvl="0" marL="457200" algn="r">
              <a:lnSpc>
                <a:spcPct val="114000"/>
              </a:lnSpc>
              <a:spcBef>
                <a:spcPts val="0"/>
              </a:spcBef>
              <a:spcAft>
                <a:spcPts val="0"/>
              </a:spcAft>
              <a:buClr>
                <a:schemeClr val="lt1"/>
              </a:buClr>
              <a:buSzPts val="1400"/>
              <a:buNone/>
              <a:defRPr sz="1400">
                <a:solidFill>
                  <a:schemeClr val="lt1"/>
                </a:solidFill>
              </a:defRPr>
            </a:lvl1pPr>
            <a:lvl2pPr indent="-228600" lvl="1" marL="914400" algn="l">
              <a:lnSpc>
                <a:spcPct val="100000"/>
              </a:lnSpc>
              <a:spcBef>
                <a:spcPts val="0"/>
              </a:spcBef>
              <a:spcAft>
                <a:spcPts val="0"/>
              </a:spcAft>
              <a:buClr>
                <a:schemeClr val="dk1"/>
              </a:buClr>
              <a:buSzPts val="1200"/>
              <a:buNone/>
              <a:defRPr sz="1200"/>
            </a:lvl2pPr>
            <a:lvl3pPr indent="-304800" lvl="2" marL="1371600" algn="l">
              <a:lnSpc>
                <a:spcPct val="100000"/>
              </a:lnSpc>
              <a:spcBef>
                <a:spcPts val="0"/>
              </a:spcBef>
              <a:spcAft>
                <a:spcPts val="0"/>
              </a:spcAft>
              <a:buClr>
                <a:schemeClr val="dk1"/>
              </a:buClr>
              <a:buSzPts val="1200"/>
              <a:buChar char="–"/>
              <a:defRPr sz="1200"/>
            </a:lvl3pPr>
            <a:lvl4pPr indent="-304800" lvl="3" marL="1828800" algn="l">
              <a:lnSpc>
                <a:spcPct val="100000"/>
              </a:lnSpc>
              <a:spcBef>
                <a:spcPts val="0"/>
              </a:spcBef>
              <a:spcAft>
                <a:spcPts val="0"/>
              </a:spcAft>
              <a:buClr>
                <a:schemeClr val="dk1"/>
              </a:buClr>
              <a:buSzPts val="1200"/>
              <a:buChar char="–"/>
              <a:defRPr sz="1200"/>
            </a:lvl4pPr>
            <a:lvl5pPr indent="-304800" lvl="4" marL="2286000" algn="l">
              <a:lnSpc>
                <a:spcPct val="100000"/>
              </a:lnSpc>
              <a:spcBef>
                <a:spcPts val="0"/>
              </a:spcBef>
              <a:spcAft>
                <a:spcPts val="0"/>
              </a:spcAft>
              <a:buClr>
                <a:schemeClr val="dk1"/>
              </a:buClr>
              <a:buSzPts val="1200"/>
              <a:buChar char="–"/>
              <a:defRPr sz="1200"/>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5488">
          <p15:clr>
            <a:srgbClr val="FBAE40"/>
          </p15:clr>
        </p15:guide>
        <p15:guide id="5" pos="2744">
          <p15:clr>
            <a:srgbClr val="FBAE40"/>
          </p15:clr>
        </p15:guide>
        <p15:guide id="6" pos="3016">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ullets, chart (Light)" showMasterSp="0">
  <p:cSld name="Bullets, chart (Light)">
    <p:bg>
      <p:bgPr>
        <a:solidFill>
          <a:schemeClr val="lt2"/>
        </a:solidFill>
      </p:bgPr>
    </p:bg>
    <p:spTree>
      <p:nvGrpSpPr>
        <p:cNvPr id="315" name="Shape 315"/>
        <p:cNvGrpSpPr/>
        <p:nvPr/>
      </p:nvGrpSpPr>
      <p:grpSpPr>
        <a:xfrm>
          <a:off x="0" y="0"/>
          <a:ext cx="0" cy="0"/>
          <a:chOff x="0" y="0"/>
          <a:chExt cx="0" cy="0"/>
        </a:xfrm>
      </p:grpSpPr>
      <p:sp>
        <p:nvSpPr>
          <p:cNvPr id="316" name="Google Shape;316;p58"/>
          <p:cNvSpPr/>
          <p:nvPr>
            <p:ph idx="2" type="chart"/>
          </p:nvPr>
        </p:nvSpPr>
        <p:spPr>
          <a:xfrm>
            <a:off x="4791077" y="682939"/>
            <a:ext cx="3921122" cy="3463200"/>
          </a:xfrm>
          <a:prstGeom prst="rect">
            <a:avLst/>
          </a:prstGeom>
          <a:noFill/>
          <a:ln>
            <a:noFill/>
          </a:ln>
        </p:spPr>
        <p:txBody>
          <a:bodyPr anchorCtr="0" anchor="t" bIns="0" lIns="0" spcFirstLastPara="1" rIns="0" wrap="square" tIns="0">
            <a:noAutofit/>
          </a:bodyPr>
          <a:lstStyle>
            <a:lvl1pPr lvl="0"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lvl="1" marR="0" rtl="0" algn="l">
              <a:lnSpc>
                <a:spcPct val="100000"/>
              </a:lnSpc>
              <a:spcBef>
                <a:spcPts val="800"/>
              </a:spcBef>
              <a:spcAft>
                <a:spcPts val="0"/>
              </a:spcAft>
              <a:buClr>
                <a:schemeClr val="dk1"/>
              </a:buClr>
              <a:buSzPts val="2100"/>
              <a:buFont typeface="Arial"/>
              <a:buNone/>
              <a:defRPr b="0" i="0" sz="21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7pPr>
            <a:lvl8pPr lvl="7"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lvl="8"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317" name="Google Shape;317;p58"/>
          <p:cNvSpPr txBox="1"/>
          <p:nvPr>
            <p:ph idx="1" type="body"/>
          </p:nvPr>
        </p:nvSpPr>
        <p:spPr>
          <a:xfrm>
            <a:off x="431801" y="682938"/>
            <a:ext cx="3921124" cy="3463200"/>
          </a:xfrm>
          <a:prstGeom prst="rect">
            <a:avLst/>
          </a:prstGeom>
          <a:noFill/>
          <a:ln>
            <a:noFill/>
          </a:ln>
        </p:spPr>
        <p:txBody>
          <a:bodyPr anchorCtr="0" anchor="t" bIns="0" lIns="0" spcFirstLastPara="1" rIns="0" wrap="square" tIns="0">
            <a:noAutofit/>
          </a:bodyPr>
          <a:lstStyle>
            <a:lvl1pPr indent="-406400" lvl="0" marL="457200" algn="l">
              <a:lnSpc>
                <a:spcPct val="100000"/>
              </a:lnSpc>
              <a:spcBef>
                <a:spcPts val="0"/>
              </a:spcBef>
              <a:spcAft>
                <a:spcPts val="0"/>
              </a:spcAft>
              <a:buClr>
                <a:schemeClr val="dk1"/>
              </a:buClr>
              <a:buSzPts val="2800"/>
              <a:buFont typeface="Arial"/>
              <a:buChar char="–"/>
              <a:defRPr sz="2800">
                <a:solidFill>
                  <a:schemeClr val="dk1"/>
                </a:solidFill>
              </a:defRPr>
            </a:lvl1pPr>
            <a:lvl2pPr indent="-228600" lvl="1" marL="914400" algn="l">
              <a:lnSpc>
                <a:spcPct val="100000"/>
              </a:lnSpc>
              <a:spcBef>
                <a:spcPts val="800"/>
              </a:spcBef>
              <a:spcAft>
                <a:spcPts val="0"/>
              </a:spcAft>
              <a:buClr>
                <a:schemeClr val="dk1"/>
              </a:buClr>
              <a:buSzPts val="1800"/>
              <a:buNone/>
              <a:defRPr sz="1800"/>
            </a:lvl2pPr>
            <a:lvl3pPr indent="-342900" lvl="2" marL="1371600" algn="l">
              <a:lnSpc>
                <a:spcPct val="100000"/>
              </a:lnSpc>
              <a:spcBef>
                <a:spcPts val="0"/>
              </a:spcBef>
              <a:spcAft>
                <a:spcPts val="0"/>
              </a:spcAft>
              <a:buClr>
                <a:schemeClr val="dk1"/>
              </a:buClr>
              <a:buSzPts val="1800"/>
              <a:buChar char="–"/>
              <a:defRPr sz="1800"/>
            </a:lvl3pPr>
            <a:lvl4pPr indent="-342900" lvl="3" marL="1828800" algn="l">
              <a:lnSpc>
                <a:spcPct val="100000"/>
              </a:lnSpc>
              <a:spcBef>
                <a:spcPts val="0"/>
              </a:spcBef>
              <a:spcAft>
                <a:spcPts val="0"/>
              </a:spcAft>
              <a:buClr>
                <a:schemeClr val="dk1"/>
              </a:buClr>
              <a:buSzPts val="1800"/>
              <a:buChar char="–"/>
              <a:defRPr sz="1800"/>
            </a:lvl4pPr>
            <a:lvl5pPr indent="-342900" lvl="4" marL="2286000" algn="l">
              <a:lnSpc>
                <a:spcPct val="100000"/>
              </a:lnSpc>
              <a:spcBef>
                <a:spcPts val="0"/>
              </a:spcBef>
              <a:spcAft>
                <a:spcPts val="0"/>
              </a:spcAft>
              <a:buClr>
                <a:schemeClr val="dk1"/>
              </a:buClr>
              <a:buSzPts val="1800"/>
              <a:buChar char="–"/>
              <a:defRPr sz="1800"/>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318" name="Google Shape;318;p58"/>
          <p:cNvSpPr txBox="1"/>
          <p:nvPr>
            <p:ph idx="3" type="body"/>
          </p:nvPr>
        </p:nvSpPr>
        <p:spPr>
          <a:xfrm>
            <a:off x="863600" y="4407112"/>
            <a:ext cx="8280400" cy="736388"/>
          </a:xfrm>
          <a:prstGeom prst="rect">
            <a:avLst/>
          </a:prstGeom>
          <a:noFill/>
          <a:ln>
            <a:noFill/>
          </a:ln>
        </p:spPr>
        <p:txBody>
          <a:bodyPr anchorCtr="0" anchor="b" bIns="0" lIns="0" spcFirstLastPara="1" rIns="0" wrap="square" tIns="0">
            <a:noAutofit/>
          </a:bodyPr>
          <a:lstStyle>
            <a:lvl1pPr indent="-228600" lvl="0" marL="457200" algn="r">
              <a:lnSpc>
                <a:spcPct val="100000"/>
              </a:lnSpc>
              <a:spcBef>
                <a:spcPts val="0"/>
              </a:spcBef>
              <a:spcAft>
                <a:spcPts val="0"/>
              </a:spcAft>
              <a:buClr>
                <a:schemeClr val="lt1"/>
              </a:buClr>
              <a:buSzPts val="1400"/>
              <a:buNone/>
              <a:defRPr sz="1400">
                <a:solidFill>
                  <a:schemeClr val="lt1"/>
                </a:solidFill>
              </a:defRPr>
            </a:lvl1pPr>
            <a:lvl2pPr indent="-228600" lvl="1" marL="914400" algn="l">
              <a:lnSpc>
                <a:spcPct val="100000"/>
              </a:lnSpc>
              <a:spcBef>
                <a:spcPts val="200"/>
              </a:spcBef>
              <a:spcAft>
                <a:spcPts val="0"/>
              </a:spcAft>
              <a:buClr>
                <a:schemeClr val="dk1"/>
              </a:buClr>
              <a:buSzPts val="1800"/>
              <a:buNone/>
              <a:defRPr/>
            </a:lvl2pPr>
            <a:lvl3pPr indent="-342900" lvl="2" marL="1371600" algn="l">
              <a:lnSpc>
                <a:spcPct val="100000"/>
              </a:lnSpc>
              <a:spcBef>
                <a:spcPts val="0"/>
              </a:spcBef>
              <a:spcAft>
                <a:spcPts val="0"/>
              </a:spcAft>
              <a:buClr>
                <a:schemeClr val="dk1"/>
              </a:buClr>
              <a:buSzPts val="1800"/>
              <a:buChar char="–"/>
              <a:defRPr/>
            </a:lvl3pPr>
            <a:lvl4pPr indent="-342900" lvl="3" marL="1828800" algn="l">
              <a:lnSpc>
                <a:spcPct val="100000"/>
              </a:lnSpc>
              <a:spcBef>
                <a:spcPts val="0"/>
              </a:spcBef>
              <a:spcAft>
                <a:spcPts val="0"/>
              </a:spcAft>
              <a:buClr>
                <a:schemeClr val="dk1"/>
              </a:buClr>
              <a:buSzPts val="1800"/>
              <a:buChar char="–"/>
              <a:defRPr/>
            </a:lvl4pPr>
            <a:lvl5pPr indent="-342900" lvl="4" marL="2286000" algn="l">
              <a:lnSpc>
                <a:spcPct val="100000"/>
              </a:lnSpc>
              <a:spcBef>
                <a:spcPts val="0"/>
              </a:spcBef>
              <a:spcAft>
                <a:spcPts val="0"/>
              </a:spcAft>
              <a:buClr>
                <a:schemeClr val="dk1"/>
              </a:buClr>
              <a:buSzPts val="1800"/>
              <a:buChar char="–"/>
              <a:defRPr/>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5488">
          <p15:clr>
            <a:srgbClr val="FBAE40"/>
          </p15:clr>
        </p15:guide>
        <p15:guide id="5" pos="2744">
          <p15:clr>
            <a:srgbClr val="FBAE40"/>
          </p15:clr>
        </p15:guide>
        <p15:guide id="6" pos="3016">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eople circles (Dark)" showMasterSp="0">
  <p:cSld name="People circles (Dark)">
    <p:bg>
      <p:bgPr>
        <a:solidFill>
          <a:schemeClr val="dk2"/>
        </a:solidFill>
      </p:bgPr>
    </p:bg>
    <p:spTree>
      <p:nvGrpSpPr>
        <p:cNvPr id="319" name="Shape 319"/>
        <p:cNvGrpSpPr/>
        <p:nvPr/>
      </p:nvGrpSpPr>
      <p:grpSpPr>
        <a:xfrm>
          <a:off x="0" y="0"/>
          <a:ext cx="0" cy="0"/>
          <a:chOff x="0" y="0"/>
          <a:chExt cx="0" cy="0"/>
        </a:xfrm>
      </p:grpSpPr>
      <p:sp>
        <p:nvSpPr>
          <p:cNvPr id="320" name="Google Shape;320;p59"/>
          <p:cNvSpPr txBox="1"/>
          <p:nvPr>
            <p:ph idx="1" type="body"/>
          </p:nvPr>
        </p:nvSpPr>
        <p:spPr>
          <a:xfrm>
            <a:off x="2627933" y="3348539"/>
            <a:ext cx="1692000" cy="701301"/>
          </a:xfrm>
          <a:prstGeom prst="rect">
            <a:avLst/>
          </a:prstGeom>
          <a:noFill/>
          <a:ln>
            <a:noFill/>
          </a:ln>
        </p:spPr>
        <p:txBody>
          <a:bodyPr anchorCtr="0" anchor="t" bIns="0" lIns="0" spcFirstLastPara="1" rIns="0" wrap="square" tIns="0">
            <a:noAutofit/>
          </a:bodyPr>
          <a:lstStyle>
            <a:lvl1pPr indent="-228600" lvl="0" marL="457200" algn="ctr">
              <a:lnSpc>
                <a:spcPct val="100000"/>
              </a:lnSpc>
              <a:spcBef>
                <a:spcPts val="0"/>
              </a:spcBef>
              <a:spcAft>
                <a:spcPts val="0"/>
              </a:spcAft>
              <a:buClr>
                <a:schemeClr val="lt1"/>
              </a:buClr>
              <a:buSzPts val="1600"/>
              <a:buNone/>
              <a:defRPr sz="1600">
                <a:solidFill>
                  <a:schemeClr val="lt1"/>
                </a:solidFill>
              </a:defRPr>
            </a:lvl1pPr>
            <a:lvl2pPr indent="-228600" lvl="1" marL="914400" algn="l">
              <a:lnSpc>
                <a:spcPct val="100000"/>
              </a:lnSpc>
              <a:spcBef>
                <a:spcPts val="800"/>
              </a:spcBef>
              <a:spcAft>
                <a:spcPts val="0"/>
              </a:spcAft>
              <a:buClr>
                <a:schemeClr val="dk1"/>
              </a:buClr>
              <a:buSzPts val="1800"/>
              <a:buNone/>
              <a:defRPr sz="1800"/>
            </a:lvl2pPr>
            <a:lvl3pPr indent="-342900" lvl="2" marL="1371600" algn="l">
              <a:lnSpc>
                <a:spcPct val="100000"/>
              </a:lnSpc>
              <a:spcBef>
                <a:spcPts val="0"/>
              </a:spcBef>
              <a:spcAft>
                <a:spcPts val="0"/>
              </a:spcAft>
              <a:buClr>
                <a:schemeClr val="dk1"/>
              </a:buClr>
              <a:buSzPts val="1800"/>
              <a:buChar char="–"/>
              <a:defRPr sz="1800"/>
            </a:lvl3pPr>
            <a:lvl4pPr indent="-342900" lvl="3" marL="1828800" algn="l">
              <a:lnSpc>
                <a:spcPct val="100000"/>
              </a:lnSpc>
              <a:spcBef>
                <a:spcPts val="0"/>
              </a:spcBef>
              <a:spcAft>
                <a:spcPts val="0"/>
              </a:spcAft>
              <a:buClr>
                <a:schemeClr val="dk1"/>
              </a:buClr>
              <a:buSzPts val="1800"/>
              <a:buChar char="–"/>
              <a:defRPr sz="1800"/>
            </a:lvl4pPr>
            <a:lvl5pPr indent="-342900" lvl="4" marL="2286000" algn="l">
              <a:lnSpc>
                <a:spcPct val="100000"/>
              </a:lnSpc>
              <a:spcBef>
                <a:spcPts val="0"/>
              </a:spcBef>
              <a:spcAft>
                <a:spcPts val="0"/>
              </a:spcAft>
              <a:buClr>
                <a:schemeClr val="dk1"/>
              </a:buClr>
              <a:buSzPts val="1800"/>
              <a:buChar char="–"/>
              <a:defRPr sz="1800"/>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321" name="Google Shape;321;p59"/>
          <p:cNvSpPr txBox="1"/>
          <p:nvPr>
            <p:ph type="title"/>
          </p:nvPr>
        </p:nvSpPr>
        <p:spPr>
          <a:xfrm>
            <a:off x="431800" y="3348537"/>
            <a:ext cx="1692000" cy="701304"/>
          </a:xfrm>
          <a:prstGeom prst="rect">
            <a:avLst/>
          </a:prstGeom>
          <a:noFill/>
          <a:ln>
            <a:noFill/>
          </a:ln>
        </p:spPr>
        <p:txBody>
          <a:bodyPr anchorCtr="0" anchor="t" bIns="0" lIns="0" spcFirstLastPara="1" rIns="0" wrap="square" tIns="0">
            <a:noAutofit/>
          </a:bodyPr>
          <a:lstStyle>
            <a:lvl1pPr lvl="0" algn="ctr">
              <a:lnSpc>
                <a:spcPct val="100000"/>
              </a:lnSpc>
              <a:spcBef>
                <a:spcPts val="0"/>
              </a:spcBef>
              <a:spcAft>
                <a:spcPts val="0"/>
              </a:spcAft>
              <a:buClr>
                <a:schemeClr val="lt1"/>
              </a:buClr>
              <a:buSzPts val="1600"/>
              <a:buNone/>
              <a:defRPr b="0" sz="1600">
                <a:solidFill>
                  <a:schemeClr val="lt1"/>
                </a:solidFill>
              </a:defRPr>
            </a:lvl1pPr>
            <a:lvl2pPr lvl="1" algn="l">
              <a:lnSpc>
                <a:spcPct val="85000"/>
              </a:lnSpc>
              <a:spcBef>
                <a:spcPts val="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p:txBody>
      </p:sp>
      <p:sp>
        <p:nvSpPr>
          <p:cNvPr id="322" name="Google Shape;322;p59"/>
          <p:cNvSpPr/>
          <p:nvPr>
            <p:ph idx="2" type="pic"/>
          </p:nvPr>
        </p:nvSpPr>
        <p:spPr>
          <a:xfrm>
            <a:off x="431800" y="1565550"/>
            <a:ext cx="1692000" cy="1692000"/>
          </a:xfrm>
          <a:prstGeom prst="ellipse">
            <a:avLst/>
          </a:prstGeom>
          <a:noFill/>
          <a:ln>
            <a:noFill/>
          </a:ln>
        </p:spPr>
      </p:sp>
      <p:sp>
        <p:nvSpPr>
          <p:cNvPr id="323" name="Google Shape;323;p59"/>
          <p:cNvSpPr/>
          <p:nvPr>
            <p:ph idx="3" type="pic"/>
          </p:nvPr>
        </p:nvSpPr>
        <p:spPr>
          <a:xfrm>
            <a:off x="2627933" y="1565550"/>
            <a:ext cx="1692000" cy="1692000"/>
          </a:xfrm>
          <a:prstGeom prst="ellipse">
            <a:avLst/>
          </a:prstGeom>
          <a:noFill/>
          <a:ln>
            <a:noFill/>
          </a:ln>
        </p:spPr>
      </p:sp>
      <p:sp>
        <p:nvSpPr>
          <p:cNvPr id="324" name="Google Shape;324;p59"/>
          <p:cNvSpPr/>
          <p:nvPr>
            <p:ph idx="4" type="pic"/>
          </p:nvPr>
        </p:nvSpPr>
        <p:spPr>
          <a:xfrm>
            <a:off x="4824066" y="1565550"/>
            <a:ext cx="1692000" cy="1692000"/>
          </a:xfrm>
          <a:prstGeom prst="ellipse">
            <a:avLst/>
          </a:prstGeom>
          <a:noFill/>
          <a:ln>
            <a:noFill/>
          </a:ln>
        </p:spPr>
      </p:sp>
      <p:sp>
        <p:nvSpPr>
          <p:cNvPr id="325" name="Google Shape;325;p59"/>
          <p:cNvSpPr/>
          <p:nvPr>
            <p:ph idx="5" type="pic"/>
          </p:nvPr>
        </p:nvSpPr>
        <p:spPr>
          <a:xfrm>
            <a:off x="7020200" y="1565550"/>
            <a:ext cx="1692000" cy="1692000"/>
          </a:xfrm>
          <a:prstGeom prst="ellipse">
            <a:avLst/>
          </a:prstGeom>
          <a:noFill/>
          <a:ln>
            <a:noFill/>
          </a:ln>
        </p:spPr>
      </p:sp>
      <p:sp>
        <p:nvSpPr>
          <p:cNvPr id="326" name="Google Shape;326;p59"/>
          <p:cNvSpPr txBox="1"/>
          <p:nvPr>
            <p:ph idx="6" type="body"/>
          </p:nvPr>
        </p:nvSpPr>
        <p:spPr>
          <a:xfrm>
            <a:off x="4824066" y="3348539"/>
            <a:ext cx="1692000" cy="701301"/>
          </a:xfrm>
          <a:prstGeom prst="rect">
            <a:avLst/>
          </a:prstGeom>
          <a:noFill/>
          <a:ln>
            <a:noFill/>
          </a:ln>
        </p:spPr>
        <p:txBody>
          <a:bodyPr anchorCtr="0" anchor="t" bIns="0" lIns="0" spcFirstLastPara="1" rIns="0" wrap="square" tIns="0">
            <a:noAutofit/>
          </a:bodyPr>
          <a:lstStyle>
            <a:lvl1pPr indent="-228600" lvl="0" marL="457200" algn="ctr">
              <a:lnSpc>
                <a:spcPct val="100000"/>
              </a:lnSpc>
              <a:spcBef>
                <a:spcPts val="0"/>
              </a:spcBef>
              <a:spcAft>
                <a:spcPts val="0"/>
              </a:spcAft>
              <a:buClr>
                <a:schemeClr val="lt1"/>
              </a:buClr>
              <a:buSzPts val="1600"/>
              <a:buNone/>
              <a:defRPr sz="1600">
                <a:solidFill>
                  <a:schemeClr val="lt1"/>
                </a:solidFill>
              </a:defRPr>
            </a:lvl1pPr>
            <a:lvl2pPr indent="-228600" lvl="1" marL="914400" algn="l">
              <a:lnSpc>
                <a:spcPct val="100000"/>
              </a:lnSpc>
              <a:spcBef>
                <a:spcPts val="800"/>
              </a:spcBef>
              <a:spcAft>
                <a:spcPts val="0"/>
              </a:spcAft>
              <a:buClr>
                <a:schemeClr val="dk1"/>
              </a:buClr>
              <a:buSzPts val="1800"/>
              <a:buNone/>
              <a:defRPr sz="1800"/>
            </a:lvl2pPr>
            <a:lvl3pPr indent="-342900" lvl="2" marL="1371600" algn="l">
              <a:lnSpc>
                <a:spcPct val="100000"/>
              </a:lnSpc>
              <a:spcBef>
                <a:spcPts val="0"/>
              </a:spcBef>
              <a:spcAft>
                <a:spcPts val="0"/>
              </a:spcAft>
              <a:buClr>
                <a:schemeClr val="dk1"/>
              </a:buClr>
              <a:buSzPts val="1800"/>
              <a:buChar char="–"/>
              <a:defRPr sz="1800"/>
            </a:lvl3pPr>
            <a:lvl4pPr indent="-342900" lvl="3" marL="1828800" algn="l">
              <a:lnSpc>
                <a:spcPct val="100000"/>
              </a:lnSpc>
              <a:spcBef>
                <a:spcPts val="0"/>
              </a:spcBef>
              <a:spcAft>
                <a:spcPts val="0"/>
              </a:spcAft>
              <a:buClr>
                <a:schemeClr val="dk1"/>
              </a:buClr>
              <a:buSzPts val="1800"/>
              <a:buChar char="–"/>
              <a:defRPr sz="1800"/>
            </a:lvl4pPr>
            <a:lvl5pPr indent="-342900" lvl="4" marL="2286000" algn="l">
              <a:lnSpc>
                <a:spcPct val="100000"/>
              </a:lnSpc>
              <a:spcBef>
                <a:spcPts val="0"/>
              </a:spcBef>
              <a:spcAft>
                <a:spcPts val="0"/>
              </a:spcAft>
              <a:buClr>
                <a:schemeClr val="dk1"/>
              </a:buClr>
              <a:buSzPts val="1800"/>
              <a:buChar char="–"/>
              <a:defRPr sz="1800"/>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327" name="Google Shape;327;p59"/>
          <p:cNvSpPr txBox="1"/>
          <p:nvPr>
            <p:ph idx="7" type="body"/>
          </p:nvPr>
        </p:nvSpPr>
        <p:spPr>
          <a:xfrm>
            <a:off x="7020200" y="3348539"/>
            <a:ext cx="1692000" cy="701301"/>
          </a:xfrm>
          <a:prstGeom prst="rect">
            <a:avLst/>
          </a:prstGeom>
          <a:noFill/>
          <a:ln>
            <a:noFill/>
          </a:ln>
        </p:spPr>
        <p:txBody>
          <a:bodyPr anchorCtr="0" anchor="t" bIns="0" lIns="0" spcFirstLastPara="1" rIns="0" wrap="square" tIns="0">
            <a:noAutofit/>
          </a:bodyPr>
          <a:lstStyle>
            <a:lvl1pPr indent="-228600" lvl="0" marL="457200" algn="ctr">
              <a:lnSpc>
                <a:spcPct val="100000"/>
              </a:lnSpc>
              <a:spcBef>
                <a:spcPts val="0"/>
              </a:spcBef>
              <a:spcAft>
                <a:spcPts val="0"/>
              </a:spcAft>
              <a:buClr>
                <a:schemeClr val="lt1"/>
              </a:buClr>
              <a:buSzPts val="1600"/>
              <a:buNone/>
              <a:defRPr sz="1600">
                <a:solidFill>
                  <a:schemeClr val="lt1"/>
                </a:solidFill>
              </a:defRPr>
            </a:lvl1pPr>
            <a:lvl2pPr indent="-228600" lvl="1" marL="914400" algn="l">
              <a:lnSpc>
                <a:spcPct val="100000"/>
              </a:lnSpc>
              <a:spcBef>
                <a:spcPts val="800"/>
              </a:spcBef>
              <a:spcAft>
                <a:spcPts val="0"/>
              </a:spcAft>
              <a:buClr>
                <a:schemeClr val="dk1"/>
              </a:buClr>
              <a:buSzPts val="1800"/>
              <a:buNone/>
              <a:defRPr sz="1800"/>
            </a:lvl2pPr>
            <a:lvl3pPr indent="-342900" lvl="2" marL="1371600" algn="l">
              <a:lnSpc>
                <a:spcPct val="100000"/>
              </a:lnSpc>
              <a:spcBef>
                <a:spcPts val="0"/>
              </a:spcBef>
              <a:spcAft>
                <a:spcPts val="0"/>
              </a:spcAft>
              <a:buClr>
                <a:schemeClr val="dk1"/>
              </a:buClr>
              <a:buSzPts val="1800"/>
              <a:buChar char="–"/>
              <a:defRPr sz="1800"/>
            </a:lvl3pPr>
            <a:lvl4pPr indent="-342900" lvl="3" marL="1828800" algn="l">
              <a:lnSpc>
                <a:spcPct val="100000"/>
              </a:lnSpc>
              <a:spcBef>
                <a:spcPts val="0"/>
              </a:spcBef>
              <a:spcAft>
                <a:spcPts val="0"/>
              </a:spcAft>
              <a:buClr>
                <a:schemeClr val="dk1"/>
              </a:buClr>
              <a:buSzPts val="1800"/>
              <a:buChar char="–"/>
              <a:defRPr sz="1800"/>
            </a:lvl4pPr>
            <a:lvl5pPr indent="-342900" lvl="4" marL="2286000" algn="l">
              <a:lnSpc>
                <a:spcPct val="100000"/>
              </a:lnSpc>
              <a:spcBef>
                <a:spcPts val="0"/>
              </a:spcBef>
              <a:spcAft>
                <a:spcPts val="0"/>
              </a:spcAft>
              <a:buClr>
                <a:schemeClr val="dk1"/>
              </a:buClr>
              <a:buSzPts val="1800"/>
              <a:buChar char="–"/>
              <a:defRPr sz="1800"/>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cxnSp>
        <p:nvCxnSpPr>
          <p:cNvPr id="328" name="Google Shape;328;p59"/>
          <p:cNvCxnSpPr/>
          <p:nvPr/>
        </p:nvCxnSpPr>
        <p:spPr>
          <a:xfrm>
            <a:off x="431800" y="428485"/>
            <a:ext cx="8280400" cy="0"/>
          </a:xfrm>
          <a:prstGeom prst="straightConnector1">
            <a:avLst/>
          </a:prstGeom>
          <a:noFill/>
          <a:ln cap="flat" cmpd="sng" w="38100">
            <a:solidFill>
              <a:schemeClr val="lt1"/>
            </a:solidFill>
            <a:prstDash val="solid"/>
            <a:round/>
            <a:headEnd len="sm" w="sm" type="none"/>
            <a:tailEnd len="sm" w="sm" type="none"/>
          </a:ln>
        </p:spPr>
      </p:cxnSp>
      <p:sp>
        <p:nvSpPr>
          <p:cNvPr id="329" name="Google Shape;329;p59"/>
          <p:cNvSpPr txBox="1"/>
          <p:nvPr>
            <p:ph idx="8" type="body"/>
          </p:nvPr>
        </p:nvSpPr>
        <p:spPr>
          <a:xfrm>
            <a:off x="431800" y="411163"/>
            <a:ext cx="8280400" cy="701301"/>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lt1"/>
              </a:buClr>
              <a:buSzPts val="3400"/>
              <a:buNone/>
              <a:defRPr sz="3400">
                <a:solidFill>
                  <a:schemeClr val="lt1"/>
                </a:solidFill>
              </a:defRPr>
            </a:lvl1pPr>
            <a:lvl2pPr indent="-228600" lvl="1" marL="914400" algn="l">
              <a:lnSpc>
                <a:spcPct val="100000"/>
              </a:lnSpc>
              <a:spcBef>
                <a:spcPts val="800"/>
              </a:spcBef>
              <a:spcAft>
                <a:spcPts val="0"/>
              </a:spcAft>
              <a:buClr>
                <a:schemeClr val="dk1"/>
              </a:buClr>
              <a:buSzPts val="1800"/>
              <a:buNone/>
              <a:defRPr sz="1800"/>
            </a:lvl2pPr>
            <a:lvl3pPr indent="-342900" lvl="2" marL="1371600" algn="l">
              <a:lnSpc>
                <a:spcPct val="100000"/>
              </a:lnSpc>
              <a:spcBef>
                <a:spcPts val="0"/>
              </a:spcBef>
              <a:spcAft>
                <a:spcPts val="0"/>
              </a:spcAft>
              <a:buClr>
                <a:schemeClr val="dk1"/>
              </a:buClr>
              <a:buSzPts val="1800"/>
              <a:buChar char="–"/>
              <a:defRPr sz="1800"/>
            </a:lvl3pPr>
            <a:lvl4pPr indent="-342900" lvl="3" marL="1828800" algn="l">
              <a:lnSpc>
                <a:spcPct val="100000"/>
              </a:lnSpc>
              <a:spcBef>
                <a:spcPts val="0"/>
              </a:spcBef>
              <a:spcAft>
                <a:spcPts val="0"/>
              </a:spcAft>
              <a:buClr>
                <a:schemeClr val="dk1"/>
              </a:buClr>
              <a:buSzPts val="1800"/>
              <a:buChar char="–"/>
              <a:defRPr sz="1800"/>
            </a:lvl4pPr>
            <a:lvl5pPr indent="-342900" lvl="4" marL="2286000" algn="l">
              <a:lnSpc>
                <a:spcPct val="100000"/>
              </a:lnSpc>
              <a:spcBef>
                <a:spcPts val="0"/>
              </a:spcBef>
              <a:spcAft>
                <a:spcPts val="0"/>
              </a:spcAft>
              <a:buClr>
                <a:schemeClr val="dk1"/>
              </a:buClr>
              <a:buSzPts val="1800"/>
              <a:buChar char="–"/>
              <a:defRPr sz="1800"/>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330" name="Google Shape;330;p59"/>
          <p:cNvSpPr txBox="1"/>
          <p:nvPr>
            <p:ph idx="9" type="body"/>
          </p:nvPr>
        </p:nvSpPr>
        <p:spPr>
          <a:xfrm>
            <a:off x="431800" y="4279697"/>
            <a:ext cx="8712200" cy="863802"/>
          </a:xfrm>
          <a:prstGeom prst="rect">
            <a:avLst/>
          </a:prstGeom>
          <a:noFill/>
          <a:ln>
            <a:noFill/>
          </a:ln>
        </p:spPr>
        <p:txBody>
          <a:bodyPr anchorCtr="0" anchor="b" bIns="72000" lIns="0" spcFirstLastPara="1" rIns="108000" wrap="square" tIns="0">
            <a:noAutofit/>
          </a:bodyPr>
          <a:lstStyle>
            <a:lvl1pPr indent="-228600" lvl="0" marL="457200" algn="r">
              <a:lnSpc>
                <a:spcPct val="114000"/>
              </a:lnSpc>
              <a:spcBef>
                <a:spcPts val="0"/>
              </a:spcBef>
              <a:spcAft>
                <a:spcPts val="0"/>
              </a:spcAft>
              <a:buClr>
                <a:schemeClr val="lt1"/>
              </a:buClr>
              <a:buSzPts val="1400"/>
              <a:buNone/>
              <a:defRPr sz="1400">
                <a:solidFill>
                  <a:schemeClr val="lt1"/>
                </a:solidFill>
              </a:defRPr>
            </a:lvl1pPr>
            <a:lvl2pPr indent="-228600" lvl="1" marL="914400" algn="l">
              <a:lnSpc>
                <a:spcPct val="100000"/>
              </a:lnSpc>
              <a:spcBef>
                <a:spcPts val="0"/>
              </a:spcBef>
              <a:spcAft>
                <a:spcPts val="0"/>
              </a:spcAft>
              <a:buClr>
                <a:schemeClr val="dk1"/>
              </a:buClr>
              <a:buSzPts val="1200"/>
              <a:buNone/>
              <a:defRPr sz="1200"/>
            </a:lvl2pPr>
            <a:lvl3pPr indent="-304800" lvl="2" marL="1371600" algn="l">
              <a:lnSpc>
                <a:spcPct val="100000"/>
              </a:lnSpc>
              <a:spcBef>
                <a:spcPts val="0"/>
              </a:spcBef>
              <a:spcAft>
                <a:spcPts val="0"/>
              </a:spcAft>
              <a:buClr>
                <a:schemeClr val="dk1"/>
              </a:buClr>
              <a:buSzPts val="1200"/>
              <a:buChar char="–"/>
              <a:defRPr sz="1200"/>
            </a:lvl3pPr>
            <a:lvl4pPr indent="-304800" lvl="3" marL="1828800" algn="l">
              <a:lnSpc>
                <a:spcPct val="100000"/>
              </a:lnSpc>
              <a:spcBef>
                <a:spcPts val="0"/>
              </a:spcBef>
              <a:spcAft>
                <a:spcPts val="0"/>
              </a:spcAft>
              <a:buClr>
                <a:schemeClr val="dk1"/>
              </a:buClr>
              <a:buSzPts val="1200"/>
              <a:buChar char="–"/>
              <a:defRPr sz="1200"/>
            </a:lvl4pPr>
            <a:lvl5pPr indent="-304800" lvl="4" marL="2286000" algn="l">
              <a:lnSpc>
                <a:spcPct val="100000"/>
              </a:lnSpc>
              <a:spcBef>
                <a:spcPts val="0"/>
              </a:spcBef>
              <a:spcAft>
                <a:spcPts val="0"/>
              </a:spcAft>
              <a:buClr>
                <a:schemeClr val="dk1"/>
              </a:buClr>
              <a:buSzPts val="1200"/>
              <a:buChar char="–"/>
              <a:defRPr sz="1200"/>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5488">
          <p15:clr>
            <a:srgbClr val="FBAE40"/>
          </p15:clr>
        </p15:guide>
        <p15:guide id="5" pos="1655">
          <p15:clr>
            <a:srgbClr val="FBAE40"/>
          </p15:clr>
        </p15:guide>
        <p15:guide id="6" pos="1338">
          <p15:clr>
            <a:srgbClr val="FBAE40"/>
          </p15:clr>
        </p15:guide>
        <p15:guide id="7" pos="2721">
          <p15:clr>
            <a:srgbClr val="FBAE40"/>
          </p15:clr>
        </p15:guide>
        <p15:guide id="8" pos="3039">
          <p15:clr>
            <a:srgbClr val="FBAE40"/>
          </p15:clr>
        </p15:guide>
        <p15:guide id="9" pos="4105">
          <p15:clr>
            <a:srgbClr val="FBAE40"/>
          </p15:clr>
        </p15:guide>
        <p15:guide id="10" pos="4422">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eople circles (Light)" showMasterSp="0">
  <p:cSld name="People circles (Light)">
    <p:bg>
      <p:bgPr>
        <a:solidFill>
          <a:schemeClr val="lt2"/>
        </a:solidFill>
      </p:bgPr>
    </p:bg>
    <p:spTree>
      <p:nvGrpSpPr>
        <p:cNvPr id="331" name="Shape 331"/>
        <p:cNvGrpSpPr/>
        <p:nvPr/>
      </p:nvGrpSpPr>
      <p:grpSpPr>
        <a:xfrm>
          <a:off x="0" y="0"/>
          <a:ext cx="0" cy="0"/>
          <a:chOff x="0" y="0"/>
          <a:chExt cx="0" cy="0"/>
        </a:xfrm>
      </p:grpSpPr>
      <p:sp>
        <p:nvSpPr>
          <p:cNvPr id="332" name="Google Shape;332;p60"/>
          <p:cNvSpPr/>
          <p:nvPr>
            <p:ph idx="2" type="pic"/>
          </p:nvPr>
        </p:nvSpPr>
        <p:spPr>
          <a:xfrm>
            <a:off x="431800" y="1565550"/>
            <a:ext cx="1692000" cy="1692000"/>
          </a:xfrm>
          <a:prstGeom prst="ellipse">
            <a:avLst/>
          </a:prstGeom>
          <a:noFill/>
          <a:ln>
            <a:noFill/>
          </a:ln>
        </p:spPr>
      </p:sp>
      <p:sp>
        <p:nvSpPr>
          <p:cNvPr id="333" name="Google Shape;333;p60"/>
          <p:cNvSpPr/>
          <p:nvPr>
            <p:ph idx="3" type="pic"/>
          </p:nvPr>
        </p:nvSpPr>
        <p:spPr>
          <a:xfrm>
            <a:off x="2627933" y="1565550"/>
            <a:ext cx="1692000" cy="1692000"/>
          </a:xfrm>
          <a:prstGeom prst="ellipse">
            <a:avLst/>
          </a:prstGeom>
          <a:noFill/>
          <a:ln>
            <a:noFill/>
          </a:ln>
        </p:spPr>
      </p:sp>
      <p:sp>
        <p:nvSpPr>
          <p:cNvPr id="334" name="Google Shape;334;p60"/>
          <p:cNvSpPr/>
          <p:nvPr>
            <p:ph idx="4" type="pic"/>
          </p:nvPr>
        </p:nvSpPr>
        <p:spPr>
          <a:xfrm>
            <a:off x="4824066" y="1565550"/>
            <a:ext cx="1692000" cy="1692000"/>
          </a:xfrm>
          <a:prstGeom prst="ellipse">
            <a:avLst/>
          </a:prstGeom>
          <a:noFill/>
          <a:ln>
            <a:noFill/>
          </a:ln>
        </p:spPr>
      </p:sp>
      <p:sp>
        <p:nvSpPr>
          <p:cNvPr id="335" name="Google Shape;335;p60"/>
          <p:cNvSpPr/>
          <p:nvPr>
            <p:ph idx="5" type="pic"/>
          </p:nvPr>
        </p:nvSpPr>
        <p:spPr>
          <a:xfrm>
            <a:off x="7020200" y="1565550"/>
            <a:ext cx="1692000" cy="1692000"/>
          </a:xfrm>
          <a:prstGeom prst="ellipse">
            <a:avLst/>
          </a:prstGeom>
          <a:noFill/>
          <a:ln>
            <a:noFill/>
          </a:ln>
        </p:spPr>
      </p:sp>
      <p:cxnSp>
        <p:nvCxnSpPr>
          <p:cNvPr id="336" name="Google Shape;336;p60"/>
          <p:cNvCxnSpPr/>
          <p:nvPr/>
        </p:nvCxnSpPr>
        <p:spPr>
          <a:xfrm>
            <a:off x="431800" y="428485"/>
            <a:ext cx="8280400" cy="0"/>
          </a:xfrm>
          <a:prstGeom prst="straightConnector1">
            <a:avLst/>
          </a:prstGeom>
          <a:noFill/>
          <a:ln cap="flat" cmpd="sng" w="38100">
            <a:solidFill>
              <a:schemeClr val="dk1"/>
            </a:solidFill>
            <a:prstDash val="solid"/>
            <a:round/>
            <a:headEnd len="sm" w="sm" type="none"/>
            <a:tailEnd len="sm" w="sm" type="none"/>
          </a:ln>
        </p:spPr>
      </p:cxnSp>
      <p:sp>
        <p:nvSpPr>
          <p:cNvPr id="337" name="Google Shape;337;p60"/>
          <p:cNvSpPr txBox="1"/>
          <p:nvPr>
            <p:ph idx="1" type="body"/>
          </p:nvPr>
        </p:nvSpPr>
        <p:spPr>
          <a:xfrm>
            <a:off x="431800" y="411163"/>
            <a:ext cx="8280400" cy="701301"/>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3400"/>
              <a:buNone/>
              <a:defRPr sz="3400"/>
            </a:lvl1pPr>
            <a:lvl2pPr indent="-228600" lvl="1" marL="914400" algn="l">
              <a:lnSpc>
                <a:spcPct val="100000"/>
              </a:lnSpc>
              <a:spcBef>
                <a:spcPts val="800"/>
              </a:spcBef>
              <a:spcAft>
                <a:spcPts val="0"/>
              </a:spcAft>
              <a:buClr>
                <a:schemeClr val="dk1"/>
              </a:buClr>
              <a:buSzPts val="1800"/>
              <a:buNone/>
              <a:defRPr sz="1800"/>
            </a:lvl2pPr>
            <a:lvl3pPr indent="-342900" lvl="2" marL="1371600" algn="l">
              <a:lnSpc>
                <a:spcPct val="100000"/>
              </a:lnSpc>
              <a:spcBef>
                <a:spcPts val="0"/>
              </a:spcBef>
              <a:spcAft>
                <a:spcPts val="0"/>
              </a:spcAft>
              <a:buClr>
                <a:schemeClr val="dk1"/>
              </a:buClr>
              <a:buSzPts val="1800"/>
              <a:buChar char="–"/>
              <a:defRPr sz="1800"/>
            </a:lvl3pPr>
            <a:lvl4pPr indent="-342900" lvl="3" marL="1828800" algn="l">
              <a:lnSpc>
                <a:spcPct val="100000"/>
              </a:lnSpc>
              <a:spcBef>
                <a:spcPts val="0"/>
              </a:spcBef>
              <a:spcAft>
                <a:spcPts val="0"/>
              </a:spcAft>
              <a:buClr>
                <a:schemeClr val="dk1"/>
              </a:buClr>
              <a:buSzPts val="1800"/>
              <a:buChar char="–"/>
              <a:defRPr sz="1800"/>
            </a:lvl4pPr>
            <a:lvl5pPr indent="-342900" lvl="4" marL="2286000" algn="l">
              <a:lnSpc>
                <a:spcPct val="100000"/>
              </a:lnSpc>
              <a:spcBef>
                <a:spcPts val="0"/>
              </a:spcBef>
              <a:spcAft>
                <a:spcPts val="0"/>
              </a:spcAft>
              <a:buClr>
                <a:schemeClr val="dk1"/>
              </a:buClr>
              <a:buSzPts val="1800"/>
              <a:buChar char="–"/>
              <a:defRPr sz="1800"/>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338" name="Google Shape;338;p60"/>
          <p:cNvSpPr txBox="1"/>
          <p:nvPr>
            <p:ph idx="6" type="body"/>
          </p:nvPr>
        </p:nvSpPr>
        <p:spPr>
          <a:xfrm>
            <a:off x="2627933" y="3348539"/>
            <a:ext cx="1692000" cy="701301"/>
          </a:xfrm>
          <a:prstGeom prst="rect">
            <a:avLst/>
          </a:prstGeom>
          <a:noFill/>
          <a:ln>
            <a:noFill/>
          </a:ln>
        </p:spPr>
        <p:txBody>
          <a:bodyPr anchorCtr="0" anchor="t" bIns="0" lIns="0" spcFirstLastPara="1" rIns="0" wrap="square" tIns="0">
            <a:noAutofit/>
          </a:bodyPr>
          <a:lstStyle>
            <a:lvl1pPr indent="-228600" lvl="0" marL="457200" algn="ctr">
              <a:lnSpc>
                <a:spcPct val="100000"/>
              </a:lnSpc>
              <a:spcBef>
                <a:spcPts val="0"/>
              </a:spcBef>
              <a:spcAft>
                <a:spcPts val="0"/>
              </a:spcAft>
              <a:buClr>
                <a:schemeClr val="dk1"/>
              </a:buClr>
              <a:buSzPts val="1600"/>
              <a:buNone/>
              <a:defRPr sz="1600">
                <a:solidFill>
                  <a:schemeClr val="dk1"/>
                </a:solidFill>
              </a:defRPr>
            </a:lvl1pPr>
            <a:lvl2pPr indent="-228600" lvl="1" marL="914400" algn="l">
              <a:lnSpc>
                <a:spcPct val="100000"/>
              </a:lnSpc>
              <a:spcBef>
                <a:spcPts val="800"/>
              </a:spcBef>
              <a:spcAft>
                <a:spcPts val="0"/>
              </a:spcAft>
              <a:buClr>
                <a:schemeClr val="dk1"/>
              </a:buClr>
              <a:buSzPts val="1800"/>
              <a:buNone/>
              <a:defRPr sz="1800"/>
            </a:lvl2pPr>
            <a:lvl3pPr indent="-342900" lvl="2" marL="1371600" algn="l">
              <a:lnSpc>
                <a:spcPct val="100000"/>
              </a:lnSpc>
              <a:spcBef>
                <a:spcPts val="0"/>
              </a:spcBef>
              <a:spcAft>
                <a:spcPts val="0"/>
              </a:spcAft>
              <a:buClr>
                <a:schemeClr val="dk1"/>
              </a:buClr>
              <a:buSzPts val="1800"/>
              <a:buChar char="–"/>
              <a:defRPr sz="1800"/>
            </a:lvl3pPr>
            <a:lvl4pPr indent="-342900" lvl="3" marL="1828800" algn="l">
              <a:lnSpc>
                <a:spcPct val="100000"/>
              </a:lnSpc>
              <a:spcBef>
                <a:spcPts val="0"/>
              </a:spcBef>
              <a:spcAft>
                <a:spcPts val="0"/>
              </a:spcAft>
              <a:buClr>
                <a:schemeClr val="dk1"/>
              </a:buClr>
              <a:buSzPts val="1800"/>
              <a:buChar char="–"/>
              <a:defRPr sz="1800"/>
            </a:lvl4pPr>
            <a:lvl5pPr indent="-342900" lvl="4" marL="2286000" algn="l">
              <a:lnSpc>
                <a:spcPct val="100000"/>
              </a:lnSpc>
              <a:spcBef>
                <a:spcPts val="0"/>
              </a:spcBef>
              <a:spcAft>
                <a:spcPts val="0"/>
              </a:spcAft>
              <a:buClr>
                <a:schemeClr val="dk1"/>
              </a:buClr>
              <a:buSzPts val="1800"/>
              <a:buChar char="–"/>
              <a:defRPr sz="1800"/>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339" name="Google Shape;339;p60"/>
          <p:cNvSpPr txBox="1"/>
          <p:nvPr>
            <p:ph type="title"/>
          </p:nvPr>
        </p:nvSpPr>
        <p:spPr>
          <a:xfrm>
            <a:off x="431800" y="3348537"/>
            <a:ext cx="1692000" cy="701304"/>
          </a:xfrm>
          <a:prstGeom prst="rect">
            <a:avLst/>
          </a:prstGeom>
          <a:noFill/>
          <a:ln>
            <a:noFill/>
          </a:ln>
        </p:spPr>
        <p:txBody>
          <a:bodyPr anchorCtr="0" anchor="t" bIns="0" lIns="0" spcFirstLastPara="1" rIns="0" wrap="square" tIns="0">
            <a:noAutofit/>
          </a:bodyPr>
          <a:lstStyle>
            <a:lvl1pPr lvl="0" algn="ctr">
              <a:lnSpc>
                <a:spcPct val="100000"/>
              </a:lnSpc>
              <a:spcBef>
                <a:spcPts val="0"/>
              </a:spcBef>
              <a:spcAft>
                <a:spcPts val="0"/>
              </a:spcAft>
              <a:buClr>
                <a:schemeClr val="dk1"/>
              </a:buClr>
              <a:buSzPts val="1600"/>
              <a:buNone/>
              <a:defRPr b="0" sz="1600">
                <a:solidFill>
                  <a:schemeClr val="dk1"/>
                </a:solidFill>
              </a:defRPr>
            </a:lvl1pPr>
            <a:lvl2pPr lvl="1" algn="l">
              <a:lnSpc>
                <a:spcPct val="85000"/>
              </a:lnSpc>
              <a:spcBef>
                <a:spcPts val="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p:txBody>
      </p:sp>
      <p:sp>
        <p:nvSpPr>
          <p:cNvPr id="340" name="Google Shape;340;p60"/>
          <p:cNvSpPr txBox="1"/>
          <p:nvPr>
            <p:ph idx="7" type="body"/>
          </p:nvPr>
        </p:nvSpPr>
        <p:spPr>
          <a:xfrm>
            <a:off x="4824066" y="3348539"/>
            <a:ext cx="1692000" cy="701301"/>
          </a:xfrm>
          <a:prstGeom prst="rect">
            <a:avLst/>
          </a:prstGeom>
          <a:noFill/>
          <a:ln>
            <a:noFill/>
          </a:ln>
        </p:spPr>
        <p:txBody>
          <a:bodyPr anchorCtr="0" anchor="t" bIns="0" lIns="0" spcFirstLastPara="1" rIns="0" wrap="square" tIns="0">
            <a:noAutofit/>
          </a:bodyPr>
          <a:lstStyle>
            <a:lvl1pPr indent="-228600" lvl="0" marL="457200" algn="ctr">
              <a:lnSpc>
                <a:spcPct val="100000"/>
              </a:lnSpc>
              <a:spcBef>
                <a:spcPts val="0"/>
              </a:spcBef>
              <a:spcAft>
                <a:spcPts val="0"/>
              </a:spcAft>
              <a:buClr>
                <a:schemeClr val="dk1"/>
              </a:buClr>
              <a:buSzPts val="1600"/>
              <a:buNone/>
              <a:defRPr sz="1600">
                <a:solidFill>
                  <a:schemeClr val="dk1"/>
                </a:solidFill>
              </a:defRPr>
            </a:lvl1pPr>
            <a:lvl2pPr indent="-228600" lvl="1" marL="914400" algn="l">
              <a:lnSpc>
                <a:spcPct val="100000"/>
              </a:lnSpc>
              <a:spcBef>
                <a:spcPts val="800"/>
              </a:spcBef>
              <a:spcAft>
                <a:spcPts val="0"/>
              </a:spcAft>
              <a:buClr>
                <a:schemeClr val="dk1"/>
              </a:buClr>
              <a:buSzPts val="1800"/>
              <a:buNone/>
              <a:defRPr sz="1800"/>
            </a:lvl2pPr>
            <a:lvl3pPr indent="-342900" lvl="2" marL="1371600" algn="l">
              <a:lnSpc>
                <a:spcPct val="100000"/>
              </a:lnSpc>
              <a:spcBef>
                <a:spcPts val="0"/>
              </a:spcBef>
              <a:spcAft>
                <a:spcPts val="0"/>
              </a:spcAft>
              <a:buClr>
                <a:schemeClr val="dk1"/>
              </a:buClr>
              <a:buSzPts val="1800"/>
              <a:buChar char="–"/>
              <a:defRPr sz="1800"/>
            </a:lvl3pPr>
            <a:lvl4pPr indent="-342900" lvl="3" marL="1828800" algn="l">
              <a:lnSpc>
                <a:spcPct val="100000"/>
              </a:lnSpc>
              <a:spcBef>
                <a:spcPts val="0"/>
              </a:spcBef>
              <a:spcAft>
                <a:spcPts val="0"/>
              </a:spcAft>
              <a:buClr>
                <a:schemeClr val="dk1"/>
              </a:buClr>
              <a:buSzPts val="1800"/>
              <a:buChar char="–"/>
              <a:defRPr sz="1800"/>
            </a:lvl4pPr>
            <a:lvl5pPr indent="-342900" lvl="4" marL="2286000" algn="l">
              <a:lnSpc>
                <a:spcPct val="100000"/>
              </a:lnSpc>
              <a:spcBef>
                <a:spcPts val="0"/>
              </a:spcBef>
              <a:spcAft>
                <a:spcPts val="0"/>
              </a:spcAft>
              <a:buClr>
                <a:schemeClr val="dk1"/>
              </a:buClr>
              <a:buSzPts val="1800"/>
              <a:buChar char="–"/>
              <a:defRPr sz="1800"/>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341" name="Google Shape;341;p60"/>
          <p:cNvSpPr txBox="1"/>
          <p:nvPr>
            <p:ph idx="8" type="body"/>
          </p:nvPr>
        </p:nvSpPr>
        <p:spPr>
          <a:xfrm>
            <a:off x="7020200" y="3348539"/>
            <a:ext cx="1692000" cy="701301"/>
          </a:xfrm>
          <a:prstGeom prst="rect">
            <a:avLst/>
          </a:prstGeom>
          <a:noFill/>
          <a:ln>
            <a:noFill/>
          </a:ln>
        </p:spPr>
        <p:txBody>
          <a:bodyPr anchorCtr="0" anchor="t" bIns="0" lIns="0" spcFirstLastPara="1" rIns="0" wrap="square" tIns="0">
            <a:noAutofit/>
          </a:bodyPr>
          <a:lstStyle>
            <a:lvl1pPr indent="-228600" lvl="0" marL="457200" algn="ctr">
              <a:lnSpc>
                <a:spcPct val="100000"/>
              </a:lnSpc>
              <a:spcBef>
                <a:spcPts val="0"/>
              </a:spcBef>
              <a:spcAft>
                <a:spcPts val="0"/>
              </a:spcAft>
              <a:buClr>
                <a:schemeClr val="dk1"/>
              </a:buClr>
              <a:buSzPts val="1600"/>
              <a:buNone/>
              <a:defRPr sz="1600">
                <a:solidFill>
                  <a:schemeClr val="dk1"/>
                </a:solidFill>
              </a:defRPr>
            </a:lvl1pPr>
            <a:lvl2pPr indent="-228600" lvl="1" marL="914400" algn="l">
              <a:lnSpc>
                <a:spcPct val="100000"/>
              </a:lnSpc>
              <a:spcBef>
                <a:spcPts val="800"/>
              </a:spcBef>
              <a:spcAft>
                <a:spcPts val="0"/>
              </a:spcAft>
              <a:buClr>
                <a:schemeClr val="dk1"/>
              </a:buClr>
              <a:buSzPts val="1800"/>
              <a:buNone/>
              <a:defRPr sz="1800"/>
            </a:lvl2pPr>
            <a:lvl3pPr indent="-342900" lvl="2" marL="1371600" algn="l">
              <a:lnSpc>
                <a:spcPct val="100000"/>
              </a:lnSpc>
              <a:spcBef>
                <a:spcPts val="0"/>
              </a:spcBef>
              <a:spcAft>
                <a:spcPts val="0"/>
              </a:spcAft>
              <a:buClr>
                <a:schemeClr val="dk1"/>
              </a:buClr>
              <a:buSzPts val="1800"/>
              <a:buChar char="–"/>
              <a:defRPr sz="1800"/>
            </a:lvl3pPr>
            <a:lvl4pPr indent="-342900" lvl="3" marL="1828800" algn="l">
              <a:lnSpc>
                <a:spcPct val="100000"/>
              </a:lnSpc>
              <a:spcBef>
                <a:spcPts val="0"/>
              </a:spcBef>
              <a:spcAft>
                <a:spcPts val="0"/>
              </a:spcAft>
              <a:buClr>
                <a:schemeClr val="dk1"/>
              </a:buClr>
              <a:buSzPts val="1800"/>
              <a:buChar char="–"/>
              <a:defRPr sz="1800"/>
            </a:lvl4pPr>
            <a:lvl5pPr indent="-342900" lvl="4" marL="2286000" algn="l">
              <a:lnSpc>
                <a:spcPct val="100000"/>
              </a:lnSpc>
              <a:spcBef>
                <a:spcPts val="0"/>
              </a:spcBef>
              <a:spcAft>
                <a:spcPts val="0"/>
              </a:spcAft>
              <a:buClr>
                <a:schemeClr val="dk1"/>
              </a:buClr>
              <a:buSzPts val="1800"/>
              <a:buChar char="–"/>
              <a:defRPr sz="1800"/>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342" name="Google Shape;342;p60"/>
          <p:cNvSpPr txBox="1"/>
          <p:nvPr>
            <p:ph idx="9" type="body"/>
          </p:nvPr>
        </p:nvSpPr>
        <p:spPr>
          <a:xfrm>
            <a:off x="431800" y="4279697"/>
            <a:ext cx="8712200" cy="863802"/>
          </a:xfrm>
          <a:prstGeom prst="rect">
            <a:avLst/>
          </a:prstGeom>
          <a:noFill/>
          <a:ln>
            <a:noFill/>
          </a:ln>
        </p:spPr>
        <p:txBody>
          <a:bodyPr anchorCtr="0" anchor="b" bIns="72000" lIns="0" spcFirstLastPara="1" rIns="108000" wrap="square" tIns="0">
            <a:noAutofit/>
          </a:bodyPr>
          <a:lstStyle>
            <a:lvl1pPr indent="-228600" lvl="0" marL="457200" algn="r">
              <a:lnSpc>
                <a:spcPct val="114000"/>
              </a:lnSpc>
              <a:spcBef>
                <a:spcPts val="0"/>
              </a:spcBef>
              <a:spcAft>
                <a:spcPts val="0"/>
              </a:spcAft>
              <a:buClr>
                <a:schemeClr val="lt1"/>
              </a:buClr>
              <a:buSzPts val="1400"/>
              <a:buNone/>
              <a:defRPr sz="1400">
                <a:solidFill>
                  <a:schemeClr val="lt1"/>
                </a:solidFill>
              </a:defRPr>
            </a:lvl1pPr>
            <a:lvl2pPr indent="-228600" lvl="1" marL="914400" algn="l">
              <a:lnSpc>
                <a:spcPct val="100000"/>
              </a:lnSpc>
              <a:spcBef>
                <a:spcPts val="0"/>
              </a:spcBef>
              <a:spcAft>
                <a:spcPts val="0"/>
              </a:spcAft>
              <a:buClr>
                <a:schemeClr val="dk1"/>
              </a:buClr>
              <a:buSzPts val="1200"/>
              <a:buNone/>
              <a:defRPr sz="1200"/>
            </a:lvl2pPr>
            <a:lvl3pPr indent="-304800" lvl="2" marL="1371600" algn="l">
              <a:lnSpc>
                <a:spcPct val="100000"/>
              </a:lnSpc>
              <a:spcBef>
                <a:spcPts val="0"/>
              </a:spcBef>
              <a:spcAft>
                <a:spcPts val="0"/>
              </a:spcAft>
              <a:buClr>
                <a:schemeClr val="dk1"/>
              </a:buClr>
              <a:buSzPts val="1200"/>
              <a:buChar char="–"/>
              <a:defRPr sz="1200"/>
            </a:lvl3pPr>
            <a:lvl4pPr indent="-304800" lvl="3" marL="1828800" algn="l">
              <a:lnSpc>
                <a:spcPct val="100000"/>
              </a:lnSpc>
              <a:spcBef>
                <a:spcPts val="0"/>
              </a:spcBef>
              <a:spcAft>
                <a:spcPts val="0"/>
              </a:spcAft>
              <a:buClr>
                <a:schemeClr val="dk1"/>
              </a:buClr>
              <a:buSzPts val="1200"/>
              <a:buChar char="–"/>
              <a:defRPr sz="1200"/>
            </a:lvl4pPr>
            <a:lvl5pPr indent="-304800" lvl="4" marL="2286000" algn="l">
              <a:lnSpc>
                <a:spcPct val="100000"/>
              </a:lnSpc>
              <a:spcBef>
                <a:spcPts val="0"/>
              </a:spcBef>
              <a:spcAft>
                <a:spcPts val="0"/>
              </a:spcAft>
              <a:buClr>
                <a:schemeClr val="dk1"/>
              </a:buClr>
              <a:buSzPts val="1200"/>
              <a:buChar char="–"/>
              <a:defRPr sz="1200"/>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5488">
          <p15:clr>
            <a:srgbClr val="FBAE40"/>
          </p15:clr>
        </p15:guide>
        <p15:guide id="5" pos="1338">
          <p15:clr>
            <a:srgbClr val="FBAE40"/>
          </p15:clr>
        </p15:guide>
        <p15:guide id="6" pos="1655">
          <p15:clr>
            <a:srgbClr val="FBAE40"/>
          </p15:clr>
        </p15:guide>
        <p15:guide id="7" pos="2721">
          <p15:clr>
            <a:srgbClr val="FBAE40"/>
          </p15:clr>
        </p15:guide>
        <p15:guide id="8" pos="3039">
          <p15:clr>
            <a:srgbClr val="FBAE40"/>
          </p15:clr>
        </p15:guide>
        <p15:guide id="9" pos="4105">
          <p15:clr>
            <a:srgbClr val="FBAE40"/>
          </p15:clr>
        </p15:guide>
        <p15:guide id="10" pos="4422">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itle (Light)" showMasterSp="0">
  <p:cSld name="Blank, title (Light)">
    <p:bg>
      <p:bgPr>
        <a:solidFill>
          <a:schemeClr val="lt2"/>
        </a:solidFill>
      </p:bgPr>
    </p:bg>
    <p:spTree>
      <p:nvGrpSpPr>
        <p:cNvPr id="343" name="Shape 343"/>
        <p:cNvGrpSpPr/>
        <p:nvPr/>
      </p:nvGrpSpPr>
      <p:grpSpPr>
        <a:xfrm>
          <a:off x="0" y="0"/>
          <a:ext cx="0" cy="0"/>
          <a:chOff x="0" y="0"/>
          <a:chExt cx="0" cy="0"/>
        </a:xfrm>
      </p:grpSpPr>
      <p:cxnSp>
        <p:nvCxnSpPr>
          <p:cNvPr id="344" name="Google Shape;344;p61"/>
          <p:cNvCxnSpPr/>
          <p:nvPr/>
        </p:nvCxnSpPr>
        <p:spPr>
          <a:xfrm>
            <a:off x="431800" y="428485"/>
            <a:ext cx="8280400" cy="0"/>
          </a:xfrm>
          <a:prstGeom prst="straightConnector1">
            <a:avLst/>
          </a:prstGeom>
          <a:noFill/>
          <a:ln cap="flat" cmpd="sng" w="38100">
            <a:solidFill>
              <a:schemeClr val="dk1"/>
            </a:solidFill>
            <a:prstDash val="solid"/>
            <a:round/>
            <a:headEnd len="sm" w="sm" type="none"/>
            <a:tailEnd len="sm" w="sm" type="none"/>
          </a:ln>
        </p:spPr>
      </p:cxnSp>
      <p:sp>
        <p:nvSpPr>
          <p:cNvPr id="345" name="Google Shape;345;p61"/>
          <p:cNvSpPr txBox="1"/>
          <p:nvPr>
            <p:ph idx="1" type="body"/>
          </p:nvPr>
        </p:nvSpPr>
        <p:spPr>
          <a:xfrm>
            <a:off x="431800" y="411163"/>
            <a:ext cx="8280400" cy="701301"/>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3400"/>
              <a:buNone/>
              <a:defRPr sz="3400">
                <a:solidFill>
                  <a:schemeClr val="dk1"/>
                </a:solidFill>
              </a:defRPr>
            </a:lvl1pPr>
            <a:lvl2pPr indent="-228600" lvl="1" marL="914400" algn="l">
              <a:lnSpc>
                <a:spcPct val="100000"/>
              </a:lnSpc>
              <a:spcBef>
                <a:spcPts val="800"/>
              </a:spcBef>
              <a:spcAft>
                <a:spcPts val="0"/>
              </a:spcAft>
              <a:buClr>
                <a:schemeClr val="dk1"/>
              </a:buClr>
              <a:buSzPts val="1800"/>
              <a:buNone/>
              <a:defRPr sz="1800"/>
            </a:lvl2pPr>
            <a:lvl3pPr indent="-342900" lvl="2" marL="1371600" algn="l">
              <a:lnSpc>
                <a:spcPct val="100000"/>
              </a:lnSpc>
              <a:spcBef>
                <a:spcPts val="0"/>
              </a:spcBef>
              <a:spcAft>
                <a:spcPts val="0"/>
              </a:spcAft>
              <a:buClr>
                <a:schemeClr val="dk1"/>
              </a:buClr>
              <a:buSzPts val="1800"/>
              <a:buChar char="–"/>
              <a:defRPr sz="1800"/>
            </a:lvl3pPr>
            <a:lvl4pPr indent="-342900" lvl="3" marL="1828800" algn="l">
              <a:lnSpc>
                <a:spcPct val="100000"/>
              </a:lnSpc>
              <a:spcBef>
                <a:spcPts val="0"/>
              </a:spcBef>
              <a:spcAft>
                <a:spcPts val="0"/>
              </a:spcAft>
              <a:buClr>
                <a:schemeClr val="dk1"/>
              </a:buClr>
              <a:buSzPts val="1800"/>
              <a:buChar char="–"/>
              <a:defRPr sz="1800"/>
            </a:lvl4pPr>
            <a:lvl5pPr indent="-342900" lvl="4" marL="2286000" algn="l">
              <a:lnSpc>
                <a:spcPct val="100000"/>
              </a:lnSpc>
              <a:spcBef>
                <a:spcPts val="0"/>
              </a:spcBef>
              <a:spcAft>
                <a:spcPts val="0"/>
              </a:spcAft>
              <a:buClr>
                <a:schemeClr val="dk1"/>
              </a:buClr>
              <a:buSzPts val="1800"/>
              <a:buChar char="–"/>
              <a:defRPr sz="1800"/>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346" name="Google Shape;346;p61"/>
          <p:cNvSpPr txBox="1"/>
          <p:nvPr>
            <p:ph idx="2" type="body"/>
          </p:nvPr>
        </p:nvSpPr>
        <p:spPr>
          <a:xfrm>
            <a:off x="431801" y="1447800"/>
            <a:ext cx="5645149" cy="2653200"/>
          </a:xfrm>
          <a:prstGeom prst="rect">
            <a:avLst/>
          </a:prstGeom>
          <a:noFill/>
          <a:ln>
            <a:noFill/>
          </a:ln>
        </p:spPr>
        <p:txBody>
          <a:bodyPr anchorCtr="0" anchor="t" bIns="0" lIns="0" spcFirstLastPara="1" rIns="0" wrap="square" tIns="0">
            <a:noAutofit/>
          </a:bodyPr>
          <a:lstStyle>
            <a:lvl1pPr indent="-406400" lvl="0" marL="457200" algn="l">
              <a:lnSpc>
                <a:spcPct val="100000"/>
              </a:lnSpc>
              <a:spcBef>
                <a:spcPts val="0"/>
              </a:spcBef>
              <a:spcAft>
                <a:spcPts val="0"/>
              </a:spcAft>
              <a:buClr>
                <a:schemeClr val="dk1"/>
              </a:buClr>
              <a:buSzPts val="2800"/>
              <a:buFont typeface="Arial"/>
              <a:buChar char="–"/>
              <a:defRPr sz="2800">
                <a:solidFill>
                  <a:schemeClr val="dk1"/>
                </a:solidFill>
              </a:defRPr>
            </a:lvl1pPr>
            <a:lvl2pPr indent="-228600" lvl="1" marL="914400" algn="l">
              <a:lnSpc>
                <a:spcPct val="100000"/>
              </a:lnSpc>
              <a:spcBef>
                <a:spcPts val="800"/>
              </a:spcBef>
              <a:spcAft>
                <a:spcPts val="0"/>
              </a:spcAft>
              <a:buClr>
                <a:schemeClr val="dk1"/>
              </a:buClr>
              <a:buSzPts val="1800"/>
              <a:buNone/>
              <a:defRPr sz="1800"/>
            </a:lvl2pPr>
            <a:lvl3pPr indent="-342900" lvl="2" marL="1371600" algn="l">
              <a:lnSpc>
                <a:spcPct val="100000"/>
              </a:lnSpc>
              <a:spcBef>
                <a:spcPts val="0"/>
              </a:spcBef>
              <a:spcAft>
                <a:spcPts val="0"/>
              </a:spcAft>
              <a:buClr>
                <a:schemeClr val="dk1"/>
              </a:buClr>
              <a:buSzPts val="1800"/>
              <a:buChar char="–"/>
              <a:defRPr sz="1800"/>
            </a:lvl3pPr>
            <a:lvl4pPr indent="-342900" lvl="3" marL="1828800" algn="l">
              <a:lnSpc>
                <a:spcPct val="100000"/>
              </a:lnSpc>
              <a:spcBef>
                <a:spcPts val="0"/>
              </a:spcBef>
              <a:spcAft>
                <a:spcPts val="0"/>
              </a:spcAft>
              <a:buClr>
                <a:schemeClr val="dk1"/>
              </a:buClr>
              <a:buSzPts val="1800"/>
              <a:buChar char="–"/>
              <a:defRPr sz="1800"/>
            </a:lvl4pPr>
            <a:lvl5pPr indent="-342900" lvl="4" marL="2286000" algn="l">
              <a:lnSpc>
                <a:spcPct val="100000"/>
              </a:lnSpc>
              <a:spcBef>
                <a:spcPts val="0"/>
              </a:spcBef>
              <a:spcAft>
                <a:spcPts val="0"/>
              </a:spcAft>
              <a:buClr>
                <a:schemeClr val="dk1"/>
              </a:buClr>
              <a:buSzPts val="1800"/>
              <a:buChar char="–"/>
              <a:defRPr sz="1800"/>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347" name="Google Shape;347;p61"/>
          <p:cNvSpPr txBox="1"/>
          <p:nvPr>
            <p:ph idx="3" type="body"/>
          </p:nvPr>
        </p:nvSpPr>
        <p:spPr>
          <a:xfrm>
            <a:off x="431800" y="4279697"/>
            <a:ext cx="8712200" cy="863802"/>
          </a:xfrm>
          <a:prstGeom prst="rect">
            <a:avLst/>
          </a:prstGeom>
          <a:noFill/>
          <a:ln>
            <a:noFill/>
          </a:ln>
        </p:spPr>
        <p:txBody>
          <a:bodyPr anchorCtr="0" anchor="b" bIns="72000" lIns="0" spcFirstLastPara="1" rIns="108000" wrap="square" tIns="0">
            <a:noAutofit/>
          </a:bodyPr>
          <a:lstStyle>
            <a:lvl1pPr indent="-228600" lvl="0" marL="457200" algn="r">
              <a:lnSpc>
                <a:spcPct val="114000"/>
              </a:lnSpc>
              <a:spcBef>
                <a:spcPts val="0"/>
              </a:spcBef>
              <a:spcAft>
                <a:spcPts val="0"/>
              </a:spcAft>
              <a:buClr>
                <a:schemeClr val="lt1"/>
              </a:buClr>
              <a:buSzPts val="1400"/>
              <a:buNone/>
              <a:defRPr sz="1400">
                <a:solidFill>
                  <a:schemeClr val="lt1"/>
                </a:solidFill>
              </a:defRPr>
            </a:lvl1pPr>
            <a:lvl2pPr indent="-228600" lvl="1" marL="914400" algn="l">
              <a:lnSpc>
                <a:spcPct val="100000"/>
              </a:lnSpc>
              <a:spcBef>
                <a:spcPts val="0"/>
              </a:spcBef>
              <a:spcAft>
                <a:spcPts val="0"/>
              </a:spcAft>
              <a:buClr>
                <a:schemeClr val="dk1"/>
              </a:buClr>
              <a:buSzPts val="1200"/>
              <a:buNone/>
              <a:defRPr sz="1200"/>
            </a:lvl2pPr>
            <a:lvl3pPr indent="-304800" lvl="2" marL="1371600" algn="l">
              <a:lnSpc>
                <a:spcPct val="100000"/>
              </a:lnSpc>
              <a:spcBef>
                <a:spcPts val="0"/>
              </a:spcBef>
              <a:spcAft>
                <a:spcPts val="0"/>
              </a:spcAft>
              <a:buClr>
                <a:schemeClr val="dk1"/>
              </a:buClr>
              <a:buSzPts val="1200"/>
              <a:buChar char="–"/>
              <a:defRPr sz="1200"/>
            </a:lvl3pPr>
            <a:lvl4pPr indent="-304800" lvl="3" marL="1828800" algn="l">
              <a:lnSpc>
                <a:spcPct val="100000"/>
              </a:lnSpc>
              <a:spcBef>
                <a:spcPts val="0"/>
              </a:spcBef>
              <a:spcAft>
                <a:spcPts val="0"/>
              </a:spcAft>
              <a:buClr>
                <a:schemeClr val="dk1"/>
              </a:buClr>
              <a:buSzPts val="1200"/>
              <a:buChar char="–"/>
              <a:defRPr sz="1200"/>
            </a:lvl4pPr>
            <a:lvl5pPr indent="-304800" lvl="4" marL="2286000" algn="l">
              <a:lnSpc>
                <a:spcPct val="100000"/>
              </a:lnSpc>
              <a:spcBef>
                <a:spcPts val="0"/>
              </a:spcBef>
              <a:spcAft>
                <a:spcPts val="0"/>
              </a:spcAft>
              <a:buClr>
                <a:schemeClr val="dk1"/>
              </a:buClr>
              <a:buSzPts val="1200"/>
              <a:buChar char="–"/>
              <a:defRPr sz="1200"/>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5488">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Dark)" showMasterSp="0">
  <p:cSld name="Blank (Dark)">
    <p:bg>
      <p:bgPr>
        <a:solidFill>
          <a:schemeClr val="dk2"/>
        </a:solidFill>
      </p:bgPr>
    </p:bg>
    <p:spTree>
      <p:nvGrpSpPr>
        <p:cNvPr id="348" name="Shape 348"/>
        <p:cNvGrpSpPr/>
        <p:nvPr/>
      </p:nvGrpSpPr>
      <p:grpSpPr>
        <a:xfrm>
          <a:off x="0" y="0"/>
          <a:ext cx="0" cy="0"/>
          <a:chOff x="0" y="0"/>
          <a:chExt cx="0" cy="0"/>
        </a:xfrm>
      </p:grpSpPr>
      <p:sp>
        <p:nvSpPr>
          <p:cNvPr id="349" name="Google Shape;349;p62"/>
          <p:cNvSpPr txBox="1"/>
          <p:nvPr>
            <p:ph idx="1" type="body"/>
          </p:nvPr>
        </p:nvSpPr>
        <p:spPr>
          <a:xfrm>
            <a:off x="431800" y="411163"/>
            <a:ext cx="5645149" cy="2880000"/>
          </a:xfrm>
          <a:prstGeom prst="rect">
            <a:avLst/>
          </a:prstGeom>
          <a:noFill/>
          <a:ln>
            <a:noFill/>
          </a:ln>
        </p:spPr>
        <p:txBody>
          <a:bodyPr anchorCtr="0" anchor="t" bIns="0" lIns="0" spcFirstLastPara="1" rIns="0" wrap="square" tIns="0">
            <a:noAutofit/>
          </a:bodyPr>
          <a:lstStyle>
            <a:lvl1pPr indent="-406400" lvl="0" marL="457200" algn="l">
              <a:lnSpc>
                <a:spcPct val="100000"/>
              </a:lnSpc>
              <a:spcBef>
                <a:spcPts val="0"/>
              </a:spcBef>
              <a:spcAft>
                <a:spcPts val="0"/>
              </a:spcAft>
              <a:buClr>
                <a:schemeClr val="lt1"/>
              </a:buClr>
              <a:buSzPts val="2800"/>
              <a:buFont typeface="Arial"/>
              <a:buChar char="–"/>
              <a:defRPr sz="2800">
                <a:solidFill>
                  <a:schemeClr val="lt1"/>
                </a:solidFill>
              </a:defRPr>
            </a:lvl1pPr>
            <a:lvl2pPr indent="-228600" lvl="1" marL="914400" algn="l">
              <a:lnSpc>
                <a:spcPct val="100000"/>
              </a:lnSpc>
              <a:spcBef>
                <a:spcPts val="800"/>
              </a:spcBef>
              <a:spcAft>
                <a:spcPts val="0"/>
              </a:spcAft>
              <a:buClr>
                <a:schemeClr val="dk1"/>
              </a:buClr>
              <a:buSzPts val="1800"/>
              <a:buNone/>
              <a:defRPr sz="1800"/>
            </a:lvl2pPr>
            <a:lvl3pPr indent="-342900" lvl="2" marL="1371600" algn="l">
              <a:lnSpc>
                <a:spcPct val="100000"/>
              </a:lnSpc>
              <a:spcBef>
                <a:spcPts val="0"/>
              </a:spcBef>
              <a:spcAft>
                <a:spcPts val="0"/>
              </a:spcAft>
              <a:buClr>
                <a:schemeClr val="dk1"/>
              </a:buClr>
              <a:buSzPts val="1800"/>
              <a:buChar char="–"/>
              <a:defRPr sz="1800"/>
            </a:lvl3pPr>
            <a:lvl4pPr indent="-342900" lvl="3" marL="1828800" algn="l">
              <a:lnSpc>
                <a:spcPct val="100000"/>
              </a:lnSpc>
              <a:spcBef>
                <a:spcPts val="0"/>
              </a:spcBef>
              <a:spcAft>
                <a:spcPts val="0"/>
              </a:spcAft>
              <a:buClr>
                <a:schemeClr val="dk1"/>
              </a:buClr>
              <a:buSzPts val="1800"/>
              <a:buChar char="–"/>
              <a:defRPr sz="1800"/>
            </a:lvl4pPr>
            <a:lvl5pPr indent="-342900" lvl="4" marL="2286000" algn="l">
              <a:lnSpc>
                <a:spcPct val="100000"/>
              </a:lnSpc>
              <a:spcBef>
                <a:spcPts val="0"/>
              </a:spcBef>
              <a:spcAft>
                <a:spcPts val="0"/>
              </a:spcAft>
              <a:buClr>
                <a:schemeClr val="dk1"/>
              </a:buClr>
              <a:buSzPts val="1800"/>
              <a:buChar char="–"/>
              <a:defRPr sz="1800"/>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350" name="Google Shape;350;p62"/>
          <p:cNvSpPr txBox="1"/>
          <p:nvPr>
            <p:ph idx="2" type="body"/>
          </p:nvPr>
        </p:nvSpPr>
        <p:spPr>
          <a:xfrm>
            <a:off x="431800" y="4279697"/>
            <a:ext cx="8712200" cy="863802"/>
          </a:xfrm>
          <a:prstGeom prst="rect">
            <a:avLst/>
          </a:prstGeom>
          <a:noFill/>
          <a:ln>
            <a:noFill/>
          </a:ln>
        </p:spPr>
        <p:txBody>
          <a:bodyPr anchorCtr="0" anchor="b" bIns="72000" lIns="0" spcFirstLastPara="1" rIns="108000" wrap="square" tIns="0">
            <a:noAutofit/>
          </a:bodyPr>
          <a:lstStyle>
            <a:lvl1pPr indent="-228600" lvl="0" marL="457200" algn="r">
              <a:lnSpc>
                <a:spcPct val="114000"/>
              </a:lnSpc>
              <a:spcBef>
                <a:spcPts val="0"/>
              </a:spcBef>
              <a:spcAft>
                <a:spcPts val="0"/>
              </a:spcAft>
              <a:buClr>
                <a:schemeClr val="lt1"/>
              </a:buClr>
              <a:buSzPts val="1400"/>
              <a:buNone/>
              <a:defRPr sz="1400">
                <a:solidFill>
                  <a:schemeClr val="lt1"/>
                </a:solidFill>
              </a:defRPr>
            </a:lvl1pPr>
            <a:lvl2pPr indent="-228600" lvl="1" marL="914400" algn="l">
              <a:lnSpc>
                <a:spcPct val="100000"/>
              </a:lnSpc>
              <a:spcBef>
                <a:spcPts val="0"/>
              </a:spcBef>
              <a:spcAft>
                <a:spcPts val="0"/>
              </a:spcAft>
              <a:buClr>
                <a:schemeClr val="dk1"/>
              </a:buClr>
              <a:buSzPts val="1200"/>
              <a:buNone/>
              <a:defRPr sz="1200"/>
            </a:lvl2pPr>
            <a:lvl3pPr indent="-304800" lvl="2" marL="1371600" algn="l">
              <a:lnSpc>
                <a:spcPct val="100000"/>
              </a:lnSpc>
              <a:spcBef>
                <a:spcPts val="0"/>
              </a:spcBef>
              <a:spcAft>
                <a:spcPts val="0"/>
              </a:spcAft>
              <a:buClr>
                <a:schemeClr val="dk1"/>
              </a:buClr>
              <a:buSzPts val="1200"/>
              <a:buChar char="–"/>
              <a:defRPr sz="1200"/>
            </a:lvl3pPr>
            <a:lvl4pPr indent="-304800" lvl="3" marL="1828800" algn="l">
              <a:lnSpc>
                <a:spcPct val="100000"/>
              </a:lnSpc>
              <a:spcBef>
                <a:spcPts val="0"/>
              </a:spcBef>
              <a:spcAft>
                <a:spcPts val="0"/>
              </a:spcAft>
              <a:buClr>
                <a:schemeClr val="dk1"/>
              </a:buClr>
              <a:buSzPts val="1200"/>
              <a:buChar char="–"/>
              <a:defRPr sz="1200"/>
            </a:lvl4pPr>
            <a:lvl5pPr indent="-304800" lvl="4" marL="2286000" algn="l">
              <a:lnSpc>
                <a:spcPct val="100000"/>
              </a:lnSpc>
              <a:spcBef>
                <a:spcPts val="0"/>
              </a:spcBef>
              <a:spcAft>
                <a:spcPts val="0"/>
              </a:spcAft>
              <a:buClr>
                <a:schemeClr val="dk1"/>
              </a:buClr>
              <a:buSzPts val="1200"/>
              <a:buChar char="–"/>
              <a:defRPr sz="1200"/>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5488">
          <p15:clr>
            <a:srgbClr val="FBAE40"/>
          </p15:clr>
        </p15:guide>
      </p15:sldGuideLst>
    </p:ext>
  </p:extLst>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Light)" showMasterSp="0">
  <p:cSld name="Blank (Light)">
    <p:bg>
      <p:bgPr>
        <a:solidFill>
          <a:schemeClr val="lt2"/>
        </a:solidFill>
      </p:bgPr>
    </p:bg>
    <p:spTree>
      <p:nvGrpSpPr>
        <p:cNvPr id="351" name="Shape 351"/>
        <p:cNvGrpSpPr/>
        <p:nvPr/>
      </p:nvGrpSpPr>
      <p:grpSpPr>
        <a:xfrm>
          <a:off x="0" y="0"/>
          <a:ext cx="0" cy="0"/>
          <a:chOff x="0" y="0"/>
          <a:chExt cx="0" cy="0"/>
        </a:xfrm>
      </p:grpSpPr>
      <p:sp>
        <p:nvSpPr>
          <p:cNvPr id="352" name="Google Shape;352;p63"/>
          <p:cNvSpPr txBox="1"/>
          <p:nvPr>
            <p:ph idx="1" type="body"/>
          </p:nvPr>
        </p:nvSpPr>
        <p:spPr>
          <a:xfrm>
            <a:off x="431801" y="411162"/>
            <a:ext cx="5645149" cy="2880000"/>
          </a:xfrm>
          <a:prstGeom prst="rect">
            <a:avLst/>
          </a:prstGeom>
          <a:noFill/>
          <a:ln>
            <a:noFill/>
          </a:ln>
        </p:spPr>
        <p:txBody>
          <a:bodyPr anchorCtr="0" anchor="t" bIns="0" lIns="0" spcFirstLastPara="1" rIns="0" wrap="square" tIns="0">
            <a:noAutofit/>
          </a:bodyPr>
          <a:lstStyle>
            <a:lvl1pPr indent="-406400" lvl="0" marL="457200" algn="l">
              <a:lnSpc>
                <a:spcPct val="100000"/>
              </a:lnSpc>
              <a:spcBef>
                <a:spcPts val="0"/>
              </a:spcBef>
              <a:spcAft>
                <a:spcPts val="0"/>
              </a:spcAft>
              <a:buClr>
                <a:schemeClr val="dk1"/>
              </a:buClr>
              <a:buSzPts val="2800"/>
              <a:buFont typeface="Arial"/>
              <a:buChar char="–"/>
              <a:defRPr sz="2800">
                <a:solidFill>
                  <a:schemeClr val="dk1"/>
                </a:solidFill>
              </a:defRPr>
            </a:lvl1pPr>
            <a:lvl2pPr indent="-228600" lvl="1" marL="914400" algn="l">
              <a:lnSpc>
                <a:spcPct val="100000"/>
              </a:lnSpc>
              <a:spcBef>
                <a:spcPts val="800"/>
              </a:spcBef>
              <a:spcAft>
                <a:spcPts val="0"/>
              </a:spcAft>
              <a:buClr>
                <a:schemeClr val="dk1"/>
              </a:buClr>
              <a:buSzPts val="1800"/>
              <a:buNone/>
              <a:defRPr sz="1800"/>
            </a:lvl2pPr>
            <a:lvl3pPr indent="-342900" lvl="2" marL="1371600" algn="l">
              <a:lnSpc>
                <a:spcPct val="100000"/>
              </a:lnSpc>
              <a:spcBef>
                <a:spcPts val="0"/>
              </a:spcBef>
              <a:spcAft>
                <a:spcPts val="0"/>
              </a:spcAft>
              <a:buClr>
                <a:schemeClr val="dk1"/>
              </a:buClr>
              <a:buSzPts val="1800"/>
              <a:buChar char="–"/>
              <a:defRPr sz="1800"/>
            </a:lvl3pPr>
            <a:lvl4pPr indent="-342900" lvl="3" marL="1828800" algn="l">
              <a:lnSpc>
                <a:spcPct val="100000"/>
              </a:lnSpc>
              <a:spcBef>
                <a:spcPts val="0"/>
              </a:spcBef>
              <a:spcAft>
                <a:spcPts val="0"/>
              </a:spcAft>
              <a:buClr>
                <a:schemeClr val="dk1"/>
              </a:buClr>
              <a:buSzPts val="1800"/>
              <a:buChar char="–"/>
              <a:defRPr sz="1800"/>
            </a:lvl4pPr>
            <a:lvl5pPr indent="-342900" lvl="4" marL="2286000" algn="l">
              <a:lnSpc>
                <a:spcPct val="100000"/>
              </a:lnSpc>
              <a:spcBef>
                <a:spcPts val="0"/>
              </a:spcBef>
              <a:spcAft>
                <a:spcPts val="0"/>
              </a:spcAft>
              <a:buClr>
                <a:schemeClr val="dk1"/>
              </a:buClr>
              <a:buSzPts val="1800"/>
              <a:buChar char="–"/>
              <a:defRPr sz="1800"/>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353" name="Google Shape;353;p63"/>
          <p:cNvSpPr txBox="1"/>
          <p:nvPr>
            <p:ph idx="2" type="body"/>
          </p:nvPr>
        </p:nvSpPr>
        <p:spPr>
          <a:xfrm>
            <a:off x="431800" y="4279697"/>
            <a:ext cx="8712200" cy="863802"/>
          </a:xfrm>
          <a:prstGeom prst="rect">
            <a:avLst/>
          </a:prstGeom>
          <a:noFill/>
          <a:ln>
            <a:noFill/>
          </a:ln>
        </p:spPr>
        <p:txBody>
          <a:bodyPr anchorCtr="0" anchor="b" bIns="72000" lIns="0" spcFirstLastPara="1" rIns="108000" wrap="square" tIns="0">
            <a:noAutofit/>
          </a:bodyPr>
          <a:lstStyle>
            <a:lvl1pPr indent="-228600" lvl="0" marL="457200" algn="r">
              <a:lnSpc>
                <a:spcPct val="114000"/>
              </a:lnSpc>
              <a:spcBef>
                <a:spcPts val="0"/>
              </a:spcBef>
              <a:spcAft>
                <a:spcPts val="0"/>
              </a:spcAft>
              <a:buClr>
                <a:schemeClr val="lt1"/>
              </a:buClr>
              <a:buSzPts val="1400"/>
              <a:buNone/>
              <a:defRPr sz="1400">
                <a:solidFill>
                  <a:schemeClr val="lt1"/>
                </a:solidFill>
              </a:defRPr>
            </a:lvl1pPr>
            <a:lvl2pPr indent="-228600" lvl="1" marL="914400" algn="l">
              <a:lnSpc>
                <a:spcPct val="100000"/>
              </a:lnSpc>
              <a:spcBef>
                <a:spcPts val="0"/>
              </a:spcBef>
              <a:spcAft>
                <a:spcPts val="0"/>
              </a:spcAft>
              <a:buClr>
                <a:schemeClr val="dk1"/>
              </a:buClr>
              <a:buSzPts val="1200"/>
              <a:buNone/>
              <a:defRPr sz="1200"/>
            </a:lvl2pPr>
            <a:lvl3pPr indent="-304800" lvl="2" marL="1371600" algn="l">
              <a:lnSpc>
                <a:spcPct val="100000"/>
              </a:lnSpc>
              <a:spcBef>
                <a:spcPts val="0"/>
              </a:spcBef>
              <a:spcAft>
                <a:spcPts val="0"/>
              </a:spcAft>
              <a:buClr>
                <a:schemeClr val="dk1"/>
              </a:buClr>
              <a:buSzPts val="1200"/>
              <a:buChar char="–"/>
              <a:defRPr sz="1200"/>
            </a:lvl3pPr>
            <a:lvl4pPr indent="-304800" lvl="3" marL="1828800" algn="l">
              <a:lnSpc>
                <a:spcPct val="100000"/>
              </a:lnSpc>
              <a:spcBef>
                <a:spcPts val="0"/>
              </a:spcBef>
              <a:spcAft>
                <a:spcPts val="0"/>
              </a:spcAft>
              <a:buClr>
                <a:schemeClr val="dk1"/>
              </a:buClr>
              <a:buSzPts val="1200"/>
              <a:buChar char="–"/>
              <a:defRPr sz="1200"/>
            </a:lvl4pPr>
            <a:lvl5pPr indent="-304800" lvl="4" marL="2286000" algn="l">
              <a:lnSpc>
                <a:spcPct val="100000"/>
              </a:lnSpc>
              <a:spcBef>
                <a:spcPts val="0"/>
              </a:spcBef>
              <a:spcAft>
                <a:spcPts val="0"/>
              </a:spcAft>
              <a:buClr>
                <a:schemeClr val="dk1"/>
              </a:buClr>
              <a:buSzPts val="1200"/>
              <a:buChar char="–"/>
              <a:defRPr sz="1200"/>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5488">
          <p15:clr>
            <a:srgbClr val="FBAE40"/>
          </p15:clr>
        </p15:guide>
      </p15:sldGuideLst>
    </p:ext>
  </p:extLst>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ull image (Light)" showMasterSp="0">
  <p:cSld name="Full image (Light)">
    <p:bg>
      <p:bgPr>
        <a:solidFill>
          <a:schemeClr val="lt2"/>
        </a:solidFill>
      </p:bgPr>
    </p:bg>
    <p:spTree>
      <p:nvGrpSpPr>
        <p:cNvPr id="354" name="Shape 354"/>
        <p:cNvGrpSpPr/>
        <p:nvPr/>
      </p:nvGrpSpPr>
      <p:grpSpPr>
        <a:xfrm>
          <a:off x="0" y="0"/>
          <a:ext cx="0" cy="0"/>
          <a:chOff x="0" y="0"/>
          <a:chExt cx="0" cy="0"/>
        </a:xfrm>
      </p:grpSpPr>
      <p:sp>
        <p:nvSpPr>
          <p:cNvPr id="355" name="Google Shape;355;p65"/>
          <p:cNvSpPr/>
          <p:nvPr>
            <p:ph idx="2" type="pic"/>
          </p:nvPr>
        </p:nvSpPr>
        <p:spPr>
          <a:xfrm>
            <a:off x="431802" y="411162"/>
            <a:ext cx="8280398" cy="4321175"/>
          </a:xfrm>
          <a:prstGeom prst="rect">
            <a:avLst/>
          </a:prstGeom>
          <a:noFill/>
          <a:ln>
            <a:noFill/>
          </a:ln>
        </p:spPr>
      </p:sp>
      <p:sp>
        <p:nvSpPr>
          <p:cNvPr id="356" name="Google Shape;356;p65"/>
          <p:cNvSpPr txBox="1"/>
          <p:nvPr>
            <p:ph idx="1" type="body"/>
          </p:nvPr>
        </p:nvSpPr>
        <p:spPr>
          <a:xfrm>
            <a:off x="431800" y="4279697"/>
            <a:ext cx="8712200" cy="863802"/>
          </a:xfrm>
          <a:prstGeom prst="rect">
            <a:avLst/>
          </a:prstGeom>
          <a:noFill/>
          <a:ln>
            <a:noFill/>
          </a:ln>
        </p:spPr>
        <p:txBody>
          <a:bodyPr anchorCtr="0" anchor="b" bIns="72000" lIns="0" spcFirstLastPara="1" rIns="108000" wrap="square" tIns="0">
            <a:noAutofit/>
          </a:bodyPr>
          <a:lstStyle>
            <a:lvl1pPr indent="-228600" lvl="0" marL="457200" algn="r">
              <a:lnSpc>
                <a:spcPct val="114000"/>
              </a:lnSpc>
              <a:spcBef>
                <a:spcPts val="0"/>
              </a:spcBef>
              <a:spcAft>
                <a:spcPts val="0"/>
              </a:spcAft>
              <a:buClr>
                <a:schemeClr val="lt1"/>
              </a:buClr>
              <a:buSzPts val="1400"/>
              <a:buNone/>
              <a:defRPr sz="1400">
                <a:solidFill>
                  <a:schemeClr val="lt1"/>
                </a:solidFill>
              </a:defRPr>
            </a:lvl1pPr>
            <a:lvl2pPr indent="-228600" lvl="1" marL="914400" algn="l">
              <a:lnSpc>
                <a:spcPct val="100000"/>
              </a:lnSpc>
              <a:spcBef>
                <a:spcPts val="0"/>
              </a:spcBef>
              <a:spcAft>
                <a:spcPts val="0"/>
              </a:spcAft>
              <a:buClr>
                <a:schemeClr val="dk1"/>
              </a:buClr>
              <a:buSzPts val="1200"/>
              <a:buNone/>
              <a:defRPr sz="1200"/>
            </a:lvl2pPr>
            <a:lvl3pPr indent="-304800" lvl="2" marL="1371600" algn="l">
              <a:lnSpc>
                <a:spcPct val="100000"/>
              </a:lnSpc>
              <a:spcBef>
                <a:spcPts val="0"/>
              </a:spcBef>
              <a:spcAft>
                <a:spcPts val="0"/>
              </a:spcAft>
              <a:buClr>
                <a:schemeClr val="dk1"/>
              </a:buClr>
              <a:buSzPts val="1200"/>
              <a:buChar char="–"/>
              <a:defRPr sz="1200"/>
            </a:lvl3pPr>
            <a:lvl4pPr indent="-304800" lvl="3" marL="1828800" algn="l">
              <a:lnSpc>
                <a:spcPct val="100000"/>
              </a:lnSpc>
              <a:spcBef>
                <a:spcPts val="0"/>
              </a:spcBef>
              <a:spcAft>
                <a:spcPts val="0"/>
              </a:spcAft>
              <a:buClr>
                <a:schemeClr val="dk1"/>
              </a:buClr>
              <a:buSzPts val="1200"/>
              <a:buChar char="–"/>
              <a:defRPr sz="1200"/>
            </a:lvl4pPr>
            <a:lvl5pPr indent="-304800" lvl="4" marL="2286000" algn="l">
              <a:lnSpc>
                <a:spcPct val="100000"/>
              </a:lnSpc>
              <a:spcBef>
                <a:spcPts val="0"/>
              </a:spcBef>
              <a:spcAft>
                <a:spcPts val="0"/>
              </a:spcAft>
              <a:buClr>
                <a:schemeClr val="dk1"/>
              </a:buClr>
              <a:buSzPts val="1200"/>
              <a:buChar char="–"/>
              <a:defRPr sz="1200"/>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5488">
          <p15:clr>
            <a:srgbClr val="FBAE40"/>
          </p15:clr>
        </p15:guide>
      </p15:sldGuideLst>
    </p:ext>
  </p:extLst>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nd slide">
  <p:cSld name="End slide">
    <p:bg>
      <p:bgPr>
        <a:blipFill>
          <a:blip r:embed="rId2">
            <a:alphaModFix/>
          </a:blip>
          <a:stretch>
            <a:fillRect/>
          </a:stretch>
        </a:blipFill>
      </p:bgPr>
    </p:bg>
    <p:spTree>
      <p:nvGrpSpPr>
        <p:cNvPr id="357" name="Shape 357"/>
        <p:cNvGrpSpPr/>
        <p:nvPr/>
      </p:nvGrpSpPr>
      <p:grpSpPr>
        <a:xfrm>
          <a:off x="0" y="0"/>
          <a:ext cx="0" cy="0"/>
          <a:chOff x="0" y="0"/>
          <a:chExt cx="0" cy="0"/>
        </a:xfrm>
      </p:grpSpPr>
      <p:sp>
        <p:nvSpPr>
          <p:cNvPr id="358" name="Google Shape;358;g2d2db7e87d6_0_502"/>
          <p:cNvSpPr txBox="1"/>
          <p:nvPr>
            <p:ph idx="1" type="body"/>
          </p:nvPr>
        </p:nvSpPr>
        <p:spPr>
          <a:xfrm>
            <a:off x="472646" y="1399403"/>
            <a:ext cx="3891300" cy="2048100"/>
          </a:xfrm>
          <a:prstGeom prst="rect">
            <a:avLst/>
          </a:prstGeom>
          <a:noFill/>
          <a:ln>
            <a:noFill/>
          </a:ln>
        </p:spPr>
        <p:txBody>
          <a:bodyPr anchorCtr="0" anchor="t" bIns="34275" lIns="68575" spcFirstLastPara="1" rIns="68575" wrap="square" tIns="34275">
            <a:noAutofit/>
          </a:bodyPr>
          <a:lstStyle>
            <a:lvl1pPr indent="-228600" lvl="0" marL="457200" marR="0" rtl="0" algn="l">
              <a:lnSpc>
                <a:spcPct val="90000"/>
              </a:lnSpc>
              <a:spcBef>
                <a:spcPts val="800"/>
              </a:spcBef>
              <a:spcAft>
                <a:spcPts val="0"/>
              </a:spcAft>
              <a:buClr>
                <a:schemeClr val="accent6"/>
              </a:buClr>
              <a:buSzPts val="1400"/>
              <a:buFont typeface="Arial"/>
              <a:buNone/>
              <a:defRPr b="0" i="0" sz="1400" u="none" cap="none" strike="noStrike">
                <a:solidFill>
                  <a:schemeClr val="accent6"/>
                </a:solidFill>
                <a:latin typeface="Arial"/>
                <a:ea typeface="Arial"/>
                <a:cs typeface="Arial"/>
                <a:sym typeface="Arial"/>
              </a:defRPr>
            </a:lvl1pPr>
            <a:lvl2pPr indent="-228600" lvl="1" marL="914400" marR="0" rtl="0" algn="l">
              <a:lnSpc>
                <a:spcPct val="90000"/>
              </a:lnSpc>
              <a:spcBef>
                <a:spcPts val="400"/>
              </a:spcBef>
              <a:spcAft>
                <a:spcPts val="0"/>
              </a:spcAft>
              <a:buClr>
                <a:schemeClr val="dk1"/>
              </a:buClr>
              <a:buSzPts val="1100"/>
              <a:buFont typeface="Arial"/>
              <a:buNone/>
              <a:defRPr b="0" i="0" sz="1100" u="none" cap="none" strike="noStrike">
                <a:solidFill>
                  <a:schemeClr val="dk1"/>
                </a:solidFill>
                <a:latin typeface="Arial"/>
                <a:ea typeface="Arial"/>
                <a:cs typeface="Arial"/>
                <a:sym typeface="Arial"/>
              </a:defRPr>
            </a:lvl2pPr>
            <a:lvl3pPr indent="-228600" lvl="2" marL="1371600" marR="0" rtl="0" algn="l">
              <a:lnSpc>
                <a:spcPct val="90000"/>
              </a:lnSpc>
              <a:spcBef>
                <a:spcPts val="400"/>
              </a:spcBef>
              <a:spcAft>
                <a:spcPts val="0"/>
              </a:spcAft>
              <a:buClr>
                <a:schemeClr val="dk1"/>
              </a:buClr>
              <a:buSzPts val="900"/>
              <a:buFont typeface="Arial"/>
              <a:buNone/>
              <a:defRPr b="0" i="0" sz="900" u="none" cap="none" strike="noStrike">
                <a:solidFill>
                  <a:schemeClr val="dk1"/>
                </a:solidFill>
                <a:latin typeface="Arial"/>
                <a:ea typeface="Arial"/>
                <a:cs typeface="Arial"/>
                <a:sym typeface="Arial"/>
              </a:defRPr>
            </a:lvl3pPr>
            <a:lvl4pPr indent="-228600" lvl="3" marL="1828800" marR="0" rtl="0" algn="l">
              <a:lnSpc>
                <a:spcPct val="90000"/>
              </a:lnSpc>
              <a:spcBef>
                <a:spcPts val="400"/>
              </a:spcBef>
              <a:spcAft>
                <a:spcPts val="0"/>
              </a:spcAft>
              <a:buClr>
                <a:schemeClr val="dk1"/>
              </a:buClr>
              <a:buSzPts val="800"/>
              <a:buFont typeface="Arial"/>
              <a:buNone/>
              <a:defRPr b="0" i="0" sz="800" u="none" cap="none" strike="noStrike">
                <a:solidFill>
                  <a:schemeClr val="dk1"/>
                </a:solidFill>
                <a:latin typeface="Arial"/>
                <a:ea typeface="Arial"/>
                <a:cs typeface="Arial"/>
                <a:sym typeface="Arial"/>
              </a:defRPr>
            </a:lvl4pPr>
            <a:lvl5pPr indent="-228600" lvl="4" marL="2286000" marR="0" rtl="0" algn="l">
              <a:lnSpc>
                <a:spcPct val="90000"/>
              </a:lnSpc>
              <a:spcBef>
                <a:spcPts val="400"/>
              </a:spcBef>
              <a:spcAft>
                <a:spcPts val="0"/>
              </a:spcAft>
              <a:buClr>
                <a:schemeClr val="dk1"/>
              </a:buClr>
              <a:buSzPts val="800"/>
              <a:buFont typeface="Arial"/>
              <a:buNone/>
              <a:defRPr b="0" i="0" sz="800" u="none" cap="none" strike="noStrike">
                <a:solidFill>
                  <a:schemeClr val="dk1"/>
                </a:solidFill>
                <a:latin typeface="Arial"/>
                <a:ea typeface="Arial"/>
                <a:cs typeface="Arial"/>
                <a:sym typeface="Arial"/>
              </a:defRPr>
            </a:lvl5pPr>
            <a:lvl6pPr indent="-228600" lvl="5" marL="2743200" marR="0" rtl="0" algn="l">
              <a:lnSpc>
                <a:spcPct val="90000"/>
              </a:lnSpc>
              <a:spcBef>
                <a:spcPts val="400"/>
              </a:spcBef>
              <a:spcAft>
                <a:spcPts val="0"/>
              </a:spcAft>
              <a:buClr>
                <a:schemeClr val="dk1"/>
              </a:buClr>
              <a:buSzPts val="800"/>
              <a:buFont typeface="Arial"/>
              <a:buNone/>
              <a:defRPr b="0" i="0" sz="800" u="none" cap="none" strike="noStrike">
                <a:solidFill>
                  <a:schemeClr val="dk1"/>
                </a:solidFill>
                <a:latin typeface="Arial"/>
                <a:ea typeface="Arial"/>
                <a:cs typeface="Arial"/>
                <a:sym typeface="Arial"/>
              </a:defRPr>
            </a:lvl6pPr>
            <a:lvl7pPr indent="-228600" lvl="6" marL="3200400" marR="0" rtl="0" algn="l">
              <a:lnSpc>
                <a:spcPct val="90000"/>
              </a:lnSpc>
              <a:spcBef>
                <a:spcPts val="400"/>
              </a:spcBef>
              <a:spcAft>
                <a:spcPts val="0"/>
              </a:spcAft>
              <a:buClr>
                <a:schemeClr val="dk1"/>
              </a:buClr>
              <a:buSzPts val="800"/>
              <a:buFont typeface="Arial"/>
              <a:buNone/>
              <a:defRPr b="0" i="0" sz="800" u="none" cap="none" strike="noStrike">
                <a:solidFill>
                  <a:schemeClr val="dk1"/>
                </a:solidFill>
                <a:latin typeface="Arial"/>
                <a:ea typeface="Arial"/>
                <a:cs typeface="Arial"/>
                <a:sym typeface="Arial"/>
              </a:defRPr>
            </a:lvl7pPr>
            <a:lvl8pPr indent="-228600" lvl="7" marL="3657600" marR="0" rtl="0" algn="l">
              <a:lnSpc>
                <a:spcPct val="90000"/>
              </a:lnSpc>
              <a:spcBef>
                <a:spcPts val="400"/>
              </a:spcBef>
              <a:spcAft>
                <a:spcPts val="0"/>
              </a:spcAft>
              <a:buClr>
                <a:schemeClr val="dk1"/>
              </a:buClr>
              <a:buSzPts val="800"/>
              <a:buFont typeface="Arial"/>
              <a:buNone/>
              <a:defRPr b="0" i="0" sz="800" u="none" cap="none" strike="noStrike">
                <a:solidFill>
                  <a:schemeClr val="dk1"/>
                </a:solidFill>
                <a:latin typeface="Arial"/>
                <a:ea typeface="Arial"/>
                <a:cs typeface="Arial"/>
                <a:sym typeface="Arial"/>
              </a:defRPr>
            </a:lvl8pPr>
            <a:lvl9pPr indent="-228600" lvl="8" marL="4114800" marR="0" rtl="0" algn="l">
              <a:lnSpc>
                <a:spcPct val="90000"/>
              </a:lnSpc>
              <a:spcBef>
                <a:spcPts val="400"/>
              </a:spcBef>
              <a:spcAft>
                <a:spcPts val="0"/>
              </a:spcAft>
              <a:buClr>
                <a:schemeClr val="dk1"/>
              </a:buClr>
              <a:buSzPts val="800"/>
              <a:buFont typeface="Arial"/>
              <a:buNone/>
              <a:defRPr b="0" i="0" sz="800" u="none" cap="none" strike="noStrike">
                <a:solidFill>
                  <a:schemeClr val="dk1"/>
                </a:solidFill>
                <a:latin typeface="Arial"/>
                <a:ea typeface="Arial"/>
                <a:cs typeface="Arial"/>
                <a:sym typeface="Arial"/>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40" Type="http://schemas.openxmlformats.org/officeDocument/2006/relationships/slideLayout" Target="../slideLayouts/slideLayout40.xml"/><Relationship Id="rId20" Type="http://schemas.openxmlformats.org/officeDocument/2006/relationships/slideLayout" Target="../slideLayouts/slideLayout20.xml"/><Relationship Id="rId42" Type="http://schemas.openxmlformats.org/officeDocument/2006/relationships/slideLayout" Target="../slideLayouts/slideLayout42.xml"/><Relationship Id="rId41" Type="http://schemas.openxmlformats.org/officeDocument/2006/relationships/slideLayout" Target="../slideLayouts/slideLayout41.xml"/><Relationship Id="rId22" Type="http://schemas.openxmlformats.org/officeDocument/2006/relationships/slideLayout" Target="../slideLayouts/slideLayout22.xml"/><Relationship Id="rId44" Type="http://schemas.openxmlformats.org/officeDocument/2006/relationships/slideLayout" Target="../slideLayouts/slideLayout44.xml"/><Relationship Id="rId21" Type="http://schemas.openxmlformats.org/officeDocument/2006/relationships/slideLayout" Target="../slideLayouts/slideLayout21.xml"/><Relationship Id="rId43" Type="http://schemas.openxmlformats.org/officeDocument/2006/relationships/slideLayout" Target="../slideLayouts/slideLayout43.xml"/><Relationship Id="rId24" Type="http://schemas.openxmlformats.org/officeDocument/2006/relationships/slideLayout" Target="../slideLayouts/slideLayout24.xml"/><Relationship Id="rId46" Type="http://schemas.openxmlformats.org/officeDocument/2006/relationships/slideLayout" Target="../slideLayouts/slideLayout46.xml"/><Relationship Id="rId23" Type="http://schemas.openxmlformats.org/officeDocument/2006/relationships/slideLayout" Target="../slideLayouts/slideLayout23.xml"/><Relationship Id="rId45" Type="http://schemas.openxmlformats.org/officeDocument/2006/relationships/slideLayout" Target="../slideLayouts/slideLayout45.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26" Type="http://schemas.openxmlformats.org/officeDocument/2006/relationships/slideLayout" Target="../slideLayouts/slideLayout26.xml"/><Relationship Id="rId48" Type="http://schemas.openxmlformats.org/officeDocument/2006/relationships/theme" Target="../theme/theme2.xml"/><Relationship Id="rId25" Type="http://schemas.openxmlformats.org/officeDocument/2006/relationships/slideLayout" Target="../slideLayouts/slideLayout25.xml"/><Relationship Id="rId47" Type="http://schemas.openxmlformats.org/officeDocument/2006/relationships/slideLayout" Target="../slideLayouts/slideLayout47.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5" Type="http://schemas.openxmlformats.org/officeDocument/2006/relationships/slideLayout" Target="../slideLayouts/slideLayout5.xml"/><Relationship Id="rId6" Type="http://schemas.openxmlformats.org/officeDocument/2006/relationships/slideLayout" Target="../slideLayouts/slideLayout6.xml"/><Relationship Id="rId29" Type="http://schemas.openxmlformats.org/officeDocument/2006/relationships/slideLayout" Target="../slideLayouts/slideLayout29.xml"/><Relationship Id="rId7" Type="http://schemas.openxmlformats.org/officeDocument/2006/relationships/slideLayout" Target="../slideLayouts/slideLayout7.xml"/><Relationship Id="rId8" Type="http://schemas.openxmlformats.org/officeDocument/2006/relationships/slideLayout" Target="../slideLayouts/slideLayout8.xml"/><Relationship Id="rId31" Type="http://schemas.openxmlformats.org/officeDocument/2006/relationships/slideLayout" Target="../slideLayouts/slideLayout31.xml"/><Relationship Id="rId30" Type="http://schemas.openxmlformats.org/officeDocument/2006/relationships/slideLayout" Target="../slideLayouts/slideLayout30.xml"/><Relationship Id="rId11" Type="http://schemas.openxmlformats.org/officeDocument/2006/relationships/slideLayout" Target="../slideLayouts/slideLayout11.xml"/><Relationship Id="rId33" Type="http://schemas.openxmlformats.org/officeDocument/2006/relationships/slideLayout" Target="../slideLayouts/slideLayout33.xml"/><Relationship Id="rId10" Type="http://schemas.openxmlformats.org/officeDocument/2006/relationships/slideLayout" Target="../slideLayouts/slideLayout10.xml"/><Relationship Id="rId32" Type="http://schemas.openxmlformats.org/officeDocument/2006/relationships/slideLayout" Target="../slideLayouts/slideLayout32.xml"/><Relationship Id="rId13" Type="http://schemas.openxmlformats.org/officeDocument/2006/relationships/slideLayout" Target="../slideLayouts/slideLayout13.xml"/><Relationship Id="rId35" Type="http://schemas.openxmlformats.org/officeDocument/2006/relationships/slideLayout" Target="../slideLayouts/slideLayout35.xml"/><Relationship Id="rId12" Type="http://schemas.openxmlformats.org/officeDocument/2006/relationships/slideLayout" Target="../slideLayouts/slideLayout12.xml"/><Relationship Id="rId34" Type="http://schemas.openxmlformats.org/officeDocument/2006/relationships/slideLayout" Target="../slideLayouts/slideLayout34.xml"/><Relationship Id="rId15" Type="http://schemas.openxmlformats.org/officeDocument/2006/relationships/slideLayout" Target="../slideLayouts/slideLayout15.xml"/><Relationship Id="rId37" Type="http://schemas.openxmlformats.org/officeDocument/2006/relationships/slideLayout" Target="../slideLayouts/slideLayout37.xml"/><Relationship Id="rId14" Type="http://schemas.openxmlformats.org/officeDocument/2006/relationships/slideLayout" Target="../slideLayouts/slideLayout14.xml"/><Relationship Id="rId36" Type="http://schemas.openxmlformats.org/officeDocument/2006/relationships/slideLayout" Target="../slideLayouts/slideLayout36.xml"/><Relationship Id="rId17" Type="http://schemas.openxmlformats.org/officeDocument/2006/relationships/slideLayout" Target="../slideLayouts/slideLayout17.xml"/><Relationship Id="rId39" Type="http://schemas.openxmlformats.org/officeDocument/2006/relationships/slideLayout" Target="../slideLayouts/slideLayout39.xml"/><Relationship Id="rId16" Type="http://schemas.openxmlformats.org/officeDocument/2006/relationships/slideLayout" Target="../slideLayouts/slideLayout16.xml"/><Relationship Id="rId38" Type="http://schemas.openxmlformats.org/officeDocument/2006/relationships/slideLayout" Target="../slideLayouts/slideLayout38.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8"/>
          <p:cNvSpPr txBox="1"/>
          <p:nvPr>
            <p:ph type="title"/>
          </p:nvPr>
        </p:nvSpPr>
        <p:spPr>
          <a:xfrm>
            <a:off x="431800" y="431800"/>
            <a:ext cx="8280400" cy="468313"/>
          </a:xfrm>
          <a:prstGeom prst="rect">
            <a:avLst/>
          </a:prstGeom>
          <a:noFill/>
          <a:ln>
            <a:noFill/>
          </a:ln>
        </p:spPr>
        <p:txBody>
          <a:bodyPr anchorCtr="0" anchor="t" bIns="0" lIns="0" spcFirstLastPara="1" rIns="0" wrap="square" tIns="0">
            <a:noAutofit/>
          </a:bodyPr>
          <a:lstStyle>
            <a:lvl1pPr lvl="0" marR="0" rtl="0" algn="l">
              <a:lnSpc>
                <a:spcPct val="85000"/>
              </a:lnSpc>
              <a:spcBef>
                <a:spcPts val="0"/>
              </a:spcBef>
              <a:spcAft>
                <a:spcPts val="0"/>
              </a:spcAft>
              <a:buClr>
                <a:schemeClr val="dk1"/>
              </a:buClr>
              <a:buSzPts val="3400"/>
              <a:buFont typeface="Arial"/>
              <a:buNone/>
              <a:defRPr b="1" i="0" sz="3400" u="none" cap="none" strike="noStrike">
                <a:solidFill>
                  <a:schemeClr val="dk1"/>
                </a:solidFill>
                <a:latin typeface="Arial"/>
                <a:ea typeface="Arial"/>
                <a:cs typeface="Arial"/>
                <a:sym typeface="Arial"/>
              </a:defRPr>
            </a:lvl1pPr>
            <a:lvl2pPr lvl="1" marR="0" rtl="0" algn="l">
              <a:lnSpc>
                <a:spcPct val="85000"/>
              </a:lnSpc>
              <a:spcBef>
                <a:spcPts val="0"/>
              </a:spcBef>
              <a:spcAft>
                <a:spcPts val="0"/>
              </a:spcAft>
              <a:buClr>
                <a:srgbClr val="000000"/>
              </a:buClr>
              <a:buSzPts val="1400"/>
              <a:buFont typeface="Arial"/>
              <a:buNone/>
              <a:defRPr b="1" i="0" sz="2100" u="none" cap="none" strike="noStrike">
                <a:solidFill>
                  <a:schemeClr val="dk1"/>
                </a:solidFill>
                <a:latin typeface="Arial"/>
                <a:ea typeface="Arial"/>
                <a:cs typeface="Arial"/>
                <a:sym typeface="Arial"/>
              </a:defRPr>
            </a:lvl2pPr>
            <a:lvl3pPr lvl="2" marR="0" rtl="0" algn="l">
              <a:lnSpc>
                <a:spcPct val="85000"/>
              </a:lnSpc>
              <a:spcBef>
                <a:spcPts val="0"/>
              </a:spcBef>
              <a:spcAft>
                <a:spcPts val="0"/>
              </a:spcAft>
              <a:buClr>
                <a:srgbClr val="000000"/>
              </a:buClr>
              <a:buSzPts val="1400"/>
              <a:buFont typeface="Arial"/>
              <a:buNone/>
              <a:defRPr b="1" i="0" sz="2100" u="none" cap="none" strike="noStrike">
                <a:solidFill>
                  <a:schemeClr val="dk1"/>
                </a:solidFill>
                <a:latin typeface="Arial"/>
                <a:ea typeface="Arial"/>
                <a:cs typeface="Arial"/>
                <a:sym typeface="Arial"/>
              </a:defRPr>
            </a:lvl3pPr>
            <a:lvl4pPr lvl="3" marR="0" rtl="0" algn="l">
              <a:lnSpc>
                <a:spcPct val="85000"/>
              </a:lnSpc>
              <a:spcBef>
                <a:spcPts val="0"/>
              </a:spcBef>
              <a:spcAft>
                <a:spcPts val="0"/>
              </a:spcAft>
              <a:buClr>
                <a:srgbClr val="000000"/>
              </a:buClr>
              <a:buSzPts val="1400"/>
              <a:buFont typeface="Arial"/>
              <a:buNone/>
              <a:defRPr b="1" i="0" sz="2100" u="none" cap="none" strike="noStrike">
                <a:solidFill>
                  <a:schemeClr val="dk1"/>
                </a:solidFill>
                <a:latin typeface="Arial"/>
                <a:ea typeface="Arial"/>
                <a:cs typeface="Arial"/>
                <a:sym typeface="Arial"/>
              </a:defRPr>
            </a:lvl4pPr>
            <a:lvl5pPr lvl="4" marR="0" rtl="0" algn="l">
              <a:lnSpc>
                <a:spcPct val="85000"/>
              </a:lnSpc>
              <a:spcBef>
                <a:spcPts val="0"/>
              </a:spcBef>
              <a:spcAft>
                <a:spcPts val="0"/>
              </a:spcAft>
              <a:buClr>
                <a:srgbClr val="000000"/>
              </a:buClr>
              <a:buSzPts val="1400"/>
              <a:buFont typeface="Arial"/>
              <a:buNone/>
              <a:defRPr b="1" i="0" sz="2100" u="none" cap="none" strike="noStrike">
                <a:solidFill>
                  <a:schemeClr val="dk1"/>
                </a:solidFill>
                <a:latin typeface="Arial"/>
                <a:ea typeface="Arial"/>
                <a:cs typeface="Arial"/>
                <a:sym typeface="Arial"/>
              </a:defRPr>
            </a:lvl5pPr>
            <a:lvl6pPr lvl="5" marR="0" rtl="0" algn="l">
              <a:lnSpc>
                <a:spcPct val="85000"/>
              </a:lnSpc>
              <a:spcBef>
                <a:spcPts val="0"/>
              </a:spcBef>
              <a:spcAft>
                <a:spcPts val="0"/>
              </a:spcAft>
              <a:buClr>
                <a:srgbClr val="000000"/>
              </a:buClr>
              <a:buSzPts val="1400"/>
              <a:buFont typeface="Arial"/>
              <a:buNone/>
              <a:defRPr b="1" i="0" sz="2100" u="none" cap="none" strike="noStrike">
                <a:solidFill>
                  <a:schemeClr val="dk1"/>
                </a:solidFill>
                <a:latin typeface="Arial"/>
                <a:ea typeface="Arial"/>
                <a:cs typeface="Arial"/>
                <a:sym typeface="Arial"/>
              </a:defRPr>
            </a:lvl6pPr>
            <a:lvl7pPr lvl="6" marR="0" rtl="0" algn="l">
              <a:lnSpc>
                <a:spcPct val="85000"/>
              </a:lnSpc>
              <a:spcBef>
                <a:spcPts val="0"/>
              </a:spcBef>
              <a:spcAft>
                <a:spcPts val="0"/>
              </a:spcAft>
              <a:buClr>
                <a:srgbClr val="000000"/>
              </a:buClr>
              <a:buSzPts val="1400"/>
              <a:buFont typeface="Arial"/>
              <a:buNone/>
              <a:defRPr b="1" i="0" sz="2100" u="none" cap="none" strike="noStrike">
                <a:solidFill>
                  <a:schemeClr val="dk1"/>
                </a:solidFill>
                <a:latin typeface="Arial"/>
                <a:ea typeface="Arial"/>
                <a:cs typeface="Arial"/>
                <a:sym typeface="Arial"/>
              </a:defRPr>
            </a:lvl7pPr>
            <a:lvl8pPr lvl="7" marR="0" rtl="0" algn="l">
              <a:lnSpc>
                <a:spcPct val="85000"/>
              </a:lnSpc>
              <a:spcBef>
                <a:spcPts val="0"/>
              </a:spcBef>
              <a:spcAft>
                <a:spcPts val="0"/>
              </a:spcAft>
              <a:buClr>
                <a:srgbClr val="000000"/>
              </a:buClr>
              <a:buSzPts val="1400"/>
              <a:buFont typeface="Arial"/>
              <a:buNone/>
              <a:defRPr b="1" i="0" sz="2100" u="none" cap="none" strike="noStrike">
                <a:solidFill>
                  <a:schemeClr val="dk1"/>
                </a:solidFill>
                <a:latin typeface="Arial"/>
                <a:ea typeface="Arial"/>
                <a:cs typeface="Arial"/>
                <a:sym typeface="Arial"/>
              </a:defRPr>
            </a:lvl8pPr>
            <a:lvl9pPr lvl="8" marR="0" rtl="0" algn="l">
              <a:lnSpc>
                <a:spcPct val="85000"/>
              </a:lnSpc>
              <a:spcBef>
                <a:spcPts val="0"/>
              </a:spcBef>
              <a:spcAft>
                <a:spcPts val="0"/>
              </a:spcAft>
              <a:buClr>
                <a:srgbClr val="000000"/>
              </a:buClr>
              <a:buSzPts val="1400"/>
              <a:buFont typeface="Arial"/>
              <a:buNone/>
              <a:defRPr b="1" i="0" sz="2100" u="none" cap="none" strike="noStrike">
                <a:solidFill>
                  <a:schemeClr val="dk1"/>
                </a:solidFill>
                <a:latin typeface="Arial"/>
                <a:ea typeface="Arial"/>
                <a:cs typeface="Arial"/>
                <a:sym typeface="Arial"/>
              </a:defRPr>
            </a:lvl9pPr>
          </a:lstStyle>
          <a:p/>
        </p:txBody>
      </p:sp>
      <p:sp>
        <p:nvSpPr>
          <p:cNvPr id="11" name="Google Shape;11;p18"/>
          <p:cNvSpPr txBox="1"/>
          <p:nvPr>
            <p:ph idx="1" type="body"/>
          </p:nvPr>
        </p:nvSpPr>
        <p:spPr>
          <a:xfrm>
            <a:off x="431800" y="1223963"/>
            <a:ext cx="8280400" cy="1443037"/>
          </a:xfrm>
          <a:prstGeom prst="rect">
            <a:avLst/>
          </a:prstGeom>
          <a:noFill/>
          <a:ln>
            <a:noFill/>
          </a:ln>
        </p:spPr>
        <p:txBody>
          <a:bodyPr anchorCtr="0" anchor="t" bIns="0" lIns="0" spcFirstLastPara="1" rIns="0" wrap="square" tIns="0">
            <a:noAutofit/>
          </a:bodyPr>
          <a:lstStyle>
            <a:lvl1pPr indent="-406400" lvl="0" marL="457200" marR="0" rtl="0" algn="l">
              <a:lnSpc>
                <a:spcPct val="100000"/>
              </a:lnSpc>
              <a:spcBef>
                <a:spcPts val="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1pPr>
            <a:lvl2pPr indent="-228600" lvl="1" marL="914400" marR="0" rtl="0" algn="l">
              <a:lnSpc>
                <a:spcPct val="100000"/>
              </a:lnSpc>
              <a:spcBef>
                <a:spcPts val="800"/>
              </a:spcBef>
              <a:spcAft>
                <a:spcPts val="0"/>
              </a:spcAft>
              <a:buClr>
                <a:schemeClr val="dk1"/>
              </a:buClr>
              <a:buSzPts val="2100"/>
              <a:buFont typeface="Arial"/>
              <a:buNone/>
              <a:defRPr b="0" i="0" sz="2100" u="none" cap="none" strike="noStrike">
                <a:solidFill>
                  <a:schemeClr val="dk1"/>
                </a:solidFill>
                <a:latin typeface="Arial"/>
                <a:ea typeface="Arial"/>
                <a:cs typeface="Arial"/>
                <a:sym typeface="Arial"/>
              </a:defRPr>
            </a:lvl2pPr>
            <a:lvl3pPr indent="-361950" lvl="2" marL="1371600" marR="0" rtl="0" algn="l">
              <a:lnSpc>
                <a:spcPct val="100000"/>
              </a:lnSpc>
              <a:spcBef>
                <a:spcPts val="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3pPr>
            <a:lvl4pPr indent="-361950" lvl="3" marL="1828800" marR="0" rtl="0" algn="l">
              <a:lnSpc>
                <a:spcPct val="100000"/>
              </a:lnSpc>
              <a:spcBef>
                <a:spcPts val="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4pPr>
            <a:lvl5pPr indent="-361950" lvl="4" marL="2286000" marR="0" rtl="0" algn="l">
              <a:lnSpc>
                <a:spcPct val="100000"/>
              </a:lnSpc>
              <a:spcBef>
                <a:spcPts val="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5pPr>
            <a:lvl6pPr indent="-361950" lvl="5" marL="2743200" marR="0" rtl="0" algn="l">
              <a:lnSpc>
                <a:spcPct val="100000"/>
              </a:lnSpc>
              <a:spcBef>
                <a:spcPts val="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6pPr>
            <a:lvl7pPr indent="-361950" lvl="6" marL="3200400" marR="0" rtl="0" algn="l">
              <a:lnSpc>
                <a:spcPct val="100000"/>
              </a:lnSpc>
              <a:spcBef>
                <a:spcPts val="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 id="2147483678" r:id="rId30"/>
    <p:sldLayoutId id="2147483679" r:id="rId31"/>
    <p:sldLayoutId id="2147483680" r:id="rId32"/>
    <p:sldLayoutId id="2147483681" r:id="rId33"/>
    <p:sldLayoutId id="2147483682" r:id="rId34"/>
    <p:sldLayoutId id="2147483683" r:id="rId35"/>
    <p:sldLayoutId id="2147483684" r:id="rId36"/>
    <p:sldLayoutId id="2147483685" r:id="rId37"/>
    <p:sldLayoutId id="2147483686" r:id="rId38"/>
    <p:sldLayoutId id="2147483687" r:id="rId39"/>
    <p:sldLayoutId id="2147483688" r:id="rId40"/>
    <p:sldLayoutId id="2147483689" r:id="rId41"/>
    <p:sldLayoutId id="2147483690" r:id="rId42"/>
    <p:sldLayoutId id="2147483691" r:id="rId43"/>
    <p:sldLayoutId id="2147483692" r:id="rId44"/>
    <p:sldLayoutId id="2147483693" r:id="rId45"/>
    <p:sldLayoutId id="2147483694" r:id="rId46"/>
    <p:sldLayoutId id="2147483695" r:id="rId47"/>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7.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hyperlink" Target="https://zenodo.org/record/10.5281/zenodo.10358146" TargetMode="External"/><Relationship Id="rId4" Type="http://schemas.openxmlformats.org/officeDocument/2006/relationships/image" Target="../media/image1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7.xml"/><Relationship Id="rId2" Type="http://schemas.openxmlformats.org/officeDocument/2006/relationships/notesSlide" Target="../notesSlides/notesSlide3.xml"/><Relationship Id="rId3" Type="http://schemas.openxmlformats.org/officeDocument/2006/relationships/image" Target="../media/image5.png"/><Relationship Id="rId4" Type="http://schemas.openxmlformats.org/officeDocument/2006/relationships/image" Target="../media/image10.png"/><Relationship Id="rId5" Type="http://schemas.openxmlformats.org/officeDocument/2006/relationships/image" Target="../media/image1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4.jpg"/><Relationship Id="rId4" Type="http://schemas.openxmlformats.org/officeDocument/2006/relationships/image" Target="../media/image6.jpg"/><Relationship Id="rId9" Type="http://schemas.openxmlformats.org/officeDocument/2006/relationships/image" Target="../media/image18.png"/><Relationship Id="rId5" Type="http://schemas.openxmlformats.org/officeDocument/2006/relationships/image" Target="../media/image9.jpg"/><Relationship Id="rId6" Type="http://schemas.openxmlformats.org/officeDocument/2006/relationships/image" Target="../media/image7.png"/><Relationship Id="rId7" Type="http://schemas.openxmlformats.org/officeDocument/2006/relationships/image" Target="../media/image8.jpg"/><Relationship Id="rId8" Type="http://schemas.openxmlformats.org/officeDocument/2006/relationships/image" Target="../media/image12.png"/><Relationship Id="rId10" Type="http://schemas.openxmlformats.org/officeDocument/2006/relationships/image" Target="../media/image1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51.jpg"/><Relationship Id="rId4" Type="http://schemas.openxmlformats.org/officeDocument/2006/relationships/image" Target="../media/image49.png"/><Relationship Id="rId9" Type="http://schemas.openxmlformats.org/officeDocument/2006/relationships/image" Target="../media/image14.png"/><Relationship Id="rId5" Type="http://schemas.openxmlformats.org/officeDocument/2006/relationships/image" Target="../media/image29.png"/><Relationship Id="rId6" Type="http://schemas.openxmlformats.org/officeDocument/2006/relationships/image" Target="../media/image39.png"/><Relationship Id="rId7" Type="http://schemas.openxmlformats.org/officeDocument/2006/relationships/image" Target="../media/image23.png"/><Relationship Id="rId8" Type="http://schemas.openxmlformats.org/officeDocument/2006/relationships/image" Target="../media/image2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2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hyperlink" Target="https://doi.org/10.5281/zenodo.3332807" TargetMode="External"/><Relationship Id="rId4" Type="http://schemas.openxmlformats.org/officeDocument/2006/relationships/hyperlink" Target="https://doi.org/10.5281/zenodo.3332807" TargetMode="External"/><Relationship Id="rId5" Type="http://schemas.openxmlformats.org/officeDocument/2006/relationships/image" Target="../media/image13.png"/></Relationships>
</file>

<file path=ppt/slides/_rels/slide9.xml.rels><?xml version="1.0" encoding="UTF-8" standalone="yes"?><Relationships xmlns="http://schemas.openxmlformats.org/package/2006/relationships"><Relationship Id="rId20" Type="http://schemas.openxmlformats.org/officeDocument/2006/relationships/image" Target="../media/image33.png"/><Relationship Id="rId22" Type="http://schemas.openxmlformats.org/officeDocument/2006/relationships/image" Target="../media/image52.png"/><Relationship Id="rId21" Type="http://schemas.openxmlformats.org/officeDocument/2006/relationships/image" Target="../media/image34.png"/><Relationship Id="rId24" Type="http://schemas.openxmlformats.org/officeDocument/2006/relationships/image" Target="../media/image41.jpg"/><Relationship Id="rId23" Type="http://schemas.openxmlformats.org/officeDocument/2006/relationships/image" Target="../media/image35.png"/><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22.png"/><Relationship Id="rId4" Type="http://schemas.openxmlformats.org/officeDocument/2006/relationships/image" Target="../media/image16.png"/><Relationship Id="rId9" Type="http://schemas.openxmlformats.org/officeDocument/2006/relationships/image" Target="../media/image24.png"/><Relationship Id="rId26" Type="http://schemas.openxmlformats.org/officeDocument/2006/relationships/image" Target="../media/image44.jpg"/><Relationship Id="rId25" Type="http://schemas.openxmlformats.org/officeDocument/2006/relationships/image" Target="../media/image43.jpg"/><Relationship Id="rId28" Type="http://schemas.openxmlformats.org/officeDocument/2006/relationships/image" Target="../media/image46.png"/><Relationship Id="rId27" Type="http://schemas.openxmlformats.org/officeDocument/2006/relationships/image" Target="../media/image45.jpg"/><Relationship Id="rId5" Type="http://schemas.openxmlformats.org/officeDocument/2006/relationships/image" Target="../media/image21.jpg"/><Relationship Id="rId6" Type="http://schemas.openxmlformats.org/officeDocument/2006/relationships/image" Target="../media/image20.jpg"/><Relationship Id="rId29" Type="http://schemas.openxmlformats.org/officeDocument/2006/relationships/image" Target="../media/image67.png"/><Relationship Id="rId7" Type="http://schemas.openxmlformats.org/officeDocument/2006/relationships/image" Target="../media/image19.png"/><Relationship Id="rId8" Type="http://schemas.openxmlformats.org/officeDocument/2006/relationships/image" Target="../media/image37.png"/><Relationship Id="rId31" Type="http://schemas.openxmlformats.org/officeDocument/2006/relationships/image" Target="../media/image50.png"/><Relationship Id="rId30" Type="http://schemas.openxmlformats.org/officeDocument/2006/relationships/image" Target="../media/image76.png"/><Relationship Id="rId11" Type="http://schemas.openxmlformats.org/officeDocument/2006/relationships/image" Target="../media/image36.png"/><Relationship Id="rId33" Type="http://schemas.openxmlformats.org/officeDocument/2006/relationships/image" Target="../media/image48.png"/><Relationship Id="rId10" Type="http://schemas.openxmlformats.org/officeDocument/2006/relationships/image" Target="../media/image31.png"/><Relationship Id="rId32" Type="http://schemas.openxmlformats.org/officeDocument/2006/relationships/image" Target="../media/image47.jpg"/><Relationship Id="rId13" Type="http://schemas.openxmlformats.org/officeDocument/2006/relationships/image" Target="../media/image42.png"/><Relationship Id="rId12" Type="http://schemas.openxmlformats.org/officeDocument/2006/relationships/image" Target="../media/image32.png"/><Relationship Id="rId15" Type="http://schemas.openxmlformats.org/officeDocument/2006/relationships/image" Target="../media/image53.png"/><Relationship Id="rId14" Type="http://schemas.openxmlformats.org/officeDocument/2006/relationships/image" Target="../media/image27.png"/><Relationship Id="rId17" Type="http://schemas.openxmlformats.org/officeDocument/2006/relationships/image" Target="../media/image40.png"/><Relationship Id="rId16" Type="http://schemas.openxmlformats.org/officeDocument/2006/relationships/image" Target="../media/image38.png"/><Relationship Id="rId19" Type="http://schemas.openxmlformats.org/officeDocument/2006/relationships/image" Target="../media/image55.png"/><Relationship Id="rId18" Type="http://schemas.openxmlformats.org/officeDocument/2006/relationships/image" Target="../media/image30.png"/></Relationships>
</file>

<file path=ppt/slides/_rels/slide10.xml.rels><?xml version="1.0" encoding="UTF-8" standalone="yes"?><Relationships xmlns="http://schemas.openxmlformats.org/package/2006/relationships"><Relationship Id="rId20" Type="http://schemas.openxmlformats.org/officeDocument/2006/relationships/image" Target="../media/image76.png"/><Relationship Id="rId22" Type="http://schemas.openxmlformats.org/officeDocument/2006/relationships/image" Target="../media/image46.png"/><Relationship Id="rId21" Type="http://schemas.openxmlformats.org/officeDocument/2006/relationships/image" Target="../media/image50.png"/><Relationship Id="rId24" Type="http://schemas.openxmlformats.org/officeDocument/2006/relationships/image" Target="../media/image67.png"/><Relationship Id="rId23" Type="http://schemas.openxmlformats.org/officeDocument/2006/relationships/image" Target="../media/image47.jpg"/><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hyperlink" Target="https://docs.google.com/presentation/d/1V4V3erUvMQE6iuUzbxHI28ceybpx3dr1/edit?usp=sharing&amp;ouid=114633135312903865689&amp;rtpof=true&amp;sd=true" TargetMode="External"/><Relationship Id="rId4" Type="http://schemas.openxmlformats.org/officeDocument/2006/relationships/image" Target="../media/image19.png"/><Relationship Id="rId9" Type="http://schemas.openxmlformats.org/officeDocument/2006/relationships/image" Target="../media/image40.png"/><Relationship Id="rId25" Type="http://schemas.openxmlformats.org/officeDocument/2006/relationships/image" Target="../media/image48.png"/><Relationship Id="rId5" Type="http://schemas.openxmlformats.org/officeDocument/2006/relationships/image" Target="../media/image24.png"/><Relationship Id="rId6" Type="http://schemas.openxmlformats.org/officeDocument/2006/relationships/image" Target="../media/image27.png"/><Relationship Id="rId7" Type="http://schemas.openxmlformats.org/officeDocument/2006/relationships/image" Target="../media/image53.png"/><Relationship Id="rId8" Type="http://schemas.openxmlformats.org/officeDocument/2006/relationships/image" Target="../media/image38.png"/><Relationship Id="rId11" Type="http://schemas.openxmlformats.org/officeDocument/2006/relationships/image" Target="../media/image55.png"/><Relationship Id="rId10" Type="http://schemas.openxmlformats.org/officeDocument/2006/relationships/image" Target="../media/image30.png"/><Relationship Id="rId13" Type="http://schemas.openxmlformats.org/officeDocument/2006/relationships/image" Target="../media/image34.png"/><Relationship Id="rId12" Type="http://schemas.openxmlformats.org/officeDocument/2006/relationships/image" Target="../media/image33.png"/><Relationship Id="rId15" Type="http://schemas.openxmlformats.org/officeDocument/2006/relationships/image" Target="../media/image35.png"/><Relationship Id="rId14" Type="http://schemas.openxmlformats.org/officeDocument/2006/relationships/image" Target="../media/image52.png"/><Relationship Id="rId17" Type="http://schemas.openxmlformats.org/officeDocument/2006/relationships/image" Target="../media/image43.jpg"/><Relationship Id="rId16" Type="http://schemas.openxmlformats.org/officeDocument/2006/relationships/image" Target="../media/image41.jpg"/><Relationship Id="rId19" Type="http://schemas.openxmlformats.org/officeDocument/2006/relationships/image" Target="../media/image45.jpg"/><Relationship Id="rId18" Type="http://schemas.openxmlformats.org/officeDocument/2006/relationships/image" Target="../media/image44.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59.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57.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85.png"/><Relationship Id="rId4" Type="http://schemas.openxmlformats.org/officeDocument/2006/relationships/image" Target="../media/image83.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56.png"/><Relationship Id="rId4" Type="http://schemas.openxmlformats.org/officeDocument/2006/relationships/image" Target="../media/image65.png"/><Relationship Id="rId9" Type="http://schemas.openxmlformats.org/officeDocument/2006/relationships/image" Target="../media/image68.png"/><Relationship Id="rId5" Type="http://schemas.openxmlformats.org/officeDocument/2006/relationships/image" Target="../media/image63.png"/><Relationship Id="rId6" Type="http://schemas.openxmlformats.org/officeDocument/2006/relationships/image" Target="../media/image60.png"/><Relationship Id="rId7" Type="http://schemas.openxmlformats.org/officeDocument/2006/relationships/image" Target="../media/image58.png"/><Relationship Id="rId8" Type="http://schemas.openxmlformats.org/officeDocument/2006/relationships/hyperlink" Target="https://the-turing-way.org" TargetMode="External"/><Relationship Id="rId11" Type="http://schemas.openxmlformats.org/officeDocument/2006/relationships/image" Target="../media/image61.png"/><Relationship Id="rId10" Type="http://schemas.openxmlformats.org/officeDocument/2006/relationships/image" Target="../media/image82.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0.xml"/><Relationship Id="rId3" Type="http://schemas.openxmlformats.org/officeDocument/2006/relationships/image" Target="../media/image64.png"/><Relationship Id="rId4" Type="http://schemas.openxmlformats.org/officeDocument/2006/relationships/image" Target="../media/image62.png"/><Relationship Id="rId5" Type="http://schemas.openxmlformats.org/officeDocument/2006/relationships/image" Target="../media/image70.png"/><Relationship Id="rId6" Type="http://schemas.openxmlformats.org/officeDocument/2006/relationships/image" Target="../media/image66.png"/><Relationship Id="rId7" Type="http://schemas.openxmlformats.org/officeDocument/2006/relationships/image" Target="../media/image72.png"/><Relationship Id="rId8" Type="http://schemas.openxmlformats.org/officeDocument/2006/relationships/image" Target="../media/image69.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4.xml"/><Relationship Id="rId2" Type="http://schemas.openxmlformats.org/officeDocument/2006/relationships/notesSlide" Target="../notesSlides/notesSlide21.xml"/><Relationship Id="rId3" Type="http://schemas.openxmlformats.org/officeDocument/2006/relationships/image" Target="../media/image71.png"/><Relationship Id="rId4" Type="http://schemas.openxmlformats.org/officeDocument/2006/relationships/image" Target="../media/image75.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20" Type="http://schemas.openxmlformats.org/officeDocument/2006/relationships/image" Target="../media/image33.png"/><Relationship Id="rId22" Type="http://schemas.openxmlformats.org/officeDocument/2006/relationships/image" Target="../media/image52.png"/><Relationship Id="rId21" Type="http://schemas.openxmlformats.org/officeDocument/2006/relationships/image" Target="../media/image34.png"/><Relationship Id="rId24" Type="http://schemas.openxmlformats.org/officeDocument/2006/relationships/image" Target="../media/image41.jpg"/><Relationship Id="rId23" Type="http://schemas.openxmlformats.org/officeDocument/2006/relationships/image" Target="../media/image35.png"/><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22.png"/><Relationship Id="rId4" Type="http://schemas.openxmlformats.org/officeDocument/2006/relationships/image" Target="../media/image16.png"/><Relationship Id="rId9" Type="http://schemas.openxmlformats.org/officeDocument/2006/relationships/image" Target="../media/image24.png"/><Relationship Id="rId26" Type="http://schemas.openxmlformats.org/officeDocument/2006/relationships/image" Target="../media/image44.jpg"/><Relationship Id="rId25" Type="http://schemas.openxmlformats.org/officeDocument/2006/relationships/image" Target="../media/image43.jpg"/><Relationship Id="rId28" Type="http://schemas.openxmlformats.org/officeDocument/2006/relationships/image" Target="../media/image46.png"/><Relationship Id="rId27" Type="http://schemas.openxmlformats.org/officeDocument/2006/relationships/image" Target="../media/image45.jpg"/><Relationship Id="rId5" Type="http://schemas.openxmlformats.org/officeDocument/2006/relationships/image" Target="../media/image21.jpg"/><Relationship Id="rId6" Type="http://schemas.openxmlformats.org/officeDocument/2006/relationships/image" Target="../media/image20.jpg"/><Relationship Id="rId29" Type="http://schemas.openxmlformats.org/officeDocument/2006/relationships/image" Target="../media/image67.png"/><Relationship Id="rId7" Type="http://schemas.openxmlformats.org/officeDocument/2006/relationships/image" Target="../media/image19.png"/><Relationship Id="rId8" Type="http://schemas.openxmlformats.org/officeDocument/2006/relationships/image" Target="../media/image37.png"/><Relationship Id="rId31" Type="http://schemas.openxmlformats.org/officeDocument/2006/relationships/image" Target="../media/image50.png"/><Relationship Id="rId30" Type="http://schemas.openxmlformats.org/officeDocument/2006/relationships/image" Target="../media/image76.png"/><Relationship Id="rId11" Type="http://schemas.openxmlformats.org/officeDocument/2006/relationships/image" Target="../media/image36.png"/><Relationship Id="rId33" Type="http://schemas.openxmlformats.org/officeDocument/2006/relationships/image" Target="../media/image48.png"/><Relationship Id="rId10" Type="http://schemas.openxmlformats.org/officeDocument/2006/relationships/image" Target="../media/image31.png"/><Relationship Id="rId32" Type="http://schemas.openxmlformats.org/officeDocument/2006/relationships/image" Target="../media/image47.jpg"/><Relationship Id="rId13" Type="http://schemas.openxmlformats.org/officeDocument/2006/relationships/image" Target="../media/image42.png"/><Relationship Id="rId12" Type="http://schemas.openxmlformats.org/officeDocument/2006/relationships/image" Target="../media/image32.png"/><Relationship Id="rId15" Type="http://schemas.openxmlformats.org/officeDocument/2006/relationships/image" Target="../media/image53.png"/><Relationship Id="rId14" Type="http://schemas.openxmlformats.org/officeDocument/2006/relationships/image" Target="../media/image27.png"/><Relationship Id="rId17" Type="http://schemas.openxmlformats.org/officeDocument/2006/relationships/image" Target="../media/image40.png"/><Relationship Id="rId16" Type="http://schemas.openxmlformats.org/officeDocument/2006/relationships/image" Target="../media/image38.png"/><Relationship Id="rId19" Type="http://schemas.openxmlformats.org/officeDocument/2006/relationships/image" Target="../media/image55.png"/><Relationship Id="rId18" Type="http://schemas.openxmlformats.org/officeDocument/2006/relationships/image" Target="../media/image30.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hyperlink" Target="https://drive.google.com/drive/folders/1mY-jLipJI58Yth1nMjj6r3tD0Tf8bG2j?usp=sharing" TargetMode="External"/><Relationship Id="rId4" Type="http://schemas.openxmlformats.org/officeDocument/2006/relationships/hyperlink" Target="https://docs.google.com/presentation/d/1V4V3erUvMQE6iuUzbxHI28ceybpx3dr1/edit?usp=sharing&amp;ouid=114633135312903865689&amp;rtpof=true&amp;sd=true" TargetMode="External"/><Relationship Id="rId5" Type="http://schemas.openxmlformats.org/officeDocument/2006/relationships/hyperlink" Target="https://forms.office.com/e/anqebQRLRz" TargetMode="Externa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image" Target="../media/image74.jpg"/><Relationship Id="rId4" Type="http://schemas.openxmlformats.org/officeDocument/2006/relationships/image" Target="../media/image80.jpg"/><Relationship Id="rId5" Type="http://schemas.openxmlformats.org/officeDocument/2006/relationships/image" Target="../media/image79.jpg"/><Relationship Id="rId6" Type="http://schemas.openxmlformats.org/officeDocument/2006/relationships/image" Target="../media/image81.jpg"/><Relationship Id="rId7" Type="http://schemas.openxmlformats.org/officeDocument/2006/relationships/image" Target="../media/image73.jpg"/><Relationship Id="rId8" Type="http://schemas.openxmlformats.org/officeDocument/2006/relationships/image" Target="../media/image86.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 Id="rId3" Type="http://schemas.openxmlformats.org/officeDocument/2006/relationships/image" Target="../media/image78.png"/><Relationship Id="rId4" Type="http://schemas.openxmlformats.org/officeDocument/2006/relationships/image" Target="../media/image77.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3" name="Shape 363"/>
        <p:cNvGrpSpPr/>
        <p:nvPr/>
      </p:nvGrpSpPr>
      <p:grpSpPr>
        <a:xfrm>
          <a:off x="0" y="0"/>
          <a:ext cx="0" cy="0"/>
          <a:chOff x="0" y="0"/>
          <a:chExt cx="0" cy="0"/>
        </a:xfrm>
      </p:grpSpPr>
      <p:sp>
        <p:nvSpPr>
          <p:cNvPr id="364" name="Google Shape;364;p1"/>
          <p:cNvSpPr txBox="1"/>
          <p:nvPr>
            <p:ph type="title"/>
          </p:nvPr>
        </p:nvSpPr>
        <p:spPr>
          <a:xfrm>
            <a:off x="431800" y="2311924"/>
            <a:ext cx="5940900" cy="24204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SzPts val="3400"/>
              <a:buNone/>
            </a:pPr>
            <a:r>
              <a:rPr i="1" lang="en-GB" sz="3000">
                <a:solidFill>
                  <a:schemeClr val="lt1"/>
                </a:solidFill>
              </a:rPr>
              <a:t>The Turing Way</a:t>
            </a:r>
            <a:r>
              <a:rPr lang="en-GB" sz="3000">
                <a:solidFill>
                  <a:schemeClr val="lt1"/>
                </a:solidFill>
              </a:rPr>
              <a:t> </a:t>
            </a:r>
            <a:endParaRPr sz="3000">
              <a:solidFill>
                <a:schemeClr val="lt1"/>
              </a:solidFill>
            </a:endParaRPr>
          </a:p>
          <a:p>
            <a:pPr indent="0" lvl="0" marL="0" rtl="0" algn="l">
              <a:lnSpc>
                <a:spcPct val="115000"/>
              </a:lnSpc>
              <a:spcBef>
                <a:spcPts val="0"/>
              </a:spcBef>
              <a:spcAft>
                <a:spcPts val="0"/>
              </a:spcAft>
              <a:buSzPts val="3400"/>
              <a:buNone/>
            </a:pPr>
            <a:r>
              <a:rPr lang="en-GB" sz="3000">
                <a:solidFill>
                  <a:srgbClr val="FFC000"/>
                </a:solidFill>
              </a:rPr>
              <a:t>Practitioners Hub </a:t>
            </a:r>
            <a:endParaRPr sz="3000">
              <a:solidFill>
                <a:srgbClr val="FFC000"/>
              </a:solidFill>
            </a:endParaRPr>
          </a:p>
          <a:p>
            <a:pPr indent="0" lvl="0" marL="0" rtl="0" algn="l">
              <a:lnSpc>
                <a:spcPct val="115000"/>
              </a:lnSpc>
              <a:spcBef>
                <a:spcPts val="0"/>
              </a:spcBef>
              <a:spcAft>
                <a:spcPts val="0"/>
              </a:spcAft>
              <a:buSzPts val="3400"/>
              <a:buNone/>
            </a:pPr>
            <a:r>
              <a:rPr b="0" i="1" lang="en-GB" sz="2100">
                <a:solidFill>
                  <a:srgbClr val="FFC000"/>
                </a:solidFill>
              </a:rPr>
              <a:t>Kick Off Event 2024</a:t>
            </a:r>
            <a:endParaRPr b="0" i="1" sz="2100">
              <a:solidFill>
                <a:srgbClr val="FFC000"/>
              </a:solidFill>
            </a:endParaRPr>
          </a:p>
          <a:p>
            <a:pPr indent="0" lvl="0" marL="0" rtl="0" algn="l">
              <a:lnSpc>
                <a:spcPct val="115000"/>
              </a:lnSpc>
              <a:spcBef>
                <a:spcPts val="0"/>
              </a:spcBef>
              <a:spcAft>
                <a:spcPts val="0"/>
              </a:spcAft>
              <a:buSzPts val="3400"/>
              <a:buNone/>
            </a:pPr>
            <a:r>
              <a:rPr lang="en-GB" sz="1100"/>
              <a:t> </a:t>
            </a:r>
            <a:br>
              <a:rPr b="0" lang="en-GB" sz="3000"/>
            </a:br>
            <a:r>
              <a:rPr b="0" lang="en-GB" sz="2400"/>
              <a:t>Programme Overview: September 2024 </a:t>
            </a:r>
            <a:endParaRPr b="0" sz="2400"/>
          </a:p>
          <a:p>
            <a:pPr indent="0" lvl="0" marL="0" rtl="0" algn="l">
              <a:lnSpc>
                <a:spcPct val="115000"/>
              </a:lnSpc>
              <a:spcBef>
                <a:spcPts val="0"/>
              </a:spcBef>
              <a:spcAft>
                <a:spcPts val="0"/>
              </a:spcAft>
              <a:buSzPts val="3400"/>
              <a:buNone/>
            </a:pPr>
            <a:r>
              <a:rPr b="0" i="1" lang="en-GB" sz="2100"/>
              <a:t>Malvika Sharan, Arielle Bennett</a:t>
            </a:r>
            <a:br>
              <a:rPr b="0" lang="en-GB" sz="3000"/>
            </a:br>
            <a:endParaRPr b="0" sz="3000"/>
          </a:p>
          <a:p>
            <a:pPr indent="0" lvl="0" marL="0" rtl="0" algn="l">
              <a:lnSpc>
                <a:spcPct val="110000"/>
              </a:lnSpc>
              <a:spcBef>
                <a:spcPts val="0"/>
              </a:spcBef>
              <a:spcAft>
                <a:spcPts val="0"/>
              </a:spcAft>
              <a:buClr>
                <a:schemeClr val="lt1"/>
              </a:buClr>
              <a:buSzPts val="2400"/>
              <a:buNone/>
            </a:pPr>
            <a:r>
              <a:t/>
            </a:r>
            <a:endParaRPr b="0" sz="3000"/>
          </a:p>
        </p:txBody>
      </p:sp>
      <p:pic>
        <p:nvPicPr>
          <p:cNvPr id="365" name="Google Shape;365;p1"/>
          <p:cNvPicPr preferRelativeResize="0"/>
          <p:nvPr/>
        </p:nvPicPr>
        <p:blipFill rotWithShape="1">
          <a:blip r:embed="rId3">
            <a:alphaModFix/>
          </a:blip>
          <a:srcRect b="0" l="0" r="0" t="0"/>
          <a:stretch/>
        </p:blipFill>
        <p:spPr>
          <a:xfrm>
            <a:off x="5832775" y="922425"/>
            <a:ext cx="2268900" cy="2592126"/>
          </a:xfrm>
          <a:prstGeom prst="rect">
            <a:avLst/>
          </a:prstGeom>
          <a:noFill/>
          <a:ln>
            <a:noFill/>
          </a:ln>
        </p:spPr>
      </p:pic>
      <p:sp>
        <p:nvSpPr>
          <p:cNvPr id="366" name="Google Shape;366;p1"/>
          <p:cNvSpPr txBox="1"/>
          <p:nvPr/>
        </p:nvSpPr>
        <p:spPr>
          <a:xfrm>
            <a:off x="26202" y="4835725"/>
            <a:ext cx="8965500" cy="276900"/>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chemeClr val="hlink"/>
              </a:buClr>
              <a:buSzPts val="1200"/>
              <a:buFont typeface="Arial"/>
              <a:buNone/>
            </a:pPr>
            <a:r>
              <a:rPr b="0" i="0" lang="en-GB" sz="1200" u="none" cap="none" strike="noStrike">
                <a:solidFill>
                  <a:schemeClr val="lt1"/>
                </a:solidFill>
                <a:latin typeface="Arial"/>
                <a:ea typeface="Arial"/>
                <a:cs typeface="Arial"/>
                <a:sym typeface="Arial"/>
              </a:rPr>
              <a:t>Slide deck developed for The Turing Way Practitioners Hub Cohort -2, </a:t>
            </a:r>
            <a:r>
              <a:rPr lang="en-GB" sz="1200">
                <a:solidFill>
                  <a:schemeClr val="lt1"/>
                </a:solidFill>
              </a:rPr>
              <a:t>2024</a:t>
            </a:r>
            <a:endParaRPr b="0" i="0" sz="1200" u="none" cap="none" strike="noStrike">
              <a:solidFill>
                <a:schemeClr val="lt1"/>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1" name="Shape 371"/>
        <p:cNvGrpSpPr/>
        <p:nvPr/>
      </p:nvGrpSpPr>
      <p:grpSpPr>
        <a:xfrm>
          <a:off x="0" y="0"/>
          <a:ext cx="0" cy="0"/>
          <a:chOff x="0" y="0"/>
          <a:chExt cx="0" cy="0"/>
        </a:xfrm>
      </p:grpSpPr>
      <p:sp>
        <p:nvSpPr>
          <p:cNvPr id="372" name="Google Shape;372;g2d2db7e87d6_0_0"/>
          <p:cNvSpPr txBox="1"/>
          <p:nvPr>
            <p:ph idx="1" type="body"/>
          </p:nvPr>
        </p:nvSpPr>
        <p:spPr>
          <a:xfrm>
            <a:off x="431801" y="449663"/>
            <a:ext cx="8280300" cy="7014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Clr>
                <a:schemeClr val="lt1"/>
              </a:buClr>
              <a:buSzPts val="3600"/>
              <a:buNone/>
            </a:pPr>
            <a:r>
              <a:rPr lang="en-GB" sz="2400"/>
              <a:t>Extending the impact through ‘Practitioners Hub’</a:t>
            </a:r>
            <a:endParaRPr sz="2400"/>
          </a:p>
        </p:txBody>
      </p:sp>
      <p:sp>
        <p:nvSpPr>
          <p:cNvPr id="373" name="Google Shape;373;g2d2db7e87d6_0_0"/>
          <p:cNvSpPr txBox="1"/>
          <p:nvPr>
            <p:ph idx="2" type="body"/>
          </p:nvPr>
        </p:nvSpPr>
        <p:spPr>
          <a:xfrm>
            <a:off x="432725" y="1420725"/>
            <a:ext cx="3719700" cy="28263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1200"/>
              </a:spcBef>
              <a:spcAft>
                <a:spcPts val="0"/>
              </a:spcAft>
              <a:buSzPts val="2775"/>
              <a:buNone/>
            </a:pPr>
            <a:r>
              <a:rPr lang="en-GB" sz="1800"/>
              <a:t>A </a:t>
            </a:r>
            <a:r>
              <a:rPr b="0" i="0" lang="en-GB" sz="1800" u="none" strike="noStrike"/>
              <a:t>forum for </a:t>
            </a:r>
            <a:r>
              <a:rPr b="0" i="0" lang="en-GB" sz="1800" u="none" strike="noStrike">
                <a:solidFill>
                  <a:srgbClr val="FFC000"/>
                </a:solidFill>
              </a:rPr>
              <a:t>cross-sector engagement</a:t>
            </a:r>
            <a:r>
              <a:rPr b="0" i="0" lang="en-GB" sz="1800" u="none" strike="noStrike"/>
              <a:t>, knowledge exchange and strategic collaboration </a:t>
            </a:r>
            <a:r>
              <a:rPr b="0" i="0" lang="en-GB" sz="1800" u="none" strike="noStrike">
                <a:solidFill>
                  <a:srgbClr val="FFC000"/>
                </a:solidFill>
              </a:rPr>
              <a:t>with organisations </a:t>
            </a:r>
            <a:r>
              <a:rPr b="0" i="0" lang="en-GB" sz="1800" u="none" strike="noStrike"/>
              <a:t>across academia, research, engineering systems, government, and healthcare </a:t>
            </a:r>
            <a:r>
              <a:rPr b="0" i="0" lang="en-GB" sz="1800" u="none" strike="noStrike">
                <a:solidFill>
                  <a:srgbClr val="FFC000"/>
                </a:solidFill>
              </a:rPr>
              <a:t>leading data science initiatives</a:t>
            </a:r>
            <a:r>
              <a:rPr b="0" i="0" lang="en-GB" sz="1800" u="none" strike="noStrike"/>
              <a:t>.</a:t>
            </a:r>
            <a:endParaRPr sz="1800"/>
          </a:p>
        </p:txBody>
      </p:sp>
      <p:sp>
        <p:nvSpPr>
          <p:cNvPr id="374" name="Google Shape;374;g2d2db7e87d6_0_0"/>
          <p:cNvSpPr txBox="1"/>
          <p:nvPr/>
        </p:nvSpPr>
        <p:spPr>
          <a:xfrm>
            <a:off x="431800" y="4367849"/>
            <a:ext cx="8712300" cy="742800"/>
          </a:xfrm>
          <a:prstGeom prst="rect">
            <a:avLst/>
          </a:prstGeom>
          <a:noFill/>
          <a:ln>
            <a:noFill/>
          </a:ln>
        </p:spPr>
        <p:txBody>
          <a:bodyPr anchorCtr="0" anchor="b" bIns="72000" lIns="0" spcFirstLastPara="1" rIns="108000" wrap="square" tIns="0">
            <a:normAutofit/>
          </a:bodyPr>
          <a:lstStyle/>
          <a:p>
            <a:pPr indent="0" lvl="0" marL="0" marR="0" rtl="0" algn="r">
              <a:lnSpc>
                <a:spcPct val="100000"/>
              </a:lnSpc>
              <a:spcBef>
                <a:spcPts val="0"/>
              </a:spcBef>
              <a:spcAft>
                <a:spcPts val="0"/>
              </a:spcAft>
              <a:buClr>
                <a:schemeClr val="hlink"/>
              </a:buClr>
              <a:buSzPts val="1100"/>
              <a:buFont typeface="Arial"/>
              <a:buNone/>
            </a:pPr>
            <a:r>
              <a:rPr b="0" i="0" lang="en-GB" sz="1100" u="none" cap="none" strike="noStrike">
                <a:solidFill>
                  <a:schemeClr val="lt1"/>
                </a:solidFill>
                <a:latin typeface="Arial"/>
                <a:ea typeface="Arial"/>
                <a:cs typeface="Arial"/>
                <a:sym typeface="Arial"/>
              </a:rPr>
              <a:t>Slide deck developed for The Turing Way Practitioners Hub Partners, CC-BY 4.0 image by The Turing Way community and Scriberia. </a:t>
            </a:r>
            <a:r>
              <a:rPr b="0" i="0" lang="en-GB" sz="1100" u="none" cap="none" strike="noStrike">
                <a:solidFill>
                  <a:srgbClr val="DEDEDE"/>
                </a:solidFill>
                <a:latin typeface="Arial"/>
                <a:ea typeface="Arial"/>
                <a:cs typeface="Arial"/>
                <a:sym typeface="Arial"/>
              </a:rPr>
              <a:t>Zenodo:</a:t>
            </a:r>
            <a:r>
              <a:rPr b="0" i="0" lang="en-GB" sz="1100" u="none" cap="none" strike="noStrike">
                <a:solidFill>
                  <a:srgbClr val="545454"/>
                </a:solidFill>
                <a:latin typeface="Arial"/>
                <a:ea typeface="Arial"/>
                <a:cs typeface="Arial"/>
                <a:sym typeface="Arial"/>
              </a:rPr>
              <a:t> </a:t>
            </a:r>
            <a:r>
              <a:rPr b="0" i="0" lang="en-GB" sz="1100" u="sng" cap="none" strike="noStrike">
                <a:solidFill>
                  <a:srgbClr val="FFC000"/>
                </a:solidFill>
                <a:latin typeface="Arial"/>
                <a:ea typeface="Arial"/>
                <a:cs typeface="Arial"/>
                <a:sym typeface="Arial"/>
                <a:hlinkClick r:id="rId3">
                  <a:extLst>
                    <a:ext uri="{A12FA001-AC4F-418D-AE19-62706E023703}">
                      <ahyp:hlinkClr val="tx"/>
                    </a:ext>
                  </a:extLst>
                </a:hlinkClick>
              </a:rPr>
              <a:t>https://zenodo.org/record/10.5281/zenodo.10358146</a:t>
            </a:r>
            <a:r>
              <a:rPr b="0" i="0" lang="en-GB" sz="1100" u="none" cap="none" strike="noStrike">
                <a:solidFill>
                  <a:schemeClr val="lt1"/>
                </a:solidFill>
                <a:latin typeface="Arial"/>
                <a:ea typeface="Arial"/>
                <a:cs typeface="Arial"/>
                <a:sym typeface="Arial"/>
              </a:rPr>
              <a:t>, DOI: 10.5281/zenodo.10358146</a:t>
            </a:r>
            <a:endParaRPr b="0" i="0" sz="1100" u="none" cap="none" strike="noStrike">
              <a:solidFill>
                <a:schemeClr val="lt1"/>
              </a:solidFill>
              <a:latin typeface="Arial"/>
              <a:ea typeface="Arial"/>
              <a:cs typeface="Arial"/>
              <a:sym typeface="Arial"/>
            </a:endParaRPr>
          </a:p>
        </p:txBody>
      </p:sp>
      <p:pic>
        <p:nvPicPr>
          <p:cNvPr id="375" name="Google Shape;375;g2d2db7e87d6_0_0"/>
          <p:cNvPicPr preferRelativeResize="0"/>
          <p:nvPr/>
        </p:nvPicPr>
        <p:blipFill rotWithShape="1">
          <a:blip r:embed="rId4">
            <a:alphaModFix/>
          </a:blip>
          <a:srcRect b="0" l="0" r="0" t="0"/>
          <a:stretch/>
        </p:blipFill>
        <p:spPr>
          <a:xfrm>
            <a:off x="4706825" y="1271776"/>
            <a:ext cx="4005376" cy="297527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0" name="Shape 380"/>
        <p:cNvGrpSpPr/>
        <p:nvPr/>
      </p:nvGrpSpPr>
      <p:grpSpPr>
        <a:xfrm>
          <a:off x="0" y="0"/>
          <a:ext cx="0" cy="0"/>
          <a:chOff x="0" y="0"/>
          <a:chExt cx="0" cy="0"/>
        </a:xfrm>
      </p:grpSpPr>
      <p:grpSp>
        <p:nvGrpSpPr>
          <p:cNvPr id="381" name="Google Shape;381;g2d2db7e87d6_0_8"/>
          <p:cNvGrpSpPr/>
          <p:nvPr/>
        </p:nvGrpSpPr>
        <p:grpSpPr>
          <a:xfrm>
            <a:off x="6658118" y="4315885"/>
            <a:ext cx="486450" cy="486001"/>
            <a:chOff x="8877491" y="5754513"/>
            <a:chExt cx="648600" cy="648001"/>
          </a:xfrm>
        </p:grpSpPr>
        <p:sp>
          <p:nvSpPr>
            <p:cNvPr id="382" name="Google Shape;382;g2d2db7e87d6_0_8"/>
            <p:cNvSpPr/>
            <p:nvPr/>
          </p:nvSpPr>
          <p:spPr>
            <a:xfrm>
              <a:off x="8877491" y="5754513"/>
              <a:ext cx="648600" cy="648000"/>
            </a:xfrm>
            <a:prstGeom prst="rect">
              <a:avLst/>
            </a:prstGeom>
            <a:solidFill>
              <a:schemeClr val="lt1"/>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Arial"/>
                <a:ea typeface="Arial"/>
                <a:cs typeface="Arial"/>
                <a:sym typeface="Arial"/>
              </a:endParaRPr>
            </a:p>
          </p:txBody>
        </p:sp>
        <p:pic>
          <p:nvPicPr>
            <p:cNvPr id="383" name="Google Shape;383;g2d2db7e87d6_0_8"/>
            <p:cNvPicPr preferRelativeResize="0"/>
            <p:nvPr/>
          </p:nvPicPr>
          <p:blipFill rotWithShape="1">
            <a:blip r:embed="rId3">
              <a:alphaModFix/>
            </a:blip>
            <a:srcRect b="0" l="0" r="0" t="0"/>
            <a:stretch/>
          </p:blipFill>
          <p:spPr>
            <a:xfrm>
              <a:off x="8877491" y="5754513"/>
              <a:ext cx="648450" cy="648001"/>
            </a:xfrm>
            <a:prstGeom prst="rect">
              <a:avLst/>
            </a:prstGeom>
            <a:noFill/>
            <a:ln>
              <a:noFill/>
            </a:ln>
          </p:spPr>
        </p:pic>
      </p:grpSp>
      <p:sp>
        <p:nvSpPr>
          <p:cNvPr id="384" name="Google Shape;384;g2d2db7e87d6_0_8"/>
          <p:cNvSpPr txBox="1"/>
          <p:nvPr/>
        </p:nvSpPr>
        <p:spPr>
          <a:xfrm>
            <a:off x="367250" y="1847200"/>
            <a:ext cx="3332400" cy="2048100"/>
          </a:xfrm>
          <a:prstGeom prst="rect">
            <a:avLst/>
          </a:prstGeom>
          <a:noFill/>
          <a:ln>
            <a:noFill/>
          </a:ln>
        </p:spPr>
        <p:txBody>
          <a:bodyPr anchorCtr="0" anchor="t" bIns="34275" lIns="68575" spcFirstLastPara="1" rIns="68575" wrap="square" tIns="34275">
            <a:noAutofit/>
          </a:bodyPr>
          <a:lstStyle/>
          <a:p>
            <a:pPr indent="0" lvl="0" marL="0" marR="0" rtl="0" algn="just">
              <a:lnSpc>
                <a:spcPct val="90000"/>
              </a:lnSpc>
              <a:spcBef>
                <a:spcPts val="0"/>
              </a:spcBef>
              <a:spcAft>
                <a:spcPts val="0"/>
              </a:spcAft>
              <a:buClr>
                <a:srgbClr val="074050"/>
              </a:buClr>
              <a:buSzPts val="1400"/>
              <a:buFont typeface="Arial"/>
              <a:buNone/>
            </a:pPr>
            <a:r>
              <a:rPr lang="en-GB" sz="1600">
                <a:solidFill>
                  <a:srgbClr val="074050"/>
                </a:solidFill>
              </a:rPr>
              <a:t>With the potential to increase UK GDP by up to 22%, AI technologies are key. Innovate UK BridgeAI,</a:t>
            </a:r>
            <a:r>
              <a:rPr lang="en-GB" sz="1600">
                <a:solidFill>
                  <a:srgbClr val="074050"/>
                </a:solidFill>
              </a:rPr>
              <a:t> a £100 million investment,</a:t>
            </a:r>
            <a:r>
              <a:rPr lang="en-GB" sz="1600">
                <a:solidFill>
                  <a:srgbClr val="074050"/>
                </a:solidFill>
              </a:rPr>
              <a:t> stimulates the adoption of AI in priority sectors, creating new opportunities for businesses, jobs and economic growth while driving increased productivity</a:t>
            </a:r>
            <a:endParaRPr sz="1600">
              <a:solidFill>
                <a:srgbClr val="074050"/>
              </a:solidFill>
            </a:endParaRPr>
          </a:p>
        </p:txBody>
      </p:sp>
      <p:pic>
        <p:nvPicPr>
          <p:cNvPr descr="A black background with a black square&#10;&#10;Description automatically generated with medium confidence" id="385" name="Google Shape;385;g2d2db7e87d6_0_8"/>
          <p:cNvPicPr preferRelativeResize="0"/>
          <p:nvPr/>
        </p:nvPicPr>
        <p:blipFill rotWithShape="1">
          <a:blip r:embed="rId4">
            <a:alphaModFix/>
          </a:blip>
          <a:srcRect b="0" l="0" r="0" t="0"/>
          <a:stretch/>
        </p:blipFill>
        <p:spPr>
          <a:xfrm>
            <a:off x="422151" y="1156718"/>
            <a:ext cx="1461512" cy="395359"/>
          </a:xfrm>
          <a:prstGeom prst="rect">
            <a:avLst/>
          </a:prstGeom>
          <a:noFill/>
          <a:ln>
            <a:noFill/>
          </a:ln>
        </p:spPr>
      </p:pic>
      <p:pic>
        <p:nvPicPr>
          <p:cNvPr id="386" name="Google Shape;386;g2d2db7e87d6_0_8"/>
          <p:cNvPicPr preferRelativeResize="0"/>
          <p:nvPr/>
        </p:nvPicPr>
        <p:blipFill rotWithShape="1">
          <a:blip r:embed="rId5">
            <a:alphaModFix/>
          </a:blip>
          <a:srcRect b="14368" l="0" r="0" t="0"/>
          <a:stretch/>
        </p:blipFill>
        <p:spPr>
          <a:xfrm>
            <a:off x="5067275" y="158729"/>
            <a:ext cx="3971551" cy="1834597"/>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1" name="Shape 391"/>
        <p:cNvGrpSpPr/>
        <p:nvPr/>
      </p:nvGrpSpPr>
      <p:grpSpPr>
        <a:xfrm>
          <a:off x="0" y="0"/>
          <a:ext cx="0" cy="0"/>
          <a:chOff x="0" y="0"/>
          <a:chExt cx="0" cy="0"/>
        </a:xfrm>
      </p:grpSpPr>
      <p:sp>
        <p:nvSpPr>
          <p:cNvPr id="392" name="Google Shape;392;g2d2db7e87d6_0_18"/>
          <p:cNvSpPr txBox="1"/>
          <p:nvPr>
            <p:ph idx="2" type="body"/>
          </p:nvPr>
        </p:nvSpPr>
        <p:spPr>
          <a:xfrm>
            <a:off x="432725" y="1554650"/>
            <a:ext cx="4204800" cy="26970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1200"/>
              </a:spcBef>
              <a:spcAft>
                <a:spcPts val="0"/>
              </a:spcAft>
              <a:buClr>
                <a:schemeClr val="lt1"/>
              </a:buClr>
              <a:buSzPts val="2800"/>
              <a:buNone/>
            </a:pPr>
            <a:r>
              <a:rPr lang="en-GB" sz="1600">
                <a:solidFill>
                  <a:srgbClr val="FFC000"/>
                </a:solidFill>
              </a:rPr>
              <a:t>Systematic approach </a:t>
            </a:r>
            <a:r>
              <a:rPr lang="en-GB" sz="1600"/>
              <a:t>for enhancing expertise, building strategic insight, and improving readiness for </a:t>
            </a:r>
            <a:r>
              <a:rPr lang="en-GB" sz="1600">
                <a:solidFill>
                  <a:srgbClr val="FFC000"/>
                </a:solidFill>
              </a:rPr>
              <a:t>SMEs* to co-adopt AI and industry best practices</a:t>
            </a:r>
            <a:r>
              <a:rPr lang="en-GB" sz="1600"/>
              <a:t>, with a focus on open source, open data, and reproducibility.</a:t>
            </a:r>
            <a:endParaRPr sz="1600"/>
          </a:p>
          <a:p>
            <a:pPr indent="0" lvl="0" marL="0" rtl="0" algn="l">
              <a:lnSpc>
                <a:spcPct val="115000"/>
              </a:lnSpc>
              <a:spcBef>
                <a:spcPts val="1200"/>
              </a:spcBef>
              <a:spcAft>
                <a:spcPts val="0"/>
              </a:spcAft>
              <a:buClr>
                <a:schemeClr val="lt1"/>
              </a:buClr>
              <a:buSzPts val="2800"/>
              <a:buNone/>
            </a:pPr>
            <a:r>
              <a:rPr i="1" lang="en-GB" sz="1600"/>
              <a:t>Our goal is to enable organisations to</a:t>
            </a:r>
            <a:r>
              <a:rPr i="1" lang="en-GB" sz="1600">
                <a:solidFill>
                  <a:srgbClr val="FFC000"/>
                </a:solidFill>
              </a:rPr>
              <a:t> </a:t>
            </a:r>
            <a:r>
              <a:rPr i="1" lang="en-GB" sz="1600">
                <a:solidFill>
                  <a:srgbClr val="FFFFFF"/>
                </a:solidFill>
              </a:rPr>
              <a:t>lead innovative, community/user-centric, and ethical data science/AI business.</a:t>
            </a:r>
            <a:endParaRPr i="1" sz="1600">
              <a:solidFill>
                <a:srgbClr val="FFFFFF"/>
              </a:solidFill>
            </a:endParaRPr>
          </a:p>
        </p:txBody>
      </p:sp>
      <p:sp>
        <p:nvSpPr>
          <p:cNvPr id="393" name="Google Shape;393;g2d2db7e87d6_0_18"/>
          <p:cNvSpPr txBox="1"/>
          <p:nvPr>
            <p:ph idx="1" type="body"/>
          </p:nvPr>
        </p:nvSpPr>
        <p:spPr>
          <a:xfrm>
            <a:off x="431801" y="449663"/>
            <a:ext cx="8280300" cy="7014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Clr>
                <a:schemeClr val="lt1"/>
              </a:buClr>
              <a:buSzPts val="3600"/>
              <a:buNone/>
            </a:pPr>
            <a:r>
              <a:rPr i="1" lang="en-GB" sz="2400"/>
              <a:t>The Turing Way</a:t>
            </a:r>
            <a:r>
              <a:rPr lang="en-GB" sz="2400"/>
              <a:t> Practitioners Hub</a:t>
            </a:r>
            <a:endParaRPr sz="2400"/>
          </a:p>
        </p:txBody>
      </p:sp>
      <p:pic>
        <p:nvPicPr>
          <p:cNvPr id="394" name="Google Shape;394;g2d2db7e87d6_0_18"/>
          <p:cNvPicPr preferRelativeResize="0"/>
          <p:nvPr/>
        </p:nvPicPr>
        <p:blipFill rotWithShape="1">
          <a:blip r:embed="rId3">
            <a:alphaModFix/>
          </a:blip>
          <a:srcRect b="0" l="0" r="0" t="0"/>
          <a:stretch/>
        </p:blipFill>
        <p:spPr>
          <a:xfrm>
            <a:off x="4706825" y="1271776"/>
            <a:ext cx="4005376" cy="2975275"/>
          </a:xfrm>
          <a:prstGeom prst="rect">
            <a:avLst/>
          </a:prstGeom>
          <a:noFill/>
          <a:ln>
            <a:noFill/>
          </a:ln>
        </p:spPr>
      </p:pic>
      <p:sp>
        <p:nvSpPr>
          <p:cNvPr id="395" name="Google Shape;395;g2d2db7e87d6_0_18"/>
          <p:cNvSpPr txBox="1"/>
          <p:nvPr/>
        </p:nvSpPr>
        <p:spPr>
          <a:xfrm>
            <a:off x="4706825" y="4148100"/>
            <a:ext cx="4116900" cy="863700"/>
          </a:xfrm>
          <a:prstGeom prst="rect">
            <a:avLst/>
          </a:prstGeom>
          <a:noFill/>
          <a:ln>
            <a:noFill/>
          </a:ln>
        </p:spPr>
        <p:txBody>
          <a:bodyPr anchorCtr="0" anchor="b" bIns="72000" lIns="0" spcFirstLastPara="1" rIns="108000" wrap="square" tIns="0">
            <a:noAutofit/>
          </a:bodyPr>
          <a:lstStyle/>
          <a:p>
            <a:pPr indent="0" lvl="0" marL="0" rtl="0" algn="l">
              <a:spcBef>
                <a:spcPts val="0"/>
              </a:spcBef>
              <a:spcAft>
                <a:spcPts val="0"/>
              </a:spcAft>
              <a:buNone/>
            </a:pPr>
            <a:r>
              <a:rPr lang="en-GB" sz="1100">
                <a:solidFill>
                  <a:srgbClr val="FFFFFF"/>
                </a:solidFill>
              </a:rPr>
              <a:t>Slide deck developed for The Turing Way Practitioners Hub Partners, CC-BY 4.0 image by The Turing Way community and Scriberia. </a:t>
            </a:r>
            <a:endParaRPr sz="1100">
              <a:solidFill>
                <a:srgbClr val="FFFFFF"/>
              </a:solidFill>
            </a:endParaRPr>
          </a:p>
        </p:txBody>
      </p:sp>
      <p:sp>
        <p:nvSpPr>
          <p:cNvPr id="396" name="Google Shape;396;g2d2db7e87d6_0_18"/>
          <p:cNvSpPr txBox="1"/>
          <p:nvPr/>
        </p:nvSpPr>
        <p:spPr>
          <a:xfrm>
            <a:off x="431800" y="4379850"/>
            <a:ext cx="4005300" cy="400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None/>
            </a:pPr>
            <a:r>
              <a:rPr lang="en-GB">
                <a:solidFill>
                  <a:schemeClr val="lt1"/>
                </a:solidFill>
              </a:rPr>
              <a:t>* SMEs: Small and Medium-sized Enterprises</a:t>
            </a:r>
            <a:endParaRPr sz="100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1" name="Shape 401"/>
        <p:cNvGrpSpPr/>
        <p:nvPr/>
      </p:nvGrpSpPr>
      <p:grpSpPr>
        <a:xfrm>
          <a:off x="0" y="0"/>
          <a:ext cx="0" cy="0"/>
          <a:chOff x="0" y="0"/>
          <a:chExt cx="0" cy="0"/>
        </a:xfrm>
      </p:grpSpPr>
      <p:sp>
        <p:nvSpPr>
          <p:cNvPr id="402" name="Google Shape;402;g2d2db7e87d6_0_27"/>
          <p:cNvSpPr txBox="1"/>
          <p:nvPr/>
        </p:nvSpPr>
        <p:spPr>
          <a:xfrm>
            <a:off x="431800" y="4611395"/>
            <a:ext cx="8712300" cy="499500"/>
          </a:xfrm>
          <a:prstGeom prst="rect">
            <a:avLst/>
          </a:prstGeom>
          <a:noFill/>
          <a:ln>
            <a:noFill/>
          </a:ln>
        </p:spPr>
        <p:txBody>
          <a:bodyPr anchorCtr="0" anchor="b" bIns="72000" lIns="0" spcFirstLastPara="1" rIns="108000" wrap="square" tIns="0">
            <a:noAutofit/>
          </a:bodyPr>
          <a:lstStyle/>
          <a:p>
            <a:pPr indent="0" lvl="0" marL="0" marR="0" rtl="0" algn="r">
              <a:lnSpc>
                <a:spcPct val="114000"/>
              </a:lnSpc>
              <a:spcBef>
                <a:spcPts val="0"/>
              </a:spcBef>
              <a:spcAft>
                <a:spcPts val="600"/>
              </a:spcAft>
              <a:buClr>
                <a:schemeClr val="lt1"/>
              </a:buClr>
              <a:buSzPts val="1200"/>
              <a:buFont typeface="Arial"/>
              <a:buNone/>
            </a:pPr>
            <a:r>
              <a:rPr b="0" i="0" lang="en-GB" sz="1100" u="none" cap="none" strike="noStrike">
                <a:solidFill>
                  <a:schemeClr val="lt1"/>
                </a:solidFill>
                <a:latin typeface="Arial"/>
                <a:ea typeface="Arial"/>
                <a:cs typeface="Arial"/>
                <a:sym typeface="Arial"/>
              </a:rPr>
              <a:t>Slide deck developed for The Turing Way Practitioners Hub Partners, Logos taken from the respective organisations</a:t>
            </a:r>
            <a:endParaRPr b="0" i="0" sz="1100" u="none" cap="none" strike="noStrike">
              <a:solidFill>
                <a:schemeClr val="lt1"/>
              </a:solidFill>
              <a:latin typeface="Arial"/>
              <a:ea typeface="Arial"/>
              <a:cs typeface="Arial"/>
              <a:sym typeface="Arial"/>
            </a:endParaRPr>
          </a:p>
        </p:txBody>
      </p:sp>
      <p:sp>
        <p:nvSpPr>
          <p:cNvPr id="403" name="Google Shape;403;g2d2db7e87d6_0_27"/>
          <p:cNvSpPr txBox="1"/>
          <p:nvPr>
            <p:ph idx="2" type="body"/>
          </p:nvPr>
        </p:nvSpPr>
        <p:spPr>
          <a:xfrm>
            <a:off x="431800" y="1109575"/>
            <a:ext cx="4764600" cy="33909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1200"/>
              </a:spcBef>
              <a:spcAft>
                <a:spcPts val="0"/>
              </a:spcAft>
              <a:buClr>
                <a:schemeClr val="lt1"/>
              </a:buClr>
              <a:buSzPts val="2800"/>
              <a:buNone/>
            </a:pPr>
            <a:r>
              <a:rPr lang="en-GB" sz="1800"/>
              <a:t>Our first cohort of EiRs represented five organisations who will: </a:t>
            </a:r>
            <a:endParaRPr sz="1800"/>
          </a:p>
          <a:p>
            <a:pPr indent="-330200" lvl="0" marL="457200" rtl="0" algn="l">
              <a:lnSpc>
                <a:spcPct val="115000"/>
              </a:lnSpc>
              <a:spcBef>
                <a:spcPts val="1200"/>
              </a:spcBef>
              <a:spcAft>
                <a:spcPts val="0"/>
              </a:spcAft>
              <a:buSzPts val="1600"/>
              <a:buChar char="–"/>
            </a:pPr>
            <a:r>
              <a:rPr lang="en-GB" sz="1600"/>
              <a:t>engage in the Hub around </a:t>
            </a:r>
            <a:r>
              <a:rPr lang="en-GB" sz="1600">
                <a:solidFill>
                  <a:srgbClr val="F9C100"/>
                </a:solidFill>
              </a:rPr>
              <a:t>open, reproducible and collaborative practices</a:t>
            </a:r>
            <a:endParaRPr sz="1600">
              <a:solidFill>
                <a:srgbClr val="F9C100"/>
              </a:solidFill>
            </a:endParaRPr>
          </a:p>
          <a:p>
            <a:pPr indent="-330200" lvl="0" marL="457200" rtl="0" algn="l">
              <a:lnSpc>
                <a:spcPct val="115000"/>
              </a:lnSpc>
              <a:spcBef>
                <a:spcPts val="1000"/>
              </a:spcBef>
              <a:spcAft>
                <a:spcPts val="0"/>
              </a:spcAft>
              <a:buSzPts val="1600"/>
              <a:buChar char="–"/>
            </a:pPr>
            <a:r>
              <a:rPr lang="en-GB" sz="1600"/>
              <a:t>co-create case studies </a:t>
            </a:r>
            <a:r>
              <a:rPr lang="en-GB" sz="1600">
                <a:solidFill>
                  <a:srgbClr val="F9C100"/>
                </a:solidFill>
              </a:rPr>
              <a:t>capturing the state of these practices</a:t>
            </a:r>
            <a:r>
              <a:rPr lang="en-GB" sz="1600"/>
              <a:t> in their organisations</a:t>
            </a:r>
            <a:endParaRPr sz="1600"/>
          </a:p>
          <a:p>
            <a:pPr indent="-330200" lvl="0" marL="457200" rtl="0" algn="l">
              <a:lnSpc>
                <a:spcPct val="115000"/>
              </a:lnSpc>
              <a:spcBef>
                <a:spcPts val="1200"/>
              </a:spcBef>
              <a:spcAft>
                <a:spcPts val="0"/>
              </a:spcAft>
              <a:buSzPts val="1600"/>
              <a:buChar char="–"/>
            </a:pPr>
            <a:r>
              <a:rPr lang="en-GB" sz="1600"/>
              <a:t>exchange and adopt approaches from across different sectors to </a:t>
            </a:r>
            <a:r>
              <a:rPr lang="en-GB" sz="1600">
                <a:solidFill>
                  <a:srgbClr val="F9C100"/>
                </a:solidFill>
              </a:rPr>
              <a:t>improve their business</a:t>
            </a:r>
            <a:endParaRPr sz="1600"/>
          </a:p>
          <a:p>
            <a:pPr indent="-330200" lvl="0" marL="457200" rtl="0" algn="l">
              <a:lnSpc>
                <a:spcPct val="115000"/>
              </a:lnSpc>
              <a:spcBef>
                <a:spcPts val="1200"/>
              </a:spcBef>
              <a:spcAft>
                <a:spcPts val="1000"/>
              </a:spcAft>
              <a:buSzPts val="1600"/>
              <a:buChar char="–"/>
            </a:pPr>
            <a:r>
              <a:rPr lang="en-GB" sz="1600"/>
              <a:t>Utilise </a:t>
            </a:r>
            <a:r>
              <a:rPr i="1" lang="en-GB" sz="1600">
                <a:solidFill>
                  <a:srgbClr val="F9C100"/>
                </a:solidFill>
              </a:rPr>
              <a:t>The Turing Way</a:t>
            </a:r>
            <a:r>
              <a:rPr lang="en-GB" sz="1600">
                <a:solidFill>
                  <a:srgbClr val="F9C100"/>
                </a:solidFill>
              </a:rPr>
              <a:t> to engage in bidirectional flow </a:t>
            </a:r>
            <a:r>
              <a:rPr lang="en-GB" sz="1600"/>
              <a:t>of their knowledge &amp; visibility</a:t>
            </a:r>
            <a:endParaRPr sz="1600"/>
          </a:p>
        </p:txBody>
      </p:sp>
      <p:sp>
        <p:nvSpPr>
          <p:cNvPr id="404" name="Google Shape;404;g2d2db7e87d6_0_27"/>
          <p:cNvSpPr txBox="1"/>
          <p:nvPr>
            <p:ph idx="1" type="body"/>
          </p:nvPr>
        </p:nvSpPr>
        <p:spPr>
          <a:xfrm>
            <a:off x="431801" y="449663"/>
            <a:ext cx="8280300" cy="7014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Clr>
                <a:schemeClr val="lt1"/>
              </a:buClr>
              <a:buSzPts val="3600"/>
              <a:buNone/>
            </a:pPr>
            <a:r>
              <a:rPr lang="en-GB" sz="2400"/>
              <a:t>Organisations and Experts in Residence (EiRs)</a:t>
            </a:r>
            <a:endParaRPr sz="2400"/>
          </a:p>
        </p:txBody>
      </p:sp>
      <p:pic>
        <p:nvPicPr>
          <p:cNvPr descr="Text&#10;&#10;Description automatically generated" id="405" name="Google Shape;405;g2d2db7e87d6_0_27"/>
          <p:cNvPicPr preferRelativeResize="0"/>
          <p:nvPr/>
        </p:nvPicPr>
        <p:blipFill rotWithShape="1">
          <a:blip r:embed="rId3">
            <a:alphaModFix/>
          </a:blip>
          <a:srcRect b="0" l="0" r="0" t="0"/>
          <a:stretch/>
        </p:blipFill>
        <p:spPr>
          <a:xfrm>
            <a:off x="5895537" y="2123388"/>
            <a:ext cx="2195951" cy="499375"/>
          </a:xfrm>
          <a:prstGeom prst="rect">
            <a:avLst/>
          </a:prstGeom>
          <a:noFill/>
          <a:ln>
            <a:noFill/>
          </a:ln>
        </p:spPr>
      </p:pic>
      <p:pic>
        <p:nvPicPr>
          <p:cNvPr descr="A picture containing company name&#10;&#10;Description automatically generated" id="406" name="Google Shape;406;g2d2db7e87d6_0_27"/>
          <p:cNvPicPr preferRelativeResize="0"/>
          <p:nvPr/>
        </p:nvPicPr>
        <p:blipFill rotWithShape="1">
          <a:blip r:embed="rId4">
            <a:alphaModFix/>
          </a:blip>
          <a:srcRect b="0" l="0" r="0" t="10023"/>
          <a:stretch/>
        </p:blipFill>
        <p:spPr>
          <a:xfrm>
            <a:off x="7549273" y="1483250"/>
            <a:ext cx="1162827" cy="588100"/>
          </a:xfrm>
          <a:prstGeom prst="rect">
            <a:avLst/>
          </a:prstGeom>
          <a:noFill/>
          <a:ln>
            <a:noFill/>
          </a:ln>
        </p:spPr>
      </p:pic>
      <p:pic>
        <p:nvPicPr>
          <p:cNvPr descr="A picture containing logo&#10;&#10;Description automatically generated" id="407" name="Google Shape;407;g2d2db7e87d6_0_27"/>
          <p:cNvPicPr preferRelativeResize="0"/>
          <p:nvPr/>
        </p:nvPicPr>
        <p:blipFill rotWithShape="1">
          <a:blip r:embed="rId5">
            <a:alphaModFix/>
          </a:blip>
          <a:srcRect b="0" l="0" r="0" t="0"/>
          <a:stretch/>
        </p:blipFill>
        <p:spPr>
          <a:xfrm>
            <a:off x="5274925" y="1483250"/>
            <a:ext cx="2195950" cy="588108"/>
          </a:xfrm>
          <a:prstGeom prst="rect">
            <a:avLst/>
          </a:prstGeom>
          <a:noFill/>
          <a:ln>
            <a:noFill/>
          </a:ln>
        </p:spPr>
      </p:pic>
      <p:pic>
        <p:nvPicPr>
          <p:cNvPr id="408" name="Google Shape;408;g2d2db7e87d6_0_27"/>
          <p:cNvPicPr preferRelativeResize="0"/>
          <p:nvPr/>
        </p:nvPicPr>
        <p:blipFill rotWithShape="1">
          <a:blip r:embed="rId6">
            <a:alphaModFix/>
          </a:blip>
          <a:srcRect b="26653" l="0" r="0" t="29392"/>
          <a:stretch/>
        </p:blipFill>
        <p:spPr>
          <a:xfrm>
            <a:off x="7327650" y="3659863"/>
            <a:ext cx="1152100" cy="499350"/>
          </a:xfrm>
          <a:prstGeom prst="rect">
            <a:avLst/>
          </a:prstGeom>
          <a:noFill/>
          <a:ln>
            <a:noFill/>
          </a:ln>
        </p:spPr>
      </p:pic>
      <p:pic>
        <p:nvPicPr>
          <p:cNvPr descr="Logo, company name&#10;&#10;Description automatically generated" id="409" name="Google Shape;409;g2d2db7e87d6_0_27"/>
          <p:cNvPicPr preferRelativeResize="0"/>
          <p:nvPr/>
        </p:nvPicPr>
        <p:blipFill rotWithShape="1">
          <a:blip r:embed="rId7">
            <a:alphaModFix/>
          </a:blip>
          <a:srcRect b="23906" l="5138" r="2448" t="13854"/>
          <a:stretch/>
        </p:blipFill>
        <p:spPr>
          <a:xfrm>
            <a:off x="5274925" y="2669675"/>
            <a:ext cx="1619976" cy="538000"/>
          </a:xfrm>
          <a:prstGeom prst="rect">
            <a:avLst/>
          </a:prstGeom>
          <a:noFill/>
          <a:ln>
            <a:noFill/>
          </a:ln>
        </p:spPr>
      </p:pic>
      <p:pic>
        <p:nvPicPr>
          <p:cNvPr id="410" name="Google Shape;410;g2d2db7e87d6_0_27"/>
          <p:cNvPicPr preferRelativeResize="0"/>
          <p:nvPr/>
        </p:nvPicPr>
        <p:blipFill rotWithShape="1">
          <a:blip r:embed="rId8">
            <a:alphaModFix/>
          </a:blip>
          <a:srcRect b="0" l="0" r="0" t="0"/>
          <a:stretch/>
        </p:blipFill>
        <p:spPr>
          <a:xfrm>
            <a:off x="6946955" y="2674800"/>
            <a:ext cx="1765145" cy="532875"/>
          </a:xfrm>
          <a:prstGeom prst="rect">
            <a:avLst/>
          </a:prstGeom>
          <a:noFill/>
          <a:ln>
            <a:noFill/>
          </a:ln>
        </p:spPr>
      </p:pic>
      <p:grpSp>
        <p:nvGrpSpPr>
          <p:cNvPr id="411" name="Google Shape;411;g2d2db7e87d6_0_27"/>
          <p:cNvGrpSpPr/>
          <p:nvPr/>
        </p:nvGrpSpPr>
        <p:grpSpPr>
          <a:xfrm>
            <a:off x="5490368" y="3659782"/>
            <a:ext cx="1765069" cy="499515"/>
            <a:chOff x="6549263" y="3476813"/>
            <a:chExt cx="2284288" cy="632538"/>
          </a:xfrm>
        </p:grpSpPr>
        <p:sp>
          <p:nvSpPr>
            <p:cNvPr id="412" name="Google Shape;412;g2d2db7e87d6_0_27"/>
            <p:cNvSpPr/>
            <p:nvPr/>
          </p:nvSpPr>
          <p:spPr>
            <a:xfrm>
              <a:off x="6569150" y="3480250"/>
              <a:ext cx="2264400" cy="6291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13" name="Google Shape;413;g2d2db7e87d6_0_27"/>
            <p:cNvPicPr preferRelativeResize="0"/>
            <p:nvPr/>
          </p:nvPicPr>
          <p:blipFill>
            <a:blip r:embed="rId9">
              <a:alphaModFix/>
            </a:blip>
            <a:stretch>
              <a:fillRect/>
            </a:stretch>
          </p:blipFill>
          <p:spPr>
            <a:xfrm>
              <a:off x="6549263" y="3476813"/>
              <a:ext cx="2276475" cy="619125"/>
            </a:xfrm>
            <a:prstGeom prst="rect">
              <a:avLst/>
            </a:prstGeom>
            <a:noFill/>
            <a:ln>
              <a:noFill/>
            </a:ln>
          </p:spPr>
        </p:pic>
      </p:grpSp>
      <p:pic>
        <p:nvPicPr>
          <p:cNvPr descr="ATI_logo_white.ai" id="414" name="Google Shape;414;g2d2db7e87d6_0_27"/>
          <p:cNvPicPr preferRelativeResize="0"/>
          <p:nvPr/>
        </p:nvPicPr>
        <p:blipFill rotWithShape="1">
          <a:blip r:embed="rId10">
            <a:alphaModFix/>
          </a:blip>
          <a:srcRect b="0" l="0" r="0" t="0"/>
          <a:stretch/>
        </p:blipFill>
        <p:spPr>
          <a:xfrm>
            <a:off x="7470877" y="557925"/>
            <a:ext cx="1162827" cy="484905"/>
          </a:xfrm>
          <a:prstGeom prst="rect">
            <a:avLst/>
          </a:prstGeom>
          <a:noFill/>
          <a:ln>
            <a:noFill/>
          </a:ln>
        </p:spPr>
      </p:pic>
      <p:sp>
        <p:nvSpPr>
          <p:cNvPr id="415" name="Google Shape;415;g2d2db7e87d6_0_27"/>
          <p:cNvSpPr txBox="1"/>
          <p:nvPr/>
        </p:nvSpPr>
        <p:spPr>
          <a:xfrm>
            <a:off x="5274975" y="4279225"/>
            <a:ext cx="3437100" cy="492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GB" sz="2000">
                <a:solidFill>
                  <a:schemeClr val="lt1"/>
                </a:solidFill>
              </a:rPr>
              <a:t>First Cohort Partners</a:t>
            </a:r>
            <a:endParaRPr sz="200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0" name="Shape 420"/>
        <p:cNvGrpSpPr/>
        <p:nvPr/>
      </p:nvGrpSpPr>
      <p:grpSpPr>
        <a:xfrm>
          <a:off x="0" y="0"/>
          <a:ext cx="0" cy="0"/>
          <a:chOff x="0" y="0"/>
          <a:chExt cx="0" cy="0"/>
        </a:xfrm>
      </p:grpSpPr>
      <p:sp>
        <p:nvSpPr>
          <p:cNvPr id="421" name="Google Shape;421;g2d2db7e87d6_0_45"/>
          <p:cNvSpPr txBox="1"/>
          <p:nvPr/>
        </p:nvSpPr>
        <p:spPr>
          <a:xfrm>
            <a:off x="431800" y="4611395"/>
            <a:ext cx="8712300" cy="499500"/>
          </a:xfrm>
          <a:prstGeom prst="rect">
            <a:avLst/>
          </a:prstGeom>
          <a:noFill/>
          <a:ln>
            <a:noFill/>
          </a:ln>
        </p:spPr>
        <p:txBody>
          <a:bodyPr anchorCtr="0" anchor="b" bIns="72000" lIns="0" spcFirstLastPara="1" rIns="108000" wrap="square" tIns="0">
            <a:noAutofit/>
          </a:bodyPr>
          <a:lstStyle/>
          <a:p>
            <a:pPr indent="0" lvl="0" marL="0" marR="0" rtl="0" algn="r">
              <a:lnSpc>
                <a:spcPct val="114000"/>
              </a:lnSpc>
              <a:spcBef>
                <a:spcPts val="0"/>
              </a:spcBef>
              <a:spcAft>
                <a:spcPts val="600"/>
              </a:spcAft>
              <a:buClr>
                <a:schemeClr val="lt1"/>
              </a:buClr>
              <a:buSzPts val="1200"/>
              <a:buFont typeface="Arial"/>
              <a:buNone/>
            </a:pPr>
            <a:r>
              <a:rPr b="0" i="0" lang="en-GB" sz="1100" u="none" cap="none" strike="noStrike">
                <a:solidFill>
                  <a:schemeClr val="lt1"/>
                </a:solidFill>
                <a:latin typeface="Arial"/>
                <a:ea typeface="Arial"/>
                <a:cs typeface="Arial"/>
                <a:sym typeface="Arial"/>
              </a:rPr>
              <a:t>Slide deck developed for The Turing Way Practitioners Hub Partners, Logos taken from the respective organisations</a:t>
            </a:r>
            <a:endParaRPr b="0" i="0" sz="1100" u="none" cap="none" strike="noStrike">
              <a:solidFill>
                <a:schemeClr val="lt1"/>
              </a:solidFill>
              <a:latin typeface="Arial"/>
              <a:ea typeface="Arial"/>
              <a:cs typeface="Arial"/>
              <a:sym typeface="Arial"/>
            </a:endParaRPr>
          </a:p>
        </p:txBody>
      </p:sp>
      <p:sp>
        <p:nvSpPr>
          <p:cNvPr id="422" name="Google Shape;422;g2d2db7e87d6_0_45"/>
          <p:cNvSpPr txBox="1"/>
          <p:nvPr>
            <p:ph idx="1" type="body"/>
          </p:nvPr>
        </p:nvSpPr>
        <p:spPr>
          <a:xfrm>
            <a:off x="431801" y="449663"/>
            <a:ext cx="8280300" cy="7014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Clr>
                <a:schemeClr val="lt1"/>
              </a:buClr>
              <a:buSzPts val="3600"/>
              <a:buNone/>
            </a:pPr>
            <a:r>
              <a:rPr lang="en-GB" sz="2400"/>
              <a:t>Case Study Series 2023</a:t>
            </a:r>
            <a:endParaRPr sz="2400"/>
          </a:p>
        </p:txBody>
      </p:sp>
      <p:pic>
        <p:nvPicPr>
          <p:cNvPr id="423" name="Google Shape;423;g2d2db7e87d6_0_45"/>
          <p:cNvPicPr preferRelativeResize="0"/>
          <p:nvPr/>
        </p:nvPicPr>
        <p:blipFill rotWithShape="1">
          <a:blip r:embed="rId3">
            <a:alphaModFix/>
          </a:blip>
          <a:srcRect b="22690" l="0" r="0" t="0"/>
          <a:stretch/>
        </p:blipFill>
        <p:spPr>
          <a:xfrm>
            <a:off x="4534250" y="73772"/>
            <a:ext cx="4514898" cy="2617851"/>
          </a:xfrm>
          <a:prstGeom prst="rect">
            <a:avLst/>
          </a:prstGeom>
          <a:noFill/>
          <a:ln>
            <a:noFill/>
          </a:ln>
        </p:spPr>
      </p:pic>
      <p:pic>
        <p:nvPicPr>
          <p:cNvPr id="424" name="Google Shape;424;g2d2db7e87d6_0_45"/>
          <p:cNvPicPr preferRelativeResize="0"/>
          <p:nvPr/>
        </p:nvPicPr>
        <p:blipFill rotWithShape="1">
          <a:blip r:embed="rId4">
            <a:alphaModFix/>
          </a:blip>
          <a:srcRect b="33575" l="4790" r="5490" t="5423"/>
          <a:stretch/>
        </p:blipFill>
        <p:spPr>
          <a:xfrm>
            <a:off x="431809" y="934033"/>
            <a:ext cx="3289826" cy="1303109"/>
          </a:xfrm>
          <a:prstGeom prst="rect">
            <a:avLst/>
          </a:prstGeom>
          <a:noFill/>
          <a:ln>
            <a:noFill/>
          </a:ln>
        </p:spPr>
      </p:pic>
      <p:pic>
        <p:nvPicPr>
          <p:cNvPr id="425" name="Google Shape;425;g2d2db7e87d6_0_45"/>
          <p:cNvPicPr preferRelativeResize="0"/>
          <p:nvPr/>
        </p:nvPicPr>
        <p:blipFill rotWithShape="1">
          <a:blip r:embed="rId5">
            <a:alphaModFix/>
          </a:blip>
          <a:srcRect b="0" l="0" r="1536" t="0"/>
          <a:stretch/>
        </p:blipFill>
        <p:spPr>
          <a:xfrm>
            <a:off x="991975" y="1746825"/>
            <a:ext cx="3289825" cy="1303100"/>
          </a:xfrm>
          <a:prstGeom prst="rect">
            <a:avLst/>
          </a:prstGeom>
          <a:noFill/>
          <a:ln>
            <a:noFill/>
          </a:ln>
          <a:effectLst>
            <a:outerShdw blurRad="200025" rotWithShape="0" algn="bl" dir="5400000" dist="19050">
              <a:srgbClr val="000000">
                <a:alpha val="50000"/>
              </a:srgbClr>
            </a:outerShdw>
          </a:effectLst>
        </p:spPr>
      </p:pic>
      <p:pic>
        <p:nvPicPr>
          <p:cNvPr id="426" name="Google Shape;426;g2d2db7e87d6_0_45"/>
          <p:cNvPicPr preferRelativeResize="0"/>
          <p:nvPr/>
        </p:nvPicPr>
        <p:blipFill>
          <a:blip r:embed="rId6">
            <a:alphaModFix/>
          </a:blip>
          <a:stretch>
            <a:fillRect/>
          </a:stretch>
        </p:blipFill>
        <p:spPr>
          <a:xfrm>
            <a:off x="1945401" y="2199625"/>
            <a:ext cx="3436695" cy="1363225"/>
          </a:xfrm>
          <a:prstGeom prst="rect">
            <a:avLst/>
          </a:prstGeom>
          <a:noFill/>
          <a:ln>
            <a:noFill/>
          </a:ln>
          <a:effectLst>
            <a:outerShdw blurRad="200025" rotWithShape="0" algn="bl" dir="5400000" dist="19050">
              <a:srgbClr val="000000">
                <a:alpha val="50000"/>
              </a:srgbClr>
            </a:outerShdw>
          </a:effectLst>
        </p:spPr>
      </p:pic>
      <p:pic>
        <p:nvPicPr>
          <p:cNvPr id="427" name="Google Shape;427;g2d2db7e87d6_0_45"/>
          <p:cNvPicPr preferRelativeResize="0"/>
          <p:nvPr/>
        </p:nvPicPr>
        <p:blipFill rotWithShape="1">
          <a:blip r:embed="rId7">
            <a:alphaModFix/>
          </a:blip>
          <a:srcRect b="0" l="2047" r="0" t="0"/>
          <a:stretch/>
        </p:blipFill>
        <p:spPr>
          <a:xfrm>
            <a:off x="3496883" y="2819599"/>
            <a:ext cx="3341295" cy="1363216"/>
          </a:xfrm>
          <a:prstGeom prst="rect">
            <a:avLst/>
          </a:prstGeom>
          <a:noFill/>
          <a:ln>
            <a:noFill/>
          </a:ln>
          <a:effectLst>
            <a:outerShdw blurRad="200025" rotWithShape="0" algn="bl" dir="5400000" dist="19050">
              <a:srgbClr val="000000">
                <a:alpha val="50000"/>
              </a:srgbClr>
            </a:outerShdw>
          </a:effectLst>
        </p:spPr>
      </p:pic>
      <p:pic>
        <p:nvPicPr>
          <p:cNvPr id="428" name="Google Shape;428;g2d2db7e87d6_0_45"/>
          <p:cNvPicPr preferRelativeResize="0"/>
          <p:nvPr/>
        </p:nvPicPr>
        <p:blipFill>
          <a:blip r:embed="rId8">
            <a:alphaModFix/>
          </a:blip>
          <a:stretch>
            <a:fillRect/>
          </a:stretch>
        </p:blipFill>
        <p:spPr>
          <a:xfrm>
            <a:off x="5759325" y="3391075"/>
            <a:ext cx="3289825" cy="1364150"/>
          </a:xfrm>
          <a:prstGeom prst="rect">
            <a:avLst/>
          </a:prstGeom>
          <a:noFill/>
          <a:ln>
            <a:noFill/>
          </a:ln>
          <a:effectLst>
            <a:outerShdw blurRad="200025" rotWithShape="0" algn="bl" dir="5400000" dist="19050">
              <a:srgbClr val="000000">
                <a:alpha val="50000"/>
              </a:srgbClr>
            </a:outerShdw>
          </a:effectLst>
        </p:spPr>
      </p:pic>
      <p:pic>
        <p:nvPicPr>
          <p:cNvPr id="429" name="Google Shape;429;g2d2db7e87d6_0_45"/>
          <p:cNvPicPr preferRelativeResize="0"/>
          <p:nvPr/>
        </p:nvPicPr>
        <p:blipFill>
          <a:blip r:embed="rId9">
            <a:alphaModFix/>
          </a:blip>
          <a:stretch>
            <a:fillRect/>
          </a:stretch>
        </p:blipFill>
        <p:spPr>
          <a:xfrm>
            <a:off x="314900" y="3391075"/>
            <a:ext cx="4754458" cy="1411499"/>
          </a:xfrm>
          <a:prstGeom prst="rect">
            <a:avLst/>
          </a:prstGeom>
          <a:noFill/>
          <a:ln>
            <a:noFill/>
          </a:ln>
          <a:effectLst>
            <a:outerShdw blurRad="200025" rotWithShape="0" algn="bl" dir="5400000" dist="19050">
              <a:srgbClr val="000000">
                <a:alpha val="50000"/>
              </a:srgbClr>
            </a:outerShdw>
          </a:effectLst>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2"/>
        </a:solidFill>
      </p:bgPr>
    </p:bg>
    <p:spTree>
      <p:nvGrpSpPr>
        <p:cNvPr id="434" name="Shape 434"/>
        <p:cNvGrpSpPr/>
        <p:nvPr/>
      </p:nvGrpSpPr>
      <p:grpSpPr>
        <a:xfrm>
          <a:off x="0" y="0"/>
          <a:ext cx="0" cy="0"/>
          <a:chOff x="0" y="0"/>
          <a:chExt cx="0" cy="0"/>
        </a:xfrm>
      </p:grpSpPr>
      <p:sp>
        <p:nvSpPr>
          <p:cNvPr id="435" name="Google Shape;435;g2d2db7e87d6_0_58"/>
          <p:cNvSpPr txBox="1"/>
          <p:nvPr>
            <p:ph idx="4" type="body"/>
          </p:nvPr>
        </p:nvSpPr>
        <p:spPr>
          <a:xfrm>
            <a:off x="5258475" y="4148100"/>
            <a:ext cx="3565200" cy="863700"/>
          </a:xfrm>
          <a:prstGeom prst="rect">
            <a:avLst/>
          </a:prstGeom>
          <a:noFill/>
          <a:ln>
            <a:noFill/>
          </a:ln>
        </p:spPr>
        <p:txBody>
          <a:bodyPr anchorCtr="0" anchor="b" bIns="72000" lIns="0" spcFirstLastPara="1" rIns="108000" wrap="square" tIns="0">
            <a:noAutofit/>
          </a:bodyPr>
          <a:lstStyle/>
          <a:p>
            <a:pPr indent="0" lvl="0" marL="0" rtl="0" algn="l">
              <a:lnSpc>
                <a:spcPct val="100000"/>
              </a:lnSpc>
              <a:spcBef>
                <a:spcPts val="0"/>
              </a:spcBef>
              <a:spcAft>
                <a:spcPts val="0"/>
              </a:spcAft>
              <a:buClr>
                <a:schemeClr val="hlink"/>
              </a:buClr>
              <a:buSzPts val="1400"/>
              <a:buNone/>
            </a:pPr>
            <a:r>
              <a:rPr lang="en-GB" sz="1100"/>
              <a:t>Slide deck developed for The Turing Way Practitioners Hub Partners, CC-BY 4.0 image by The Turing Way community and Scriberia. </a:t>
            </a:r>
            <a:endParaRPr sz="1100"/>
          </a:p>
        </p:txBody>
      </p:sp>
      <p:sp>
        <p:nvSpPr>
          <p:cNvPr id="436" name="Google Shape;436;g2d2db7e87d6_0_58"/>
          <p:cNvSpPr txBox="1"/>
          <p:nvPr>
            <p:ph idx="3" type="body"/>
          </p:nvPr>
        </p:nvSpPr>
        <p:spPr>
          <a:xfrm>
            <a:off x="406500" y="1072450"/>
            <a:ext cx="4408500" cy="3813600"/>
          </a:xfrm>
          <a:prstGeom prst="rect">
            <a:avLst/>
          </a:prstGeom>
          <a:noFill/>
          <a:ln>
            <a:noFill/>
          </a:ln>
        </p:spPr>
        <p:txBody>
          <a:bodyPr anchorCtr="0" anchor="t" bIns="0" lIns="0" spcFirstLastPara="1" rIns="0" wrap="square" tIns="0">
            <a:noAutofit/>
          </a:bodyPr>
          <a:lstStyle/>
          <a:p>
            <a:pPr indent="-336550" lvl="0" marL="457200" rtl="0" algn="l">
              <a:lnSpc>
                <a:spcPct val="110000"/>
              </a:lnSpc>
              <a:spcBef>
                <a:spcPts val="0"/>
              </a:spcBef>
              <a:spcAft>
                <a:spcPts val="0"/>
              </a:spcAft>
              <a:buSzPts val="1700"/>
              <a:buChar char="–"/>
            </a:pPr>
            <a:r>
              <a:rPr lang="en-GB" sz="1700">
                <a:solidFill>
                  <a:srgbClr val="FFC000"/>
                </a:solidFill>
              </a:rPr>
              <a:t>Recognising min 1 champion</a:t>
            </a:r>
            <a:r>
              <a:rPr lang="en-GB" sz="1700"/>
              <a:t> to represent partnering organisations in the Practitioners Hub (</a:t>
            </a:r>
            <a:r>
              <a:rPr lang="en-GB" sz="1700">
                <a:solidFill>
                  <a:srgbClr val="FFC000"/>
                </a:solidFill>
              </a:rPr>
              <a:t>primary contact</a:t>
            </a:r>
            <a:r>
              <a:rPr lang="en-GB" sz="1700"/>
              <a:t>)</a:t>
            </a:r>
            <a:endParaRPr sz="1700"/>
          </a:p>
          <a:p>
            <a:pPr indent="-336550" lvl="0" marL="457200" rtl="0" algn="l">
              <a:lnSpc>
                <a:spcPct val="110000"/>
              </a:lnSpc>
              <a:spcBef>
                <a:spcPts val="1000"/>
              </a:spcBef>
              <a:spcAft>
                <a:spcPts val="0"/>
              </a:spcAft>
              <a:buSzPts val="1700"/>
              <a:buChar char="–"/>
            </a:pPr>
            <a:r>
              <a:rPr lang="en-GB" sz="1700">
                <a:solidFill>
                  <a:srgbClr val="FFC000"/>
                </a:solidFill>
              </a:rPr>
              <a:t>Budget allocated for professional services</a:t>
            </a:r>
            <a:r>
              <a:rPr lang="en-GB" sz="1700"/>
              <a:t> (workshops, training, consultation) and bursary (in person event at the Turing, travel cost)</a:t>
            </a:r>
            <a:endParaRPr sz="1700">
              <a:solidFill>
                <a:srgbClr val="FFC000"/>
              </a:solidFill>
            </a:endParaRPr>
          </a:p>
          <a:p>
            <a:pPr indent="-336550" lvl="0" marL="457200" rtl="0" algn="l">
              <a:lnSpc>
                <a:spcPct val="110000"/>
              </a:lnSpc>
              <a:spcBef>
                <a:spcPts val="1000"/>
              </a:spcBef>
              <a:spcAft>
                <a:spcPts val="0"/>
              </a:spcAft>
              <a:buSzPts val="1700"/>
              <a:buChar char="–"/>
            </a:pPr>
            <a:r>
              <a:rPr lang="en-GB" sz="1700"/>
              <a:t>Development and dissemination of </a:t>
            </a:r>
            <a:r>
              <a:rPr lang="en-GB" sz="1700">
                <a:solidFill>
                  <a:srgbClr val="FFC000"/>
                </a:solidFill>
              </a:rPr>
              <a:t>case studies highlighting values and impacts </a:t>
            </a:r>
            <a:r>
              <a:rPr lang="en-GB" sz="1700"/>
              <a:t>of best practices in their org/sector</a:t>
            </a:r>
            <a:endParaRPr sz="1700"/>
          </a:p>
          <a:p>
            <a:pPr indent="-336550" lvl="0" marL="457200" rtl="0" algn="l">
              <a:lnSpc>
                <a:spcPct val="110000"/>
              </a:lnSpc>
              <a:spcBef>
                <a:spcPts val="1000"/>
              </a:spcBef>
              <a:spcAft>
                <a:spcPts val="0"/>
              </a:spcAft>
              <a:buSzPts val="1700"/>
              <a:buChar char="–"/>
            </a:pPr>
            <a:r>
              <a:rPr lang="en-GB" sz="1700">
                <a:solidFill>
                  <a:srgbClr val="FFC000"/>
                </a:solidFill>
              </a:rPr>
              <a:t>Additional support </a:t>
            </a:r>
            <a:r>
              <a:rPr lang="en-GB" sz="1700"/>
              <a:t>will be offered for SMEs towards their goals in cohort 2.</a:t>
            </a:r>
            <a:endParaRPr sz="1700"/>
          </a:p>
        </p:txBody>
      </p:sp>
      <p:sp>
        <p:nvSpPr>
          <p:cNvPr id="437" name="Google Shape;437;g2d2db7e87d6_0_58"/>
          <p:cNvSpPr txBox="1"/>
          <p:nvPr/>
        </p:nvSpPr>
        <p:spPr>
          <a:xfrm>
            <a:off x="367925" y="134125"/>
            <a:ext cx="7733700" cy="523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chemeClr val="lt1"/>
              </a:buClr>
              <a:buSzPts val="2800"/>
              <a:buFont typeface="Arial"/>
              <a:buNone/>
            </a:pPr>
            <a:r>
              <a:rPr b="0" i="0" lang="en-GB" sz="2200" u="none" cap="none" strike="noStrike">
                <a:solidFill>
                  <a:schemeClr val="lt1"/>
                </a:solidFill>
                <a:latin typeface="Arial"/>
                <a:ea typeface="Arial"/>
                <a:cs typeface="Arial"/>
                <a:sym typeface="Arial"/>
              </a:rPr>
              <a:t>Practitioner Hub’s “Expert in Residence”</a:t>
            </a:r>
            <a:endParaRPr b="0" i="0" sz="2200" u="none" cap="none" strike="noStrike">
              <a:solidFill>
                <a:schemeClr val="lt1"/>
              </a:solidFill>
              <a:latin typeface="Arial"/>
              <a:ea typeface="Arial"/>
              <a:cs typeface="Arial"/>
              <a:sym typeface="Arial"/>
            </a:endParaRPr>
          </a:p>
        </p:txBody>
      </p:sp>
      <p:pic>
        <p:nvPicPr>
          <p:cNvPr id="438" name="Google Shape;438;g2d2db7e87d6_0_58"/>
          <p:cNvPicPr preferRelativeResize="0"/>
          <p:nvPr/>
        </p:nvPicPr>
        <p:blipFill rotWithShape="1">
          <a:blip r:embed="rId3">
            <a:alphaModFix/>
          </a:blip>
          <a:srcRect b="9239" l="19324" r="23753" t="9499"/>
          <a:stretch/>
        </p:blipFill>
        <p:spPr>
          <a:xfrm>
            <a:off x="5258475" y="1072450"/>
            <a:ext cx="3565267" cy="2918975"/>
          </a:xfrm>
          <a:prstGeom prst="rect">
            <a:avLst/>
          </a:prstGeom>
          <a:noFill/>
          <a:ln>
            <a:noFill/>
          </a:ln>
        </p:spPr>
      </p:pic>
      <p:sp>
        <p:nvSpPr>
          <p:cNvPr id="439" name="Google Shape;439;g2d2db7e87d6_0_58"/>
          <p:cNvSpPr/>
          <p:nvPr/>
        </p:nvSpPr>
        <p:spPr>
          <a:xfrm>
            <a:off x="7612975" y="3174950"/>
            <a:ext cx="1210800" cy="426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0" i="0" lang="en-GB" sz="1800" u="none" cap="none" strike="noStrike">
                <a:solidFill>
                  <a:schemeClr val="lt1"/>
                </a:solidFill>
                <a:latin typeface="Arial"/>
                <a:ea typeface="Arial"/>
                <a:cs typeface="Arial"/>
                <a:sym typeface="Arial"/>
              </a:rPr>
              <a:t>v</a:t>
            </a:r>
            <a:endParaRPr b="0" i="0" sz="1400" u="none" cap="none" strike="noStrike">
              <a:solidFill>
                <a:srgbClr val="000000"/>
              </a:solidFill>
              <a:latin typeface="Arial"/>
              <a:ea typeface="Arial"/>
              <a:cs typeface="Arial"/>
              <a:sym typeface="Arial"/>
            </a:endParaRPr>
          </a:p>
        </p:txBody>
      </p:sp>
      <p:sp>
        <p:nvSpPr>
          <p:cNvPr id="440" name="Google Shape;440;g2d2db7e87d6_0_58"/>
          <p:cNvSpPr/>
          <p:nvPr/>
        </p:nvSpPr>
        <p:spPr>
          <a:xfrm>
            <a:off x="5258475" y="3052750"/>
            <a:ext cx="878700" cy="426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0" i="0" lang="en-GB" sz="1800" u="none" cap="none" strike="noStrike">
                <a:solidFill>
                  <a:schemeClr val="lt1"/>
                </a:solidFill>
                <a:latin typeface="Arial"/>
                <a:ea typeface="Arial"/>
                <a:cs typeface="Arial"/>
                <a:sym typeface="Arial"/>
              </a:rPr>
              <a:t>v</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5" name="Shape 445"/>
        <p:cNvGrpSpPr/>
        <p:nvPr/>
      </p:nvGrpSpPr>
      <p:grpSpPr>
        <a:xfrm>
          <a:off x="0" y="0"/>
          <a:ext cx="0" cy="0"/>
          <a:chOff x="0" y="0"/>
          <a:chExt cx="0" cy="0"/>
        </a:xfrm>
      </p:grpSpPr>
      <p:sp>
        <p:nvSpPr>
          <p:cNvPr id="446" name="Google Shape;446;g2555f411776_0_67"/>
          <p:cNvSpPr txBox="1"/>
          <p:nvPr>
            <p:ph idx="1" type="body"/>
          </p:nvPr>
        </p:nvSpPr>
        <p:spPr>
          <a:xfrm>
            <a:off x="431801" y="449663"/>
            <a:ext cx="8280300" cy="7014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Clr>
                <a:schemeClr val="lt1"/>
              </a:buClr>
              <a:buSzPts val="3600"/>
              <a:buNone/>
            </a:pPr>
            <a:r>
              <a:rPr lang="en-GB" sz="2400"/>
              <a:t>Welcome to The Turing Way Practitioners Hub</a:t>
            </a:r>
            <a:endParaRPr sz="2400"/>
          </a:p>
        </p:txBody>
      </p:sp>
      <p:sp>
        <p:nvSpPr>
          <p:cNvPr id="447" name="Google Shape;447;g2555f411776_0_67"/>
          <p:cNvSpPr txBox="1"/>
          <p:nvPr/>
        </p:nvSpPr>
        <p:spPr>
          <a:xfrm>
            <a:off x="117575" y="4247050"/>
            <a:ext cx="9026400" cy="863700"/>
          </a:xfrm>
          <a:prstGeom prst="rect">
            <a:avLst/>
          </a:prstGeom>
          <a:noFill/>
          <a:ln>
            <a:noFill/>
          </a:ln>
        </p:spPr>
        <p:txBody>
          <a:bodyPr anchorCtr="0" anchor="b" bIns="72000" lIns="0" spcFirstLastPara="1" rIns="108000" wrap="square" tIns="0">
            <a:normAutofit/>
          </a:bodyPr>
          <a:lstStyle/>
          <a:p>
            <a:pPr indent="0" lvl="0" marL="0" marR="0" rtl="0" algn="r">
              <a:lnSpc>
                <a:spcPct val="100000"/>
              </a:lnSpc>
              <a:spcBef>
                <a:spcPts val="0"/>
              </a:spcBef>
              <a:spcAft>
                <a:spcPts val="0"/>
              </a:spcAft>
              <a:buClr>
                <a:schemeClr val="hlink"/>
              </a:buClr>
              <a:buSzPts val="1100"/>
              <a:buFont typeface="Arial"/>
              <a:buNone/>
            </a:pPr>
            <a:r>
              <a:rPr b="0" i="0" lang="en-GB" sz="1000" u="none" cap="none" strike="noStrike">
                <a:solidFill>
                  <a:schemeClr val="lt1"/>
                </a:solidFill>
                <a:latin typeface="Arial"/>
                <a:ea typeface="Arial"/>
                <a:cs typeface="Arial"/>
                <a:sym typeface="Arial"/>
              </a:rPr>
              <a:t>Slide deck developed for The Turing Way Practitioners Hub Partners, CC-BY 4.0 image by Scriberia. DOI:</a:t>
            </a:r>
            <a:r>
              <a:rPr b="0" i="0" lang="en-GB" sz="1000" u="none" cap="none" strike="noStrike">
                <a:solidFill>
                  <a:schemeClr val="lt1"/>
                </a:solidFill>
                <a:uFill>
                  <a:noFill/>
                </a:uFill>
                <a:latin typeface="Arial"/>
                <a:ea typeface="Arial"/>
                <a:cs typeface="Arial"/>
                <a:sym typeface="Arial"/>
                <a:hlinkClick r:id="rId3">
                  <a:extLst>
                    <a:ext uri="{A12FA001-AC4F-418D-AE19-62706E023703}">
                      <ahyp:hlinkClr val="tx"/>
                    </a:ext>
                  </a:extLst>
                </a:hlinkClick>
              </a:rPr>
              <a:t> </a:t>
            </a:r>
            <a:r>
              <a:rPr b="0" i="0" lang="en-GB" sz="1000" u="sng" cap="none" strike="noStrike">
                <a:solidFill>
                  <a:schemeClr val="lt1"/>
                </a:solidFill>
                <a:latin typeface="Arial"/>
                <a:ea typeface="Arial"/>
                <a:cs typeface="Arial"/>
                <a:sym typeface="Arial"/>
                <a:hlinkClick r:id="rId4">
                  <a:extLst>
                    <a:ext uri="{A12FA001-AC4F-418D-AE19-62706E023703}">
                      <ahyp:hlinkClr val="tx"/>
                    </a:ext>
                  </a:extLst>
                </a:hlinkClick>
              </a:rPr>
              <a:t>10.5281/zenodo.3332807</a:t>
            </a:r>
            <a:endParaRPr b="0" i="0" sz="1000" u="none" cap="none" strike="noStrike">
              <a:solidFill>
                <a:schemeClr val="lt1"/>
              </a:solidFill>
              <a:latin typeface="Arial"/>
              <a:ea typeface="Arial"/>
              <a:cs typeface="Arial"/>
              <a:sym typeface="Arial"/>
            </a:endParaRPr>
          </a:p>
        </p:txBody>
      </p:sp>
      <p:pic>
        <p:nvPicPr>
          <p:cNvPr id="448" name="Google Shape;448;g2555f411776_0_67"/>
          <p:cNvPicPr preferRelativeResize="0"/>
          <p:nvPr/>
        </p:nvPicPr>
        <p:blipFill rotWithShape="1">
          <a:blip r:embed="rId5">
            <a:alphaModFix/>
          </a:blip>
          <a:srcRect b="0" l="0" r="0" t="0"/>
          <a:stretch/>
        </p:blipFill>
        <p:spPr>
          <a:xfrm>
            <a:off x="497900" y="1040150"/>
            <a:ext cx="4825275" cy="358432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3" name="Shape 453"/>
        <p:cNvGrpSpPr/>
        <p:nvPr/>
      </p:nvGrpSpPr>
      <p:grpSpPr>
        <a:xfrm>
          <a:off x="0" y="0"/>
          <a:ext cx="0" cy="0"/>
          <a:chOff x="0" y="0"/>
          <a:chExt cx="0" cy="0"/>
        </a:xfrm>
      </p:grpSpPr>
      <p:sp>
        <p:nvSpPr>
          <p:cNvPr id="454" name="Google Shape;454;g2fbf2059117_0_164"/>
          <p:cNvSpPr txBox="1"/>
          <p:nvPr>
            <p:ph idx="1" type="body"/>
          </p:nvPr>
        </p:nvSpPr>
        <p:spPr>
          <a:xfrm>
            <a:off x="431801" y="411163"/>
            <a:ext cx="8280300" cy="701400"/>
          </a:xfrm>
          <a:prstGeom prst="rect">
            <a:avLst/>
          </a:prstGeom>
        </p:spPr>
        <p:txBody>
          <a:bodyPr anchorCtr="0" anchor="t" bIns="0" lIns="0" spcFirstLastPara="1" rIns="0" wrap="square" tIns="0">
            <a:noAutofit/>
          </a:bodyPr>
          <a:lstStyle/>
          <a:p>
            <a:pPr indent="0" lvl="0" marL="0" rtl="0" algn="l">
              <a:lnSpc>
                <a:spcPct val="115000"/>
              </a:lnSpc>
              <a:spcBef>
                <a:spcPts val="0"/>
              </a:spcBef>
              <a:spcAft>
                <a:spcPts val="0"/>
              </a:spcAft>
              <a:buNone/>
            </a:pPr>
            <a:r>
              <a:rPr lang="en-GB" sz="2200"/>
              <a:t>The Practitioners Hub Cohort of 2024!</a:t>
            </a:r>
            <a:endParaRPr sz="2200"/>
          </a:p>
        </p:txBody>
      </p:sp>
      <p:grpSp>
        <p:nvGrpSpPr>
          <p:cNvPr id="455" name="Google Shape;455;g2fbf2059117_0_164"/>
          <p:cNvGrpSpPr/>
          <p:nvPr/>
        </p:nvGrpSpPr>
        <p:grpSpPr>
          <a:xfrm>
            <a:off x="423946" y="904425"/>
            <a:ext cx="7193174" cy="609283"/>
            <a:chOff x="1431315" y="2473842"/>
            <a:chExt cx="6566710" cy="670500"/>
          </a:xfrm>
        </p:grpSpPr>
        <p:sp>
          <p:nvSpPr>
            <p:cNvPr id="456" name="Google Shape;456;g2fbf2059117_0_164"/>
            <p:cNvSpPr/>
            <p:nvPr/>
          </p:nvSpPr>
          <p:spPr>
            <a:xfrm rot="-5400000">
              <a:off x="4644475" y="-209208"/>
              <a:ext cx="670500" cy="6036600"/>
            </a:xfrm>
            <a:prstGeom prst="roundRect">
              <a:avLst>
                <a:gd fmla="val 50000"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7" name="Google Shape;457;g2fbf2059117_0_164"/>
            <p:cNvSpPr/>
            <p:nvPr/>
          </p:nvSpPr>
          <p:spPr>
            <a:xfrm rot="-5400000">
              <a:off x="2430165" y="1474992"/>
              <a:ext cx="670500" cy="2668200"/>
            </a:xfrm>
            <a:prstGeom prst="roundRect">
              <a:avLst>
                <a:gd fmla="val 50000" name="adj"/>
              </a:avLst>
            </a:prstGeom>
            <a:solidFill>
              <a:srgbClr val="2A968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8" name="Google Shape;458;g2fbf2059117_0_164"/>
            <p:cNvSpPr/>
            <p:nvPr/>
          </p:nvSpPr>
          <p:spPr>
            <a:xfrm>
              <a:off x="1499582" y="2547848"/>
              <a:ext cx="461700" cy="522300"/>
            </a:xfrm>
            <a:prstGeom prst="ellipse">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9" name="Google Shape;459;g2fbf2059117_0_164"/>
            <p:cNvSpPr/>
            <p:nvPr/>
          </p:nvSpPr>
          <p:spPr>
            <a:xfrm>
              <a:off x="2021871" y="2547842"/>
              <a:ext cx="2119200" cy="3951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1000"/>
                </a:spcBef>
                <a:spcAft>
                  <a:spcPts val="0"/>
                </a:spcAft>
                <a:buNone/>
              </a:pPr>
              <a:r>
                <a:rPr lang="en-GB" sz="1600">
                  <a:solidFill>
                    <a:schemeClr val="lt1"/>
                  </a:solidFill>
                </a:rPr>
                <a:t>AI &amp; Digital Solutions</a:t>
              </a:r>
              <a:endParaRPr sz="1600">
                <a:solidFill>
                  <a:schemeClr val="lt1"/>
                </a:solidFill>
                <a:latin typeface="Roboto Light"/>
                <a:ea typeface="Roboto Light"/>
                <a:cs typeface="Roboto Light"/>
                <a:sym typeface="Roboto Light"/>
              </a:endParaRPr>
            </a:p>
          </p:txBody>
        </p:sp>
      </p:grpSp>
      <p:pic>
        <p:nvPicPr>
          <p:cNvPr id="460" name="Google Shape;460;g2fbf2059117_0_164"/>
          <p:cNvPicPr preferRelativeResize="0"/>
          <p:nvPr/>
        </p:nvPicPr>
        <p:blipFill rotWithShape="1">
          <a:blip r:embed="rId3">
            <a:alphaModFix/>
          </a:blip>
          <a:srcRect b="14140" l="0" r="0" t="0"/>
          <a:stretch/>
        </p:blipFill>
        <p:spPr>
          <a:xfrm>
            <a:off x="561102" y="1032226"/>
            <a:ext cx="432843" cy="353609"/>
          </a:xfrm>
          <a:prstGeom prst="rect">
            <a:avLst/>
          </a:prstGeom>
          <a:noFill/>
          <a:ln>
            <a:noFill/>
          </a:ln>
        </p:spPr>
      </p:pic>
      <p:pic>
        <p:nvPicPr>
          <p:cNvPr descr="opensky-1" id="461" name="Google Shape;461;g2fbf2059117_0_164"/>
          <p:cNvPicPr preferRelativeResize="0"/>
          <p:nvPr/>
        </p:nvPicPr>
        <p:blipFill rotWithShape="1">
          <a:blip r:embed="rId4">
            <a:alphaModFix/>
          </a:blip>
          <a:srcRect b="21449" l="0" r="0" t="-21449"/>
          <a:stretch/>
        </p:blipFill>
        <p:spPr>
          <a:xfrm>
            <a:off x="3441491" y="1616614"/>
            <a:ext cx="1061626" cy="404048"/>
          </a:xfrm>
          <a:prstGeom prst="rect">
            <a:avLst/>
          </a:prstGeom>
          <a:noFill/>
          <a:ln>
            <a:noFill/>
          </a:ln>
        </p:spPr>
      </p:pic>
      <p:pic>
        <p:nvPicPr>
          <p:cNvPr descr="A close up of a logo&#10;&#10;Description automatically generated" id="462" name="Google Shape;462;g2fbf2059117_0_164"/>
          <p:cNvPicPr preferRelativeResize="0"/>
          <p:nvPr/>
        </p:nvPicPr>
        <p:blipFill>
          <a:blip r:embed="rId5">
            <a:alphaModFix/>
          </a:blip>
          <a:stretch>
            <a:fillRect/>
          </a:stretch>
        </p:blipFill>
        <p:spPr>
          <a:xfrm>
            <a:off x="4717303" y="1641832"/>
            <a:ext cx="1439161" cy="353610"/>
          </a:xfrm>
          <a:prstGeom prst="rect">
            <a:avLst/>
          </a:prstGeom>
          <a:noFill/>
          <a:ln>
            <a:noFill/>
          </a:ln>
        </p:spPr>
      </p:pic>
      <p:pic>
        <p:nvPicPr>
          <p:cNvPr descr="A close up of a logo&#10;&#10;Description automatically generated" id="463" name="Google Shape;463;g2fbf2059117_0_164"/>
          <p:cNvPicPr preferRelativeResize="0"/>
          <p:nvPr/>
        </p:nvPicPr>
        <p:blipFill>
          <a:blip r:embed="rId6">
            <a:alphaModFix/>
          </a:blip>
          <a:stretch>
            <a:fillRect/>
          </a:stretch>
        </p:blipFill>
        <p:spPr>
          <a:xfrm>
            <a:off x="6398089" y="1583784"/>
            <a:ext cx="903480" cy="469709"/>
          </a:xfrm>
          <a:prstGeom prst="rect">
            <a:avLst/>
          </a:prstGeom>
          <a:noFill/>
          <a:ln>
            <a:noFill/>
          </a:ln>
        </p:spPr>
      </p:pic>
      <p:cxnSp>
        <p:nvCxnSpPr>
          <p:cNvPr id="464" name="Google Shape;464;g2fbf2059117_0_164"/>
          <p:cNvCxnSpPr/>
          <p:nvPr/>
        </p:nvCxnSpPr>
        <p:spPr>
          <a:xfrm>
            <a:off x="4610205" y="1616607"/>
            <a:ext cx="0" cy="403800"/>
          </a:xfrm>
          <a:prstGeom prst="straightConnector1">
            <a:avLst/>
          </a:prstGeom>
          <a:noFill/>
          <a:ln cap="flat" cmpd="sng" w="9525">
            <a:solidFill>
              <a:srgbClr val="FFFFFF"/>
            </a:solidFill>
            <a:prstDash val="dot"/>
            <a:round/>
            <a:headEnd len="sm" w="sm" type="none"/>
            <a:tailEnd len="sm" w="sm" type="none"/>
          </a:ln>
        </p:spPr>
      </p:cxnSp>
      <p:grpSp>
        <p:nvGrpSpPr>
          <p:cNvPr id="465" name="Google Shape;465;g2fbf2059117_0_164"/>
          <p:cNvGrpSpPr/>
          <p:nvPr/>
        </p:nvGrpSpPr>
        <p:grpSpPr>
          <a:xfrm>
            <a:off x="423946" y="2261587"/>
            <a:ext cx="7193174" cy="609283"/>
            <a:chOff x="1431315" y="2473842"/>
            <a:chExt cx="6566710" cy="670500"/>
          </a:xfrm>
        </p:grpSpPr>
        <p:sp>
          <p:nvSpPr>
            <p:cNvPr id="466" name="Google Shape;466;g2fbf2059117_0_164"/>
            <p:cNvSpPr/>
            <p:nvPr/>
          </p:nvSpPr>
          <p:spPr>
            <a:xfrm rot="-5400000">
              <a:off x="4644475" y="-209208"/>
              <a:ext cx="670500" cy="6036600"/>
            </a:xfrm>
            <a:prstGeom prst="roundRect">
              <a:avLst>
                <a:gd fmla="val 50000"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7" name="Google Shape;467;g2fbf2059117_0_164"/>
            <p:cNvSpPr/>
            <p:nvPr/>
          </p:nvSpPr>
          <p:spPr>
            <a:xfrm rot="-5400000">
              <a:off x="2430165" y="1474992"/>
              <a:ext cx="670500" cy="2668200"/>
            </a:xfrm>
            <a:prstGeom prst="roundRect">
              <a:avLst>
                <a:gd fmla="val 50000" name="adj"/>
              </a:avLst>
            </a:prstGeom>
            <a:solidFill>
              <a:srgbClr val="2A968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8" name="Google Shape;468;g2fbf2059117_0_164"/>
            <p:cNvSpPr/>
            <p:nvPr/>
          </p:nvSpPr>
          <p:spPr>
            <a:xfrm>
              <a:off x="1499582" y="2547835"/>
              <a:ext cx="461700" cy="522300"/>
            </a:xfrm>
            <a:prstGeom prst="ellipse">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9" name="Google Shape;469;g2fbf2059117_0_164"/>
            <p:cNvSpPr/>
            <p:nvPr/>
          </p:nvSpPr>
          <p:spPr>
            <a:xfrm>
              <a:off x="2021871" y="2547842"/>
              <a:ext cx="2119200" cy="3951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1000"/>
                </a:spcBef>
                <a:spcAft>
                  <a:spcPts val="0"/>
                </a:spcAft>
                <a:buNone/>
              </a:pPr>
              <a:r>
                <a:rPr lang="en-GB" sz="1600">
                  <a:solidFill>
                    <a:schemeClr val="lt1"/>
                  </a:solidFill>
                </a:rPr>
                <a:t>Creative industries</a:t>
              </a:r>
              <a:endParaRPr sz="1600">
                <a:solidFill>
                  <a:schemeClr val="lt1"/>
                </a:solidFill>
              </a:endParaRPr>
            </a:p>
          </p:txBody>
        </p:sp>
        <p:cxnSp>
          <p:nvCxnSpPr>
            <p:cNvPr id="470" name="Google Shape;470;g2fbf2059117_0_164"/>
            <p:cNvCxnSpPr/>
            <p:nvPr/>
          </p:nvCxnSpPr>
          <p:spPr>
            <a:xfrm>
              <a:off x="6773307" y="2586784"/>
              <a:ext cx="0" cy="444600"/>
            </a:xfrm>
            <a:prstGeom prst="straightConnector1">
              <a:avLst/>
            </a:prstGeom>
            <a:noFill/>
            <a:ln cap="flat" cmpd="sng" w="9525">
              <a:solidFill>
                <a:srgbClr val="FFFFFF"/>
              </a:solidFill>
              <a:prstDash val="dot"/>
              <a:round/>
              <a:headEnd len="sm" w="sm" type="none"/>
              <a:tailEnd len="sm" w="sm" type="none"/>
            </a:ln>
          </p:spPr>
        </p:cxnSp>
      </p:grpSp>
      <p:cxnSp>
        <p:nvCxnSpPr>
          <p:cNvPr id="471" name="Google Shape;471;g2fbf2059117_0_164"/>
          <p:cNvCxnSpPr/>
          <p:nvPr/>
        </p:nvCxnSpPr>
        <p:spPr>
          <a:xfrm>
            <a:off x="4610205" y="2364450"/>
            <a:ext cx="0" cy="403800"/>
          </a:xfrm>
          <a:prstGeom prst="straightConnector1">
            <a:avLst/>
          </a:prstGeom>
          <a:noFill/>
          <a:ln cap="flat" cmpd="sng" w="9525">
            <a:solidFill>
              <a:srgbClr val="FFFFFF"/>
            </a:solidFill>
            <a:prstDash val="dot"/>
            <a:round/>
            <a:headEnd len="sm" w="sm" type="none"/>
            <a:tailEnd len="sm" w="sm" type="none"/>
          </a:ln>
        </p:spPr>
      </p:cxnSp>
      <p:grpSp>
        <p:nvGrpSpPr>
          <p:cNvPr id="472" name="Google Shape;472;g2fbf2059117_0_164"/>
          <p:cNvGrpSpPr/>
          <p:nvPr/>
        </p:nvGrpSpPr>
        <p:grpSpPr>
          <a:xfrm>
            <a:off x="423946" y="2940180"/>
            <a:ext cx="7193174" cy="609283"/>
            <a:chOff x="1431315" y="2473842"/>
            <a:chExt cx="6566710" cy="670500"/>
          </a:xfrm>
        </p:grpSpPr>
        <p:sp>
          <p:nvSpPr>
            <p:cNvPr id="473" name="Google Shape;473;g2fbf2059117_0_164"/>
            <p:cNvSpPr/>
            <p:nvPr/>
          </p:nvSpPr>
          <p:spPr>
            <a:xfrm rot="-5400000">
              <a:off x="4644475" y="-209208"/>
              <a:ext cx="670500" cy="6036600"/>
            </a:xfrm>
            <a:prstGeom prst="roundRect">
              <a:avLst>
                <a:gd fmla="val 50000"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4" name="Google Shape;474;g2fbf2059117_0_164"/>
            <p:cNvSpPr/>
            <p:nvPr/>
          </p:nvSpPr>
          <p:spPr>
            <a:xfrm rot="-5400000">
              <a:off x="2430165" y="1474992"/>
              <a:ext cx="670500" cy="2668200"/>
            </a:xfrm>
            <a:prstGeom prst="roundRect">
              <a:avLst>
                <a:gd fmla="val 50000" name="adj"/>
              </a:avLst>
            </a:prstGeom>
            <a:solidFill>
              <a:srgbClr val="2A968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5" name="Google Shape;475;g2fbf2059117_0_164"/>
            <p:cNvSpPr/>
            <p:nvPr/>
          </p:nvSpPr>
          <p:spPr>
            <a:xfrm>
              <a:off x="1499581" y="2547843"/>
              <a:ext cx="461700" cy="522300"/>
            </a:xfrm>
            <a:prstGeom prst="ellipse">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6" name="Google Shape;476;g2fbf2059117_0_164"/>
            <p:cNvSpPr/>
            <p:nvPr/>
          </p:nvSpPr>
          <p:spPr>
            <a:xfrm>
              <a:off x="2021871" y="2547842"/>
              <a:ext cx="2119200" cy="3951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1000"/>
                </a:spcBef>
                <a:spcAft>
                  <a:spcPts val="0"/>
                </a:spcAft>
                <a:buNone/>
              </a:pPr>
              <a:r>
                <a:rPr lang="en-GB" sz="1600">
                  <a:solidFill>
                    <a:schemeClr val="lt1"/>
                  </a:solidFill>
                </a:rPr>
                <a:t>Environment &amp; Ecology</a:t>
              </a:r>
              <a:endParaRPr sz="1600">
                <a:solidFill>
                  <a:schemeClr val="lt1"/>
                </a:solidFill>
                <a:latin typeface="Roboto Light"/>
                <a:ea typeface="Roboto Light"/>
                <a:cs typeface="Roboto Light"/>
                <a:sym typeface="Roboto Light"/>
              </a:endParaRPr>
            </a:p>
          </p:txBody>
        </p:sp>
        <p:cxnSp>
          <p:nvCxnSpPr>
            <p:cNvPr id="477" name="Google Shape;477;g2fbf2059117_0_164"/>
            <p:cNvCxnSpPr/>
            <p:nvPr/>
          </p:nvCxnSpPr>
          <p:spPr>
            <a:xfrm>
              <a:off x="6773307" y="2586784"/>
              <a:ext cx="0" cy="444600"/>
            </a:xfrm>
            <a:prstGeom prst="straightConnector1">
              <a:avLst/>
            </a:prstGeom>
            <a:noFill/>
            <a:ln cap="flat" cmpd="sng" w="9525">
              <a:solidFill>
                <a:srgbClr val="FFFFFF"/>
              </a:solidFill>
              <a:prstDash val="dot"/>
              <a:round/>
              <a:headEnd len="sm" w="sm" type="none"/>
              <a:tailEnd len="sm" w="sm" type="none"/>
            </a:ln>
          </p:spPr>
        </p:cxnSp>
      </p:grpSp>
      <p:cxnSp>
        <p:nvCxnSpPr>
          <p:cNvPr id="478" name="Google Shape;478;g2fbf2059117_0_164"/>
          <p:cNvCxnSpPr/>
          <p:nvPr/>
        </p:nvCxnSpPr>
        <p:spPr>
          <a:xfrm>
            <a:off x="4610205" y="3042919"/>
            <a:ext cx="0" cy="403800"/>
          </a:xfrm>
          <a:prstGeom prst="straightConnector1">
            <a:avLst/>
          </a:prstGeom>
          <a:noFill/>
          <a:ln cap="flat" cmpd="sng" w="9525">
            <a:solidFill>
              <a:srgbClr val="FFFFFF"/>
            </a:solidFill>
            <a:prstDash val="dot"/>
            <a:round/>
            <a:headEnd len="sm" w="sm" type="none"/>
            <a:tailEnd len="sm" w="sm" type="none"/>
          </a:ln>
        </p:spPr>
      </p:cxnSp>
      <p:grpSp>
        <p:nvGrpSpPr>
          <p:cNvPr id="479" name="Google Shape;479;g2fbf2059117_0_164"/>
          <p:cNvGrpSpPr/>
          <p:nvPr/>
        </p:nvGrpSpPr>
        <p:grpSpPr>
          <a:xfrm>
            <a:off x="423946" y="3618773"/>
            <a:ext cx="7193174" cy="609283"/>
            <a:chOff x="1431315" y="2473842"/>
            <a:chExt cx="6566710" cy="670500"/>
          </a:xfrm>
        </p:grpSpPr>
        <p:sp>
          <p:nvSpPr>
            <p:cNvPr id="480" name="Google Shape;480;g2fbf2059117_0_164"/>
            <p:cNvSpPr/>
            <p:nvPr/>
          </p:nvSpPr>
          <p:spPr>
            <a:xfrm rot="-5400000">
              <a:off x="4644475" y="-209208"/>
              <a:ext cx="670500" cy="6036600"/>
            </a:xfrm>
            <a:prstGeom prst="roundRect">
              <a:avLst>
                <a:gd fmla="val 50000"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1" name="Google Shape;481;g2fbf2059117_0_164"/>
            <p:cNvSpPr/>
            <p:nvPr/>
          </p:nvSpPr>
          <p:spPr>
            <a:xfrm rot="-5400000">
              <a:off x="2430165" y="1474992"/>
              <a:ext cx="670500" cy="2668200"/>
            </a:xfrm>
            <a:prstGeom prst="roundRect">
              <a:avLst>
                <a:gd fmla="val 50000" name="adj"/>
              </a:avLst>
            </a:prstGeom>
            <a:solidFill>
              <a:srgbClr val="2A968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2" name="Google Shape;482;g2fbf2059117_0_164"/>
            <p:cNvSpPr/>
            <p:nvPr/>
          </p:nvSpPr>
          <p:spPr>
            <a:xfrm>
              <a:off x="1499581" y="2547850"/>
              <a:ext cx="461700" cy="522300"/>
            </a:xfrm>
            <a:prstGeom prst="ellipse">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3" name="Google Shape;483;g2fbf2059117_0_164"/>
            <p:cNvSpPr/>
            <p:nvPr/>
          </p:nvSpPr>
          <p:spPr>
            <a:xfrm>
              <a:off x="2021879" y="2547850"/>
              <a:ext cx="1736400" cy="3951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1000"/>
                </a:spcBef>
                <a:spcAft>
                  <a:spcPts val="0"/>
                </a:spcAft>
                <a:buNone/>
              </a:pPr>
              <a:r>
                <a:rPr lang="en-GB" sz="1600">
                  <a:solidFill>
                    <a:schemeClr val="lt1"/>
                  </a:solidFill>
                </a:rPr>
                <a:t>Working in / with the public</a:t>
              </a:r>
              <a:endParaRPr sz="1600">
                <a:solidFill>
                  <a:schemeClr val="lt1"/>
                </a:solidFill>
                <a:latin typeface="Roboto Light"/>
                <a:ea typeface="Roboto Light"/>
                <a:cs typeface="Roboto Light"/>
                <a:sym typeface="Roboto Light"/>
              </a:endParaRPr>
            </a:p>
          </p:txBody>
        </p:sp>
        <p:cxnSp>
          <p:nvCxnSpPr>
            <p:cNvPr id="484" name="Google Shape;484;g2fbf2059117_0_164"/>
            <p:cNvCxnSpPr/>
            <p:nvPr/>
          </p:nvCxnSpPr>
          <p:spPr>
            <a:xfrm>
              <a:off x="6634179" y="2586784"/>
              <a:ext cx="0" cy="444600"/>
            </a:xfrm>
            <a:prstGeom prst="straightConnector1">
              <a:avLst/>
            </a:prstGeom>
            <a:noFill/>
            <a:ln cap="flat" cmpd="sng" w="9525">
              <a:solidFill>
                <a:srgbClr val="FFFFFF"/>
              </a:solidFill>
              <a:prstDash val="dot"/>
              <a:round/>
              <a:headEnd len="sm" w="sm" type="none"/>
              <a:tailEnd len="sm" w="sm" type="none"/>
            </a:ln>
          </p:spPr>
        </p:cxnSp>
      </p:grpSp>
      <p:cxnSp>
        <p:nvCxnSpPr>
          <p:cNvPr id="485" name="Google Shape;485;g2fbf2059117_0_164"/>
          <p:cNvCxnSpPr/>
          <p:nvPr/>
        </p:nvCxnSpPr>
        <p:spPr>
          <a:xfrm>
            <a:off x="4610205" y="3721637"/>
            <a:ext cx="0" cy="403800"/>
          </a:xfrm>
          <a:prstGeom prst="straightConnector1">
            <a:avLst/>
          </a:prstGeom>
          <a:noFill/>
          <a:ln cap="flat" cmpd="sng" w="9525">
            <a:solidFill>
              <a:srgbClr val="FFFFFF"/>
            </a:solidFill>
            <a:prstDash val="dot"/>
            <a:round/>
            <a:headEnd len="sm" w="sm" type="none"/>
            <a:tailEnd len="sm" w="sm" type="none"/>
          </a:ln>
        </p:spPr>
      </p:cxnSp>
      <p:grpSp>
        <p:nvGrpSpPr>
          <p:cNvPr id="486" name="Google Shape;486;g2fbf2059117_0_164"/>
          <p:cNvGrpSpPr/>
          <p:nvPr/>
        </p:nvGrpSpPr>
        <p:grpSpPr>
          <a:xfrm>
            <a:off x="423946" y="4297367"/>
            <a:ext cx="7193174" cy="609283"/>
            <a:chOff x="1431315" y="2473842"/>
            <a:chExt cx="6566710" cy="670500"/>
          </a:xfrm>
        </p:grpSpPr>
        <p:sp>
          <p:nvSpPr>
            <p:cNvPr id="487" name="Google Shape;487;g2fbf2059117_0_164"/>
            <p:cNvSpPr/>
            <p:nvPr/>
          </p:nvSpPr>
          <p:spPr>
            <a:xfrm rot="-5400000">
              <a:off x="4644475" y="-209208"/>
              <a:ext cx="670500" cy="6036600"/>
            </a:xfrm>
            <a:prstGeom prst="roundRect">
              <a:avLst>
                <a:gd fmla="val 50000"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8" name="Google Shape;488;g2fbf2059117_0_164"/>
            <p:cNvSpPr/>
            <p:nvPr/>
          </p:nvSpPr>
          <p:spPr>
            <a:xfrm rot="-5400000">
              <a:off x="2430165" y="1474992"/>
              <a:ext cx="670500" cy="2668200"/>
            </a:xfrm>
            <a:prstGeom prst="roundRect">
              <a:avLst>
                <a:gd fmla="val 50000" name="adj"/>
              </a:avLst>
            </a:prstGeom>
            <a:solidFill>
              <a:srgbClr val="2A968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9" name="Google Shape;489;g2fbf2059117_0_164"/>
            <p:cNvSpPr/>
            <p:nvPr/>
          </p:nvSpPr>
          <p:spPr>
            <a:xfrm>
              <a:off x="1499581" y="2547857"/>
              <a:ext cx="461700" cy="522300"/>
            </a:xfrm>
            <a:prstGeom prst="ellipse">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0" name="Google Shape;490;g2fbf2059117_0_164"/>
            <p:cNvSpPr/>
            <p:nvPr/>
          </p:nvSpPr>
          <p:spPr>
            <a:xfrm>
              <a:off x="2021871" y="2547842"/>
              <a:ext cx="2119200" cy="3951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1000"/>
                </a:spcBef>
                <a:spcAft>
                  <a:spcPts val="0"/>
                </a:spcAft>
                <a:buNone/>
              </a:pPr>
              <a:r>
                <a:rPr lang="en-GB" sz="1600">
                  <a:solidFill>
                    <a:schemeClr val="lt1"/>
                  </a:solidFill>
                </a:rPr>
                <a:t>Consulting &amp; Professional services</a:t>
              </a:r>
              <a:endParaRPr sz="1600">
                <a:solidFill>
                  <a:schemeClr val="lt1"/>
                </a:solidFill>
                <a:latin typeface="Roboto Light"/>
                <a:ea typeface="Roboto Light"/>
                <a:cs typeface="Roboto Light"/>
                <a:sym typeface="Roboto Light"/>
              </a:endParaRPr>
            </a:p>
          </p:txBody>
        </p:sp>
      </p:grpSp>
      <p:grpSp>
        <p:nvGrpSpPr>
          <p:cNvPr id="491" name="Google Shape;491;g2fbf2059117_0_164"/>
          <p:cNvGrpSpPr/>
          <p:nvPr/>
        </p:nvGrpSpPr>
        <p:grpSpPr>
          <a:xfrm>
            <a:off x="423946" y="1582993"/>
            <a:ext cx="7193174" cy="609283"/>
            <a:chOff x="1431315" y="2473842"/>
            <a:chExt cx="6566710" cy="670500"/>
          </a:xfrm>
        </p:grpSpPr>
        <p:sp>
          <p:nvSpPr>
            <p:cNvPr id="492" name="Google Shape;492;g2fbf2059117_0_164"/>
            <p:cNvSpPr/>
            <p:nvPr/>
          </p:nvSpPr>
          <p:spPr>
            <a:xfrm rot="-5400000">
              <a:off x="4644475" y="-209208"/>
              <a:ext cx="670500" cy="6036600"/>
            </a:xfrm>
            <a:prstGeom prst="roundRect">
              <a:avLst>
                <a:gd fmla="val 50000"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3" name="Google Shape;493;g2fbf2059117_0_164"/>
            <p:cNvSpPr/>
            <p:nvPr/>
          </p:nvSpPr>
          <p:spPr>
            <a:xfrm rot="-5400000">
              <a:off x="2430165" y="1474992"/>
              <a:ext cx="670500" cy="2668200"/>
            </a:xfrm>
            <a:prstGeom prst="roundRect">
              <a:avLst>
                <a:gd fmla="val 50000" name="adj"/>
              </a:avLst>
            </a:prstGeom>
            <a:solidFill>
              <a:srgbClr val="2A968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4" name="Google Shape;494;g2fbf2059117_0_164"/>
            <p:cNvSpPr/>
            <p:nvPr/>
          </p:nvSpPr>
          <p:spPr>
            <a:xfrm>
              <a:off x="1499582" y="2547856"/>
              <a:ext cx="461700" cy="522300"/>
            </a:xfrm>
            <a:prstGeom prst="ellipse">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5" name="Google Shape;495;g2fbf2059117_0_164"/>
            <p:cNvSpPr/>
            <p:nvPr/>
          </p:nvSpPr>
          <p:spPr>
            <a:xfrm>
              <a:off x="1961422" y="2535461"/>
              <a:ext cx="2181600" cy="3951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1000"/>
                </a:spcBef>
                <a:spcAft>
                  <a:spcPts val="0"/>
                </a:spcAft>
                <a:buNone/>
              </a:pPr>
              <a:r>
                <a:rPr lang="en-GB" sz="1600">
                  <a:solidFill>
                    <a:schemeClr val="lt1"/>
                  </a:solidFill>
                </a:rPr>
                <a:t>Healthcare Excellence</a:t>
              </a:r>
              <a:endParaRPr sz="1600">
                <a:solidFill>
                  <a:schemeClr val="lt1"/>
                </a:solidFill>
                <a:latin typeface="Roboto Light"/>
                <a:ea typeface="Roboto Light"/>
                <a:cs typeface="Roboto Light"/>
                <a:sym typeface="Roboto Light"/>
              </a:endParaRPr>
            </a:p>
          </p:txBody>
        </p:sp>
      </p:grpSp>
      <p:pic>
        <p:nvPicPr>
          <p:cNvPr id="496" name="Google Shape;496;g2fbf2059117_0_164"/>
          <p:cNvPicPr preferRelativeResize="0"/>
          <p:nvPr/>
        </p:nvPicPr>
        <p:blipFill>
          <a:blip r:embed="rId7">
            <a:alphaModFix/>
          </a:blip>
          <a:stretch>
            <a:fillRect/>
          </a:stretch>
        </p:blipFill>
        <p:spPr>
          <a:xfrm>
            <a:off x="3390026" y="1732712"/>
            <a:ext cx="1683972" cy="309825"/>
          </a:xfrm>
          <a:prstGeom prst="rect">
            <a:avLst/>
          </a:prstGeom>
          <a:noFill/>
          <a:ln>
            <a:noFill/>
          </a:ln>
        </p:spPr>
      </p:pic>
      <p:pic>
        <p:nvPicPr>
          <p:cNvPr id="497" name="Google Shape;497;g2fbf2059117_0_164"/>
          <p:cNvPicPr preferRelativeResize="0"/>
          <p:nvPr/>
        </p:nvPicPr>
        <p:blipFill rotWithShape="1">
          <a:blip r:embed="rId8">
            <a:alphaModFix/>
          </a:blip>
          <a:srcRect b="17239" l="0" r="0" t="0"/>
          <a:stretch/>
        </p:blipFill>
        <p:spPr>
          <a:xfrm>
            <a:off x="506038" y="1685725"/>
            <a:ext cx="487919" cy="403800"/>
          </a:xfrm>
          <a:prstGeom prst="rect">
            <a:avLst/>
          </a:prstGeom>
          <a:noFill/>
          <a:ln>
            <a:noFill/>
          </a:ln>
        </p:spPr>
      </p:pic>
      <p:pic>
        <p:nvPicPr>
          <p:cNvPr id="498" name="Google Shape;498;g2fbf2059117_0_164"/>
          <p:cNvPicPr preferRelativeResize="0"/>
          <p:nvPr/>
        </p:nvPicPr>
        <p:blipFill>
          <a:blip r:embed="rId9">
            <a:alphaModFix/>
          </a:blip>
          <a:stretch>
            <a:fillRect/>
          </a:stretch>
        </p:blipFill>
        <p:spPr>
          <a:xfrm>
            <a:off x="5151939" y="1732712"/>
            <a:ext cx="1062724" cy="309825"/>
          </a:xfrm>
          <a:prstGeom prst="rect">
            <a:avLst/>
          </a:prstGeom>
          <a:noFill/>
          <a:ln>
            <a:noFill/>
          </a:ln>
        </p:spPr>
      </p:pic>
      <p:pic>
        <p:nvPicPr>
          <p:cNvPr id="499" name="Google Shape;499;g2fbf2059117_0_164"/>
          <p:cNvPicPr preferRelativeResize="0"/>
          <p:nvPr/>
        </p:nvPicPr>
        <p:blipFill rotWithShape="1">
          <a:blip r:embed="rId10">
            <a:alphaModFix/>
          </a:blip>
          <a:srcRect b="24935" l="14059" r="13618" t="20068"/>
          <a:stretch/>
        </p:blipFill>
        <p:spPr>
          <a:xfrm>
            <a:off x="571525" y="2411313"/>
            <a:ext cx="356955" cy="309825"/>
          </a:xfrm>
          <a:prstGeom prst="rect">
            <a:avLst/>
          </a:prstGeom>
          <a:noFill/>
          <a:ln>
            <a:noFill/>
          </a:ln>
        </p:spPr>
      </p:pic>
      <p:cxnSp>
        <p:nvCxnSpPr>
          <p:cNvPr id="500" name="Google Shape;500;g2fbf2059117_0_164"/>
          <p:cNvCxnSpPr/>
          <p:nvPr/>
        </p:nvCxnSpPr>
        <p:spPr>
          <a:xfrm>
            <a:off x="5102030" y="1685738"/>
            <a:ext cx="0" cy="403800"/>
          </a:xfrm>
          <a:prstGeom prst="straightConnector1">
            <a:avLst/>
          </a:prstGeom>
          <a:noFill/>
          <a:ln cap="flat" cmpd="sng" w="9525">
            <a:solidFill>
              <a:srgbClr val="FFFFFF"/>
            </a:solidFill>
            <a:prstDash val="dot"/>
            <a:round/>
            <a:headEnd len="sm" w="sm" type="none"/>
            <a:tailEnd len="sm" w="sm" type="none"/>
          </a:ln>
        </p:spPr>
      </p:cxnSp>
      <p:cxnSp>
        <p:nvCxnSpPr>
          <p:cNvPr id="501" name="Google Shape;501;g2fbf2059117_0_164"/>
          <p:cNvCxnSpPr/>
          <p:nvPr/>
        </p:nvCxnSpPr>
        <p:spPr>
          <a:xfrm>
            <a:off x="6294730" y="1685725"/>
            <a:ext cx="0" cy="403800"/>
          </a:xfrm>
          <a:prstGeom prst="straightConnector1">
            <a:avLst/>
          </a:prstGeom>
          <a:noFill/>
          <a:ln cap="flat" cmpd="sng" w="9525">
            <a:solidFill>
              <a:srgbClr val="FFFFFF"/>
            </a:solidFill>
            <a:prstDash val="dot"/>
            <a:round/>
            <a:headEnd len="sm" w="sm" type="none"/>
            <a:tailEnd len="sm" w="sm" type="none"/>
          </a:ln>
        </p:spPr>
      </p:cxnSp>
      <p:pic>
        <p:nvPicPr>
          <p:cNvPr id="502" name="Google Shape;502;g2fbf2059117_0_164"/>
          <p:cNvPicPr preferRelativeResize="0"/>
          <p:nvPr/>
        </p:nvPicPr>
        <p:blipFill rotWithShape="1">
          <a:blip r:embed="rId11">
            <a:alphaModFix/>
          </a:blip>
          <a:srcRect b="15304" l="7774" r="6514" t="0"/>
          <a:stretch/>
        </p:blipFill>
        <p:spPr>
          <a:xfrm>
            <a:off x="571525" y="3068475"/>
            <a:ext cx="356949" cy="352704"/>
          </a:xfrm>
          <a:prstGeom prst="rect">
            <a:avLst/>
          </a:prstGeom>
          <a:noFill/>
          <a:ln>
            <a:noFill/>
          </a:ln>
        </p:spPr>
      </p:pic>
      <p:pic>
        <p:nvPicPr>
          <p:cNvPr id="503" name="Google Shape;503;g2fbf2059117_0_164"/>
          <p:cNvPicPr preferRelativeResize="0"/>
          <p:nvPr/>
        </p:nvPicPr>
        <p:blipFill rotWithShape="1">
          <a:blip r:embed="rId12">
            <a:alphaModFix/>
          </a:blip>
          <a:srcRect b="16455" l="15773" r="13620" t="2684"/>
          <a:stretch/>
        </p:blipFill>
        <p:spPr>
          <a:xfrm>
            <a:off x="571525" y="3746613"/>
            <a:ext cx="356949" cy="353624"/>
          </a:xfrm>
          <a:prstGeom prst="rect">
            <a:avLst/>
          </a:prstGeom>
          <a:noFill/>
          <a:ln>
            <a:noFill/>
          </a:ln>
        </p:spPr>
      </p:pic>
      <p:pic>
        <p:nvPicPr>
          <p:cNvPr id="504" name="Google Shape;504;g2fbf2059117_0_164"/>
          <p:cNvPicPr preferRelativeResize="0"/>
          <p:nvPr/>
        </p:nvPicPr>
        <p:blipFill rotWithShape="1">
          <a:blip r:embed="rId13">
            <a:alphaModFix/>
          </a:blip>
          <a:srcRect b="14588" l="12811" r="11378" t="0"/>
          <a:stretch/>
        </p:blipFill>
        <p:spPr>
          <a:xfrm>
            <a:off x="593050" y="4425650"/>
            <a:ext cx="313878" cy="353624"/>
          </a:xfrm>
          <a:prstGeom prst="rect">
            <a:avLst/>
          </a:prstGeom>
          <a:noFill/>
          <a:ln>
            <a:noFill/>
          </a:ln>
        </p:spPr>
      </p:pic>
      <p:pic>
        <p:nvPicPr>
          <p:cNvPr id="505" name="Google Shape;505;g2fbf2059117_0_164"/>
          <p:cNvPicPr preferRelativeResize="0"/>
          <p:nvPr/>
        </p:nvPicPr>
        <p:blipFill rotWithShape="1">
          <a:blip r:embed="rId14">
            <a:alphaModFix/>
          </a:blip>
          <a:srcRect b="28393" l="0" r="0" t="16600"/>
          <a:stretch/>
        </p:blipFill>
        <p:spPr>
          <a:xfrm>
            <a:off x="4713547" y="3017175"/>
            <a:ext cx="1446681" cy="469700"/>
          </a:xfrm>
          <a:prstGeom prst="rect">
            <a:avLst/>
          </a:prstGeom>
          <a:noFill/>
          <a:ln>
            <a:noFill/>
          </a:ln>
        </p:spPr>
      </p:pic>
      <p:pic>
        <p:nvPicPr>
          <p:cNvPr id="506" name="Google Shape;506;g2fbf2059117_0_164"/>
          <p:cNvPicPr preferRelativeResize="0"/>
          <p:nvPr/>
        </p:nvPicPr>
        <p:blipFill rotWithShape="1">
          <a:blip r:embed="rId15">
            <a:alphaModFix/>
          </a:blip>
          <a:srcRect b="39023" l="57047" r="11383" t="20140"/>
          <a:stretch/>
        </p:blipFill>
        <p:spPr>
          <a:xfrm>
            <a:off x="3584779" y="2261571"/>
            <a:ext cx="837077" cy="609300"/>
          </a:xfrm>
          <a:prstGeom prst="rect">
            <a:avLst/>
          </a:prstGeom>
          <a:noFill/>
          <a:ln>
            <a:noFill/>
          </a:ln>
        </p:spPr>
      </p:pic>
      <p:pic>
        <p:nvPicPr>
          <p:cNvPr id="507" name="Google Shape;507;g2fbf2059117_0_164"/>
          <p:cNvPicPr preferRelativeResize="0"/>
          <p:nvPr/>
        </p:nvPicPr>
        <p:blipFill>
          <a:blip r:embed="rId16">
            <a:alphaModFix/>
          </a:blip>
          <a:stretch>
            <a:fillRect/>
          </a:stretch>
        </p:blipFill>
        <p:spPr>
          <a:xfrm>
            <a:off x="5695075" y="990996"/>
            <a:ext cx="1062700" cy="325204"/>
          </a:xfrm>
          <a:prstGeom prst="rect">
            <a:avLst/>
          </a:prstGeom>
          <a:noFill/>
          <a:ln>
            <a:noFill/>
          </a:ln>
        </p:spPr>
      </p:pic>
      <p:pic>
        <p:nvPicPr>
          <p:cNvPr id="508" name="Google Shape;508;g2fbf2059117_0_164"/>
          <p:cNvPicPr preferRelativeResize="0"/>
          <p:nvPr/>
        </p:nvPicPr>
        <p:blipFill>
          <a:blip r:embed="rId17">
            <a:alphaModFix/>
          </a:blip>
          <a:stretch>
            <a:fillRect/>
          </a:stretch>
        </p:blipFill>
        <p:spPr>
          <a:xfrm>
            <a:off x="4503113" y="1166272"/>
            <a:ext cx="1248627" cy="278478"/>
          </a:xfrm>
          <a:prstGeom prst="rect">
            <a:avLst/>
          </a:prstGeom>
          <a:noFill/>
          <a:ln>
            <a:noFill/>
          </a:ln>
        </p:spPr>
      </p:pic>
      <p:pic>
        <p:nvPicPr>
          <p:cNvPr id="509" name="Google Shape;509;g2fbf2059117_0_164"/>
          <p:cNvPicPr preferRelativeResize="0"/>
          <p:nvPr/>
        </p:nvPicPr>
        <p:blipFill>
          <a:blip r:embed="rId18">
            <a:alphaModFix/>
          </a:blip>
          <a:stretch>
            <a:fillRect/>
          </a:stretch>
        </p:blipFill>
        <p:spPr>
          <a:xfrm>
            <a:off x="6199397" y="3816260"/>
            <a:ext cx="1278900" cy="214315"/>
          </a:xfrm>
          <a:prstGeom prst="rect">
            <a:avLst/>
          </a:prstGeom>
          <a:noFill/>
          <a:ln>
            <a:noFill/>
          </a:ln>
        </p:spPr>
      </p:pic>
      <p:pic>
        <p:nvPicPr>
          <p:cNvPr id="510" name="Google Shape;510;g2fbf2059117_0_164"/>
          <p:cNvPicPr preferRelativeResize="0"/>
          <p:nvPr/>
        </p:nvPicPr>
        <p:blipFill>
          <a:blip r:embed="rId19">
            <a:alphaModFix/>
          </a:blip>
          <a:stretch>
            <a:fillRect/>
          </a:stretch>
        </p:blipFill>
        <p:spPr>
          <a:xfrm>
            <a:off x="4765350" y="3670169"/>
            <a:ext cx="1278900" cy="506531"/>
          </a:xfrm>
          <a:prstGeom prst="rect">
            <a:avLst/>
          </a:prstGeom>
          <a:noFill/>
          <a:ln>
            <a:noFill/>
          </a:ln>
        </p:spPr>
      </p:pic>
      <p:pic>
        <p:nvPicPr>
          <p:cNvPr id="511" name="Google Shape;511;g2fbf2059117_0_164"/>
          <p:cNvPicPr preferRelativeResize="0"/>
          <p:nvPr/>
        </p:nvPicPr>
        <p:blipFill>
          <a:blip r:embed="rId20">
            <a:alphaModFix/>
          </a:blip>
          <a:stretch>
            <a:fillRect/>
          </a:stretch>
        </p:blipFill>
        <p:spPr>
          <a:xfrm>
            <a:off x="6418725" y="3244028"/>
            <a:ext cx="701400" cy="445208"/>
          </a:xfrm>
          <a:prstGeom prst="rect">
            <a:avLst/>
          </a:prstGeom>
          <a:noFill/>
          <a:ln>
            <a:noFill/>
          </a:ln>
        </p:spPr>
      </p:pic>
      <p:pic>
        <p:nvPicPr>
          <p:cNvPr id="512" name="Google Shape;512;g2fbf2059117_0_164"/>
          <p:cNvPicPr preferRelativeResize="0"/>
          <p:nvPr/>
        </p:nvPicPr>
        <p:blipFill rotWithShape="1">
          <a:blip r:embed="rId21">
            <a:alphaModFix/>
          </a:blip>
          <a:srcRect b="16905" l="0" r="0" t="14176"/>
          <a:stretch/>
        </p:blipFill>
        <p:spPr>
          <a:xfrm>
            <a:off x="5048950" y="2388823"/>
            <a:ext cx="1278900" cy="207115"/>
          </a:xfrm>
          <a:prstGeom prst="rect">
            <a:avLst/>
          </a:prstGeom>
          <a:noFill/>
          <a:ln>
            <a:noFill/>
          </a:ln>
        </p:spPr>
      </p:pic>
      <p:pic>
        <p:nvPicPr>
          <p:cNvPr id="513" name="Google Shape;513;g2fbf2059117_0_164"/>
          <p:cNvPicPr preferRelativeResize="0"/>
          <p:nvPr/>
        </p:nvPicPr>
        <p:blipFill>
          <a:blip r:embed="rId22">
            <a:alphaModFix/>
          </a:blip>
          <a:stretch>
            <a:fillRect/>
          </a:stretch>
        </p:blipFill>
        <p:spPr>
          <a:xfrm>
            <a:off x="3551575" y="3471798"/>
            <a:ext cx="903476" cy="903452"/>
          </a:xfrm>
          <a:prstGeom prst="rect">
            <a:avLst/>
          </a:prstGeom>
          <a:noFill/>
          <a:ln>
            <a:noFill/>
          </a:ln>
        </p:spPr>
      </p:pic>
      <p:pic>
        <p:nvPicPr>
          <p:cNvPr id="514" name="Google Shape;514;g2fbf2059117_0_164"/>
          <p:cNvPicPr preferRelativeResize="0"/>
          <p:nvPr/>
        </p:nvPicPr>
        <p:blipFill>
          <a:blip r:embed="rId23">
            <a:alphaModFix/>
          </a:blip>
          <a:stretch>
            <a:fillRect/>
          </a:stretch>
        </p:blipFill>
        <p:spPr>
          <a:xfrm>
            <a:off x="5516377" y="4297351"/>
            <a:ext cx="759180" cy="506524"/>
          </a:xfrm>
          <a:prstGeom prst="rect">
            <a:avLst/>
          </a:prstGeom>
          <a:noFill/>
          <a:ln>
            <a:noFill/>
          </a:ln>
        </p:spPr>
      </p:pic>
      <p:pic>
        <p:nvPicPr>
          <p:cNvPr id="515" name="Google Shape;515;g2fbf2059117_0_164"/>
          <p:cNvPicPr preferRelativeResize="0"/>
          <p:nvPr/>
        </p:nvPicPr>
        <p:blipFill>
          <a:blip r:embed="rId24">
            <a:alphaModFix/>
          </a:blip>
          <a:stretch>
            <a:fillRect/>
          </a:stretch>
        </p:blipFill>
        <p:spPr>
          <a:xfrm>
            <a:off x="6378150" y="1732725"/>
            <a:ext cx="1124982" cy="309825"/>
          </a:xfrm>
          <a:prstGeom prst="rect">
            <a:avLst/>
          </a:prstGeom>
          <a:noFill/>
          <a:ln>
            <a:noFill/>
          </a:ln>
        </p:spPr>
      </p:pic>
      <p:pic>
        <p:nvPicPr>
          <p:cNvPr id="516" name="Google Shape;516;g2fbf2059117_0_164"/>
          <p:cNvPicPr preferRelativeResize="0"/>
          <p:nvPr/>
        </p:nvPicPr>
        <p:blipFill>
          <a:blip r:embed="rId25">
            <a:alphaModFix/>
          </a:blip>
          <a:stretch>
            <a:fillRect/>
          </a:stretch>
        </p:blipFill>
        <p:spPr>
          <a:xfrm>
            <a:off x="4355970" y="4598170"/>
            <a:ext cx="1248624" cy="249725"/>
          </a:xfrm>
          <a:prstGeom prst="rect">
            <a:avLst/>
          </a:prstGeom>
          <a:noFill/>
          <a:ln>
            <a:noFill/>
          </a:ln>
        </p:spPr>
      </p:pic>
      <p:pic>
        <p:nvPicPr>
          <p:cNvPr id="517" name="Google Shape;517;g2fbf2059117_0_164"/>
          <p:cNvPicPr preferRelativeResize="0"/>
          <p:nvPr/>
        </p:nvPicPr>
        <p:blipFill>
          <a:blip r:embed="rId26">
            <a:alphaModFix/>
          </a:blip>
          <a:stretch>
            <a:fillRect/>
          </a:stretch>
        </p:blipFill>
        <p:spPr>
          <a:xfrm>
            <a:off x="3412375" y="990992"/>
            <a:ext cx="1061625" cy="248818"/>
          </a:xfrm>
          <a:prstGeom prst="rect">
            <a:avLst/>
          </a:prstGeom>
          <a:noFill/>
          <a:ln>
            <a:noFill/>
          </a:ln>
        </p:spPr>
      </p:pic>
      <p:pic>
        <p:nvPicPr>
          <p:cNvPr id="518" name="Google Shape;518;g2fbf2059117_0_164"/>
          <p:cNvPicPr preferRelativeResize="0"/>
          <p:nvPr/>
        </p:nvPicPr>
        <p:blipFill>
          <a:blip r:embed="rId27">
            <a:alphaModFix/>
          </a:blip>
          <a:stretch>
            <a:fillRect/>
          </a:stretch>
        </p:blipFill>
        <p:spPr>
          <a:xfrm>
            <a:off x="3358525" y="4348750"/>
            <a:ext cx="997461" cy="403800"/>
          </a:xfrm>
          <a:prstGeom prst="rect">
            <a:avLst/>
          </a:prstGeom>
          <a:noFill/>
          <a:ln>
            <a:noFill/>
          </a:ln>
        </p:spPr>
      </p:pic>
      <p:pic>
        <p:nvPicPr>
          <p:cNvPr id="519" name="Google Shape;519;g2fbf2059117_0_164"/>
          <p:cNvPicPr preferRelativeResize="0"/>
          <p:nvPr/>
        </p:nvPicPr>
        <p:blipFill rotWithShape="1">
          <a:blip r:embed="rId28">
            <a:alphaModFix/>
          </a:blip>
          <a:srcRect b="24885" l="0" r="0" t="0"/>
          <a:stretch/>
        </p:blipFill>
        <p:spPr>
          <a:xfrm>
            <a:off x="3525300" y="2991561"/>
            <a:ext cx="903475" cy="506525"/>
          </a:xfrm>
          <a:prstGeom prst="rect">
            <a:avLst/>
          </a:prstGeom>
          <a:noFill/>
          <a:ln>
            <a:noFill/>
          </a:ln>
        </p:spPr>
      </p:pic>
      <p:pic>
        <p:nvPicPr>
          <p:cNvPr id="520" name="Google Shape;520;g2fbf2059117_0_164"/>
          <p:cNvPicPr preferRelativeResize="0"/>
          <p:nvPr/>
        </p:nvPicPr>
        <p:blipFill>
          <a:blip r:embed="rId29">
            <a:alphaModFix/>
          </a:blip>
          <a:stretch>
            <a:fillRect/>
          </a:stretch>
        </p:blipFill>
        <p:spPr>
          <a:xfrm>
            <a:off x="3525296" y="3009615"/>
            <a:ext cx="903476" cy="470408"/>
          </a:xfrm>
          <a:prstGeom prst="rect">
            <a:avLst/>
          </a:prstGeom>
          <a:noFill/>
          <a:ln>
            <a:noFill/>
          </a:ln>
        </p:spPr>
      </p:pic>
      <p:pic>
        <p:nvPicPr>
          <p:cNvPr id="521" name="Google Shape;521;g2fbf2059117_0_164"/>
          <p:cNvPicPr preferRelativeResize="0"/>
          <p:nvPr/>
        </p:nvPicPr>
        <p:blipFill>
          <a:blip r:embed="rId30">
            <a:alphaModFix/>
          </a:blip>
          <a:stretch>
            <a:fillRect/>
          </a:stretch>
        </p:blipFill>
        <p:spPr>
          <a:xfrm>
            <a:off x="5812625" y="2715437"/>
            <a:ext cx="1592781" cy="409075"/>
          </a:xfrm>
          <a:prstGeom prst="rect">
            <a:avLst/>
          </a:prstGeom>
          <a:noFill/>
          <a:ln>
            <a:noFill/>
          </a:ln>
        </p:spPr>
      </p:pic>
      <p:pic>
        <p:nvPicPr>
          <p:cNvPr id="522" name="Google Shape;522;g2fbf2059117_0_164"/>
          <p:cNvPicPr preferRelativeResize="0"/>
          <p:nvPr/>
        </p:nvPicPr>
        <p:blipFill>
          <a:blip r:embed="rId31">
            <a:alphaModFix/>
          </a:blip>
          <a:stretch>
            <a:fillRect/>
          </a:stretch>
        </p:blipFill>
        <p:spPr>
          <a:xfrm>
            <a:off x="6757763" y="1032216"/>
            <a:ext cx="647625" cy="409083"/>
          </a:xfrm>
          <a:prstGeom prst="rect">
            <a:avLst/>
          </a:prstGeom>
          <a:noFill/>
          <a:ln>
            <a:noFill/>
          </a:ln>
        </p:spPr>
      </p:pic>
      <p:pic>
        <p:nvPicPr>
          <p:cNvPr id="523" name="Google Shape;523;g2fbf2059117_0_164"/>
          <p:cNvPicPr preferRelativeResize="0"/>
          <p:nvPr/>
        </p:nvPicPr>
        <p:blipFill>
          <a:blip r:embed="rId32">
            <a:alphaModFix/>
          </a:blip>
          <a:stretch>
            <a:fillRect/>
          </a:stretch>
        </p:blipFill>
        <p:spPr>
          <a:xfrm>
            <a:off x="4798538" y="2311925"/>
            <a:ext cx="313875" cy="313875"/>
          </a:xfrm>
          <a:prstGeom prst="rect">
            <a:avLst/>
          </a:prstGeom>
          <a:noFill/>
          <a:ln>
            <a:noFill/>
          </a:ln>
        </p:spPr>
      </p:pic>
      <p:grpSp>
        <p:nvGrpSpPr>
          <p:cNvPr id="524" name="Google Shape;524;g2fbf2059117_0_164"/>
          <p:cNvGrpSpPr/>
          <p:nvPr/>
        </p:nvGrpSpPr>
        <p:grpSpPr>
          <a:xfrm>
            <a:off x="6289000" y="4534025"/>
            <a:ext cx="1200300" cy="313875"/>
            <a:chOff x="6289000" y="4534025"/>
            <a:chExt cx="1200300" cy="313875"/>
          </a:xfrm>
        </p:grpSpPr>
        <p:sp>
          <p:nvSpPr>
            <p:cNvPr id="525" name="Google Shape;525;g2fbf2059117_0_164"/>
            <p:cNvSpPr/>
            <p:nvPr/>
          </p:nvSpPr>
          <p:spPr>
            <a:xfrm>
              <a:off x="6289000" y="4534025"/>
              <a:ext cx="1200300" cy="313800"/>
            </a:xfrm>
            <a:prstGeom prst="rect">
              <a:avLst/>
            </a:prstGeom>
            <a:solidFill>
              <a:srgbClr val="07266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526" name="Google Shape;526;g2fbf2059117_0_164"/>
            <p:cNvPicPr preferRelativeResize="0"/>
            <p:nvPr/>
          </p:nvPicPr>
          <p:blipFill>
            <a:blip r:embed="rId33">
              <a:alphaModFix/>
            </a:blip>
            <a:stretch>
              <a:fillRect/>
            </a:stretch>
          </p:blipFill>
          <p:spPr>
            <a:xfrm>
              <a:off x="6315014" y="4598175"/>
              <a:ext cx="1156124" cy="249725"/>
            </a:xfrm>
            <a:prstGeom prst="rect">
              <a:avLst/>
            </a:prstGeom>
            <a:noFill/>
            <a:ln>
              <a:noFill/>
            </a:ln>
          </p:spPr>
        </p:pic>
      </p:gr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1" name="Shape 531"/>
        <p:cNvGrpSpPr/>
        <p:nvPr/>
      </p:nvGrpSpPr>
      <p:grpSpPr>
        <a:xfrm>
          <a:off x="0" y="0"/>
          <a:ext cx="0" cy="0"/>
          <a:chOff x="0" y="0"/>
          <a:chExt cx="0" cy="0"/>
        </a:xfrm>
      </p:grpSpPr>
      <p:sp>
        <p:nvSpPr>
          <p:cNvPr id="532" name="Google Shape;532;g2fbf2059117_0_243"/>
          <p:cNvSpPr txBox="1"/>
          <p:nvPr>
            <p:ph idx="1" type="body"/>
          </p:nvPr>
        </p:nvSpPr>
        <p:spPr>
          <a:xfrm>
            <a:off x="431801" y="449663"/>
            <a:ext cx="8280300" cy="7014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Clr>
                <a:schemeClr val="hlink"/>
              </a:buClr>
              <a:buSzPts val="1100"/>
              <a:buNone/>
            </a:pPr>
            <a:r>
              <a:rPr lang="en-GB" sz="2100"/>
              <a:t>The Practitioners Hub Cohort of 2024 - Company and EiR information</a:t>
            </a:r>
            <a:endParaRPr sz="2100"/>
          </a:p>
        </p:txBody>
      </p:sp>
      <p:sp>
        <p:nvSpPr>
          <p:cNvPr id="533" name="Google Shape;533;g2fbf2059117_0_243"/>
          <p:cNvSpPr txBox="1"/>
          <p:nvPr/>
        </p:nvSpPr>
        <p:spPr>
          <a:xfrm>
            <a:off x="117575" y="4247050"/>
            <a:ext cx="9026400" cy="863700"/>
          </a:xfrm>
          <a:prstGeom prst="rect">
            <a:avLst/>
          </a:prstGeom>
          <a:noFill/>
          <a:ln>
            <a:noFill/>
          </a:ln>
        </p:spPr>
        <p:txBody>
          <a:bodyPr anchorCtr="0" anchor="b" bIns="72000" lIns="0" spcFirstLastPara="1" rIns="108000" wrap="square" tIns="0">
            <a:normAutofit/>
          </a:bodyPr>
          <a:lstStyle/>
          <a:p>
            <a:pPr indent="0" lvl="0" marL="0" marR="0" rtl="0" algn="r">
              <a:lnSpc>
                <a:spcPct val="100000"/>
              </a:lnSpc>
              <a:spcBef>
                <a:spcPts val="0"/>
              </a:spcBef>
              <a:spcAft>
                <a:spcPts val="0"/>
              </a:spcAft>
              <a:buClr>
                <a:schemeClr val="hlink"/>
              </a:buClr>
              <a:buSzPts val="1100"/>
              <a:buFont typeface="Arial"/>
              <a:buNone/>
            </a:pPr>
            <a:r>
              <a:rPr b="0" i="0" lang="en-GB" sz="1000" u="none" cap="none" strike="noStrike">
                <a:solidFill>
                  <a:schemeClr val="lt1"/>
                </a:solidFill>
                <a:latin typeface="Arial"/>
                <a:ea typeface="Arial"/>
                <a:cs typeface="Arial"/>
                <a:sym typeface="Arial"/>
              </a:rPr>
              <a:t>Slide deck developed for The Turing Way Practitioners Hub Partners</a:t>
            </a:r>
            <a:r>
              <a:rPr lang="en-GB" sz="1000">
                <a:solidFill>
                  <a:schemeClr val="lt1"/>
                </a:solidFill>
              </a:rPr>
              <a:t>, some logos have yet to be confirmed from the company point of contact</a:t>
            </a:r>
            <a:endParaRPr b="0" i="0" sz="1000" u="none" cap="none" strike="noStrike">
              <a:solidFill>
                <a:schemeClr val="lt1"/>
              </a:solidFill>
              <a:latin typeface="Arial"/>
              <a:ea typeface="Arial"/>
              <a:cs typeface="Arial"/>
              <a:sym typeface="Arial"/>
            </a:endParaRPr>
          </a:p>
        </p:txBody>
      </p:sp>
      <p:sp>
        <p:nvSpPr>
          <p:cNvPr id="534" name="Google Shape;534;g2fbf2059117_0_243"/>
          <p:cNvSpPr txBox="1"/>
          <p:nvPr/>
        </p:nvSpPr>
        <p:spPr>
          <a:xfrm>
            <a:off x="492550" y="1386113"/>
            <a:ext cx="3561600" cy="26259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GB" sz="1800">
                <a:solidFill>
                  <a:schemeClr val="lt1"/>
                </a:solidFill>
              </a:rPr>
              <a:t>All company information and Experts in Residence (EiRs) details are (temporarily) shared in </a:t>
            </a:r>
            <a:r>
              <a:rPr lang="en-GB" sz="1800" u="sng">
                <a:solidFill>
                  <a:srgbClr val="FFC000"/>
                </a:solidFill>
                <a:hlinkClick r:id="rId3">
                  <a:extLst>
                    <a:ext uri="{A12FA001-AC4F-418D-AE19-62706E023703}">
                      <ahyp:hlinkClr val="tx"/>
                    </a:ext>
                  </a:extLst>
                </a:hlinkClick>
              </a:rPr>
              <a:t>this slidedeck</a:t>
            </a:r>
            <a:r>
              <a:rPr lang="en-GB" sz="1800">
                <a:solidFill>
                  <a:schemeClr val="lt1"/>
                </a:solidFill>
              </a:rPr>
              <a:t>.</a:t>
            </a:r>
            <a:endParaRPr sz="1800">
              <a:solidFill>
                <a:schemeClr val="lt1"/>
              </a:solidFill>
            </a:endParaRPr>
          </a:p>
          <a:p>
            <a:pPr indent="0" lvl="0" marL="0" rtl="0" algn="l">
              <a:lnSpc>
                <a:spcPct val="115000"/>
              </a:lnSpc>
              <a:spcBef>
                <a:spcPts val="0"/>
              </a:spcBef>
              <a:spcAft>
                <a:spcPts val="0"/>
              </a:spcAft>
              <a:buNone/>
            </a:pPr>
            <a:r>
              <a:t/>
            </a:r>
            <a:endParaRPr sz="1800">
              <a:solidFill>
                <a:schemeClr val="lt1"/>
              </a:solidFill>
            </a:endParaRPr>
          </a:p>
          <a:p>
            <a:pPr indent="0" lvl="0" marL="0" rtl="0" algn="l">
              <a:lnSpc>
                <a:spcPct val="115000"/>
              </a:lnSpc>
              <a:spcBef>
                <a:spcPts val="0"/>
              </a:spcBef>
              <a:spcAft>
                <a:spcPts val="0"/>
              </a:spcAft>
              <a:buNone/>
            </a:pPr>
            <a:r>
              <a:rPr lang="en-GB" sz="1800">
                <a:solidFill>
                  <a:schemeClr val="lt1"/>
                </a:solidFill>
              </a:rPr>
              <a:t>Check out the cohort details!</a:t>
            </a:r>
            <a:br>
              <a:rPr lang="en-GB" sz="1800">
                <a:solidFill>
                  <a:schemeClr val="lt1"/>
                </a:solidFill>
              </a:rPr>
            </a:br>
            <a:r>
              <a:rPr i="1" lang="en-GB" sz="1600">
                <a:solidFill>
                  <a:schemeClr val="lt1"/>
                </a:solidFill>
              </a:rPr>
              <a:t>You can update your / your company information if needed.</a:t>
            </a:r>
            <a:endParaRPr i="1" sz="1600">
              <a:solidFill>
                <a:schemeClr val="lt1"/>
              </a:solidFill>
            </a:endParaRPr>
          </a:p>
        </p:txBody>
      </p:sp>
      <p:sp>
        <p:nvSpPr>
          <p:cNvPr id="535" name="Google Shape;535;g2fbf2059117_0_243"/>
          <p:cNvSpPr/>
          <p:nvPr/>
        </p:nvSpPr>
        <p:spPr>
          <a:xfrm>
            <a:off x="4499375" y="995550"/>
            <a:ext cx="4300500" cy="3627900"/>
          </a:xfrm>
          <a:prstGeom prst="roundRect">
            <a:avLst>
              <a:gd fmla="val 16667" name="adj"/>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536" name="Google Shape;536;g2fbf2059117_0_243"/>
          <p:cNvPicPr preferRelativeResize="0"/>
          <p:nvPr/>
        </p:nvPicPr>
        <p:blipFill>
          <a:blip r:embed="rId4">
            <a:alphaModFix/>
          </a:blip>
          <a:stretch>
            <a:fillRect/>
          </a:stretch>
        </p:blipFill>
        <p:spPr>
          <a:xfrm>
            <a:off x="4568401" y="3438837"/>
            <a:ext cx="1683972" cy="309825"/>
          </a:xfrm>
          <a:prstGeom prst="rect">
            <a:avLst/>
          </a:prstGeom>
          <a:noFill/>
          <a:ln>
            <a:noFill/>
          </a:ln>
        </p:spPr>
      </p:pic>
      <p:pic>
        <p:nvPicPr>
          <p:cNvPr id="537" name="Google Shape;537;g2fbf2059117_0_243"/>
          <p:cNvPicPr preferRelativeResize="0"/>
          <p:nvPr/>
        </p:nvPicPr>
        <p:blipFill>
          <a:blip r:embed="rId5">
            <a:alphaModFix/>
          </a:blip>
          <a:stretch>
            <a:fillRect/>
          </a:stretch>
        </p:blipFill>
        <p:spPr>
          <a:xfrm>
            <a:off x="6396539" y="3489062"/>
            <a:ext cx="1062724" cy="309825"/>
          </a:xfrm>
          <a:prstGeom prst="rect">
            <a:avLst/>
          </a:prstGeom>
          <a:noFill/>
          <a:ln>
            <a:noFill/>
          </a:ln>
        </p:spPr>
      </p:pic>
      <p:pic>
        <p:nvPicPr>
          <p:cNvPr id="538" name="Google Shape;538;g2fbf2059117_0_243"/>
          <p:cNvPicPr preferRelativeResize="0"/>
          <p:nvPr/>
        </p:nvPicPr>
        <p:blipFill rotWithShape="1">
          <a:blip r:embed="rId6">
            <a:alphaModFix/>
          </a:blip>
          <a:srcRect b="28393" l="0" r="0" t="16600"/>
          <a:stretch/>
        </p:blipFill>
        <p:spPr>
          <a:xfrm>
            <a:off x="4653424" y="1761775"/>
            <a:ext cx="1371140" cy="445200"/>
          </a:xfrm>
          <a:prstGeom prst="rect">
            <a:avLst/>
          </a:prstGeom>
          <a:noFill/>
          <a:ln>
            <a:noFill/>
          </a:ln>
        </p:spPr>
      </p:pic>
      <p:pic>
        <p:nvPicPr>
          <p:cNvPr id="539" name="Google Shape;539;g2fbf2059117_0_243"/>
          <p:cNvPicPr preferRelativeResize="0"/>
          <p:nvPr/>
        </p:nvPicPr>
        <p:blipFill rotWithShape="1">
          <a:blip r:embed="rId7">
            <a:alphaModFix/>
          </a:blip>
          <a:srcRect b="39023" l="57047" r="11383" t="20140"/>
          <a:stretch/>
        </p:blipFill>
        <p:spPr>
          <a:xfrm>
            <a:off x="4699575" y="2241075"/>
            <a:ext cx="828033" cy="602750"/>
          </a:xfrm>
          <a:prstGeom prst="rect">
            <a:avLst/>
          </a:prstGeom>
          <a:noFill/>
          <a:ln>
            <a:noFill/>
          </a:ln>
        </p:spPr>
      </p:pic>
      <p:pic>
        <p:nvPicPr>
          <p:cNvPr id="540" name="Google Shape;540;g2fbf2059117_0_243"/>
          <p:cNvPicPr preferRelativeResize="0"/>
          <p:nvPr/>
        </p:nvPicPr>
        <p:blipFill>
          <a:blip r:embed="rId8">
            <a:alphaModFix/>
          </a:blip>
          <a:stretch>
            <a:fillRect/>
          </a:stretch>
        </p:blipFill>
        <p:spPr>
          <a:xfrm>
            <a:off x="7189201" y="3042213"/>
            <a:ext cx="1371150" cy="419576"/>
          </a:xfrm>
          <a:prstGeom prst="rect">
            <a:avLst/>
          </a:prstGeom>
          <a:noFill/>
          <a:ln>
            <a:noFill/>
          </a:ln>
        </p:spPr>
      </p:pic>
      <p:pic>
        <p:nvPicPr>
          <p:cNvPr id="541" name="Google Shape;541;g2fbf2059117_0_243"/>
          <p:cNvPicPr preferRelativeResize="0"/>
          <p:nvPr/>
        </p:nvPicPr>
        <p:blipFill>
          <a:blip r:embed="rId9">
            <a:alphaModFix/>
          </a:blip>
          <a:stretch>
            <a:fillRect/>
          </a:stretch>
        </p:blipFill>
        <p:spPr>
          <a:xfrm>
            <a:off x="7603432" y="3513313"/>
            <a:ext cx="1115569" cy="248800"/>
          </a:xfrm>
          <a:prstGeom prst="rect">
            <a:avLst/>
          </a:prstGeom>
          <a:noFill/>
          <a:ln>
            <a:noFill/>
          </a:ln>
        </p:spPr>
      </p:pic>
      <p:pic>
        <p:nvPicPr>
          <p:cNvPr id="542" name="Google Shape;542;g2fbf2059117_0_243"/>
          <p:cNvPicPr preferRelativeResize="0"/>
          <p:nvPr/>
        </p:nvPicPr>
        <p:blipFill>
          <a:blip r:embed="rId10">
            <a:alphaModFix/>
          </a:blip>
          <a:stretch>
            <a:fillRect/>
          </a:stretch>
        </p:blipFill>
        <p:spPr>
          <a:xfrm>
            <a:off x="6985525" y="2798572"/>
            <a:ext cx="1371149" cy="229791"/>
          </a:xfrm>
          <a:prstGeom prst="rect">
            <a:avLst/>
          </a:prstGeom>
          <a:noFill/>
          <a:ln>
            <a:noFill/>
          </a:ln>
        </p:spPr>
      </p:pic>
      <p:pic>
        <p:nvPicPr>
          <p:cNvPr id="543" name="Google Shape;543;g2fbf2059117_0_243"/>
          <p:cNvPicPr preferRelativeResize="0"/>
          <p:nvPr/>
        </p:nvPicPr>
        <p:blipFill>
          <a:blip r:embed="rId11">
            <a:alphaModFix/>
          </a:blip>
          <a:stretch>
            <a:fillRect/>
          </a:stretch>
        </p:blipFill>
        <p:spPr>
          <a:xfrm>
            <a:off x="5147925" y="1100923"/>
            <a:ext cx="1521959" cy="602750"/>
          </a:xfrm>
          <a:prstGeom prst="rect">
            <a:avLst/>
          </a:prstGeom>
          <a:noFill/>
          <a:ln>
            <a:noFill/>
          </a:ln>
        </p:spPr>
      </p:pic>
      <p:pic>
        <p:nvPicPr>
          <p:cNvPr id="544" name="Google Shape;544;g2fbf2059117_0_243"/>
          <p:cNvPicPr preferRelativeResize="0"/>
          <p:nvPr/>
        </p:nvPicPr>
        <p:blipFill>
          <a:blip r:embed="rId12">
            <a:alphaModFix/>
          </a:blip>
          <a:stretch>
            <a:fillRect/>
          </a:stretch>
        </p:blipFill>
        <p:spPr>
          <a:xfrm>
            <a:off x="6403562" y="3903575"/>
            <a:ext cx="701369" cy="445200"/>
          </a:xfrm>
          <a:prstGeom prst="rect">
            <a:avLst/>
          </a:prstGeom>
          <a:noFill/>
          <a:ln>
            <a:noFill/>
          </a:ln>
        </p:spPr>
      </p:pic>
      <p:pic>
        <p:nvPicPr>
          <p:cNvPr id="545" name="Google Shape;545;g2fbf2059117_0_243"/>
          <p:cNvPicPr preferRelativeResize="0"/>
          <p:nvPr/>
        </p:nvPicPr>
        <p:blipFill rotWithShape="1">
          <a:blip r:embed="rId13">
            <a:alphaModFix/>
          </a:blip>
          <a:srcRect b="16905" l="0" r="0" t="14176"/>
          <a:stretch/>
        </p:blipFill>
        <p:spPr>
          <a:xfrm>
            <a:off x="7603413" y="3905350"/>
            <a:ext cx="992750" cy="160775"/>
          </a:xfrm>
          <a:prstGeom prst="rect">
            <a:avLst/>
          </a:prstGeom>
          <a:noFill/>
          <a:ln>
            <a:noFill/>
          </a:ln>
        </p:spPr>
      </p:pic>
      <p:pic>
        <p:nvPicPr>
          <p:cNvPr id="546" name="Google Shape;546;g2fbf2059117_0_243"/>
          <p:cNvPicPr preferRelativeResize="0"/>
          <p:nvPr/>
        </p:nvPicPr>
        <p:blipFill>
          <a:blip r:embed="rId14">
            <a:alphaModFix/>
          </a:blip>
          <a:stretch>
            <a:fillRect/>
          </a:stretch>
        </p:blipFill>
        <p:spPr>
          <a:xfrm>
            <a:off x="5391350" y="3685163"/>
            <a:ext cx="1115574" cy="1115574"/>
          </a:xfrm>
          <a:prstGeom prst="rect">
            <a:avLst/>
          </a:prstGeom>
          <a:noFill/>
          <a:ln>
            <a:noFill/>
          </a:ln>
        </p:spPr>
      </p:pic>
      <p:pic>
        <p:nvPicPr>
          <p:cNvPr id="547" name="Google Shape;547;g2fbf2059117_0_243"/>
          <p:cNvPicPr preferRelativeResize="0"/>
          <p:nvPr/>
        </p:nvPicPr>
        <p:blipFill>
          <a:blip r:embed="rId15">
            <a:alphaModFix/>
          </a:blip>
          <a:stretch>
            <a:fillRect/>
          </a:stretch>
        </p:blipFill>
        <p:spPr>
          <a:xfrm>
            <a:off x="7104925" y="1105141"/>
            <a:ext cx="903474" cy="602767"/>
          </a:xfrm>
          <a:prstGeom prst="rect">
            <a:avLst/>
          </a:prstGeom>
          <a:noFill/>
          <a:ln>
            <a:noFill/>
          </a:ln>
        </p:spPr>
      </p:pic>
      <p:pic>
        <p:nvPicPr>
          <p:cNvPr id="548" name="Google Shape;548;g2fbf2059117_0_243"/>
          <p:cNvPicPr preferRelativeResize="0"/>
          <p:nvPr/>
        </p:nvPicPr>
        <p:blipFill>
          <a:blip r:embed="rId16">
            <a:alphaModFix/>
          </a:blip>
          <a:stretch>
            <a:fillRect/>
          </a:stretch>
        </p:blipFill>
        <p:spPr>
          <a:xfrm>
            <a:off x="6154101" y="1829915"/>
            <a:ext cx="1200302" cy="330560"/>
          </a:xfrm>
          <a:prstGeom prst="rect">
            <a:avLst/>
          </a:prstGeom>
          <a:noFill/>
          <a:ln>
            <a:noFill/>
          </a:ln>
        </p:spPr>
      </p:pic>
      <p:pic>
        <p:nvPicPr>
          <p:cNvPr id="549" name="Google Shape;549;g2fbf2059117_0_243"/>
          <p:cNvPicPr preferRelativeResize="0"/>
          <p:nvPr/>
        </p:nvPicPr>
        <p:blipFill>
          <a:blip r:embed="rId17">
            <a:alphaModFix/>
          </a:blip>
          <a:stretch>
            <a:fillRect/>
          </a:stretch>
        </p:blipFill>
        <p:spPr>
          <a:xfrm>
            <a:off x="5692062" y="2308374"/>
            <a:ext cx="1626000" cy="325200"/>
          </a:xfrm>
          <a:prstGeom prst="rect">
            <a:avLst/>
          </a:prstGeom>
          <a:noFill/>
          <a:ln>
            <a:noFill/>
          </a:ln>
        </p:spPr>
      </p:pic>
      <p:pic>
        <p:nvPicPr>
          <p:cNvPr id="550" name="Google Shape;550;g2fbf2059117_0_243"/>
          <p:cNvPicPr preferRelativeResize="0"/>
          <p:nvPr/>
        </p:nvPicPr>
        <p:blipFill>
          <a:blip r:embed="rId18">
            <a:alphaModFix/>
          </a:blip>
          <a:stretch>
            <a:fillRect/>
          </a:stretch>
        </p:blipFill>
        <p:spPr>
          <a:xfrm>
            <a:off x="7524363" y="2438129"/>
            <a:ext cx="1061625" cy="248818"/>
          </a:xfrm>
          <a:prstGeom prst="rect">
            <a:avLst/>
          </a:prstGeom>
          <a:noFill/>
          <a:ln>
            <a:noFill/>
          </a:ln>
        </p:spPr>
      </p:pic>
      <p:pic>
        <p:nvPicPr>
          <p:cNvPr id="551" name="Google Shape;551;g2fbf2059117_0_243"/>
          <p:cNvPicPr preferRelativeResize="0"/>
          <p:nvPr/>
        </p:nvPicPr>
        <p:blipFill>
          <a:blip r:embed="rId19">
            <a:alphaModFix/>
          </a:blip>
          <a:stretch>
            <a:fillRect/>
          </a:stretch>
        </p:blipFill>
        <p:spPr>
          <a:xfrm>
            <a:off x="4610325" y="3874251"/>
            <a:ext cx="992749" cy="401893"/>
          </a:xfrm>
          <a:prstGeom prst="rect">
            <a:avLst/>
          </a:prstGeom>
          <a:noFill/>
          <a:ln>
            <a:noFill/>
          </a:ln>
        </p:spPr>
      </p:pic>
      <p:pic>
        <p:nvPicPr>
          <p:cNvPr id="552" name="Google Shape;552;g2fbf2059117_0_243"/>
          <p:cNvPicPr preferRelativeResize="0"/>
          <p:nvPr/>
        </p:nvPicPr>
        <p:blipFill>
          <a:blip r:embed="rId20">
            <a:alphaModFix/>
          </a:blip>
          <a:stretch>
            <a:fillRect/>
          </a:stretch>
        </p:blipFill>
        <p:spPr>
          <a:xfrm>
            <a:off x="4610313" y="2881299"/>
            <a:ext cx="1278899" cy="309825"/>
          </a:xfrm>
          <a:prstGeom prst="rect">
            <a:avLst/>
          </a:prstGeom>
          <a:noFill/>
          <a:ln>
            <a:noFill/>
          </a:ln>
        </p:spPr>
      </p:pic>
      <p:pic>
        <p:nvPicPr>
          <p:cNvPr id="553" name="Google Shape;553;g2fbf2059117_0_243"/>
          <p:cNvPicPr preferRelativeResize="0"/>
          <p:nvPr/>
        </p:nvPicPr>
        <p:blipFill>
          <a:blip r:embed="rId21">
            <a:alphaModFix/>
          </a:blip>
          <a:stretch>
            <a:fillRect/>
          </a:stretch>
        </p:blipFill>
        <p:spPr>
          <a:xfrm>
            <a:off x="6167549" y="2881290"/>
            <a:ext cx="743301" cy="469522"/>
          </a:xfrm>
          <a:prstGeom prst="rect">
            <a:avLst/>
          </a:prstGeom>
          <a:noFill/>
          <a:ln>
            <a:noFill/>
          </a:ln>
        </p:spPr>
      </p:pic>
      <p:pic>
        <p:nvPicPr>
          <p:cNvPr id="554" name="Google Shape;554;g2fbf2059117_0_243"/>
          <p:cNvPicPr preferRelativeResize="0"/>
          <p:nvPr/>
        </p:nvPicPr>
        <p:blipFill rotWithShape="1">
          <a:blip r:embed="rId22">
            <a:alphaModFix/>
          </a:blip>
          <a:srcRect b="24885" l="0" r="0" t="0"/>
          <a:stretch/>
        </p:blipFill>
        <p:spPr>
          <a:xfrm>
            <a:off x="7558791" y="1794727"/>
            <a:ext cx="992750" cy="556578"/>
          </a:xfrm>
          <a:prstGeom prst="rect">
            <a:avLst/>
          </a:prstGeom>
          <a:noFill/>
          <a:ln>
            <a:noFill/>
          </a:ln>
        </p:spPr>
      </p:pic>
      <p:pic>
        <p:nvPicPr>
          <p:cNvPr id="555" name="Google Shape;555;g2fbf2059117_0_243"/>
          <p:cNvPicPr preferRelativeResize="0"/>
          <p:nvPr/>
        </p:nvPicPr>
        <p:blipFill>
          <a:blip r:embed="rId23">
            <a:alphaModFix/>
          </a:blip>
          <a:stretch>
            <a:fillRect/>
          </a:stretch>
        </p:blipFill>
        <p:spPr>
          <a:xfrm>
            <a:off x="7205288" y="3840925"/>
            <a:ext cx="352200" cy="352200"/>
          </a:xfrm>
          <a:prstGeom prst="rect">
            <a:avLst/>
          </a:prstGeom>
          <a:noFill/>
          <a:ln>
            <a:noFill/>
          </a:ln>
        </p:spPr>
      </p:pic>
      <p:pic>
        <p:nvPicPr>
          <p:cNvPr id="556" name="Google Shape;556;g2fbf2059117_0_243"/>
          <p:cNvPicPr preferRelativeResize="0"/>
          <p:nvPr/>
        </p:nvPicPr>
        <p:blipFill>
          <a:blip r:embed="rId24">
            <a:alphaModFix/>
          </a:blip>
          <a:stretch>
            <a:fillRect/>
          </a:stretch>
        </p:blipFill>
        <p:spPr>
          <a:xfrm>
            <a:off x="7603433" y="1842390"/>
            <a:ext cx="903476" cy="470408"/>
          </a:xfrm>
          <a:prstGeom prst="rect">
            <a:avLst/>
          </a:prstGeom>
          <a:noFill/>
          <a:ln>
            <a:noFill/>
          </a:ln>
        </p:spPr>
      </p:pic>
      <p:grpSp>
        <p:nvGrpSpPr>
          <p:cNvPr id="557" name="Google Shape;557;g2fbf2059117_0_243"/>
          <p:cNvGrpSpPr/>
          <p:nvPr/>
        </p:nvGrpSpPr>
        <p:grpSpPr>
          <a:xfrm>
            <a:off x="7156375" y="4247050"/>
            <a:ext cx="1200300" cy="313875"/>
            <a:chOff x="6289000" y="4534025"/>
            <a:chExt cx="1200300" cy="313875"/>
          </a:xfrm>
        </p:grpSpPr>
        <p:sp>
          <p:nvSpPr>
            <p:cNvPr id="558" name="Google Shape;558;g2fbf2059117_0_243"/>
            <p:cNvSpPr/>
            <p:nvPr/>
          </p:nvSpPr>
          <p:spPr>
            <a:xfrm>
              <a:off x="6289000" y="4534025"/>
              <a:ext cx="1200300" cy="313800"/>
            </a:xfrm>
            <a:prstGeom prst="rect">
              <a:avLst/>
            </a:prstGeom>
            <a:solidFill>
              <a:srgbClr val="07266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559" name="Google Shape;559;g2fbf2059117_0_243"/>
            <p:cNvPicPr preferRelativeResize="0"/>
            <p:nvPr/>
          </p:nvPicPr>
          <p:blipFill>
            <a:blip r:embed="rId25">
              <a:alphaModFix/>
            </a:blip>
            <a:stretch>
              <a:fillRect/>
            </a:stretch>
          </p:blipFill>
          <p:spPr>
            <a:xfrm>
              <a:off x="6315014" y="4598175"/>
              <a:ext cx="1156124" cy="249725"/>
            </a:xfrm>
            <a:prstGeom prst="rect">
              <a:avLst/>
            </a:prstGeom>
            <a:noFill/>
            <a:ln>
              <a:noFill/>
            </a:ln>
          </p:spPr>
        </p:pic>
      </p:gr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4" name="Shape 564"/>
        <p:cNvGrpSpPr/>
        <p:nvPr/>
      </p:nvGrpSpPr>
      <p:grpSpPr>
        <a:xfrm>
          <a:off x="0" y="0"/>
          <a:ext cx="0" cy="0"/>
          <a:chOff x="0" y="0"/>
          <a:chExt cx="0" cy="0"/>
        </a:xfrm>
      </p:grpSpPr>
      <p:sp>
        <p:nvSpPr>
          <p:cNvPr id="565" name="Google Shape;565;g2fbb07f6110_0_1589"/>
          <p:cNvSpPr txBox="1"/>
          <p:nvPr>
            <p:ph idx="1" type="body"/>
          </p:nvPr>
        </p:nvSpPr>
        <p:spPr>
          <a:xfrm>
            <a:off x="431801" y="411163"/>
            <a:ext cx="8280300" cy="701400"/>
          </a:xfrm>
          <a:prstGeom prst="rect">
            <a:avLst/>
          </a:prstGeom>
        </p:spPr>
        <p:txBody>
          <a:bodyPr anchorCtr="0" anchor="t" bIns="0" lIns="0" spcFirstLastPara="1" rIns="0" wrap="square" tIns="0">
            <a:noAutofit/>
          </a:bodyPr>
          <a:lstStyle/>
          <a:p>
            <a:pPr indent="0" lvl="0" marL="0" rtl="0" algn="l">
              <a:lnSpc>
                <a:spcPct val="115000"/>
              </a:lnSpc>
              <a:spcBef>
                <a:spcPts val="0"/>
              </a:spcBef>
              <a:spcAft>
                <a:spcPts val="0"/>
              </a:spcAft>
              <a:buClr>
                <a:schemeClr val="hlink"/>
              </a:buClr>
              <a:buSzPts val="1100"/>
              <a:buFont typeface="Arial"/>
              <a:buNone/>
            </a:pPr>
            <a:r>
              <a:rPr lang="en-GB" sz="2200"/>
              <a:t>Main focus areas of this cohort (as per the goals shared with us)</a:t>
            </a:r>
            <a:endParaRPr sz="2200"/>
          </a:p>
        </p:txBody>
      </p:sp>
      <p:sp>
        <p:nvSpPr>
          <p:cNvPr id="566" name="Google Shape;566;g2fbb07f6110_0_1589"/>
          <p:cNvSpPr txBox="1"/>
          <p:nvPr>
            <p:ph idx="2" type="body"/>
          </p:nvPr>
        </p:nvSpPr>
        <p:spPr>
          <a:xfrm>
            <a:off x="431800" y="1123950"/>
            <a:ext cx="6530400" cy="2895600"/>
          </a:xfrm>
          <a:prstGeom prst="rect">
            <a:avLst/>
          </a:prstGeom>
        </p:spPr>
        <p:txBody>
          <a:bodyPr anchorCtr="0" anchor="t" bIns="0" lIns="0" spcFirstLastPara="1" rIns="0" wrap="square" tIns="0">
            <a:noAutofit/>
          </a:bodyPr>
          <a:lstStyle/>
          <a:p>
            <a:pPr indent="-330200" lvl="0" marL="457200" rtl="0" algn="l">
              <a:lnSpc>
                <a:spcPct val="115000"/>
              </a:lnSpc>
              <a:spcBef>
                <a:spcPts val="1000"/>
              </a:spcBef>
              <a:spcAft>
                <a:spcPts val="0"/>
              </a:spcAft>
              <a:buSzPts val="1600"/>
              <a:buChar char="–"/>
            </a:pPr>
            <a:r>
              <a:rPr b="1" lang="en-GB" sz="1600"/>
              <a:t>Group 1:</a:t>
            </a:r>
            <a:r>
              <a:rPr lang="en-GB" sz="1600"/>
              <a:t> Responsible Data Practices</a:t>
            </a:r>
            <a:endParaRPr sz="1400">
              <a:solidFill>
                <a:srgbClr val="FFC000"/>
              </a:solidFill>
            </a:endParaRPr>
          </a:p>
          <a:p>
            <a:pPr indent="-330200" lvl="0" marL="457200" rtl="0" algn="l">
              <a:lnSpc>
                <a:spcPct val="115000"/>
              </a:lnSpc>
              <a:spcBef>
                <a:spcPts val="1000"/>
              </a:spcBef>
              <a:spcAft>
                <a:spcPts val="0"/>
              </a:spcAft>
              <a:buSzPts val="1600"/>
              <a:buChar char="–"/>
            </a:pPr>
            <a:r>
              <a:rPr b="1" lang="en-GB" sz="1600"/>
              <a:t>Group 2: </a:t>
            </a:r>
            <a:r>
              <a:rPr lang="en-GB" sz="1600"/>
              <a:t>Data provenance and preservation</a:t>
            </a:r>
            <a:endParaRPr b="1" i="1" sz="1400">
              <a:solidFill>
                <a:srgbClr val="FFC000"/>
              </a:solidFill>
            </a:endParaRPr>
          </a:p>
          <a:p>
            <a:pPr indent="-330200" lvl="0" marL="457200" rtl="0" algn="l">
              <a:lnSpc>
                <a:spcPct val="115000"/>
              </a:lnSpc>
              <a:spcBef>
                <a:spcPts val="1000"/>
              </a:spcBef>
              <a:spcAft>
                <a:spcPts val="0"/>
              </a:spcAft>
              <a:buSzPts val="1600"/>
              <a:buChar char="–"/>
            </a:pPr>
            <a:r>
              <a:rPr b="1" lang="en-GB" sz="1600"/>
              <a:t>Group 3: </a:t>
            </a:r>
            <a:r>
              <a:rPr lang="en-GB" sz="1600"/>
              <a:t>Open practices in consulting</a:t>
            </a:r>
            <a:endParaRPr b="1" i="1" sz="1400">
              <a:solidFill>
                <a:srgbClr val="FFC000"/>
              </a:solidFill>
            </a:endParaRPr>
          </a:p>
          <a:p>
            <a:pPr indent="-330200" lvl="0" marL="457200" rtl="0" algn="l">
              <a:lnSpc>
                <a:spcPct val="115000"/>
              </a:lnSpc>
              <a:spcBef>
                <a:spcPts val="1000"/>
              </a:spcBef>
              <a:spcAft>
                <a:spcPts val="0"/>
              </a:spcAft>
              <a:buSzPts val="1600"/>
              <a:buChar char="–"/>
            </a:pPr>
            <a:r>
              <a:rPr b="1" lang="en-GB" sz="1600"/>
              <a:t>Group 4: </a:t>
            </a:r>
            <a:r>
              <a:rPr lang="en-GB" sz="1600"/>
              <a:t>AI/ML Integration - Safe AI</a:t>
            </a:r>
            <a:endParaRPr b="1" i="1" sz="1400">
              <a:solidFill>
                <a:srgbClr val="FFC000"/>
              </a:solidFill>
            </a:endParaRPr>
          </a:p>
          <a:p>
            <a:pPr indent="-330200" lvl="0" marL="457200" rtl="0" algn="l">
              <a:lnSpc>
                <a:spcPct val="115000"/>
              </a:lnSpc>
              <a:spcBef>
                <a:spcPts val="1000"/>
              </a:spcBef>
              <a:spcAft>
                <a:spcPts val="0"/>
              </a:spcAft>
              <a:buSzPts val="1600"/>
              <a:buChar char="–"/>
            </a:pPr>
            <a:r>
              <a:rPr b="1" lang="en-GB" sz="1600"/>
              <a:t>Group 5: </a:t>
            </a:r>
            <a:r>
              <a:rPr lang="en-GB" sz="1600"/>
              <a:t>AI/ML Integration - Cloud computing</a:t>
            </a:r>
            <a:endParaRPr b="1" i="1" sz="1400">
              <a:solidFill>
                <a:srgbClr val="FFC000"/>
              </a:solidFill>
            </a:endParaRPr>
          </a:p>
          <a:p>
            <a:pPr indent="-330200" lvl="0" marL="457200" rtl="0" algn="l">
              <a:lnSpc>
                <a:spcPct val="115000"/>
              </a:lnSpc>
              <a:spcBef>
                <a:spcPts val="1000"/>
              </a:spcBef>
              <a:spcAft>
                <a:spcPts val="0"/>
              </a:spcAft>
              <a:buSzPts val="1600"/>
              <a:buChar char="–"/>
            </a:pPr>
            <a:r>
              <a:rPr b="1" lang="en-GB" sz="1600"/>
              <a:t>Group 6: </a:t>
            </a:r>
            <a:r>
              <a:rPr lang="en-GB" sz="1600"/>
              <a:t>AI for Public engagement and Policy</a:t>
            </a:r>
            <a:endParaRPr sz="1800"/>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1" name="Shape 571"/>
        <p:cNvGrpSpPr/>
        <p:nvPr/>
      </p:nvGrpSpPr>
      <p:grpSpPr>
        <a:xfrm>
          <a:off x="0" y="0"/>
          <a:ext cx="0" cy="0"/>
          <a:chOff x="0" y="0"/>
          <a:chExt cx="0" cy="0"/>
        </a:xfrm>
      </p:grpSpPr>
      <p:sp>
        <p:nvSpPr>
          <p:cNvPr id="572" name="Google Shape;572;g2fbb07f6110_0_1620"/>
          <p:cNvSpPr txBox="1"/>
          <p:nvPr>
            <p:ph idx="1" type="body"/>
          </p:nvPr>
        </p:nvSpPr>
        <p:spPr>
          <a:xfrm>
            <a:off x="431851" y="-12"/>
            <a:ext cx="8280300" cy="701400"/>
          </a:xfrm>
          <a:prstGeom prst="rect">
            <a:avLst/>
          </a:prstGeom>
        </p:spPr>
        <p:txBody>
          <a:bodyPr anchorCtr="0" anchor="t" bIns="0" lIns="0" spcFirstLastPara="1" rIns="0" wrap="square" tIns="0">
            <a:noAutofit/>
          </a:bodyPr>
          <a:lstStyle/>
          <a:p>
            <a:pPr indent="0" lvl="0" marL="0" rtl="0" algn="l">
              <a:lnSpc>
                <a:spcPct val="115000"/>
              </a:lnSpc>
              <a:spcBef>
                <a:spcPts val="1000"/>
              </a:spcBef>
              <a:spcAft>
                <a:spcPts val="0"/>
              </a:spcAft>
              <a:buClr>
                <a:schemeClr val="hlink"/>
              </a:buClr>
              <a:buSzPts val="1100"/>
              <a:buFont typeface="Arial"/>
              <a:buNone/>
            </a:pPr>
            <a:r>
              <a:rPr i="1" lang="en-GB" sz="1800"/>
              <a:t>Today’s breakout groups will be based on these themes!</a:t>
            </a:r>
            <a:endParaRPr sz="2200"/>
          </a:p>
        </p:txBody>
      </p:sp>
      <p:sp>
        <p:nvSpPr>
          <p:cNvPr id="573" name="Google Shape;573;g2fbb07f6110_0_1620"/>
          <p:cNvSpPr txBox="1"/>
          <p:nvPr>
            <p:ph idx="2" type="body"/>
          </p:nvPr>
        </p:nvSpPr>
        <p:spPr>
          <a:xfrm>
            <a:off x="431800" y="516050"/>
            <a:ext cx="8280300" cy="2895600"/>
          </a:xfrm>
          <a:prstGeom prst="rect">
            <a:avLst/>
          </a:prstGeom>
        </p:spPr>
        <p:txBody>
          <a:bodyPr anchorCtr="0" anchor="t" bIns="0" lIns="0" spcFirstLastPara="1" rIns="0" wrap="square" tIns="0">
            <a:noAutofit/>
          </a:bodyPr>
          <a:lstStyle/>
          <a:p>
            <a:pPr indent="-330200" lvl="0" marL="457200" rtl="0" algn="l">
              <a:lnSpc>
                <a:spcPct val="115000"/>
              </a:lnSpc>
              <a:spcBef>
                <a:spcPts val="1000"/>
              </a:spcBef>
              <a:spcAft>
                <a:spcPts val="0"/>
              </a:spcAft>
              <a:buSzPts val="1600"/>
              <a:buChar char="–"/>
            </a:pPr>
            <a:r>
              <a:rPr b="1" lang="en-GB" sz="1600"/>
              <a:t>Group 1:</a:t>
            </a:r>
            <a:r>
              <a:rPr lang="en-GB" sz="1600"/>
              <a:t> Responsible Data Practices</a:t>
            </a:r>
            <a:br>
              <a:rPr lang="en-GB" sz="1600"/>
            </a:br>
            <a:r>
              <a:rPr lang="en-GB" sz="1400">
                <a:solidFill>
                  <a:schemeClr val="lt1"/>
                </a:solidFill>
              </a:rPr>
              <a:t>Suggested group: </a:t>
            </a:r>
            <a:r>
              <a:rPr b="1" i="1" lang="en-GB" sz="1400">
                <a:solidFill>
                  <a:srgbClr val="FFC000"/>
                </a:solidFill>
              </a:rPr>
              <a:t>FTI Consulting, NHS England, BBC</a:t>
            </a:r>
            <a:r>
              <a:rPr lang="en-GB" sz="1400">
                <a:solidFill>
                  <a:srgbClr val="FFC000"/>
                </a:solidFill>
              </a:rPr>
              <a:t> </a:t>
            </a:r>
            <a:endParaRPr sz="1400">
              <a:solidFill>
                <a:srgbClr val="FFC000"/>
              </a:solidFill>
            </a:endParaRPr>
          </a:p>
          <a:p>
            <a:pPr indent="-330200" lvl="0" marL="457200" rtl="0" algn="l">
              <a:lnSpc>
                <a:spcPct val="115000"/>
              </a:lnSpc>
              <a:spcBef>
                <a:spcPts val="1000"/>
              </a:spcBef>
              <a:spcAft>
                <a:spcPts val="0"/>
              </a:spcAft>
              <a:buSzPts val="1600"/>
              <a:buChar char="–"/>
            </a:pPr>
            <a:r>
              <a:rPr b="1" lang="en-GB" sz="1600"/>
              <a:t>Group 2: </a:t>
            </a:r>
            <a:r>
              <a:rPr lang="en-GB" sz="1600"/>
              <a:t>Data provenance and preservation</a:t>
            </a:r>
            <a:br>
              <a:rPr lang="en-GB" sz="1600"/>
            </a:br>
            <a:r>
              <a:rPr lang="en-GB" sz="1400">
                <a:solidFill>
                  <a:schemeClr val="lt1"/>
                </a:solidFill>
              </a:rPr>
              <a:t>Suggested group: </a:t>
            </a:r>
            <a:r>
              <a:rPr b="1" i="1" lang="en-GB" sz="1400">
                <a:solidFill>
                  <a:srgbClr val="FFC000"/>
                </a:solidFill>
              </a:rPr>
              <a:t>Archaeology Data Service, Dillmeadow Media, Intercultural roots, Think and Decide</a:t>
            </a:r>
            <a:endParaRPr b="1" i="1" sz="1400">
              <a:solidFill>
                <a:srgbClr val="FFC000"/>
              </a:solidFill>
            </a:endParaRPr>
          </a:p>
          <a:p>
            <a:pPr indent="-330200" lvl="0" marL="457200" rtl="0" algn="l">
              <a:lnSpc>
                <a:spcPct val="115000"/>
              </a:lnSpc>
              <a:spcBef>
                <a:spcPts val="1000"/>
              </a:spcBef>
              <a:spcAft>
                <a:spcPts val="0"/>
              </a:spcAft>
              <a:buSzPts val="1600"/>
              <a:buChar char="–"/>
            </a:pPr>
            <a:r>
              <a:rPr b="1" lang="en-GB" sz="1600"/>
              <a:t>Group 3: </a:t>
            </a:r>
            <a:r>
              <a:rPr lang="en-GB" sz="1600"/>
              <a:t>Open practices in consulting</a:t>
            </a:r>
            <a:br>
              <a:rPr lang="en-GB" sz="1600"/>
            </a:br>
            <a:r>
              <a:rPr lang="en-GB" sz="1400">
                <a:solidFill>
                  <a:schemeClr val="lt1"/>
                </a:solidFill>
              </a:rPr>
              <a:t>Suggested group: </a:t>
            </a:r>
            <a:r>
              <a:rPr b="1" i="1" lang="en-GB" sz="1400">
                <a:solidFill>
                  <a:srgbClr val="FFC000"/>
                </a:solidFill>
              </a:rPr>
              <a:t>Moonbility, Bays Consulting, Kaiasm Ltd</a:t>
            </a:r>
            <a:endParaRPr b="1" i="1" sz="1400">
              <a:solidFill>
                <a:srgbClr val="FFC000"/>
              </a:solidFill>
            </a:endParaRPr>
          </a:p>
          <a:p>
            <a:pPr indent="-330200" lvl="0" marL="457200" rtl="0" algn="l">
              <a:lnSpc>
                <a:spcPct val="115000"/>
              </a:lnSpc>
              <a:spcBef>
                <a:spcPts val="1000"/>
              </a:spcBef>
              <a:spcAft>
                <a:spcPts val="0"/>
              </a:spcAft>
              <a:buSzPts val="1600"/>
              <a:buChar char="–"/>
            </a:pPr>
            <a:r>
              <a:rPr b="1" lang="en-GB" sz="1600"/>
              <a:t>Group 4: </a:t>
            </a:r>
            <a:r>
              <a:rPr lang="en-GB" sz="1600"/>
              <a:t>AI/ML Integration - Safe AI</a:t>
            </a:r>
            <a:br>
              <a:rPr lang="en-GB" sz="1600"/>
            </a:br>
            <a:r>
              <a:rPr lang="en-GB" sz="1400">
                <a:solidFill>
                  <a:schemeClr val="lt1"/>
                </a:solidFill>
              </a:rPr>
              <a:t>Suggested group: </a:t>
            </a:r>
            <a:r>
              <a:rPr b="1" i="1" lang="en-GB" sz="1400">
                <a:solidFill>
                  <a:srgbClr val="FFC000"/>
                </a:solidFill>
              </a:rPr>
              <a:t>Royal Papworth Hospital NHS Foundation Trust, Co-Opts Ltd, Japeto, Higoe Ltd</a:t>
            </a:r>
            <a:endParaRPr b="1" i="1" sz="1400">
              <a:solidFill>
                <a:srgbClr val="FFC000"/>
              </a:solidFill>
            </a:endParaRPr>
          </a:p>
          <a:p>
            <a:pPr indent="-330200" lvl="0" marL="457200" rtl="0" algn="l">
              <a:lnSpc>
                <a:spcPct val="115000"/>
              </a:lnSpc>
              <a:spcBef>
                <a:spcPts val="1000"/>
              </a:spcBef>
              <a:spcAft>
                <a:spcPts val="0"/>
              </a:spcAft>
              <a:buSzPts val="1600"/>
              <a:buChar char="–"/>
            </a:pPr>
            <a:r>
              <a:rPr b="1" lang="en-GB" sz="1600"/>
              <a:t>Group 5: </a:t>
            </a:r>
            <a:r>
              <a:rPr lang="en-GB" sz="1600"/>
              <a:t>AI/ML Integration - Cloud computing</a:t>
            </a:r>
            <a:br>
              <a:rPr lang="en-GB" sz="1600"/>
            </a:br>
            <a:r>
              <a:rPr lang="en-GB" sz="1400">
                <a:solidFill>
                  <a:schemeClr val="lt1"/>
                </a:solidFill>
              </a:rPr>
              <a:t>Suggested group: </a:t>
            </a:r>
            <a:r>
              <a:rPr b="1" i="1" lang="en-GB" sz="1400">
                <a:solidFill>
                  <a:srgbClr val="FFC000"/>
                </a:solidFill>
              </a:rPr>
              <a:t>CEFAS, Digital Ecology, OpenSky Data Systems</a:t>
            </a:r>
            <a:endParaRPr b="1" i="1" sz="1400">
              <a:solidFill>
                <a:srgbClr val="FFC000"/>
              </a:solidFill>
            </a:endParaRPr>
          </a:p>
          <a:p>
            <a:pPr indent="-330200" lvl="0" marL="457200" rtl="0" algn="l">
              <a:lnSpc>
                <a:spcPct val="115000"/>
              </a:lnSpc>
              <a:spcBef>
                <a:spcPts val="1000"/>
              </a:spcBef>
              <a:spcAft>
                <a:spcPts val="0"/>
              </a:spcAft>
              <a:buSzPts val="1600"/>
              <a:buChar char="–"/>
            </a:pPr>
            <a:r>
              <a:rPr b="1" lang="en-GB" sz="1600"/>
              <a:t>Group 6: </a:t>
            </a:r>
            <a:r>
              <a:rPr lang="en-GB" sz="1600"/>
              <a:t>AI for Public engagement and Policy</a:t>
            </a:r>
            <a:br>
              <a:rPr lang="en-GB" sz="1600"/>
            </a:br>
            <a:r>
              <a:rPr lang="en-GB" sz="1400">
                <a:solidFill>
                  <a:schemeClr val="lt1"/>
                </a:solidFill>
              </a:rPr>
              <a:t>Suggested group: </a:t>
            </a:r>
            <a:r>
              <a:rPr b="1" i="1" lang="en-GB" sz="1400">
                <a:solidFill>
                  <a:srgbClr val="FFC000"/>
                </a:solidFill>
              </a:rPr>
              <a:t>Department of Digital Transformation of the State of Rio de Janeiro, RIBA, Ockana</a:t>
            </a:r>
            <a:endParaRPr i="1" sz="1800"/>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8" name="Shape 578"/>
        <p:cNvGrpSpPr/>
        <p:nvPr/>
      </p:nvGrpSpPr>
      <p:grpSpPr>
        <a:xfrm>
          <a:off x="0" y="0"/>
          <a:ext cx="0" cy="0"/>
          <a:chOff x="0" y="0"/>
          <a:chExt cx="0" cy="0"/>
        </a:xfrm>
      </p:grpSpPr>
      <p:sp>
        <p:nvSpPr>
          <p:cNvPr id="579" name="Google Shape;579;g2fbb07f6110_0_1626"/>
          <p:cNvSpPr txBox="1"/>
          <p:nvPr>
            <p:ph idx="1" type="body"/>
          </p:nvPr>
        </p:nvSpPr>
        <p:spPr>
          <a:xfrm>
            <a:off x="431801" y="411163"/>
            <a:ext cx="8280300" cy="701400"/>
          </a:xfrm>
          <a:prstGeom prst="rect">
            <a:avLst/>
          </a:prstGeom>
        </p:spPr>
        <p:txBody>
          <a:bodyPr anchorCtr="0" anchor="t" bIns="0" lIns="0" spcFirstLastPara="1" rIns="0" wrap="square" tIns="0">
            <a:noAutofit/>
          </a:bodyPr>
          <a:lstStyle/>
          <a:p>
            <a:pPr indent="0" lvl="0" marL="0" rtl="0" algn="l">
              <a:lnSpc>
                <a:spcPct val="115000"/>
              </a:lnSpc>
              <a:spcBef>
                <a:spcPts val="0"/>
              </a:spcBef>
              <a:spcAft>
                <a:spcPts val="0"/>
              </a:spcAft>
              <a:buNone/>
            </a:pPr>
            <a:r>
              <a:rPr lang="en-GB" sz="2200"/>
              <a:t>Breakout discussion prompts</a:t>
            </a:r>
            <a:endParaRPr sz="2200"/>
          </a:p>
        </p:txBody>
      </p:sp>
      <p:sp>
        <p:nvSpPr>
          <p:cNvPr id="580" name="Google Shape;580;g2fbb07f6110_0_1626"/>
          <p:cNvSpPr txBox="1"/>
          <p:nvPr>
            <p:ph idx="2" type="body"/>
          </p:nvPr>
        </p:nvSpPr>
        <p:spPr>
          <a:xfrm>
            <a:off x="431800" y="1123950"/>
            <a:ext cx="7487100" cy="2895600"/>
          </a:xfrm>
          <a:prstGeom prst="rect">
            <a:avLst/>
          </a:prstGeom>
        </p:spPr>
        <p:txBody>
          <a:bodyPr anchorCtr="0" anchor="t" bIns="0" lIns="0" spcFirstLastPara="1" rIns="0" wrap="square" tIns="0">
            <a:noAutofit/>
          </a:bodyPr>
          <a:lstStyle/>
          <a:p>
            <a:pPr indent="-342900" lvl="0" marL="457200" rtl="0" algn="l">
              <a:lnSpc>
                <a:spcPct val="115000"/>
              </a:lnSpc>
              <a:spcBef>
                <a:spcPts val="1000"/>
              </a:spcBef>
              <a:spcAft>
                <a:spcPts val="0"/>
              </a:spcAft>
              <a:buSzPts val="1800"/>
              <a:buChar char="●"/>
            </a:pPr>
            <a:r>
              <a:rPr lang="en-GB" sz="1800"/>
              <a:t>What are some </a:t>
            </a:r>
            <a:r>
              <a:rPr lang="en-GB" sz="1800">
                <a:solidFill>
                  <a:srgbClr val="FFC000"/>
                </a:solidFill>
              </a:rPr>
              <a:t>‘thorniest’ challenges</a:t>
            </a:r>
            <a:r>
              <a:rPr lang="en-GB" sz="1800"/>
              <a:t> that your organisation is currently dealing with?</a:t>
            </a:r>
            <a:endParaRPr b="1" sz="1800"/>
          </a:p>
          <a:p>
            <a:pPr indent="-342900" lvl="0" marL="457200" rtl="0" algn="l">
              <a:lnSpc>
                <a:spcPct val="115000"/>
              </a:lnSpc>
              <a:spcBef>
                <a:spcPts val="1000"/>
              </a:spcBef>
              <a:spcAft>
                <a:spcPts val="0"/>
              </a:spcAft>
              <a:buSzPts val="1800"/>
              <a:buChar char="●"/>
            </a:pPr>
            <a:r>
              <a:rPr lang="en-GB" sz="1800"/>
              <a:t>What do you hope to get out of working within this cohort? </a:t>
            </a:r>
            <a:r>
              <a:rPr lang="en-GB" sz="1800">
                <a:solidFill>
                  <a:srgbClr val="FFC000"/>
                </a:solidFill>
              </a:rPr>
              <a:t>Where do you see unique opportunities to engage with the cohort</a:t>
            </a:r>
            <a:r>
              <a:rPr lang="en-GB" sz="1800"/>
              <a:t> on shared goals and opportunities?</a:t>
            </a:r>
            <a:endParaRPr sz="1800"/>
          </a:p>
          <a:p>
            <a:pPr indent="0" lvl="0" marL="0" rtl="0" algn="l">
              <a:lnSpc>
                <a:spcPct val="115000"/>
              </a:lnSpc>
              <a:spcBef>
                <a:spcPts val="1000"/>
              </a:spcBef>
              <a:spcAft>
                <a:spcPts val="0"/>
              </a:spcAft>
              <a:buNone/>
            </a:pPr>
            <a:r>
              <a:t/>
            </a:r>
            <a:endParaRPr sz="1800">
              <a:latin typeface="Calibri"/>
              <a:ea typeface="Calibri"/>
              <a:cs typeface="Calibri"/>
              <a:sym typeface="Calibri"/>
            </a:endParaRPr>
          </a:p>
          <a:p>
            <a:pPr indent="0" lvl="0" marL="0" rtl="0" algn="l">
              <a:lnSpc>
                <a:spcPct val="115000"/>
              </a:lnSpc>
              <a:spcBef>
                <a:spcPts val="1000"/>
              </a:spcBef>
              <a:spcAft>
                <a:spcPts val="0"/>
              </a:spcAft>
              <a:buNone/>
            </a:pPr>
            <a:r>
              <a:rPr i="1" lang="en-GB" sz="1800"/>
              <a:t>Please take some notes in the shared document - these will help us design some themed and small group events/sessions in the next months.</a:t>
            </a:r>
            <a:endParaRPr i="1" sz="1800"/>
          </a:p>
          <a:p>
            <a:pPr indent="0" lvl="0" marL="0" rtl="0" algn="l">
              <a:lnSpc>
                <a:spcPct val="115000"/>
              </a:lnSpc>
              <a:spcBef>
                <a:spcPts val="1000"/>
              </a:spcBef>
              <a:spcAft>
                <a:spcPts val="0"/>
              </a:spcAft>
              <a:buNone/>
            </a:pPr>
            <a:r>
              <a:t/>
            </a:r>
            <a:endParaRPr sz="1800"/>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5" name="Shape 585"/>
        <p:cNvGrpSpPr/>
        <p:nvPr/>
      </p:nvGrpSpPr>
      <p:grpSpPr>
        <a:xfrm>
          <a:off x="0" y="0"/>
          <a:ext cx="0" cy="0"/>
          <a:chOff x="0" y="0"/>
          <a:chExt cx="0" cy="0"/>
        </a:xfrm>
      </p:grpSpPr>
      <p:sp>
        <p:nvSpPr>
          <p:cNvPr id="586" name="Google Shape;586;g2fbb07f6110_0_391"/>
          <p:cNvSpPr txBox="1"/>
          <p:nvPr>
            <p:ph idx="2" type="body"/>
          </p:nvPr>
        </p:nvSpPr>
        <p:spPr>
          <a:xfrm>
            <a:off x="432725" y="1554650"/>
            <a:ext cx="4204800" cy="26970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1200"/>
              </a:spcBef>
              <a:spcAft>
                <a:spcPts val="0"/>
              </a:spcAft>
              <a:buClr>
                <a:schemeClr val="lt1"/>
              </a:buClr>
              <a:buSzPts val="2800"/>
              <a:buNone/>
            </a:pPr>
            <a:r>
              <a:rPr lang="en-GB" sz="1600">
                <a:solidFill>
                  <a:srgbClr val="FFC000"/>
                </a:solidFill>
              </a:rPr>
              <a:t>Systematic approach </a:t>
            </a:r>
            <a:r>
              <a:rPr lang="en-GB" sz="1600"/>
              <a:t>for enhancing expertise, building strategic insight, and improving readiness for </a:t>
            </a:r>
            <a:r>
              <a:rPr lang="en-GB" sz="1600">
                <a:solidFill>
                  <a:srgbClr val="FFC000"/>
                </a:solidFill>
              </a:rPr>
              <a:t>SMEs* to co-adopt AI and industry best practices</a:t>
            </a:r>
            <a:r>
              <a:rPr lang="en-GB" sz="1600"/>
              <a:t>, with a focus on open source, open data, and community.</a:t>
            </a:r>
            <a:endParaRPr sz="1600"/>
          </a:p>
          <a:p>
            <a:pPr indent="0" lvl="0" marL="0" rtl="0" algn="l">
              <a:lnSpc>
                <a:spcPct val="115000"/>
              </a:lnSpc>
              <a:spcBef>
                <a:spcPts val="1200"/>
              </a:spcBef>
              <a:spcAft>
                <a:spcPts val="0"/>
              </a:spcAft>
              <a:buClr>
                <a:schemeClr val="lt1"/>
              </a:buClr>
              <a:buSzPts val="2800"/>
              <a:buNone/>
            </a:pPr>
            <a:r>
              <a:rPr i="1" lang="en-GB" sz="1600"/>
              <a:t>Our goal is to enable organisations to</a:t>
            </a:r>
            <a:r>
              <a:rPr i="1" lang="en-GB" sz="1600">
                <a:solidFill>
                  <a:srgbClr val="FFC000"/>
                </a:solidFill>
              </a:rPr>
              <a:t> </a:t>
            </a:r>
            <a:r>
              <a:rPr i="1" lang="en-GB" sz="1600">
                <a:solidFill>
                  <a:srgbClr val="FFFFFF"/>
                </a:solidFill>
              </a:rPr>
              <a:t>lead innovative, community/user-centric, and ethical data science/AI business.</a:t>
            </a:r>
            <a:endParaRPr i="1" sz="1600">
              <a:solidFill>
                <a:srgbClr val="FFFFFF"/>
              </a:solidFill>
            </a:endParaRPr>
          </a:p>
        </p:txBody>
      </p:sp>
      <p:sp>
        <p:nvSpPr>
          <p:cNvPr id="587" name="Google Shape;587;g2fbb07f6110_0_391"/>
          <p:cNvSpPr txBox="1"/>
          <p:nvPr>
            <p:ph idx="1" type="body"/>
          </p:nvPr>
        </p:nvSpPr>
        <p:spPr>
          <a:xfrm>
            <a:off x="431801" y="449663"/>
            <a:ext cx="8280300" cy="7014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Clr>
                <a:schemeClr val="lt1"/>
              </a:buClr>
              <a:buSzPts val="3600"/>
              <a:buNone/>
            </a:pPr>
            <a:r>
              <a:rPr i="1" lang="en-GB" sz="2400"/>
              <a:t>The Turing Way</a:t>
            </a:r>
            <a:r>
              <a:rPr lang="en-GB" sz="2400"/>
              <a:t> Practitioners Hub</a:t>
            </a:r>
            <a:endParaRPr sz="2400"/>
          </a:p>
        </p:txBody>
      </p:sp>
      <p:pic>
        <p:nvPicPr>
          <p:cNvPr id="588" name="Google Shape;588;g2fbb07f6110_0_391"/>
          <p:cNvPicPr preferRelativeResize="0"/>
          <p:nvPr/>
        </p:nvPicPr>
        <p:blipFill rotWithShape="1">
          <a:blip r:embed="rId3">
            <a:alphaModFix/>
          </a:blip>
          <a:srcRect b="0" l="0" r="0" t="0"/>
          <a:stretch/>
        </p:blipFill>
        <p:spPr>
          <a:xfrm>
            <a:off x="4706825" y="1271776"/>
            <a:ext cx="4005376" cy="2975275"/>
          </a:xfrm>
          <a:prstGeom prst="rect">
            <a:avLst/>
          </a:prstGeom>
          <a:noFill/>
          <a:ln>
            <a:noFill/>
          </a:ln>
        </p:spPr>
      </p:pic>
      <p:sp>
        <p:nvSpPr>
          <p:cNvPr id="589" name="Google Shape;589;g2fbb07f6110_0_391"/>
          <p:cNvSpPr txBox="1"/>
          <p:nvPr/>
        </p:nvSpPr>
        <p:spPr>
          <a:xfrm>
            <a:off x="4706825" y="4148100"/>
            <a:ext cx="4116900" cy="863700"/>
          </a:xfrm>
          <a:prstGeom prst="rect">
            <a:avLst/>
          </a:prstGeom>
          <a:noFill/>
          <a:ln>
            <a:noFill/>
          </a:ln>
        </p:spPr>
        <p:txBody>
          <a:bodyPr anchorCtr="0" anchor="b" bIns="72000" lIns="0" spcFirstLastPara="1" rIns="108000" wrap="square" tIns="0">
            <a:noAutofit/>
          </a:bodyPr>
          <a:lstStyle/>
          <a:p>
            <a:pPr indent="0" lvl="0" marL="0" rtl="0" algn="l">
              <a:spcBef>
                <a:spcPts val="0"/>
              </a:spcBef>
              <a:spcAft>
                <a:spcPts val="0"/>
              </a:spcAft>
              <a:buNone/>
            </a:pPr>
            <a:r>
              <a:rPr lang="en-GB" sz="1100">
                <a:solidFill>
                  <a:srgbClr val="FFFFFF"/>
                </a:solidFill>
              </a:rPr>
              <a:t>Slide deck developed for The Turing Way Practitioners Hub Partners, CC-BY 4.0 image by The Turing Way community and Scriberia. </a:t>
            </a:r>
            <a:endParaRPr sz="1100">
              <a:solidFill>
                <a:srgbClr val="FFFFFF"/>
              </a:solidFill>
            </a:endParaRPr>
          </a:p>
        </p:txBody>
      </p:sp>
      <p:sp>
        <p:nvSpPr>
          <p:cNvPr id="590" name="Google Shape;590;g2fbb07f6110_0_391"/>
          <p:cNvSpPr txBox="1"/>
          <p:nvPr/>
        </p:nvSpPr>
        <p:spPr>
          <a:xfrm>
            <a:off x="431800" y="4379850"/>
            <a:ext cx="4005300" cy="400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None/>
            </a:pPr>
            <a:r>
              <a:rPr lang="en-GB">
                <a:solidFill>
                  <a:schemeClr val="lt1"/>
                </a:solidFill>
              </a:rPr>
              <a:t>* SMEs: Small and Medium-sized Enterprises</a:t>
            </a:r>
            <a:endParaRPr sz="1000"/>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5" name="Shape 595"/>
        <p:cNvGrpSpPr/>
        <p:nvPr/>
      </p:nvGrpSpPr>
      <p:grpSpPr>
        <a:xfrm>
          <a:off x="0" y="0"/>
          <a:ext cx="0" cy="0"/>
          <a:chOff x="0" y="0"/>
          <a:chExt cx="0" cy="0"/>
        </a:xfrm>
      </p:grpSpPr>
      <p:sp>
        <p:nvSpPr>
          <p:cNvPr id="596" name="Google Shape;596;g2fbb07f6110_0_2996"/>
          <p:cNvSpPr txBox="1"/>
          <p:nvPr>
            <p:ph idx="1" type="body"/>
          </p:nvPr>
        </p:nvSpPr>
        <p:spPr>
          <a:xfrm>
            <a:off x="431800" y="704475"/>
            <a:ext cx="5670900" cy="545100"/>
          </a:xfrm>
          <a:prstGeom prst="rect">
            <a:avLst/>
          </a:prstGeom>
        </p:spPr>
        <p:txBody>
          <a:bodyPr anchorCtr="0" anchor="t" bIns="0" lIns="0" spcFirstLastPara="1" rIns="0" wrap="square" tIns="0">
            <a:noAutofit/>
          </a:bodyPr>
          <a:lstStyle/>
          <a:p>
            <a:pPr indent="0" lvl="0" marL="0" rtl="0" algn="l">
              <a:lnSpc>
                <a:spcPct val="90000"/>
              </a:lnSpc>
              <a:spcBef>
                <a:spcPts val="0"/>
              </a:spcBef>
              <a:spcAft>
                <a:spcPts val="0"/>
              </a:spcAft>
              <a:buNone/>
            </a:pPr>
            <a:r>
              <a:rPr lang="en-GB" sz="2400"/>
              <a:t>Practitioners Hub Cohort 2024 Curriculum</a:t>
            </a:r>
            <a:endParaRPr sz="2400"/>
          </a:p>
          <a:p>
            <a:pPr indent="0" lvl="0" marL="0" rtl="0" algn="l">
              <a:spcBef>
                <a:spcPts val="0"/>
              </a:spcBef>
              <a:spcAft>
                <a:spcPts val="0"/>
              </a:spcAft>
              <a:buNone/>
            </a:pPr>
            <a:r>
              <a:t/>
            </a:r>
            <a:endParaRPr sz="2400"/>
          </a:p>
        </p:txBody>
      </p:sp>
      <p:sp>
        <p:nvSpPr>
          <p:cNvPr id="597" name="Google Shape;597;g2fbb07f6110_0_2996"/>
          <p:cNvSpPr/>
          <p:nvPr/>
        </p:nvSpPr>
        <p:spPr>
          <a:xfrm>
            <a:off x="355513" y="1317750"/>
            <a:ext cx="8290500" cy="35415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nvGrpSpPr>
          <p:cNvPr id="598" name="Google Shape;598;g2fbb07f6110_0_2996"/>
          <p:cNvGrpSpPr/>
          <p:nvPr/>
        </p:nvGrpSpPr>
        <p:grpSpPr>
          <a:xfrm>
            <a:off x="482394" y="1793319"/>
            <a:ext cx="8036731" cy="1958177"/>
            <a:chOff x="8191" y="870267"/>
            <a:chExt cx="10715642" cy="2610903"/>
          </a:xfrm>
        </p:grpSpPr>
        <p:sp>
          <p:nvSpPr>
            <p:cNvPr id="599" name="Google Shape;599;g2fbb07f6110_0_2996"/>
            <p:cNvSpPr/>
            <p:nvPr/>
          </p:nvSpPr>
          <p:spPr>
            <a:xfrm rot="5400000">
              <a:off x="-862558" y="1741017"/>
              <a:ext cx="1958100" cy="216600"/>
            </a:xfrm>
            <a:prstGeom prst="corner">
              <a:avLst>
                <a:gd fmla="val 1000" name="adj1"/>
                <a:gd fmla="val 1000" name="adj2"/>
              </a:avLst>
            </a:prstGeom>
            <a:solidFill>
              <a:schemeClr val="lt1"/>
            </a:solidFill>
            <a:ln cap="flat" cmpd="sng" w="19050">
              <a:solidFill>
                <a:srgbClr val="072666"/>
              </a:solidFill>
              <a:prstDash val="solid"/>
              <a:miter lim="800000"/>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600" name="Google Shape;600;g2fbb07f6110_0_2996"/>
            <p:cNvSpPr/>
            <p:nvPr/>
          </p:nvSpPr>
          <p:spPr>
            <a:xfrm>
              <a:off x="8318" y="2828369"/>
              <a:ext cx="2706000" cy="652800"/>
            </a:xfrm>
            <a:prstGeom prst="homePlate">
              <a:avLst>
                <a:gd fmla="val 25000" name="adj"/>
              </a:avLst>
            </a:prstGeom>
            <a:solidFill>
              <a:srgbClr val="88169B"/>
            </a:solidFill>
            <a:ln cap="flat" cmpd="sng" w="12700">
              <a:solidFill>
                <a:srgbClr val="88169B"/>
              </a:solidFill>
              <a:prstDash val="solid"/>
              <a:miter lim="800000"/>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601" name="Google Shape;601;g2fbb07f6110_0_2996"/>
            <p:cNvSpPr txBox="1"/>
            <p:nvPr/>
          </p:nvSpPr>
          <p:spPr>
            <a:xfrm>
              <a:off x="8318" y="2828369"/>
              <a:ext cx="2624400" cy="652800"/>
            </a:xfrm>
            <a:prstGeom prst="rect">
              <a:avLst/>
            </a:prstGeom>
            <a:noFill/>
            <a:ln>
              <a:noFill/>
            </a:ln>
          </p:spPr>
          <p:txBody>
            <a:bodyPr anchorCtr="0" anchor="ctr" bIns="161925" lIns="80975" spcFirstLastPara="1" rIns="80975" wrap="square" tIns="161925">
              <a:noAutofit/>
            </a:bodyPr>
            <a:lstStyle/>
            <a:p>
              <a:pPr indent="0" lvl="0" marL="0" marR="0" rtl="0" algn="ctr">
                <a:lnSpc>
                  <a:spcPct val="90000"/>
                </a:lnSpc>
                <a:spcBef>
                  <a:spcPts val="0"/>
                </a:spcBef>
                <a:spcAft>
                  <a:spcPts val="0"/>
                </a:spcAft>
                <a:buClr>
                  <a:schemeClr val="lt1"/>
                </a:buClr>
                <a:buSzPts val="1300"/>
                <a:buFont typeface="Arial"/>
                <a:buNone/>
              </a:pPr>
              <a:r>
                <a:rPr b="0" i="0" lang="en-GB" sz="1300" u="none" cap="none" strike="noStrike">
                  <a:solidFill>
                    <a:schemeClr val="lt1"/>
                  </a:solidFill>
                  <a:latin typeface="Arial"/>
                  <a:ea typeface="Arial"/>
                  <a:cs typeface="Arial"/>
                  <a:sym typeface="Arial"/>
                </a:rPr>
                <a:t>September</a:t>
              </a:r>
              <a:endParaRPr sz="1100"/>
            </a:p>
          </p:txBody>
        </p:sp>
        <p:sp>
          <p:nvSpPr>
            <p:cNvPr id="602" name="Google Shape;602;g2fbb07f6110_0_2996"/>
            <p:cNvSpPr/>
            <p:nvPr/>
          </p:nvSpPr>
          <p:spPr>
            <a:xfrm>
              <a:off x="224791" y="1000151"/>
              <a:ext cx="2197200" cy="1323600"/>
            </a:xfrm>
            <a:prstGeom prst="rect">
              <a:avLst/>
            </a:prstGeom>
            <a:no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603" name="Google Shape;603;g2fbb07f6110_0_2996"/>
            <p:cNvSpPr txBox="1"/>
            <p:nvPr/>
          </p:nvSpPr>
          <p:spPr>
            <a:xfrm>
              <a:off x="224800" y="1000142"/>
              <a:ext cx="2316300" cy="13236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chemeClr val="dk1"/>
                </a:buClr>
                <a:buSzPts val="900"/>
                <a:buFont typeface="Arial"/>
                <a:buNone/>
              </a:pPr>
              <a:r>
                <a:rPr b="1" i="0" lang="en-GB" u="none" cap="none" strike="noStrike">
                  <a:solidFill>
                    <a:srgbClr val="072666"/>
                  </a:solidFill>
                </a:rPr>
                <a:t>Knowledge Mapping</a:t>
              </a:r>
              <a:endParaRPr b="1" sz="1600">
                <a:solidFill>
                  <a:srgbClr val="072666"/>
                </a:solidFill>
              </a:endParaRPr>
            </a:p>
            <a:p>
              <a:pPr indent="0" lvl="0" marL="0" marR="0" rtl="0" algn="l">
                <a:lnSpc>
                  <a:spcPct val="100000"/>
                </a:lnSpc>
                <a:spcBef>
                  <a:spcPts val="300"/>
                </a:spcBef>
                <a:spcAft>
                  <a:spcPts val="0"/>
                </a:spcAft>
                <a:buNone/>
              </a:pPr>
              <a:r>
                <a:rPr i="1" lang="en-GB" sz="1100">
                  <a:solidFill>
                    <a:schemeClr val="dk2"/>
                  </a:solidFill>
                </a:rPr>
                <a:t>- </a:t>
              </a:r>
              <a:r>
                <a:rPr b="0" i="1" lang="en-GB" sz="1100" u="none" cap="none" strike="noStrike">
                  <a:solidFill>
                    <a:schemeClr val="dk2"/>
                  </a:solidFill>
                  <a:latin typeface="Arial"/>
                  <a:ea typeface="Arial"/>
                  <a:cs typeface="Arial"/>
                  <a:sym typeface="Arial"/>
                </a:rPr>
                <a:t>Stakeholder mapping</a:t>
              </a:r>
              <a:endParaRPr i="1" sz="1100">
                <a:solidFill>
                  <a:schemeClr val="dk2"/>
                </a:solidFill>
              </a:endParaRPr>
            </a:p>
            <a:p>
              <a:pPr indent="0" lvl="0" marL="0" marR="0" rtl="0" algn="l">
                <a:lnSpc>
                  <a:spcPct val="100000"/>
                </a:lnSpc>
                <a:spcBef>
                  <a:spcPts val="300"/>
                </a:spcBef>
                <a:spcAft>
                  <a:spcPts val="0"/>
                </a:spcAft>
                <a:buNone/>
              </a:pPr>
              <a:r>
                <a:rPr i="1" lang="en-GB" sz="1100">
                  <a:solidFill>
                    <a:schemeClr val="dk2"/>
                  </a:solidFill>
                </a:rPr>
                <a:t>-</a:t>
              </a:r>
              <a:r>
                <a:rPr b="0" i="1" lang="en-GB" sz="1100" u="none" cap="none" strike="noStrike">
                  <a:solidFill>
                    <a:schemeClr val="dk2"/>
                  </a:solidFill>
                  <a:latin typeface="Arial"/>
                  <a:ea typeface="Arial"/>
                  <a:cs typeface="Arial"/>
                  <a:sym typeface="Arial"/>
                </a:rPr>
                <a:t> Systems d</a:t>
              </a:r>
              <a:r>
                <a:rPr i="1" lang="en-GB" sz="1100">
                  <a:solidFill>
                    <a:schemeClr val="dk2"/>
                  </a:solidFill>
                </a:rPr>
                <a:t>esign thinking (for building </a:t>
              </a:r>
              <a:r>
                <a:rPr i="1" lang="en-GB" sz="1100">
                  <a:solidFill>
                    <a:schemeClr val="dk2"/>
                  </a:solidFill>
                </a:rPr>
                <a:t>stakeholder</a:t>
              </a:r>
              <a:r>
                <a:rPr i="1" lang="en-GB" sz="1100">
                  <a:solidFill>
                    <a:schemeClr val="dk2"/>
                  </a:solidFill>
                </a:rPr>
                <a:t> engagement strategy)</a:t>
              </a:r>
              <a:endParaRPr i="1" sz="1100">
                <a:solidFill>
                  <a:schemeClr val="dk2"/>
                </a:solidFill>
              </a:endParaRPr>
            </a:p>
          </p:txBody>
        </p:sp>
        <p:sp>
          <p:nvSpPr>
            <p:cNvPr id="604" name="Google Shape;604;g2fbb07f6110_0_2996"/>
            <p:cNvSpPr/>
            <p:nvPr/>
          </p:nvSpPr>
          <p:spPr>
            <a:xfrm rot="5400000">
              <a:off x="1735122" y="1741017"/>
              <a:ext cx="1958100" cy="216600"/>
            </a:xfrm>
            <a:prstGeom prst="corner">
              <a:avLst>
                <a:gd fmla="val 1000" name="adj1"/>
                <a:gd fmla="val 1000" name="adj2"/>
              </a:avLst>
            </a:prstGeom>
            <a:solidFill>
              <a:schemeClr val="lt1"/>
            </a:solidFill>
            <a:ln cap="flat" cmpd="sng" w="19050">
              <a:solidFill>
                <a:srgbClr val="072666"/>
              </a:solidFill>
              <a:prstDash val="solid"/>
              <a:miter lim="800000"/>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605" name="Google Shape;605;g2fbb07f6110_0_2996"/>
            <p:cNvSpPr/>
            <p:nvPr/>
          </p:nvSpPr>
          <p:spPr>
            <a:xfrm>
              <a:off x="2605999" y="2828369"/>
              <a:ext cx="2706000" cy="652800"/>
            </a:xfrm>
            <a:prstGeom prst="chevron">
              <a:avLst>
                <a:gd fmla="val 25000" name="adj"/>
              </a:avLst>
            </a:prstGeom>
            <a:solidFill>
              <a:srgbClr val="88169B"/>
            </a:solidFill>
            <a:ln cap="flat" cmpd="sng" w="12700">
              <a:solidFill>
                <a:srgbClr val="88169B"/>
              </a:solidFill>
              <a:prstDash val="solid"/>
              <a:miter lim="800000"/>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606" name="Google Shape;606;g2fbb07f6110_0_2996"/>
            <p:cNvSpPr txBox="1"/>
            <p:nvPr/>
          </p:nvSpPr>
          <p:spPr>
            <a:xfrm>
              <a:off x="2769174" y="2828369"/>
              <a:ext cx="2379600" cy="652800"/>
            </a:xfrm>
            <a:prstGeom prst="rect">
              <a:avLst/>
            </a:prstGeom>
            <a:noFill/>
            <a:ln>
              <a:noFill/>
            </a:ln>
          </p:spPr>
          <p:txBody>
            <a:bodyPr anchorCtr="0" anchor="ctr" bIns="161925" lIns="80975" spcFirstLastPara="1" rIns="80975" wrap="square" tIns="161925">
              <a:noAutofit/>
            </a:bodyPr>
            <a:lstStyle/>
            <a:p>
              <a:pPr indent="0" lvl="0" marL="0" marR="0" rtl="0" algn="ctr">
                <a:lnSpc>
                  <a:spcPct val="90000"/>
                </a:lnSpc>
                <a:spcBef>
                  <a:spcPts val="0"/>
                </a:spcBef>
                <a:spcAft>
                  <a:spcPts val="0"/>
                </a:spcAft>
                <a:buClr>
                  <a:schemeClr val="lt1"/>
                </a:buClr>
                <a:buSzPts val="1300"/>
                <a:buFont typeface="Arial"/>
                <a:buNone/>
              </a:pPr>
              <a:r>
                <a:rPr b="0" i="0" lang="en-GB" sz="1300" u="none" cap="none" strike="noStrike">
                  <a:solidFill>
                    <a:schemeClr val="lt1"/>
                  </a:solidFill>
                  <a:latin typeface="Arial"/>
                  <a:ea typeface="Arial"/>
                  <a:cs typeface="Arial"/>
                  <a:sym typeface="Arial"/>
                </a:rPr>
                <a:t>October</a:t>
              </a:r>
              <a:endParaRPr sz="1100"/>
            </a:p>
          </p:txBody>
        </p:sp>
        <p:sp>
          <p:nvSpPr>
            <p:cNvPr id="607" name="Google Shape;607;g2fbb07f6110_0_2996"/>
            <p:cNvSpPr/>
            <p:nvPr/>
          </p:nvSpPr>
          <p:spPr>
            <a:xfrm>
              <a:off x="2822473" y="1000151"/>
              <a:ext cx="2197200" cy="1323600"/>
            </a:xfrm>
            <a:prstGeom prst="rect">
              <a:avLst/>
            </a:prstGeom>
            <a:no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608" name="Google Shape;608;g2fbb07f6110_0_2996"/>
            <p:cNvSpPr txBox="1"/>
            <p:nvPr/>
          </p:nvSpPr>
          <p:spPr>
            <a:xfrm>
              <a:off x="2822473" y="1000151"/>
              <a:ext cx="2197200" cy="13236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chemeClr val="dk1"/>
                </a:buClr>
                <a:buSzPts val="900"/>
                <a:buFont typeface="Arial"/>
                <a:buNone/>
              </a:pPr>
              <a:r>
                <a:rPr b="1" i="0" lang="en-GB" u="none" cap="none" strike="noStrike">
                  <a:solidFill>
                    <a:srgbClr val="072666"/>
                  </a:solidFill>
                </a:rPr>
                <a:t>AI opportunities </a:t>
              </a:r>
              <a:endParaRPr b="1" sz="1600">
                <a:solidFill>
                  <a:srgbClr val="072666"/>
                </a:solidFill>
              </a:endParaRPr>
            </a:p>
            <a:p>
              <a:pPr indent="0" lvl="0" marL="0" marR="0" rtl="0" algn="l">
                <a:lnSpc>
                  <a:spcPct val="90000"/>
                </a:lnSpc>
                <a:spcBef>
                  <a:spcPts val="300"/>
                </a:spcBef>
                <a:spcAft>
                  <a:spcPts val="0"/>
                </a:spcAft>
                <a:buNone/>
              </a:pPr>
              <a:r>
                <a:rPr i="1" lang="en-GB" sz="1100">
                  <a:solidFill>
                    <a:schemeClr val="dk2"/>
                  </a:solidFill>
                </a:rPr>
                <a:t>- </a:t>
              </a:r>
              <a:r>
                <a:rPr b="0" i="1" lang="en-GB" sz="1100" u="none" cap="none" strike="noStrike">
                  <a:solidFill>
                    <a:schemeClr val="dk2"/>
                  </a:solidFill>
                  <a:latin typeface="Arial"/>
                  <a:ea typeface="Arial"/>
                  <a:cs typeface="Arial"/>
                  <a:sym typeface="Arial"/>
                </a:rPr>
                <a:t>AI readiness assessment </a:t>
              </a:r>
              <a:r>
                <a:rPr i="1" lang="en-GB" sz="1100">
                  <a:solidFill>
                    <a:schemeClr val="dk2"/>
                  </a:solidFill>
                </a:rPr>
                <a:t>(</a:t>
              </a:r>
              <a:r>
                <a:rPr b="0" i="1" lang="en-GB" sz="1100" u="none" cap="none" strike="noStrike">
                  <a:solidFill>
                    <a:schemeClr val="dk2"/>
                  </a:solidFill>
                  <a:latin typeface="Arial"/>
                  <a:ea typeface="Arial"/>
                  <a:cs typeface="Arial"/>
                  <a:sym typeface="Arial"/>
                </a:rPr>
                <a:t>BridgeAI partners)</a:t>
              </a:r>
              <a:endParaRPr b="0" i="1" sz="1100" u="none" cap="none" strike="noStrike">
                <a:solidFill>
                  <a:schemeClr val="dk2"/>
                </a:solidFill>
                <a:latin typeface="Arial"/>
                <a:ea typeface="Arial"/>
                <a:cs typeface="Arial"/>
                <a:sym typeface="Arial"/>
              </a:endParaRPr>
            </a:p>
            <a:p>
              <a:pPr indent="0" lvl="0" marL="0" marR="0" rtl="0" algn="l">
                <a:lnSpc>
                  <a:spcPct val="90000"/>
                </a:lnSpc>
                <a:spcBef>
                  <a:spcPts val="100"/>
                </a:spcBef>
                <a:spcAft>
                  <a:spcPts val="0"/>
                </a:spcAft>
                <a:buNone/>
              </a:pPr>
              <a:r>
                <a:rPr i="1" lang="en-GB" sz="1100">
                  <a:solidFill>
                    <a:schemeClr val="dk2"/>
                  </a:solidFill>
                </a:rPr>
                <a:t>- Responsible Business Making Decision (Skills)</a:t>
              </a:r>
              <a:endParaRPr i="1" sz="1100">
                <a:solidFill>
                  <a:schemeClr val="dk2"/>
                </a:solidFill>
              </a:endParaRPr>
            </a:p>
          </p:txBody>
        </p:sp>
        <p:sp>
          <p:nvSpPr>
            <p:cNvPr id="609" name="Google Shape;609;g2fbb07f6110_0_2996"/>
            <p:cNvSpPr/>
            <p:nvPr/>
          </p:nvSpPr>
          <p:spPr>
            <a:xfrm rot="5400000">
              <a:off x="4332805" y="1741017"/>
              <a:ext cx="1958100" cy="216600"/>
            </a:xfrm>
            <a:prstGeom prst="corner">
              <a:avLst>
                <a:gd fmla="val 1000" name="adj1"/>
                <a:gd fmla="val 1000" name="adj2"/>
              </a:avLst>
            </a:prstGeom>
            <a:solidFill>
              <a:schemeClr val="lt1"/>
            </a:solidFill>
            <a:ln cap="flat" cmpd="sng" w="19050">
              <a:solidFill>
                <a:srgbClr val="072666"/>
              </a:solidFill>
              <a:prstDash val="solid"/>
              <a:miter lim="800000"/>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610" name="Google Shape;610;g2fbb07f6110_0_2996"/>
            <p:cNvSpPr/>
            <p:nvPr/>
          </p:nvSpPr>
          <p:spPr>
            <a:xfrm>
              <a:off x="5203681" y="2828369"/>
              <a:ext cx="2706000" cy="652800"/>
            </a:xfrm>
            <a:prstGeom prst="chevron">
              <a:avLst>
                <a:gd fmla="val 25000" name="adj"/>
              </a:avLst>
            </a:prstGeom>
            <a:solidFill>
              <a:srgbClr val="88169B"/>
            </a:solidFill>
            <a:ln cap="flat" cmpd="sng" w="12700">
              <a:solidFill>
                <a:srgbClr val="88169B"/>
              </a:solidFill>
              <a:prstDash val="solid"/>
              <a:miter lim="800000"/>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611" name="Google Shape;611;g2fbb07f6110_0_2996"/>
            <p:cNvSpPr txBox="1"/>
            <p:nvPr/>
          </p:nvSpPr>
          <p:spPr>
            <a:xfrm>
              <a:off x="5366856" y="2828369"/>
              <a:ext cx="2379600" cy="652800"/>
            </a:xfrm>
            <a:prstGeom prst="rect">
              <a:avLst/>
            </a:prstGeom>
            <a:noFill/>
            <a:ln>
              <a:noFill/>
            </a:ln>
          </p:spPr>
          <p:txBody>
            <a:bodyPr anchorCtr="0" anchor="ctr" bIns="161925" lIns="80975" spcFirstLastPara="1" rIns="80975" wrap="square" tIns="161925">
              <a:noAutofit/>
            </a:bodyPr>
            <a:lstStyle/>
            <a:p>
              <a:pPr indent="0" lvl="0" marL="0" marR="0" rtl="0" algn="ctr">
                <a:lnSpc>
                  <a:spcPct val="90000"/>
                </a:lnSpc>
                <a:spcBef>
                  <a:spcPts val="0"/>
                </a:spcBef>
                <a:spcAft>
                  <a:spcPts val="0"/>
                </a:spcAft>
                <a:buClr>
                  <a:schemeClr val="lt1"/>
                </a:buClr>
                <a:buSzPts val="1300"/>
                <a:buFont typeface="Arial"/>
                <a:buNone/>
              </a:pPr>
              <a:r>
                <a:rPr b="0" i="0" lang="en-GB" sz="1300" u="none" cap="none" strike="noStrike">
                  <a:solidFill>
                    <a:schemeClr val="lt1"/>
                  </a:solidFill>
                  <a:latin typeface="Arial"/>
                  <a:ea typeface="Arial"/>
                  <a:cs typeface="Arial"/>
                  <a:sym typeface="Arial"/>
                </a:rPr>
                <a:t>November/Dece</a:t>
              </a:r>
              <a:r>
                <a:rPr lang="en-GB" sz="1300">
                  <a:solidFill>
                    <a:schemeClr val="lt1"/>
                  </a:solidFill>
                </a:rPr>
                <a:t>mber</a:t>
              </a:r>
              <a:endParaRPr sz="1100"/>
            </a:p>
          </p:txBody>
        </p:sp>
        <p:sp>
          <p:nvSpPr>
            <p:cNvPr id="612" name="Google Shape;612;g2fbb07f6110_0_2996"/>
            <p:cNvSpPr/>
            <p:nvPr/>
          </p:nvSpPr>
          <p:spPr>
            <a:xfrm>
              <a:off x="5420155" y="1000151"/>
              <a:ext cx="2197200" cy="1323600"/>
            </a:xfrm>
            <a:prstGeom prst="rect">
              <a:avLst/>
            </a:prstGeom>
            <a:no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613" name="Google Shape;613;g2fbb07f6110_0_2996"/>
            <p:cNvSpPr txBox="1"/>
            <p:nvPr/>
          </p:nvSpPr>
          <p:spPr>
            <a:xfrm>
              <a:off x="5356867" y="1000142"/>
              <a:ext cx="2379600" cy="13236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chemeClr val="dk1"/>
                </a:buClr>
                <a:buSzPts val="900"/>
                <a:buFont typeface="Arial"/>
                <a:buNone/>
              </a:pPr>
              <a:r>
                <a:rPr b="1" lang="en-GB">
                  <a:solidFill>
                    <a:srgbClr val="072666"/>
                  </a:solidFill>
                </a:rPr>
                <a:t>Open Source</a:t>
              </a:r>
              <a:r>
                <a:rPr b="1" i="0" lang="en-GB" u="none" cap="none" strike="noStrike">
                  <a:solidFill>
                    <a:srgbClr val="072666"/>
                  </a:solidFill>
                </a:rPr>
                <a:t> </a:t>
              </a:r>
              <a:r>
                <a:rPr b="1" lang="en-GB">
                  <a:solidFill>
                    <a:srgbClr val="072666"/>
                  </a:solidFill>
                </a:rPr>
                <a:t>&amp;</a:t>
              </a:r>
              <a:r>
                <a:rPr b="1" i="0" lang="en-GB" u="none" cap="none" strike="noStrike">
                  <a:solidFill>
                    <a:srgbClr val="072666"/>
                  </a:solidFill>
                </a:rPr>
                <a:t> Ethics </a:t>
              </a:r>
              <a:r>
                <a:rPr b="1" lang="en-GB">
                  <a:solidFill>
                    <a:srgbClr val="072666"/>
                  </a:solidFill>
                </a:rPr>
                <a:t>for Innovation</a:t>
              </a:r>
              <a:endParaRPr b="1">
                <a:solidFill>
                  <a:srgbClr val="072666"/>
                </a:solidFill>
              </a:endParaRPr>
            </a:p>
            <a:p>
              <a:pPr indent="0" lvl="0" marL="0" marR="0" rtl="0" algn="l">
                <a:lnSpc>
                  <a:spcPct val="90000"/>
                </a:lnSpc>
                <a:spcBef>
                  <a:spcPts val="300"/>
                </a:spcBef>
                <a:spcAft>
                  <a:spcPts val="0"/>
                </a:spcAft>
                <a:buNone/>
              </a:pPr>
              <a:r>
                <a:rPr i="1" lang="en-GB" sz="1100">
                  <a:solidFill>
                    <a:schemeClr val="dk2"/>
                  </a:solidFill>
                </a:rPr>
                <a:t>- </a:t>
              </a:r>
              <a:r>
                <a:rPr b="0" i="1" lang="en-GB" sz="1100" u="none" cap="none" strike="noStrike">
                  <a:solidFill>
                    <a:schemeClr val="dk2"/>
                  </a:solidFill>
                  <a:latin typeface="Arial"/>
                  <a:ea typeface="Arial"/>
                  <a:cs typeface="Arial"/>
                  <a:sym typeface="Arial"/>
                </a:rPr>
                <a:t>Open source for innovation</a:t>
              </a:r>
              <a:endParaRPr b="0" i="1" sz="1100" u="none" cap="none" strike="noStrike">
                <a:solidFill>
                  <a:schemeClr val="dk2"/>
                </a:solidFill>
                <a:latin typeface="Arial"/>
                <a:ea typeface="Arial"/>
                <a:cs typeface="Arial"/>
                <a:sym typeface="Arial"/>
              </a:endParaRPr>
            </a:p>
            <a:p>
              <a:pPr indent="0" lvl="0" marL="0" marR="0" rtl="0" algn="l">
                <a:lnSpc>
                  <a:spcPct val="90000"/>
                </a:lnSpc>
                <a:spcBef>
                  <a:spcPts val="300"/>
                </a:spcBef>
                <a:spcAft>
                  <a:spcPts val="0"/>
                </a:spcAft>
                <a:buNone/>
              </a:pPr>
              <a:r>
                <a:rPr i="1" lang="en-GB" sz="1100">
                  <a:solidFill>
                    <a:schemeClr val="dk2"/>
                  </a:solidFill>
                </a:rPr>
                <a:t>- Ethical framework</a:t>
              </a:r>
              <a:endParaRPr i="1" sz="1100">
                <a:solidFill>
                  <a:schemeClr val="dk2"/>
                </a:solidFill>
              </a:endParaRPr>
            </a:p>
            <a:p>
              <a:pPr indent="0" lvl="0" marL="0" marR="0" rtl="0" algn="l">
                <a:lnSpc>
                  <a:spcPct val="90000"/>
                </a:lnSpc>
                <a:spcBef>
                  <a:spcPts val="100"/>
                </a:spcBef>
                <a:spcAft>
                  <a:spcPts val="0"/>
                </a:spcAft>
                <a:buNone/>
              </a:pPr>
              <a:r>
                <a:rPr i="1" lang="en-GB" sz="1100">
                  <a:solidFill>
                    <a:schemeClr val="dk2"/>
                  </a:solidFill>
                </a:rPr>
                <a:t>- </a:t>
              </a:r>
              <a:r>
                <a:rPr b="0" i="1" lang="en-GB" sz="1100" u="none" cap="none" strike="noStrike">
                  <a:solidFill>
                    <a:schemeClr val="dk2"/>
                  </a:solidFill>
                  <a:latin typeface="Arial"/>
                  <a:ea typeface="Arial"/>
                  <a:cs typeface="Arial"/>
                  <a:sym typeface="Arial"/>
                </a:rPr>
                <a:t>Legal, governance and regulatory aspect</a:t>
              </a:r>
              <a:endParaRPr i="1" sz="1100">
                <a:solidFill>
                  <a:schemeClr val="dk2"/>
                </a:solidFill>
              </a:endParaRPr>
            </a:p>
          </p:txBody>
        </p:sp>
        <p:sp>
          <p:nvSpPr>
            <p:cNvPr id="614" name="Google Shape;614;g2fbb07f6110_0_2996"/>
            <p:cNvSpPr/>
            <p:nvPr/>
          </p:nvSpPr>
          <p:spPr>
            <a:xfrm rot="5400000">
              <a:off x="6930487" y="1741017"/>
              <a:ext cx="1958100" cy="216600"/>
            </a:xfrm>
            <a:prstGeom prst="corner">
              <a:avLst>
                <a:gd fmla="val 1000" name="adj1"/>
                <a:gd fmla="val 1000" name="adj2"/>
              </a:avLst>
            </a:prstGeom>
            <a:solidFill>
              <a:schemeClr val="lt1"/>
            </a:solidFill>
            <a:ln cap="flat" cmpd="sng" w="19050">
              <a:solidFill>
                <a:srgbClr val="072666"/>
              </a:solidFill>
              <a:prstDash val="solid"/>
              <a:miter lim="800000"/>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615" name="Google Shape;615;g2fbb07f6110_0_2996"/>
            <p:cNvSpPr/>
            <p:nvPr/>
          </p:nvSpPr>
          <p:spPr>
            <a:xfrm>
              <a:off x="7801363" y="2828369"/>
              <a:ext cx="2706000" cy="652800"/>
            </a:xfrm>
            <a:prstGeom prst="chevron">
              <a:avLst>
                <a:gd fmla="val 25000" name="adj"/>
              </a:avLst>
            </a:prstGeom>
            <a:solidFill>
              <a:srgbClr val="88169B"/>
            </a:solidFill>
            <a:ln cap="flat" cmpd="sng" w="12700">
              <a:solidFill>
                <a:srgbClr val="88169B"/>
              </a:solidFill>
              <a:prstDash val="solid"/>
              <a:miter lim="800000"/>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616" name="Google Shape;616;g2fbb07f6110_0_2996"/>
            <p:cNvSpPr txBox="1"/>
            <p:nvPr/>
          </p:nvSpPr>
          <p:spPr>
            <a:xfrm>
              <a:off x="7964538" y="2828369"/>
              <a:ext cx="2379600" cy="652800"/>
            </a:xfrm>
            <a:prstGeom prst="rect">
              <a:avLst/>
            </a:prstGeom>
            <a:noFill/>
            <a:ln>
              <a:noFill/>
            </a:ln>
          </p:spPr>
          <p:txBody>
            <a:bodyPr anchorCtr="0" anchor="ctr" bIns="161925" lIns="80975" spcFirstLastPara="1" rIns="80975" wrap="square" tIns="161925">
              <a:noAutofit/>
            </a:bodyPr>
            <a:lstStyle/>
            <a:p>
              <a:pPr indent="0" lvl="0" marL="0" marR="0" rtl="0" algn="ctr">
                <a:lnSpc>
                  <a:spcPct val="90000"/>
                </a:lnSpc>
                <a:spcBef>
                  <a:spcPts val="0"/>
                </a:spcBef>
                <a:spcAft>
                  <a:spcPts val="0"/>
                </a:spcAft>
                <a:buClr>
                  <a:schemeClr val="lt1"/>
                </a:buClr>
                <a:buSzPts val="1300"/>
                <a:buFont typeface="Arial"/>
                <a:buNone/>
              </a:pPr>
              <a:r>
                <a:rPr b="0" i="0" lang="en-GB" sz="1300" u="none" cap="none" strike="noStrike">
                  <a:solidFill>
                    <a:schemeClr val="lt1"/>
                  </a:solidFill>
                  <a:latin typeface="Arial"/>
                  <a:ea typeface="Arial"/>
                  <a:cs typeface="Arial"/>
                  <a:sym typeface="Arial"/>
                </a:rPr>
                <a:t>December/January</a:t>
              </a:r>
              <a:endParaRPr sz="1100"/>
            </a:p>
          </p:txBody>
        </p:sp>
        <p:sp>
          <p:nvSpPr>
            <p:cNvPr id="617" name="Google Shape;617;g2fbb07f6110_0_2996"/>
            <p:cNvSpPr/>
            <p:nvPr/>
          </p:nvSpPr>
          <p:spPr>
            <a:xfrm>
              <a:off x="8017836" y="1000151"/>
              <a:ext cx="2197200" cy="1323600"/>
            </a:xfrm>
            <a:prstGeom prst="rect">
              <a:avLst/>
            </a:prstGeom>
            <a:no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618" name="Google Shape;618;g2fbb07f6110_0_2996"/>
            <p:cNvSpPr txBox="1"/>
            <p:nvPr/>
          </p:nvSpPr>
          <p:spPr>
            <a:xfrm>
              <a:off x="8017833" y="1000142"/>
              <a:ext cx="2706000" cy="13236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chemeClr val="dk1"/>
                </a:buClr>
                <a:buSzPts val="900"/>
                <a:buFont typeface="Arial"/>
                <a:buNone/>
              </a:pPr>
              <a:r>
                <a:rPr b="1" lang="en-GB">
                  <a:solidFill>
                    <a:srgbClr val="072666"/>
                  </a:solidFill>
                </a:rPr>
                <a:t>R</a:t>
              </a:r>
              <a:r>
                <a:rPr b="1" i="0" lang="en-GB" u="none" cap="none" strike="noStrike">
                  <a:solidFill>
                    <a:srgbClr val="072666"/>
                  </a:solidFill>
                </a:rPr>
                <a:t>oadmap</a:t>
              </a:r>
              <a:r>
                <a:rPr b="1" lang="en-GB">
                  <a:solidFill>
                    <a:srgbClr val="072666"/>
                  </a:solidFill>
                </a:rPr>
                <a:t> Development</a:t>
              </a:r>
              <a:endParaRPr b="1" sz="1600">
                <a:solidFill>
                  <a:srgbClr val="072666"/>
                </a:solidFill>
              </a:endParaRPr>
            </a:p>
            <a:p>
              <a:pPr indent="0" lvl="0" marL="0" marR="0" rtl="0" algn="l">
                <a:lnSpc>
                  <a:spcPct val="90000"/>
                </a:lnSpc>
                <a:spcBef>
                  <a:spcPts val="300"/>
                </a:spcBef>
                <a:spcAft>
                  <a:spcPts val="0"/>
                </a:spcAft>
                <a:buNone/>
              </a:pPr>
              <a:r>
                <a:rPr i="1" lang="en-GB" sz="1100">
                  <a:solidFill>
                    <a:schemeClr val="dk2"/>
                  </a:solidFill>
                </a:rPr>
                <a:t>- </a:t>
              </a:r>
              <a:r>
                <a:rPr b="0" i="1" lang="en-GB" sz="1100" u="none" cap="none" strike="noStrike">
                  <a:solidFill>
                    <a:schemeClr val="dk2"/>
                  </a:solidFill>
                  <a:latin typeface="Arial"/>
                  <a:ea typeface="Arial"/>
                  <a:cs typeface="Arial"/>
                  <a:sym typeface="Arial"/>
                </a:rPr>
                <a:t>AI strategy and roadmap</a:t>
              </a:r>
              <a:endParaRPr b="0" i="1" sz="1100" u="none" cap="none" strike="noStrike">
                <a:solidFill>
                  <a:schemeClr val="dk2"/>
                </a:solidFill>
                <a:latin typeface="Arial"/>
                <a:ea typeface="Arial"/>
                <a:cs typeface="Arial"/>
                <a:sym typeface="Arial"/>
              </a:endParaRPr>
            </a:p>
            <a:p>
              <a:pPr indent="0" lvl="0" marL="0" marR="0" rtl="0" algn="l">
                <a:lnSpc>
                  <a:spcPct val="90000"/>
                </a:lnSpc>
                <a:spcBef>
                  <a:spcPts val="300"/>
                </a:spcBef>
                <a:spcAft>
                  <a:spcPts val="0"/>
                </a:spcAft>
                <a:buNone/>
              </a:pPr>
              <a:r>
                <a:rPr i="1" lang="en-GB" sz="1100">
                  <a:solidFill>
                    <a:schemeClr val="dk2"/>
                  </a:solidFill>
                </a:rPr>
                <a:t>- Real world deployment</a:t>
              </a:r>
              <a:endParaRPr i="1" sz="1100">
                <a:solidFill>
                  <a:schemeClr val="dk2"/>
                </a:solidFill>
              </a:endParaRPr>
            </a:p>
            <a:p>
              <a:pPr indent="0" lvl="0" marL="0" marR="0" rtl="0" algn="l">
                <a:lnSpc>
                  <a:spcPct val="90000"/>
                </a:lnSpc>
                <a:spcBef>
                  <a:spcPts val="300"/>
                </a:spcBef>
                <a:spcAft>
                  <a:spcPts val="0"/>
                </a:spcAft>
                <a:buNone/>
              </a:pPr>
              <a:r>
                <a:rPr i="1" lang="en-GB" sz="1100">
                  <a:solidFill>
                    <a:schemeClr val="dk2"/>
                  </a:solidFill>
                </a:rPr>
                <a:t>(TPS and RAM collaboration)</a:t>
              </a:r>
              <a:endParaRPr i="1" sz="1100">
                <a:solidFill>
                  <a:schemeClr val="dk2"/>
                </a:solidFill>
              </a:endParaRPr>
            </a:p>
          </p:txBody>
        </p:sp>
      </p:grpSp>
      <p:pic>
        <p:nvPicPr>
          <p:cNvPr id="619" name="Google Shape;619;g2fbb07f6110_0_2996"/>
          <p:cNvPicPr preferRelativeResize="0"/>
          <p:nvPr/>
        </p:nvPicPr>
        <p:blipFill rotWithShape="1">
          <a:blip r:embed="rId3">
            <a:alphaModFix/>
          </a:blip>
          <a:srcRect b="0" l="4863" r="2329" t="0"/>
          <a:stretch/>
        </p:blipFill>
        <p:spPr>
          <a:xfrm>
            <a:off x="1403700" y="4103038"/>
            <a:ext cx="6981001" cy="596175"/>
          </a:xfrm>
          <a:prstGeom prst="rect">
            <a:avLst/>
          </a:prstGeom>
          <a:noFill/>
          <a:ln>
            <a:noFill/>
          </a:ln>
        </p:spPr>
      </p:pic>
      <p:sp>
        <p:nvSpPr>
          <p:cNvPr id="620" name="Google Shape;620;g2fbb07f6110_0_2996"/>
          <p:cNvSpPr/>
          <p:nvPr/>
        </p:nvSpPr>
        <p:spPr>
          <a:xfrm rot="-5400000">
            <a:off x="667477" y="4028125"/>
            <a:ext cx="628225" cy="746025"/>
          </a:xfrm>
          <a:prstGeom prst="flowChartOffpageConnector">
            <a:avLst/>
          </a:prstGeom>
          <a:solidFill>
            <a:srgbClr val="88169B"/>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621" name="Google Shape;621;g2fbb07f6110_0_2996"/>
          <p:cNvSpPr txBox="1"/>
          <p:nvPr/>
        </p:nvSpPr>
        <p:spPr>
          <a:xfrm>
            <a:off x="608577" y="4156325"/>
            <a:ext cx="588900" cy="489600"/>
          </a:xfrm>
          <a:prstGeom prst="rect">
            <a:avLst/>
          </a:prstGeom>
          <a:noFill/>
          <a:ln>
            <a:noFill/>
          </a:ln>
        </p:spPr>
        <p:txBody>
          <a:bodyPr anchorCtr="0" anchor="ctr" bIns="161925" lIns="80975" spcFirstLastPara="1" rIns="80975" wrap="square" tIns="161925">
            <a:noAutofit/>
          </a:bodyPr>
          <a:lstStyle/>
          <a:p>
            <a:pPr indent="0" lvl="0" marL="0" marR="0" rtl="0" algn="ctr">
              <a:lnSpc>
                <a:spcPct val="90000"/>
              </a:lnSpc>
              <a:spcBef>
                <a:spcPts val="0"/>
              </a:spcBef>
              <a:spcAft>
                <a:spcPts val="0"/>
              </a:spcAft>
              <a:buClr>
                <a:schemeClr val="lt1"/>
              </a:buClr>
              <a:buSzPts val="1300"/>
              <a:buFont typeface="Arial"/>
              <a:buNone/>
            </a:pPr>
            <a:r>
              <a:rPr lang="en-GB" sz="1000">
                <a:solidFill>
                  <a:schemeClr val="lt1"/>
                </a:solidFill>
              </a:rPr>
              <a:t>Goal Setting</a:t>
            </a:r>
            <a:endParaRPr sz="800"/>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6" name="Shape 626"/>
        <p:cNvGrpSpPr/>
        <p:nvPr/>
      </p:nvGrpSpPr>
      <p:grpSpPr>
        <a:xfrm>
          <a:off x="0" y="0"/>
          <a:ext cx="0" cy="0"/>
          <a:chOff x="0" y="0"/>
          <a:chExt cx="0" cy="0"/>
        </a:xfrm>
      </p:grpSpPr>
      <p:sp>
        <p:nvSpPr>
          <p:cNvPr id="627" name="Google Shape;627;g2fbb0efbae6_0_0"/>
          <p:cNvSpPr txBox="1"/>
          <p:nvPr>
            <p:ph idx="1" type="body"/>
          </p:nvPr>
        </p:nvSpPr>
        <p:spPr>
          <a:xfrm>
            <a:off x="431801" y="487363"/>
            <a:ext cx="8280300" cy="7014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GB" sz="2400"/>
              <a:t>Practitioner's Hub Timeline</a:t>
            </a:r>
            <a:endParaRPr sz="2400"/>
          </a:p>
        </p:txBody>
      </p:sp>
      <p:pic>
        <p:nvPicPr>
          <p:cNvPr id="628" name="Google Shape;628;g2fbb0efbae6_0_0"/>
          <p:cNvPicPr preferRelativeResize="0"/>
          <p:nvPr/>
        </p:nvPicPr>
        <p:blipFill>
          <a:blip r:embed="rId3">
            <a:alphaModFix/>
          </a:blip>
          <a:stretch>
            <a:fillRect/>
          </a:stretch>
        </p:blipFill>
        <p:spPr>
          <a:xfrm>
            <a:off x="431800" y="1160688"/>
            <a:ext cx="7786975" cy="2822125"/>
          </a:xfrm>
          <a:prstGeom prst="rect">
            <a:avLst/>
          </a:prstGeom>
          <a:noFill/>
          <a:ln>
            <a:noFill/>
          </a:ln>
        </p:spPr>
      </p:pic>
      <p:sp>
        <p:nvSpPr>
          <p:cNvPr id="629" name="Google Shape;629;g2fbb0efbae6_0_0"/>
          <p:cNvSpPr txBox="1"/>
          <p:nvPr/>
        </p:nvSpPr>
        <p:spPr>
          <a:xfrm>
            <a:off x="431800" y="4190425"/>
            <a:ext cx="7869600" cy="5661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1000"/>
              </a:spcBef>
              <a:spcAft>
                <a:spcPts val="0"/>
              </a:spcAft>
              <a:buNone/>
            </a:pPr>
            <a:r>
              <a:rPr lang="en-GB" sz="1875">
                <a:solidFill>
                  <a:schemeClr val="lt1"/>
                </a:solidFill>
              </a:rPr>
              <a:t>The majority of sessions will be scheduled </a:t>
            </a:r>
            <a:r>
              <a:rPr b="1" lang="en-GB" sz="1875">
                <a:solidFill>
                  <a:schemeClr val="lt1"/>
                </a:solidFill>
              </a:rPr>
              <a:t>Thursday PM UK time</a:t>
            </a:r>
            <a:endParaRPr b="1" sz="1875">
              <a:solidFill>
                <a:schemeClr val="lt1"/>
              </a:solidFill>
            </a:endParaRPr>
          </a:p>
          <a:p>
            <a:pPr indent="0" lvl="0" marL="0" marR="0" rtl="0" algn="l">
              <a:lnSpc>
                <a:spcPct val="100000"/>
              </a:lnSpc>
              <a:spcBef>
                <a:spcPts val="1000"/>
              </a:spcBef>
              <a:spcAft>
                <a:spcPts val="0"/>
              </a:spcAft>
              <a:buNone/>
            </a:pPr>
            <a:r>
              <a:rPr i="1" lang="en-GB" sz="1875">
                <a:solidFill>
                  <a:schemeClr val="lt1"/>
                </a:solidFill>
              </a:rPr>
              <a:t>Small group sessions are being planned based on your response </a:t>
            </a:r>
            <a:endParaRPr i="1" sz="1875">
              <a:solidFill>
                <a:schemeClr val="lt1"/>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4" name="Shape 634"/>
        <p:cNvGrpSpPr/>
        <p:nvPr/>
      </p:nvGrpSpPr>
      <p:grpSpPr>
        <a:xfrm>
          <a:off x="0" y="0"/>
          <a:ext cx="0" cy="0"/>
          <a:chOff x="0" y="0"/>
          <a:chExt cx="0" cy="0"/>
        </a:xfrm>
      </p:grpSpPr>
      <p:sp>
        <p:nvSpPr>
          <p:cNvPr id="635" name="Google Shape;635;g2557d166c5f_0_21"/>
          <p:cNvSpPr txBox="1"/>
          <p:nvPr>
            <p:ph idx="2" type="body"/>
          </p:nvPr>
        </p:nvSpPr>
        <p:spPr>
          <a:xfrm>
            <a:off x="431800" y="1274600"/>
            <a:ext cx="8484300" cy="3573000"/>
          </a:xfrm>
          <a:prstGeom prst="rect">
            <a:avLst/>
          </a:prstGeom>
          <a:noFill/>
          <a:ln>
            <a:noFill/>
          </a:ln>
        </p:spPr>
        <p:txBody>
          <a:bodyPr anchorCtr="0" anchor="t" bIns="0" lIns="0" spcFirstLastPara="1" rIns="0" wrap="square" tIns="0">
            <a:noAutofit/>
          </a:bodyPr>
          <a:lstStyle/>
          <a:p>
            <a:pPr indent="-342900" lvl="0" marL="457200" rtl="0" algn="l">
              <a:lnSpc>
                <a:spcPct val="115000"/>
              </a:lnSpc>
              <a:spcBef>
                <a:spcPts val="1000"/>
              </a:spcBef>
              <a:spcAft>
                <a:spcPts val="0"/>
              </a:spcAft>
              <a:buSzPts val="1800"/>
              <a:buChar char="–"/>
            </a:pPr>
            <a:r>
              <a:rPr lang="en-GB" sz="1800">
                <a:solidFill>
                  <a:srgbClr val="FFC000"/>
                </a:solidFill>
              </a:rPr>
              <a:t>Stakeholder Mapping</a:t>
            </a:r>
            <a:r>
              <a:rPr lang="en-GB" sz="1800"/>
              <a:t>: goals-oriented - </a:t>
            </a:r>
            <a:r>
              <a:rPr b="1" lang="en-GB" sz="1800"/>
              <a:t>12 September 2024 </a:t>
            </a:r>
            <a:r>
              <a:rPr lang="en-GB" sz="1800"/>
              <a:t>(online)</a:t>
            </a:r>
            <a:endParaRPr sz="1800"/>
          </a:p>
          <a:p>
            <a:pPr indent="-342900" lvl="0" marL="457200" rtl="0" algn="l">
              <a:lnSpc>
                <a:spcPct val="115000"/>
              </a:lnSpc>
              <a:spcBef>
                <a:spcPts val="1000"/>
              </a:spcBef>
              <a:spcAft>
                <a:spcPts val="0"/>
              </a:spcAft>
              <a:buSzPts val="1800"/>
              <a:buChar char="–"/>
            </a:pPr>
            <a:r>
              <a:rPr lang="en-GB" sz="1800">
                <a:solidFill>
                  <a:srgbClr val="FFC000"/>
                </a:solidFill>
              </a:rPr>
              <a:t>Systems Thinking</a:t>
            </a:r>
            <a:r>
              <a:rPr lang="en-GB" sz="1800"/>
              <a:t>: engagement strategy - </a:t>
            </a:r>
            <a:r>
              <a:rPr b="1" lang="en-GB" sz="1800"/>
              <a:t>24 September 2024 </a:t>
            </a:r>
            <a:r>
              <a:rPr lang="en-GB" sz="1800"/>
              <a:t>(hybrid)</a:t>
            </a:r>
            <a:endParaRPr sz="1800"/>
          </a:p>
          <a:p>
            <a:pPr indent="-342900" lvl="0" marL="457200" rtl="0" algn="l">
              <a:lnSpc>
                <a:spcPct val="115000"/>
              </a:lnSpc>
              <a:spcBef>
                <a:spcPts val="1000"/>
              </a:spcBef>
              <a:spcAft>
                <a:spcPts val="0"/>
              </a:spcAft>
              <a:buSzPts val="1800"/>
              <a:buChar char="–"/>
            </a:pPr>
            <a:r>
              <a:rPr lang="en-GB" sz="1800">
                <a:solidFill>
                  <a:srgbClr val="FFC000"/>
                </a:solidFill>
              </a:rPr>
              <a:t>Launch Event:</a:t>
            </a:r>
            <a:r>
              <a:rPr lang="en-GB" sz="1800"/>
              <a:t> session at The Alan Turing Institute - </a:t>
            </a:r>
            <a:r>
              <a:rPr b="1" lang="en-GB" sz="1800"/>
              <a:t>24 September 2024 </a:t>
            </a:r>
            <a:r>
              <a:rPr lang="en-GB" sz="1800"/>
              <a:t>(hybrid)</a:t>
            </a:r>
            <a:endParaRPr sz="2200"/>
          </a:p>
          <a:p>
            <a:pPr indent="-342900" lvl="0" marL="457200" rtl="0" algn="l">
              <a:lnSpc>
                <a:spcPct val="115000"/>
              </a:lnSpc>
              <a:spcBef>
                <a:spcPts val="1000"/>
              </a:spcBef>
              <a:spcAft>
                <a:spcPts val="0"/>
              </a:spcAft>
              <a:buSzPts val="1800"/>
              <a:buChar char="–"/>
            </a:pPr>
            <a:r>
              <a:rPr lang="en-GB" sz="1800">
                <a:solidFill>
                  <a:srgbClr val="FFC000"/>
                </a:solidFill>
              </a:rPr>
              <a:t>AI-readiness Assessment</a:t>
            </a:r>
            <a:r>
              <a:rPr lang="en-GB" sz="1800"/>
              <a:t>: goals-oriented - 10 October (online)</a:t>
            </a:r>
            <a:endParaRPr sz="1800">
              <a:solidFill>
                <a:srgbClr val="FFC000"/>
              </a:solidFill>
            </a:endParaRPr>
          </a:p>
          <a:p>
            <a:pPr indent="-342900" lvl="0" marL="457200" rtl="0" algn="l">
              <a:lnSpc>
                <a:spcPct val="115000"/>
              </a:lnSpc>
              <a:spcBef>
                <a:spcPts val="1000"/>
              </a:spcBef>
              <a:spcAft>
                <a:spcPts val="1000"/>
              </a:spcAft>
              <a:buSzPts val="1800"/>
              <a:buChar char="–"/>
            </a:pPr>
            <a:r>
              <a:rPr lang="en-GB" sz="1800">
                <a:solidFill>
                  <a:srgbClr val="FFC000"/>
                </a:solidFill>
              </a:rPr>
              <a:t>Responsible Business Decision Making </a:t>
            </a:r>
            <a:r>
              <a:rPr lang="en-GB" sz="1800"/>
              <a:t>- 17 &amp; 24 October (</a:t>
            </a:r>
            <a:r>
              <a:rPr lang="en-GB" sz="1800"/>
              <a:t>hybrid</a:t>
            </a:r>
            <a:r>
              <a:rPr lang="en-GB" sz="1800"/>
              <a:t> / online tbc)</a:t>
            </a:r>
            <a:endParaRPr sz="2200"/>
          </a:p>
        </p:txBody>
      </p:sp>
      <p:sp>
        <p:nvSpPr>
          <p:cNvPr id="636" name="Google Shape;636;g2557d166c5f_0_21"/>
          <p:cNvSpPr txBox="1"/>
          <p:nvPr>
            <p:ph idx="1" type="body"/>
          </p:nvPr>
        </p:nvSpPr>
        <p:spPr>
          <a:xfrm>
            <a:off x="431801" y="487363"/>
            <a:ext cx="8280300" cy="7014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GB" sz="2400"/>
              <a:t>September and October Plans</a:t>
            </a:r>
            <a:endParaRPr sz="2400"/>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1" name="Shape 641"/>
        <p:cNvGrpSpPr/>
        <p:nvPr/>
      </p:nvGrpSpPr>
      <p:grpSpPr>
        <a:xfrm>
          <a:off x="0" y="0"/>
          <a:ext cx="0" cy="0"/>
          <a:chOff x="0" y="0"/>
          <a:chExt cx="0" cy="0"/>
        </a:xfrm>
      </p:grpSpPr>
      <p:sp>
        <p:nvSpPr>
          <p:cNvPr id="642" name="Google Shape;642;g2fbb07f6110_0_1582"/>
          <p:cNvSpPr txBox="1"/>
          <p:nvPr>
            <p:ph idx="2" type="body"/>
          </p:nvPr>
        </p:nvSpPr>
        <p:spPr>
          <a:xfrm>
            <a:off x="365500" y="734250"/>
            <a:ext cx="5450700" cy="36750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SzPts val="2775"/>
              <a:buNone/>
            </a:pPr>
            <a:r>
              <a:rPr i="1" lang="en-GB" sz="2400"/>
              <a:t>November: Event in London</a:t>
            </a:r>
            <a:endParaRPr i="1" sz="2400"/>
          </a:p>
          <a:p>
            <a:pPr indent="0" lvl="0" marL="0" rtl="0" algn="l">
              <a:lnSpc>
                <a:spcPct val="100000"/>
              </a:lnSpc>
              <a:spcBef>
                <a:spcPts val="0"/>
              </a:spcBef>
              <a:spcAft>
                <a:spcPts val="0"/>
              </a:spcAft>
              <a:buSzPts val="2775"/>
              <a:buNone/>
            </a:pPr>
            <a:r>
              <a:t/>
            </a:r>
            <a:endParaRPr sz="2200"/>
          </a:p>
          <a:p>
            <a:pPr indent="-342900" lvl="0" marL="457200" rtl="0" algn="l">
              <a:lnSpc>
                <a:spcPct val="115000"/>
              </a:lnSpc>
              <a:spcBef>
                <a:spcPts val="1000"/>
              </a:spcBef>
              <a:spcAft>
                <a:spcPts val="0"/>
              </a:spcAft>
              <a:buSzPts val="1800"/>
              <a:buChar char="–"/>
            </a:pPr>
            <a:r>
              <a:rPr lang="en-GB" sz="1800">
                <a:solidFill>
                  <a:srgbClr val="FFC000"/>
                </a:solidFill>
              </a:rPr>
              <a:t>Open and Ethical AI</a:t>
            </a:r>
            <a:r>
              <a:rPr lang="en-GB" sz="1800"/>
              <a:t>: Navigating Innovation with Regulation</a:t>
            </a:r>
            <a:endParaRPr sz="1800"/>
          </a:p>
          <a:p>
            <a:pPr indent="-342900" lvl="0" marL="457200" rtl="0" algn="l">
              <a:lnSpc>
                <a:spcPct val="115000"/>
              </a:lnSpc>
              <a:spcBef>
                <a:spcPts val="1000"/>
              </a:spcBef>
              <a:spcAft>
                <a:spcPts val="0"/>
              </a:spcAft>
              <a:buSzPts val="1800"/>
              <a:buChar char="–"/>
            </a:pPr>
            <a:r>
              <a:rPr lang="en-GB" sz="1800">
                <a:solidFill>
                  <a:srgbClr val="FFC000"/>
                </a:solidFill>
              </a:rPr>
              <a:t>Dates</a:t>
            </a:r>
            <a:r>
              <a:rPr lang="en-GB" sz="1800"/>
              <a:t>: 25-26 November</a:t>
            </a:r>
            <a:endParaRPr sz="1800"/>
          </a:p>
          <a:p>
            <a:pPr indent="-342900" lvl="0" marL="457200" rtl="0" algn="l">
              <a:lnSpc>
                <a:spcPct val="115000"/>
              </a:lnSpc>
              <a:spcBef>
                <a:spcPts val="1000"/>
              </a:spcBef>
              <a:spcAft>
                <a:spcPts val="0"/>
              </a:spcAft>
              <a:buSzPts val="1800"/>
              <a:buChar char="–"/>
            </a:pPr>
            <a:r>
              <a:rPr lang="en-GB" sz="1800">
                <a:solidFill>
                  <a:srgbClr val="FFC000"/>
                </a:solidFill>
              </a:rPr>
              <a:t>Location</a:t>
            </a:r>
            <a:r>
              <a:rPr lang="en-GB" sz="1800"/>
              <a:t>: BMA House, London</a:t>
            </a:r>
            <a:endParaRPr sz="1800"/>
          </a:p>
          <a:p>
            <a:pPr indent="0" lvl="0" marL="0" rtl="0" algn="l">
              <a:lnSpc>
                <a:spcPct val="115000"/>
              </a:lnSpc>
              <a:spcBef>
                <a:spcPts val="1000"/>
              </a:spcBef>
              <a:spcAft>
                <a:spcPts val="0"/>
              </a:spcAft>
              <a:buNone/>
            </a:pPr>
            <a:r>
              <a:t/>
            </a:r>
            <a:endParaRPr sz="800"/>
          </a:p>
          <a:p>
            <a:pPr indent="0" lvl="0" marL="0" rtl="0" algn="l">
              <a:lnSpc>
                <a:spcPct val="115000"/>
              </a:lnSpc>
              <a:spcBef>
                <a:spcPts val="1000"/>
              </a:spcBef>
              <a:spcAft>
                <a:spcPts val="0"/>
              </a:spcAft>
              <a:buNone/>
            </a:pPr>
            <a:r>
              <a:rPr lang="en-GB" sz="2000"/>
              <a:t>Registration info coming soon.</a:t>
            </a:r>
            <a:endParaRPr sz="2000"/>
          </a:p>
          <a:p>
            <a:pPr indent="0" lvl="0" marL="0" rtl="0" algn="l">
              <a:lnSpc>
                <a:spcPct val="115000"/>
              </a:lnSpc>
              <a:spcBef>
                <a:spcPts val="0"/>
              </a:spcBef>
              <a:spcAft>
                <a:spcPts val="0"/>
              </a:spcAft>
              <a:buClr>
                <a:schemeClr val="hlink"/>
              </a:buClr>
              <a:buSzPts val="1100"/>
              <a:buFont typeface="Arial"/>
              <a:buNone/>
            </a:pPr>
            <a:r>
              <a:rPr i="1" lang="en-GB" sz="2000"/>
              <a:t>Travel bursary will be available on request!</a:t>
            </a:r>
            <a:endParaRPr sz="2000"/>
          </a:p>
        </p:txBody>
      </p:sp>
      <p:pic>
        <p:nvPicPr>
          <p:cNvPr id="643" name="Google Shape;643;g2fbb07f6110_0_1582"/>
          <p:cNvPicPr preferRelativeResize="0"/>
          <p:nvPr/>
        </p:nvPicPr>
        <p:blipFill>
          <a:blip r:embed="rId3">
            <a:alphaModFix/>
          </a:blip>
          <a:stretch>
            <a:fillRect/>
          </a:stretch>
        </p:blipFill>
        <p:spPr>
          <a:xfrm>
            <a:off x="5987550" y="2795200"/>
            <a:ext cx="3023000" cy="1913559"/>
          </a:xfrm>
          <a:prstGeom prst="rect">
            <a:avLst/>
          </a:prstGeom>
          <a:noFill/>
          <a:ln>
            <a:noFill/>
          </a:ln>
        </p:spPr>
      </p:pic>
      <p:pic>
        <p:nvPicPr>
          <p:cNvPr id="644" name="Google Shape;644;g2fbb07f6110_0_1582"/>
          <p:cNvPicPr preferRelativeResize="0"/>
          <p:nvPr/>
        </p:nvPicPr>
        <p:blipFill rotWithShape="1">
          <a:blip r:embed="rId4">
            <a:alphaModFix/>
          </a:blip>
          <a:srcRect b="0" l="17546" r="0" t="0"/>
          <a:stretch/>
        </p:blipFill>
        <p:spPr>
          <a:xfrm>
            <a:off x="5987550" y="864825"/>
            <a:ext cx="2980326" cy="1807325"/>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9" name="Shape 649"/>
        <p:cNvGrpSpPr/>
        <p:nvPr/>
      </p:nvGrpSpPr>
      <p:grpSpPr>
        <a:xfrm>
          <a:off x="0" y="0"/>
          <a:ext cx="0" cy="0"/>
          <a:chOff x="0" y="0"/>
          <a:chExt cx="0" cy="0"/>
        </a:xfrm>
      </p:grpSpPr>
      <p:sp>
        <p:nvSpPr>
          <p:cNvPr id="650" name="Google Shape;650;g2fbb07f6110_0_3860"/>
          <p:cNvSpPr txBox="1"/>
          <p:nvPr/>
        </p:nvSpPr>
        <p:spPr>
          <a:xfrm>
            <a:off x="409985" y="726149"/>
            <a:ext cx="5166600" cy="448800"/>
          </a:xfrm>
          <a:prstGeom prst="rect">
            <a:avLst/>
          </a:prstGeom>
          <a:noFill/>
          <a:ln>
            <a:noFill/>
          </a:ln>
        </p:spPr>
        <p:txBody>
          <a:bodyPr anchorCtr="0" anchor="t" bIns="0" lIns="0" spcFirstLastPara="1" rIns="0" wrap="square" tIns="0">
            <a:noAutofit/>
          </a:bodyPr>
          <a:lstStyle/>
          <a:p>
            <a:pPr indent="0" lvl="0" marL="0" marR="0" rtl="0" algn="l">
              <a:lnSpc>
                <a:spcPct val="117857"/>
              </a:lnSpc>
              <a:spcBef>
                <a:spcPts val="0"/>
              </a:spcBef>
              <a:spcAft>
                <a:spcPts val="0"/>
              </a:spcAft>
              <a:buClr>
                <a:schemeClr val="lt1"/>
              </a:buClr>
              <a:buSzPts val="2800"/>
              <a:buFont typeface="Arial"/>
              <a:buNone/>
            </a:pPr>
            <a:r>
              <a:rPr i="1" lang="en-GB" sz="2400">
                <a:solidFill>
                  <a:schemeClr val="lt1"/>
                </a:solidFill>
              </a:rPr>
              <a:t>The Turing Way - </a:t>
            </a:r>
            <a:r>
              <a:rPr lang="en-GB" sz="2400">
                <a:solidFill>
                  <a:schemeClr val="lt1"/>
                </a:solidFill>
              </a:rPr>
              <a:t>Context</a:t>
            </a:r>
            <a:endParaRPr b="0" sz="2400">
              <a:solidFill>
                <a:schemeClr val="lt1"/>
              </a:solidFill>
              <a:latin typeface="Arial"/>
              <a:ea typeface="Arial"/>
              <a:cs typeface="Arial"/>
              <a:sym typeface="Arial"/>
            </a:endParaRPr>
          </a:p>
        </p:txBody>
      </p:sp>
      <p:sp>
        <p:nvSpPr>
          <p:cNvPr id="651" name="Google Shape;651;g2fbb07f6110_0_3860"/>
          <p:cNvSpPr/>
          <p:nvPr/>
        </p:nvSpPr>
        <p:spPr>
          <a:xfrm>
            <a:off x="333775" y="1260725"/>
            <a:ext cx="5593500" cy="2629800"/>
          </a:xfrm>
          <a:prstGeom prst="rect">
            <a:avLst/>
          </a:prstGeom>
          <a:noFill/>
          <a:ln>
            <a:noFill/>
          </a:ln>
        </p:spPr>
        <p:txBody>
          <a:bodyPr anchorCtr="0" anchor="t" bIns="45700" lIns="91425" spcFirstLastPara="1" rIns="91425" wrap="square" tIns="45700">
            <a:noAutofit/>
          </a:bodyPr>
          <a:lstStyle/>
          <a:p>
            <a:pPr indent="0" lvl="0" marL="0" marR="0" rtl="0" algn="l">
              <a:spcBef>
                <a:spcPts val="1000"/>
              </a:spcBef>
              <a:spcAft>
                <a:spcPts val="0"/>
              </a:spcAft>
              <a:buNone/>
            </a:pPr>
            <a:r>
              <a:rPr lang="en-GB" sz="1600">
                <a:solidFill>
                  <a:schemeClr val="lt1"/>
                </a:solidFill>
              </a:rPr>
              <a:t>A flagship project for sharing, promoting and advancing best practices in data science across sectors with involvement of practitioners.</a:t>
            </a:r>
            <a:endParaRPr sz="1600">
              <a:solidFill>
                <a:schemeClr val="lt1"/>
              </a:solidFill>
            </a:endParaRPr>
          </a:p>
          <a:p>
            <a:pPr indent="-330200" lvl="0" marL="457200" marR="0" rtl="0" algn="l">
              <a:spcBef>
                <a:spcPts val="1000"/>
              </a:spcBef>
              <a:spcAft>
                <a:spcPts val="0"/>
              </a:spcAft>
              <a:buClr>
                <a:srgbClr val="595959"/>
              </a:buClr>
              <a:buSzPts val="1600"/>
              <a:buChar char="●"/>
            </a:pPr>
            <a:r>
              <a:rPr lang="en-GB" sz="1600">
                <a:solidFill>
                  <a:schemeClr val="lt1"/>
                </a:solidFill>
              </a:rPr>
              <a:t>5</a:t>
            </a:r>
            <a:r>
              <a:rPr lang="en-GB" sz="1600">
                <a:solidFill>
                  <a:schemeClr val="lt1"/>
                </a:solidFill>
              </a:rPr>
              <a:t> years, </a:t>
            </a:r>
            <a:r>
              <a:rPr lang="en-GB" sz="1600">
                <a:solidFill>
                  <a:srgbClr val="F9C100"/>
                </a:solidFill>
              </a:rPr>
              <a:t>&gt;300 Chapters</a:t>
            </a:r>
            <a:r>
              <a:rPr lang="en-GB" sz="1600">
                <a:solidFill>
                  <a:schemeClr val="lt1"/>
                </a:solidFill>
              </a:rPr>
              <a:t>, community resources</a:t>
            </a:r>
            <a:endParaRPr sz="800">
              <a:solidFill>
                <a:schemeClr val="lt1"/>
              </a:solidFill>
            </a:endParaRPr>
          </a:p>
          <a:p>
            <a:pPr indent="-330200" lvl="0" marL="457200" rtl="0" algn="l">
              <a:spcBef>
                <a:spcPts val="1000"/>
              </a:spcBef>
              <a:spcAft>
                <a:spcPts val="0"/>
              </a:spcAft>
              <a:buClr>
                <a:srgbClr val="595959"/>
              </a:buClr>
              <a:buSzPts val="1600"/>
              <a:buChar char="●"/>
            </a:pPr>
            <a:r>
              <a:rPr lang="en-GB" sz="1600">
                <a:solidFill>
                  <a:srgbClr val="F9C100"/>
                </a:solidFill>
              </a:rPr>
              <a:t>50</a:t>
            </a:r>
            <a:r>
              <a:rPr lang="en-GB" sz="1600">
                <a:solidFill>
                  <a:srgbClr val="F9C100"/>
                </a:solidFill>
              </a:rPr>
              <a:t>0 contributors, 6000+ monthly users globally</a:t>
            </a:r>
            <a:endParaRPr sz="1600">
              <a:solidFill>
                <a:srgbClr val="F9C100"/>
              </a:solidFill>
            </a:endParaRPr>
          </a:p>
          <a:p>
            <a:pPr indent="-330200" lvl="0" marL="457200" marR="0" rtl="0" algn="l">
              <a:spcBef>
                <a:spcPts val="1000"/>
              </a:spcBef>
              <a:spcAft>
                <a:spcPts val="0"/>
              </a:spcAft>
              <a:buClr>
                <a:srgbClr val="595959"/>
              </a:buClr>
              <a:buSzPts val="1600"/>
              <a:buChar char="●"/>
            </a:pPr>
            <a:r>
              <a:rPr lang="en-GB" sz="1600">
                <a:solidFill>
                  <a:srgbClr val="F9C100"/>
                </a:solidFill>
              </a:rPr>
              <a:t>Referenced</a:t>
            </a:r>
            <a:r>
              <a:rPr lang="en-GB" sz="1600">
                <a:solidFill>
                  <a:schemeClr val="lt1"/>
                </a:solidFill>
              </a:rPr>
              <a:t> by many organisations, literature and policies </a:t>
            </a:r>
            <a:r>
              <a:rPr lang="en-GB" sz="1600">
                <a:solidFill>
                  <a:srgbClr val="F9C100"/>
                </a:solidFill>
              </a:rPr>
              <a:t>across sectors</a:t>
            </a:r>
            <a:endParaRPr sz="1600">
              <a:solidFill>
                <a:srgbClr val="F9C100"/>
              </a:solidFill>
            </a:endParaRPr>
          </a:p>
          <a:p>
            <a:pPr indent="-330200" lvl="0" marL="457200" marR="0" rtl="0" algn="l">
              <a:spcBef>
                <a:spcPts val="1000"/>
              </a:spcBef>
              <a:spcAft>
                <a:spcPts val="0"/>
              </a:spcAft>
              <a:buClr>
                <a:srgbClr val="595959"/>
              </a:buClr>
              <a:buSzPts val="1600"/>
              <a:buChar char="●"/>
            </a:pPr>
            <a:r>
              <a:rPr lang="en-GB" sz="1600">
                <a:solidFill>
                  <a:schemeClr val="lt1"/>
                </a:solidFill>
              </a:rPr>
              <a:t>BridgeAI funding to engage organisations with </a:t>
            </a:r>
            <a:r>
              <a:rPr lang="en-GB" sz="1600">
                <a:solidFill>
                  <a:srgbClr val="FFC000"/>
                </a:solidFill>
              </a:rPr>
              <a:t>open source / data / collaboration practices</a:t>
            </a:r>
            <a:r>
              <a:rPr lang="en-GB" sz="1600">
                <a:solidFill>
                  <a:schemeClr val="lt1"/>
                </a:solidFill>
              </a:rPr>
              <a:t> in their AI efforts</a:t>
            </a:r>
            <a:endParaRPr sz="1800">
              <a:solidFill>
                <a:srgbClr val="F9C100"/>
              </a:solidFill>
            </a:endParaRPr>
          </a:p>
          <a:p>
            <a:pPr indent="0" lvl="0" marL="0" marR="0" rtl="0" algn="l">
              <a:spcBef>
                <a:spcPts val="0"/>
              </a:spcBef>
              <a:spcAft>
                <a:spcPts val="0"/>
              </a:spcAft>
              <a:buClr>
                <a:schemeClr val="dk1"/>
              </a:buClr>
              <a:buSzPts val="1900"/>
              <a:buFont typeface="Arial"/>
              <a:buNone/>
            </a:pPr>
            <a:r>
              <a:t/>
            </a:r>
            <a:endParaRPr sz="1900">
              <a:solidFill>
                <a:schemeClr val="lt1"/>
              </a:solidFill>
              <a:latin typeface="Arial"/>
              <a:ea typeface="Arial"/>
              <a:cs typeface="Arial"/>
              <a:sym typeface="Arial"/>
            </a:endParaRPr>
          </a:p>
        </p:txBody>
      </p:sp>
      <p:pic>
        <p:nvPicPr>
          <p:cNvPr descr="Free Icon Download | Github Logo" id="652" name="Google Shape;652;g2fbb07f6110_0_3860"/>
          <p:cNvPicPr preferRelativeResize="0"/>
          <p:nvPr/>
        </p:nvPicPr>
        <p:blipFill rotWithShape="1">
          <a:blip r:embed="rId3">
            <a:alphaModFix/>
          </a:blip>
          <a:srcRect b="0" l="0" r="0" t="0"/>
          <a:stretch/>
        </p:blipFill>
        <p:spPr>
          <a:xfrm>
            <a:off x="796643" y="4418884"/>
            <a:ext cx="363968" cy="364307"/>
          </a:xfrm>
          <a:prstGeom prst="rect">
            <a:avLst/>
          </a:prstGeom>
          <a:solidFill>
            <a:srgbClr val="FFFFFF"/>
          </a:solidFill>
          <a:ln>
            <a:noFill/>
          </a:ln>
        </p:spPr>
      </p:pic>
      <p:pic>
        <p:nvPicPr>
          <p:cNvPr descr="Twitter icon: blue" id="653" name="Google Shape;653;g2fbb07f6110_0_3860"/>
          <p:cNvPicPr preferRelativeResize="0"/>
          <p:nvPr/>
        </p:nvPicPr>
        <p:blipFill rotWithShape="1">
          <a:blip r:embed="rId4">
            <a:alphaModFix/>
          </a:blip>
          <a:srcRect b="0" l="0" r="0" t="0"/>
          <a:stretch/>
        </p:blipFill>
        <p:spPr>
          <a:xfrm>
            <a:off x="1557713" y="4328488"/>
            <a:ext cx="526049" cy="545099"/>
          </a:xfrm>
          <a:prstGeom prst="rect">
            <a:avLst/>
          </a:prstGeom>
          <a:noFill/>
          <a:ln>
            <a:noFill/>
          </a:ln>
        </p:spPr>
      </p:pic>
      <p:pic>
        <p:nvPicPr>
          <p:cNvPr descr="Slack App Integration for RingCentral | RingCentral App Gallery" id="654" name="Google Shape;654;g2fbb07f6110_0_3860"/>
          <p:cNvPicPr preferRelativeResize="0"/>
          <p:nvPr/>
        </p:nvPicPr>
        <p:blipFill rotWithShape="1">
          <a:blip r:embed="rId5">
            <a:alphaModFix/>
          </a:blip>
          <a:srcRect b="0" l="0" r="0" t="0"/>
          <a:stretch/>
        </p:blipFill>
        <p:spPr>
          <a:xfrm>
            <a:off x="2484874" y="4376700"/>
            <a:ext cx="433006" cy="448675"/>
          </a:xfrm>
          <a:prstGeom prst="rect">
            <a:avLst/>
          </a:prstGeom>
          <a:noFill/>
          <a:ln>
            <a:noFill/>
          </a:ln>
        </p:spPr>
      </p:pic>
      <p:pic>
        <p:nvPicPr>
          <p:cNvPr id="655" name="Google Shape;655;g2fbb07f6110_0_3860"/>
          <p:cNvPicPr preferRelativeResize="0"/>
          <p:nvPr/>
        </p:nvPicPr>
        <p:blipFill rotWithShape="1">
          <a:blip r:embed="rId6">
            <a:alphaModFix/>
          </a:blip>
          <a:srcRect b="0" l="0" r="0" t="0"/>
          <a:stretch/>
        </p:blipFill>
        <p:spPr>
          <a:xfrm>
            <a:off x="2043576" y="4404821"/>
            <a:ext cx="392425" cy="392425"/>
          </a:xfrm>
          <a:prstGeom prst="rect">
            <a:avLst/>
          </a:prstGeom>
          <a:noFill/>
          <a:ln>
            <a:noFill/>
          </a:ln>
        </p:spPr>
      </p:pic>
      <p:pic>
        <p:nvPicPr>
          <p:cNvPr id="656" name="Google Shape;656;g2fbb07f6110_0_3860"/>
          <p:cNvPicPr preferRelativeResize="0"/>
          <p:nvPr/>
        </p:nvPicPr>
        <p:blipFill>
          <a:blip r:embed="rId7">
            <a:alphaModFix/>
          </a:blip>
          <a:stretch>
            <a:fillRect/>
          </a:stretch>
        </p:blipFill>
        <p:spPr>
          <a:xfrm>
            <a:off x="1221400" y="4419063"/>
            <a:ext cx="363950" cy="363950"/>
          </a:xfrm>
          <a:prstGeom prst="rect">
            <a:avLst/>
          </a:prstGeom>
          <a:noFill/>
          <a:ln>
            <a:noFill/>
          </a:ln>
        </p:spPr>
      </p:pic>
      <p:sp>
        <p:nvSpPr>
          <p:cNvPr id="657" name="Google Shape;657;g2fbb07f6110_0_3860"/>
          <p:cNvSpPr txBox="1"/>
          <p:nvPr/>
        </p:nvSpPr>
        <p:spPr>
          <a:xfrm>
            <a:off x="3025525" y="4400938"/>
            <a:ext cx="24708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u="sng">
                <a:solidFill>
                  <a:schemeClr val="accent1"/>
                </a:solidFill>
                <a:hlinkClick r:id="rId8">
                  <a:extLst>
                    <a:ext uri="{A12FA001-AC4F-418D-AE19-62706E023703}">
                      <ahyp:hlinkClr val="tx"/>
                    </a:ext>
                  </a:extLst>
                </a:hlinkClick>
              </a:rPr>
              <a:t>https://the-turing-way.org</a:t>
            </a:r>
            <a:r>
              <a:rPr lang="en-GB">
                <a:solidFill>
                  <a:schemeClr val="accent1"/>
                </a:solidFill>
              </a:rPr>
              <a:t> </a:t>
            </a:r>
            <a:endParaRPr>
              <a:solidFill>
                <a:schemeClr val="accent1"/>
              </a:solidFill>
            </a:endParaRPr>
          </a:p>
        </p:txBody>
      </p:sp>
      <p:pic>
        <p:nvPicPr>
          <p:cNvPr id="658" name="Google Shape;658;g2fbb07f6110_0_3860"/>
          <p:cNvPicPr preferRelativeResize="0"/>
          <p:nvPr/>
        </p:nvPicPr>
        <p:blipFill rotWithShape="1">
          <a:blip r:embed="rId9">
            <a:alphaModFix/>
          </a:blip>
          <a:srcRect b="6143" l="0" r="0" t="12057"/>
          <a:stretch/>
        </p:blipFill>
        <p:spPr>
          <a:xfrm>
            <a:off x="6099275" y="793275"/>
            <a:ext cx="2911926" cy="1754975"/>
          </a:xfrm>
          <a:prstGeom prst="rect">
            <a:avLst/>
          </a:prstGeom>
          <a:noFill/>
          <a:ln>
            <a:noFill/>
          </a:ln>
        </p:spPr>
      </p:pic>
      <p:pic>
        <p:nvPicPr>
          <p:cNvPr id="659" name="Google Shape;659;g2fbb07f6110_0_3860"/>
          <p:cNvPicPr preferRelativeResize="0"/>
          <p:nvPr/>
        </p:nvPicPr>
        <p:blipFill>
          <a:blip r:embed="rId10">
            <a:alphaModFix/>
          </a:blip>
          <a:stretch>
            <a:fillRect/>
          </a:stretch>
        </p:blipFill>
        <p:spPr>
          <a:xfrm>
            <a:off x="6099275" y="2683225"/>
            <a:ext cx="2911926" cy="1276115"/>
          </a:xfrm>
          <a:prstGeom prst="rect">
            <a:avLst/>
          </a:prstGeom>
          <a:noFill/>
          <a:ln>
            <a:noFill/>
          </a:ln>
        </p:spPr>
      </p:pic>
      <p:pic>
        <p:nvPicPr>
          <p:cNvPr id="660" name="Google Shape;660;g2fbb07f6110_0_3860"/>
          <p:cNvPicPr preferRelativeResize="0"/>
          <p:nvPr/>
        </p:nvPicPr>
        <p:blipFill>
          <a:blip r:embed="rId11">
            <a:alphaModFix/>
          </a:blip>
          <a:stretch>
            <a:fillRect/>
          </a:stretch>
        </p:blipFill>
        <p:spPr>
          <a:xfrm>
            <a:off x="6099274" y="4094325"/>
            <a:ext cx="2911925" cy="355393"/>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5" name="Shape 665"/>
        <p:cNvGrpSpPr/>
        <p:nvPr/>
      </p:nvGrpSpPr>
      <p:grpSpPr>
        <a:xfrm>
          <a:off x="0" y="0"/>
          <a:ext cx="0" cy="0"/>
          <a:chOff x="0" y="0"/>
          <a:chExt cx="0" cy="0"/>
        </a:xfrm>
      </p:grpSpPr>
      <p:sp>
        <p:nvSpPr>
          <p:cNvPr id="666" name="Google Shape;666;g2fbb07f6110_0_3462"/>
          <p:cNvSpPr txBox="1"/>
          <p:nvPr/>
        </p:nvSpPr>
        <p:spPr>
          <a:xfrm>
            <a:off x="9006435" y="5138442"/>
            <a:ext cx="0" cy="0"/>
          </a:xfrm>
          <a:prstGeom prst="rect">
            <a:avLst/>
          </a:prstGeom>
          <a:noFill/>
          <a:ln>
            <a:noFill/>
          </a:ln>
          <a:effectLst>
            <a:outerShdw blurRad="50800" rotWithShape="0" algn="tl" dir="2700000" dist="38100">
              <a:srgbClr val="000000">
                <a:alpha val="40000"/>
              </a:srgbClr>
            </a:outerShdw>
          </a:effectLst>
        </p:spPr>
        <p:txBody>
          <a:bodyPr anchorCtr="0" anchor="t" bIns="0" lIns="0" spcFirstLastPara="1" rIns="0" wrap="square" tIns="0">
            <a:noAutofit/>
          </a:bodyPr>
          <a:lstStyle/>
          <a:p>
            <a:pPr indent="0" lvl="0" marL="0" marR="0" rtl="0" algn="l">
              <a:lnSpc>
                <a:spcPct val="100000"/>
              </a:lnSpc>
              <a:spcBef>
                <a:spcPts val="0"/>
              </a:spcBef>
              <a:spcAft>
                <a:spcPts val="0"/>
              </a:spcAft>
              <a:buClr>
                <a:schemeClr val="dk1"/>
              </a:buClr>
              <a:buSzPts val="1600"/>
              <a:buFont typeface="Arial"/>
              <a:buNone/>
            </a:pPr>
            <a:r>
              <a:t/>
            </a:r>
            <a:endParaRPr b="0" i="0" sz="1600" u="none" cap="none" strike="noStrike">
              <a:solidFill>
                <a:srgbClr val="000000"/>
              </a:solidFill>
              <a:latin typeface="Arial"/>
              <a:ea typeface="Arial"/>
              <a:cs typeface="Arial"/>
              <a:sym typeface="Arial"/>
            </a:endParaRPr>
          </a:p>
        </p:txBody>
      </p:sp>
      <p:pic>
        <p:nvPicPr>
          <p:cNvPr descr="A close up of a logo&#10;&#10;Description automatically generated" id="667" name="Google Shape;667;g2fbb07f6110_0_3462"/>
          <p:cNvPicPr preferRelativeResize="0"/>
          <p:nvPr/>
        </p:nvPicPr>
        <p:blipFill rotWithShape="1">
          <a:blip r:embed="rId3">
            <a:alphaModFix/>
          </a:blip>
          <a:srcRect b="0" l="0" r="0" t="0"/>
          <a:stretch/>
        </p:blipFill>
        <p:spPr>
          <a:xfrm>
            <a:off x="5728900" y="392314"/>
            <a:ext cx="3277419" cy="2136571"/>
          </a:xfrm>
          <a:prstGeom prst="rect">
            <a:avLst/>
          </a:prstGeom>
          <a:noFill/>
          <a:ln>
            <a:noFill/>
          </a:ln>
          <a:effectLst>
            <a:outerShdw blurRad="50800" rotWithShape="0" algn="t" dir="5400000" dist="38100">
              <a:srgbClr val="000000">
                <a:alpha val="40000"/>
              </a:srgbClr>
            </a:outerShdw>
          </a:effectLst>
        </p:spPr>
      </p:pic>
      <p:pic>
        <p:nvPicPr>
          <p:cNvPr id="668" name="Google Shape;668;g2fbb07f6110_0_3462"/>
          <p:cNvPicPr preferRelativeResize="0"/>
          <p:nvPr/>
        </p:nvPicPr>
        <p:blipFill rotWithShape="1">
          <a:blip r:embed="rId4">
            <a:alphaModFix/>
          </a:blip>
          <a:srcRect b="0" l="0" r="0" t="0"/>
          <a:stretch/>
        </p:blipFill>
        <p:spPr>
          <a:xfrm>
            <a:off x="470833" y="255684"/>
            <a:ext cx="1487238" cy="1735026"/>
          </a:xfrm>
          <a:prstGeom prst="rect">
            <a:avLst/>
          </a:prstGeom>
          <a:noFill/>
          <a:ln>
            <a:noFill/>
          </a:ln>
        </p:spPr>
      </p:pic>
      <p:pic>
        <p:nvPicPr>
          <p:cNvPr id="669" name="Google Shape;669;g2fbb07f6110_0_3462"/>
          <p:cNvPicPr preferRelativeResize="0"/>
          <p:nvPr/>
        </p:nvPicPr>
        <p:blipFill rotWithShape="1">
          <a:blip r:embed="rId5">
            <a:alphaModFix/>
          </a:blip>
          <a:srcRect b="0" l="0" r="0" t="0"/>
          <a:stretch/>
        </p:blipFill>
        <p:spPr>
          <a:xfrm>
            <a:off x="5728900" y="3029145"/>
            <a:ext cx="3277419" cy="2016326"/>
          </a:xfrm>
          <a:prstGeom prst="rect">
            <a:avLst/>
          </a:prstGeom>
          <a:noFill/>
          <a:ln>
            <a:noFill/>
          </a:ln>
          <a:effectLst>
            <a:outerShdw blurRad="50800" rotWithShape="0" algn="t" dir="5400000" dist="38100">
              <a:srgbClr val="000000">
                <a:alpha val="40000"/>
              </a:srgbClr>
            </a:outerShdw>
          </a:effectLst>
        </p:spPr>
      </p:pic>
      <p:pic>
        <p:nvPicPr>
          <p:cNvPr id="670" name="Google Shape;670;g2fbb07f6110_0_3462"/>
          <p:cNvPicPr preferRelativeResize="0"/>
          <p:nvPr/>
        </p:nvPicPr>
        <p:blipFill rotWithShape="1">
          <a:blip r:embed="rId6">
            <a:alphaModFix/>
          </a:blip>
          <a:srcRect b="0" l="0" r="0" t="0"/>
          <a:stretch/>
        </p:blipFill>
        <p:spPr>
          <a:xfrm>
            <a:off x="2449756" y="408262"/>
            <a:ext cx="3173698" cy="2120623"/>
          </a:xfrm>
          <a:prstGeom prst="rect">
            <a:avLst/>
          </a:prstGeom>
          <a:noFill/>
          <a:ln>
            <a:noFill/>
          </a:ln>
          <a:effectLst>
            <a:outerShdw blurRad="50800" rotWithShape="0" algn="t" dir="5400000" dist="38100">
              <a:srgbClr val="000000">
                <a:alpha val="40000"/>
              </a:srgbClr>
            </a:outerShdw>
          </a:effectLst>
        </p:spPr>
      </p:pic>
      <p:pic>
        <p:nvPicPr>
          <p:cNvPr id="671" name="Google Shape;671;g2fbb07f6110_0_3462"/>
          <p:cNvPicPr preferRelativeResize="0"/>
          <p:nvPr/>
        </p:nvPicPr>
        <p:blipFill rotWithShape="1">
          <a:blip r:embed="rId7">
            <a:alphaModFix/>
          </a:blip>
          <a:srcRect b="0" l="0" r="0" t="0"/>
          <a:stretch/>
        </p:blipFill>
        <p:spPr>
          <a:xfrm>
            <a:off x="2449755" y="3029145"/>
            <a:ext cx="3173698" cy="2016326"/>
          </a:xfrm>
          <a:prstGeom prst="rect">
            <a:avLst/>
          </a:prstGeom>
          <a:noFill/>
          <a:ln>
            <a:noFill/>
          </a:ln>
          <a:effectLst>
            <a:outerShdw blurRad="50800" rotWithShape="0" algn="t" dir="5400000" dist="38100">
              <a:srgbClr val="000000">
                <a:alpha val="40000"/>
              </a:srgbClr>
            </a:outerShdw>
          </a:effectLst>
        </p:spPr>
      </p:pic>
      <p:pic>
        <p:nvPicPr>
          <p:cNvPr descr="Github Logo - Free social media icons" id="672" name="Google Shape;672;g2fbb07f6110_0_3462"/>
          <p:cNvPicPr preferRelativeResize="0"/>
          <p:nvPr/>
        </p:nvPicPr>
        <p:blipFill rotWithShape="1">
          <a:blip r:embed="rId8">
            <a:alphaModFix/>
          </a:blip>
          <a:srcRect b="0" l="0" r="0" t="0"/>
          <a:stretch/>
        </p:blipFill>
        <p:spPr>
          <a:xfrm>
            <a:off x="2921327" y="3161732"/>
            <a:ext cx="430924" cy="430924"/>
          </a:xfrm>
          <a:prstGeom prst="rect">
            <a:avLst/>
          </a:prstGeom>
          <a:noFill/>
          <a:ln>
            <a:noFill/>
          </a:ln>
        </p:spPr>
      </p:pic>
      <p:sp>
        <p:nvSpPr>
          <p:cNvPr id="673" name="Google Shape;673;g2fbb07f6110_0_3462"/>
          <p:cNvSpPr txBox="1"/>
          <p:nvPr/>
        </p:nvSpPr>
        <p:spPr>
          <a:xfrm>
            <a:off x="2449902" y="108550"/>
            <a:ext cx="3173700" cy="2943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545454"/>
              </a:buClr>
              <a:buSzPts val="1600"/>
              <a:buFont typeface="Arial"/>
              <a:buNone/>
            </a:pPr>
            <a:r>
              <a:rPr b="0" i="0" lang="en-GB" sz="1800" u="none" cap="none" strike="noStrike">
                <a:solidFill>
                  <a:schemeClr val="lt1"/>
                </a:solidFill>
                <a:latin typeface="Arial"/>
                <a:ea typeface="Arial"/>
                <a:cs typeface="Arial"/>
                <a:sym typeface="Arial"/>
              </a:rPr>
              <a:t>A Book</a:t>
            </a:r>
            <a:endParaRPr b="0" i="0" sz="1800" u="none" cap="none" strike="noStrike">
              <a:solidFill>
                <a:schemeClr val="lt1"/>
              </a:solidFill>
              <a:latin typeface="Arial"/>
              <a:ea typeface="Arial"/>
              <a:cs typeface="Arial"/>
              <a:sym typeface="Arial"/>
            </a:endParaRPr>
          </a:p>
        </p:txBody>
      </p:sp>
      <p:sp>
        <p:nvSpPr>
          <p:cNvPr id="674" name="Google Shape;674;g2fbb07f6110_0_3462"/>
          <p:cNvSpPr txBox="1"/>
          <p:nvPr/>
        </p:nvSpPr>
        <p:spPr>
          <a:xfrm>
            <a:off x="2449902" y="2734850"/>
            <a:ext cx="3173700" cy="2943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545454"/>
              </a:buClr>
              <a:buSzPts val="1600"/>
              <a:buFont typeface="Arial"/>
              <a:buNone/>
            </a:pPr>
            <a:r>
              <a:rPr b="0" i="0" lang="en-GB" sz="1800" u="none" cap="none" strike="noStrike">
                <a:solidFill>
                  <a:schemeClr val="lt1"/>
                </a:solidFill>
                <a:latin typeface="Arial"/>
                <a:ea typeface="Arial"/>
                <a:cs typeface="Arial"/>
                <a:sym typeface="Arial"/>
              </a:rPr>
              <a:t>An Open Source Project</a:t>
            </a:r>
            <a:endParaRPr b="0" i="0" sz="1800" u="none" cap="none" strike="noStrike">
              <a:solidFill>
                <a:schemeClr val="lt1"/>
              </a:solidFill>
              <a:latin typeface="Arial"/>
              <a:ea typeface="Arial"/>
              <a:cs typeface="Arial"/>
              <a:sym typeface="Arial"/>
            </a:endParaRPr>
          </a:p>
        </p:txBody>
      </p:sp>
      <p:sp>
        <p:nvSpPr>
          <p:cNvPr id="675" name="Google Shape;675;g2fbb07f6110_0_3462"/>
          <p:cNvSpPr txBox="1"/>
          <p:nvPr/>
        </p:nvSpPr>
        <p:spPr>
          <a:xfrm>
            <a:off x="5728874" y="108550"/>
            <a:ext cx="3277500" cy="2943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545454"/>
              </a:buClr>
              <a:buSzPts val="1600"/>
              <a:buFont typeface="Arial"/>
              <a:buNone/>
            </a:pPr>
            <a:r>
              <a:rPr b="0" i="0" lang="en-GB" sz="1800" u="none" cap="none" strike="noStrike">
                <a:solidFill>
                  <a:schemeClr val="lt1"/>
                </a:solidFill>
                <a:latin typeface="Arial"/>
                <a:ea typeface="Arial"/>
                <a:cs typeface="Arial"/>
                <a:sym typeface="Arial"/>
              </a:rPr>
              <a:t>A Community</a:t>
            </a:r>
            <a:endParaRPr b="0" i="0" sz="1800" u="none" cap="none" strike="noStrike">
              <a:solidFill>
                <a:schemeClr val="lt1"/>
              </a:solidFill>
              <a:latin typeface="Arial"/>
              <a:ea typeface="Arial"/>
              <a:cs typeface="Arial"/>
              <a:sym typeface="Arial"/>
            </a:endParaRPr>
          </a:p>
        </p:txBody>
      </p:sp>
      <p:sp>
        <p:nvSpPr>
          <p:cNvPr id="676" name="Google Shape;676;g2fbb07f6110_0_3462"/>
          <p:cNvSpPr txBox="1"/>
          <p:nvPr/>
        </p:nvSpPr>
        <p:spPr>
          <a:xfrm>
            <a:off x="5728873" y="2734850"/>
            <a:ext cx="3277500" cy="2943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545454"/>
              </a:buClr>
              <a:buSzPts val="1600"/>
              <a:buFont typeface="Arial"/>
              <a:buNone/>
            </a:pPr>
            <a:r>
              <a:rPr b="0" i="0" lang="en-GB" sz="1800" u="none" cap="none" strike="noStrike">
                <a:solidFill>
                  <a:schemeClr val="lt1"/>
                </a:solidFill>
                <a:latin typeface="Arial"/>
                <a:ea typeface="Arial"/>
                <a:cs typeface="Arial"/>
                <a:sym typeface="Arial"/>
              </a:rPr>
              <a:t>A Culture of Collaboration</a:t>
            </a:r>
            <a:endParaRPr b="0" i="0" sz="1800" u="none" cap="none" strike="noStrike">
              <a:solidFill>
                <a:schemeClr val="lt1"/>
              </a:solidFill>
              <a:latin typeface="Arial"/>
              <a:ea typeface="Arial"/>
              <a:cs typeface="Arial"/>
              <a:sym typeface="Arial"/>
            </a:endParaRPr>
          </a:p>
        </p:txBody>
      </p:sp>
      <p:sp>
        <p:nvSpPr>
          <p:cNvPr id="677" name="Google Shape;677;g2fbb07f6110_0_3462"/>
          <p:cNvSpPr/>
          <p:nvPr/>
        </p:nvSpPr>
        <p:spPr>
          <a:xfrm>
            <a:off x="137679" y="2061467"/>
            <a:ext cx="2311800" cy="30624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1400"/>
              <a:buFont typeface="Arial"/>
              <a:buNone/>
            </a:pPr>
            <a:r>
              <a:rPr b="1" i="0" lang="en-GB" sz="1400" u="none" cap="none" strike="noStrike">
                <a:solidFill>
                  <a:schemeClr val="lt1"/>
                </a:solidFill>
                <a:latin typeface="Arial"/>
                <a:ea typeface="Arial"/>
                <a:cs typeface="Arial"/>
                <a:sym typeface="Arial"/>
              </a:rPr>
              <a:t>Book:</a:t>
            </a:r>
            <a:endParaRPr b="0" i="0" sz="18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F9C100"/>
              </a:buClr>
              <a:buSzPts val="1400"/>
              <a:buFont typeface="Arial"/>
              <a:buNone/>
            </a:pPr>
            <a:r>
              <a:rPr b="0" i="0" lang="en-GB" sz="1400" u="none" cap="none" strike="noStrike">
                <a:solidFill>
                  <a:srgbClr val="F9C100"/>
                </a:solidFill>
                <a:latin typeface="Arial"/>
                <a:ea typeface="Arial"/>
                <a:cs typeface="Arial"/>
                <a:sym typeface="Arial"/>
              </a:rPr>
              <a:t>the- turing-way.netlify.app</a:t>
            </a:r>
            <a:r>
              <a:rPr b="0" i="0" lang="en-GB" sz="1400" u="none" cap="none" strike="noStrike">
                <a:solidFill>
                  <a:srgbClr val="2A9686"/>
                </a:solidFill>
                <a:latin typeface="Arial"/>
                <a:ea typeface="Arial"/>
                <a:cs typeface="Arial"/>
                <a:sym typeface="Arial"/>
              </a:rPr>
              <a:t>/</a:t>
            </a:r>
            <a:endParaRPr b="0" i="0" sz="1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400"/>
              <a:buFont typeface="Arial"/>
              <a:buNone/>
            </a:pPr>
            <a:r>
              <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lt1"/>
              </a:buClr>
              <a:buSzPts val="1400"/>
              <a:buFont typeface="Arial"/>
              <a:buNone/>
            </a:pPr>
            <a:r>
              <a:rPr b="1" i="0" lang="en-GB" sz="1400" u="none" cap="none" strike="noStrike">
                <a:solidFill>
                  <a:schemeClr val="lt1"/>
                </a:solidFill>
                <a:latin typeface="Arial"/>
                <a:ea typeface="Arial"/>
                <a:cs typeface="Arial"/>
                <a:sym typeface="Arial"/>
              </a:rPr>
              <a:t>GitHub:</a:t>
            </a:r>
            <a:endParaRPr b="0" i="0" sz="18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F9C100"/>
              </a:buClr>
              <a:buSzPts val="1400"/>
              <a:buFont typeface="Arial"/>
              <a:buNone/>
            </a:pPr>
            <a:r>
              <a:rPr b="0" i="0" lang="en-GB" sz="1400" u="none" cap="none" strike="noStrike">
                <a:solidFill>
                  <a:srgbClr val="F9C100"/>
                </a:solidFill>
                <a:latin typeface="Arial"/>
                <a:ea typeface="Arial"/>
                <a:cs typeface="Arial"/>
                <a:sym typeface="Arial"/>
              </a:rPr>
              <a:t>github.com/alan-turing-</a:t>
            </a:r>
            <a:endParaRPr b="0" i="0" sz="1800" u="none" cap="none" strike="noStrike">
              <a:solidFill>
                <a:srgbClr val="F9C100"/>
              </a:solidFill>
              <a:latin typeface="Arial"/>
              <a:ea typeface="Arial"/>
              <a:cs typeface="Arial"/>
              <a:sym typeface="Arial"/>
            </a:endParaRPr>
          </a:p>
          <a:p>
            <a:pPr indent="0" lvl="0" marL="0" marR="0" rtl="0" algn="l">
              <a:lnSpc>
                <a:spcPct val="100000"/>
              </a:lnSpc>
              <a:spcBef>
                <a:spcPts val="0"/>
              </a:spcBef>
              <a:spcAft>
                <a:spcPts val="0"/>
              </a:spcAft>
              <a:buClr>
                <a:srgbClr val="F9C100"/>
              </a:buClr>
              <a:buSzPts val="1400"/>
              <a:buFont typeface="Arial"/>
              <a:buNone/>
            </a:pPr>
            <a:r>
              <a:rPr b="0" i="0" lang="en-GB" sz="1400" u="none" cap="none" strike="noStrike">
                <a:solidFill>
                  <a:srgbClr val="F9C100"/>
                </a:solidFill>
                <a:latin typeface="Arial"/>
                <a:ea typeface="Arial"/>
                <a:cs typeface="Arial"/>
                <a:sym typeface="Arial"/>
              </a:rPr>
              <a:t>institute/the- turing-way</a:t>
            </a:r>
            <a:endParaRPr b="0" i="0" sz="1800" u="none" cap="none" strike="noStrike">
              <a:solidFill>
                <a:srgbClr val="F9C1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400"/>
              <a:buFont typeface="Arial"/>
              <a:buNone/>
            </a:pPr>
            <a:r>
              <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lt1"/>
              </a:buClr>
              <a:buSzPts val="1400"/>
              <a:buFont typeface="Arial"/>
              <a:buNone/>
            </a:pPr>
            <a:r>
              <a:rPr b="1" i="0" lang="en-GB" sz="1400" u="none" cap="none" strike="noStrike">
                <a:solidFill>
                  <a:schemeClr val="lt1"/>
                </a:solidFill>
                <a:latin typeface="Arial"/>
                <a:ea typeface="Arial"/>
                <a:cs typeface="Arial"/>
                <a:sym typeface="Arial"/>
              </a:rPr>
              <a:t>Twitter:</a:t>
            </a:r>
            <a:endParaRPr b="0" i="0" sz="18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F9C100"/>
              </a:buClr>
              <a:buSzPts val="1400"/>
              <a:buFont typeface="Arial"/>
              <a:buNone/>
            </a:pPr>
            <a:r>
              <a:rPr b="0" i="0" lang="en-GB" sz="1400" u="none" cap="none" strike="noStrike">
                <a:solidFill>
                  <a:srgbClr val="F9C100"/>
                </a:solidFill>
                <a:latin typeface="Arial"/>
                <a:ea typeface="Arial"/>
                <a:cs typeface="Arial"/>
                <a:sym typeface="Arial"/>
              </a:rPr>
              <a:t>twitter.com/turingway</a:t>
            </a:r>
            <a:endParaRPr b="0" i="0" sz="1400" u="none" cap="none" strike="noStrike">
              <a:solidFill>
                <a:srgbClr val="F9C1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400"/>
              <a:buFont typeface="Arial"/>
              <a:buNone/>
            </a:pPr>
            <a:r>
              <a:t/>
            </a:r>
            <a:endParaRPr b="0" i="0" sz="1400" u="none" cap="none" strike="noStrike">
              <a:solidFill>
                <a:srgbClr val="2A9686"/>
              </a:solidFill>
              <a:latin typeface="Arial"/>
              <a:ea typeface="Arial"/>
              <a:cs typeface="Arial"/>
              <a:sym typeface="Arial"/>
            </a:endParaRPr>
          </a:p>
          <a:p>
            <a:pPr indent="0" lvl="0" marL="0" marR="0" rtl="0" algn="l">
              <a:lnSpc>
                <a:spcPct val="100000"/>
              </a:lnSpc>
              <a:spcBef>
                <a:spcPts val="0"/>
              </a:spcBef>
              <a:spcAft>
                <a:spcPts val="0"/>
              </a:spcAft>
              <a:buClr>
                <a:schemeClr val="lt1"/>
              </a:buClr>
              <a:buSzPts val="1400"/>
              <a:buFont typeface="Arial"/>
              <a:buNone/>
            </a:pPr>
            <a:r>
              <a:rPr b="1" i="0" lang="en-GB" sz="1400" u="none" cap="none" strike="noStrike">
                <a:solidFill>
                  <a:schemeClr val="lt1"/>
                </a:solidFill>
                <a:latin typeface="Arial"/>
                <a:ea typeface="Arial"/>
                <a:cs typeface="Arial"/>
                <a:sym typeface="Arial"/>
              </a:rPr>
              <a:t>Email: </a:t>
            </a:r>
            <a:r>
              <a:rPr b="1" i="0" lang="en-GB" sz="1400" u="none" cap="none" strike="noStrike">
                <a:solidFill>
                  <a:schemeClr val="dk1"/>
                </a:solidFill>
                <a:latin typeface="Arial"/>
                <a:ea typeface="Arial"/>
                <a:cs typeface="Arial"/>
                <a:sym typeface="Arial"/>
              </a:rPr>
              <a:t>		</a:t>
            </a:r>
            <a:endParaRPr b="0" i="0" sz="1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F9C100"/>
              </a:buClr>
              <a:buSzPts val="1400"/>
              <a:buFont typeface="Arial"/>
              <a:buNone/>
            </a:pPr>
            <a:r>
              <a:rPr b="0" i="0" lang="en-GB" sz="1400" u="none" cap="none" strike="noStrike">
                <a:solidFill>
                  <a:srgbClr val="F9C100"/>
                </a:solidFill>
                <a:latin typeface="Arial"/>
                <a:ea typeface="Arial"/>
                <a:cs typeface="Arial"/>
                <a:sym typeface="Arial"/>
              </a:rPr>
              <a:t>theturingway@gmail.com</a:t>
            </a:r>
            <a:endParaRPr b="0" i="0" sz="1400" u="none" cap="none" strike="noStrike">
              <a:solidFill>
                <a:srgbClr val="F9C1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400"/>
              <a:buFont typeface="Arial"/>
              <a:buNone/>
            </a:pPr>
            <a:r>
              <a:t/>
            </a:r>
            <a:endParaRPr b="0" i="0" sz="1400" u="none" cap="none" strike="noStrike">
              <a:solidFill>
                <a:srgbClr val="2A9686"/>
              </a:solidFill>
              <a:latin typeface="Arial"/>
              <a:ea typeface="Arial"/>
              <a:cs typeface="Arial"/>
              <a:sym typeface="Arial"/>
            </a:endParaRPr>
          </a:p>
          <a:p>
            <a:pPr indent="0" lvl="0" marL="0" marR="0" rtl="0" algn="l">
              <a:lnSpc>
                <a:spcPct val="100000"/>
              </a:lnSpc>
              <a:spcBef>
                <a:spcPts val="0"/>
              </a:spcBef>
              <a:spcAft>
                <a:spcPts val="0"/>
              </a:spcAft>
              <a:buClr>
                <a:srgbClr val="D8D8D8"/>
              </a:buClr>
              <a:buSzPts val="1100"/>
              <a:buFont typeface="Arial"/>
              <a:buNone/>
            </a:pPr>
            <a:r>
              <a:rPr b="0" i="0" lang="en-GB" sz="1100" u="none" cap="none" strike="noStrike">
                <a:solidFill>
                  <a:srgbClr val="D8D8D8"/>
                </a:solidFill>
                <a:latin typeface="Arial"/>
                <a:ea typeface="Arial"/>
                <a:cs typeface="Arial"/>
                <a:sym typeface="Arial"/>
              </a:rPr>
              <a:t>CC-BY 4.0, </a:t>
            </a:r>
            <a:r>
              <a:rPr b="0" i="1" lang="en-GB" sz="1100" u="none" cap="none" strike="noStrike">
                <a:solidFill>
                  <a:srgbClr val="D8D8D8"/>
                </a:solidFill>
                <a:latin typeface="Arial"/>
                <a:ea typeface="Arial"/>
                <a:cs typeface="Arial"/>
                <a:sym typeface="Arial"/>
              </a:rPr>
              <a:t>The Turing Way</a:t>
            </a:r>
            <a:endParaRPr b="0" i="0" sz="1800" u="none" cap="none" strike="noStrike">
              <a:solidFill>
                <a:srgbClr val="D8D8D8"/>
              </a:solidFill>
              <a:latin typeface="Arial"/>
              <a:ea typeface="Arial"/>
              <a:cs typeface="Arial"/>
              <a:sym typeface="Arial"/>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2" name="Shape 682"/>
        <p:cNvGrpSpPr/>
        <p:nvPr/>
      </p:nvGrpSpPr>
      <p:grpSpPr>
        <a:xfrm>
          <a:off x="0" y="0"/>
          <a:ext cx="0" cy="0"/>
          <a:chOff x="0" y="0"/>
          <a:chExt cx="0" cy="0"/>
        </a:xfrm>
      </p:grpSpPr>
      <p:pic>
        <p:nvPicPr>
          <p:cNvPr id="683" name="Google Shape;683;g2fbb07f6110_0_4301"/>
          <p:cNvPicPr preferRelativeResize="0"/>
          <p:nvPr/>
        </p:nvPicPr>
        <p:blipFill rotWithShape="1">
          <a:blip r:embed="rId3">
            <a:alphaModFix/>
          </a:blip>
          <a:srcRect b="0" l="0" r="0" t="0"/>
          <a:stretch/>
        </p:blipFill>
        <p:spPr>
          <a:xfrm>
            <a:off x="3879213" y="1180697"/>
            <a:ext cx="1243850" cy="1451125"/>
          </a:xfrm>
          <a:prstGeom prst="rect">
            <a:avLst/>
          </a:prstGeom>
          <a:noFill/>
          <a:ln>
            <a:noFill/>
          </a:ln>
        </p:spPr>
      </p:pic>
      <p:sp>
        <p:nvSpPr>
          <p:cNvPr id="684" name="Google Shape;684;g2fbb07f6110_0_4301"/>
          <p:cNvSpPr txBox="1"/>
          <p:nvPr/>
        </p:nvSpPr>
        <p:spPr>
          <a:xfrm>
            <a:off x="3607588" y="2665288"/>
            <a:ext cx="1787100" cy="6480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1500"/>
              </a:spcBef>
              <a:spcAft>
                <a:spcPts val="1000"/>
              </a:spcAft>
              <a:buNone/>
            </a:pPr>
            <a:r>
              <a:rPr lang="en-GB">
                <a:solidFill>
                  <a:schemeClr val="lt1"/>
                </a:solidFill>
              </a:rPr>
              <a:t>Different PathWAYs in </a:t>
            </a:r>
            <a:r>
              <a:rPr i="1" lang="en-GB">
                <a:solidFill>
                  <a:schemeClr val="lt1"/>
                </a:solidFill>
              </a:rPr>
              <a:t>The Turing Way</a:t>
            </a:r>
            <a:endParaRPr i="1">
              <a:solidFill>
                <a:schemeClr val="lt1"/>
              </a:solidFill>
            </a:endParaRPr>
          </a:p>
        </p:txBody>
      </p:sp>
      <p:sp>
        <p:nvSpPr>
          <p:cNvPr id="685" name="Google Shape;685;g2fbb07f6110_0_4301"/>
          <p:cNvSpPr txBox="1"/>
          <p:nvPr/>
        </p:nvSpPr>
        <p:spPr>
          <a:xfrm>
            <a:off x="6126000" y="2361850"/>
            <a:ext cx="2816400" cy="1098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1500">
                <a:solidFill>
                  <a:srgbClr val="F9C100"/>
                </a:solidFill>
              </a:rPr>
              <a:t>Infrastructure </a:t>
            </a:r>
            <a:r>
              <a:rPr b="1" lang="en-GB" sz="1500">
                <a:solidFill>
                  <a:srgbClr val="F9C100"/>
                </a:solidFill>
              </a:rPr>
              <a:t>Maintenance</a:t>
            </a:r>
            <a:endParaRPr b="1" sz="1500">
              <a:solidFill>
                <a:srgbClr val="F9C100"/>
              </a:solidFill>
            </a:endParaRPr>
          </a:p>
          <a:p>
            <a:pPr indent="0" lvl="0" marL="0" rtl="0" algn="l">
              <a:spcBef>
                <a:spcPts val="1000"/>
              </a:spcBef>
              <a:spcAft>
                <a:spcPts val="0"/>
              </a:spcAft>
              <a:buClr>
                <a:schemeClr val="hlink"/>
              </a:buClr>
              <a:buSzPts val="1100"/>
              <a:buFont typeface="Arial"/>
              <a:buNone/>
            </a:pPr>
            <a:r>
              <a:rPr lang="en-GB" sz="1800">
                <a:solidFill>
                  <a:schemeClr val="lt1"/>
                </a:solidFill>
              </a:rPr>
              <a:t>Building and sharing open source</a:t>
            </a:r>
            <a:endParaRPr b="1" sz="1500">
              <a:solidFill>
                <a:srgbClr val="F9C100"/>
              </a:solidFill>
            </a:endParaRPr>
          </a:p>
        </p:txBody>
      </p:sp>
      <p:sp>
        <p:nvSpPr>
          <p:cNvPr id="686" name="Google Shape;686;g2fbb07f6110_0_4301"/>
          <p:cNvSpPr txBox="1"/>
          <p:nvPr/>
        </p:nvSpPr>
        <p:spPr>
          <a:xfrm>
            <a:off x="287025" y="1389775"/>
            <a:ext cx="3447300" cy="820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1500">
                <a:solidFill>
                  <a:srgbClr val="F9C100"/>
                </a:solidFill>
              </a:rPr>
              <a:t>Training and outreach</a:t>
            </a:r>
            <a:endParaRPr b="1" sz="1500">
              <a:solidFill>
                <a:srgbClr val="F9C100"/>
              </a:solidFill>
            </a:endParaRPr>
          </a:p>
          <a:p>
            <a:pPr indent="0" lvl="0" marL="0" rtl="0" algn="l">
              <a:spcBef>
                <a:spcPts val="1000"/>
              </a:spcBef>
              <a:spcAft>
                <a:spcPts val="0"/>
              </a:spcAft>
              <a:buClr>
                <a:schemeClr val="hlink"/>
              </a:buClr>
              <a:buSzPts val="1100"/>
              <a:buFont typeface="Arial"/>
              <a:buNone/>
            </a:pPr>
            <a:r>
              <a:rPr lang="en-GB" sz="1800">
                <a:solidFill>
                  <a:schemeClr val="lt1"/>
                </a:solidFill>
              </a:rPr>
              <a:t>Skill building, knowledge share</a:t>
            </a:r>
            <a:endParaRPr b="1" sz="1500">
              <a:solidFill>
                <a:srgbClr val="F9C100"/>
              </a:solidFill>
            </a:endParaRPr>
          </a:p>
        </p:txBody>
      </p:sp>
      <p:sp>
        <p:nvSpPr>
          <p:cNvPr id="687" name="Google Shape;687;g2fbb07f6110_0_4301"/>
          <p:cNvSpPr txBox="1"/>
          <p:nvPr/>
        </p:nvSpPr>
        <p:spPr>
          <a:xfrm>
            <a:off x="5802225" y="3529288"/>
            <a:ext cx="2816400" cy="820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1500">
                <a:solidFill>
                  <a:srgbClr val="F9C100"/>
                </a:solidFill>
              </a:rPr>
              <a:t>Accessibility</a:t>
            </a:r>
            <a:endParaRPr b="1" sz="1500">
              <a:solidFill>
                <a:srgbClr val="F9C100"/>
              </a:solidFill>
            </a:endParaRPr>
          </a:p>
          <a:p>
            <a:pPr indent="0" lvl="0" marL="0" rtl="0" algn="l">
              <a:spcBef>
                <a:spcPts val="1000"/>
              </a:spcBef>
              <a:spcAft>
                <a:spcPts val="0"/>
              </a:spcAft>
              <a:buClr>
                <a:schemeClr val="hlink"/>
              </a:buClr>
              <a:buSzPts val="1100"/>
              <a:buFont typeface="Arial"/>
              <a:buNone/>
            </a:pPr>
            <a:r>
              <a:rPr lang="en-GB" sz="1800">
                <a:solidFill>
                  <a:schemeClr val="lt1"/>
                </a:solidFill>
              </a:rPr>
              <a:t>Digital accessibility </a:t>
            </a:r>
            <a:endParaRPr b="1" sz="1500">
              <a:solidFill>
                <a:srgbClr val="F9C100"/>
              </a:solidFill>
            </a:endParaRPr>
          </a:p>
        </p:txBody>
      </p:sp>
      <p:sp>
        <p:nvSpPr>
          <p:cNvPr id="688" name="Google Shape;688;g2fbb07f6110_0_4301"/>
          <p:cNvSpPr txBox="1"/>
          <p:nvPr/>
        </p:nvSpPr>
        <p:spPr>
          <a:xfrm>
            <a:off x="6019125" y="1317475"/>
            <a:ext cx="2599500" cy="820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1500">
                <a:solidFill>
                  <a:srgbClr val="F9C100"/>
                </a:solidFill>
              </a:rPr>
              <a:t>Localisation &amp; Translation</a:t>
            </a:r>
            <a:endParaRPr b="1" sz="1500">
              <a:solidFill>
                <a:srgbClr val="F9C100"/>
              </a:solidFill>
            </a:endParaRPr>
          </a:p>
          <a:p>
            <a:pPr indent="0" lvl="0" marL="0" rtl="0" algn="l">
              <a:spcBef>
                <a:spcPts val="1000"/>
              </a:spcBef>
              <a:spcAft>
                <a:spcPts val="0"/>
              </a:spcAft>
              <a:buNone/>
            </a:pPr>
            <a:r>
              <a:rPr lang="en-GB" sz="1800">
                <a:solidFill>
                  <a:schemeClr val="lt1"/>
                </a:solidFill>
              </a:rPr>
              <a:t>Internationalisation</a:t>
            </a:r>
            <a:endParaRPr b="1" sz="1500">
              <a:solidFill>
                <a:srgbClr val="F9C100"/>
              </a:solidFill>
            </a:endParaRPr>
          </a:p>
        </p:txBody>
      </p:sp>
      <p:sp>
        <p:nvSpPr>
          <p:cNvPr id="689" name="Google Shape;689;g2fbb07f6110_0_4301"/>
          <p:cNvSpPr txBox="1"/>
          <p:nvPr/>
        </p:nvSpPr>
        <p:spPr>
          <a:xfrm>
            <a:off x="4907525" y="246750"/>
            <a:ext cx="3949200" cy="820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1500">
                <a:solidFill>
                  <a:srgbClr val="F9C100"/>
                </a:solidFill>
              </a:rPr>
              <a:t>Research Infrastructure Roles</a:t>
            </a:r>
            <a:endParaRPr b="1" sz="1500">
              <a:solidFill>
                <a:srgbClr val="F9C100"/>
              </a:solidFill>
            </a:endParaRPr>
          </a:p>
          <a:p>
            <a:pPr indent="0" lvl="0" marL="0" rtl="0" algn="l">
              <a:spcBef>
                <a:spcPts val="1000"/>
              </a:spcBef>
              <a:spcAft>
                <a:spcPts val="0"/>
              </a:spcAft>
              <a:buClr>
                <a:schemeClr val="hlink"/>
              </a:buClr>
              <a:buSzPts val="1100"/>
              <a:buFont typeface="Arial"/>
              <a:buNone/>
            </a:pPr>
            <a:r>
              <a:rPr lang="en-GB" sz="1800">
                <a:solidFill>
                  <a:schemeClr val="lt1"/>
                </a:solidFill>
              </a:rPr>
              <a:t>Different kinds of data science roles</a:t>
            </a:r>
            <a:endParaRPr b="1" sz="1500">
              <a:solidFill>
                <a:srgbClr val="F9C100"/>
              </a:solidFill>
            </a:endParaRPr>
          </a:p>
        </p:txBody>
      </p:sp>
      <p:sp>
        <p:nvSpPr>
          <p:cNvPr id="690" name="Google Shape;690;g2fbb07f6110_0_4301"/>
          <p:cNvSpPr txBox="1"/>
          <p:nvPr/>
        </p:nvSpPr>
        <p:spPr>
          <a:xfrm>
            <a:off x="990850" y="3529938"/>
            <a:ext cx="3603300" cy="820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1500">
                <a:solidFill>
                  <a:srgbClr val="F9C100"/>
                </a:solidFill>
              </a:rPr>
              <a:t>Book Dash and Community Events</a:t>
            </a:r>
            <a:endParaRPr b="1" sz="1500">
              <a:solidFill>
                <a:srgbClr val="F9C100"/>
              </a:solidFill>
            </a:endParaRPr>
          </a:p>
          <a:p>
            <a:pPr indent="0" lvl="0" marL="0" rtl="0" algn="l">
              <a:spcBef>
                <a:spcPts val="1000"/>
              </a:spcBef>
              <a:spcAft>
                <a:spcPts val="0"/>
              </a:spcAft>
              <a:buClr>
                <a:schemeClr val="hlink"/>
              </a:buClr>
              <a:buSzPts val="1100"/>
              <a:buFont typeface="Arial"/>
              <a:buNone/>
            </a:pPr>
            <a:r>
              <a:rPr lang="en-GB" sz="1800">
                <a:solidFill>
                  <a:schemeClr val="lt1"/>
                </a:solidFill>
              </a:rPr>
              <a:t>Hackathon, collaborative events</a:t>
            </a:r>
            <a:endParaRPr b="1" sz="1500">
              <a:solidFill>
                <a:srgbClr val="F9C100"/>
              </a:solidFill>
            </a:endParaRPr>
          </a:p>
        </p:txBody>
      </p:sp>
      <p:sp>
        <p:nvSpPr>
          <p:cNvPr id="691" name="Google Shape;691;g2fbb07f6110_0_4301"/>
          <p:cNvSpPr txBox="1"/>
          <p:nvPr/>
        </p:nvSpPr>
        <p:spPr>
          <a:xfrm>
            <a:off x="287025" y="2361850"/>
            <a:ext cx="2816400" cy="820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1500">
                <a:solidFill>
                  <a:srgbClr val="F9C100"/>
                </a:solidFill>
              </a:rPr>
              <a:t>Environmental Da</a:t>
            </a:r>
            <a:r>
              <a:rPr b="1" lang="en-GB" sz="1500">
                <a:solidFill>
                  <a:srgbClr val="F9C100"/>
                </a:solidFill>
              </a:rPr>
              <a:t>ta Science</a:t>
            </a:r>
            <a:endParaRPr b="1" sz="1500">
              <a:solidFill>
                <a:srgbClr val="F9C100"/>
              </a:solidFill>
            </a:endParaRPr>
          </a:p>
          <a:p>
            <a:pPr indent="0" lvl="0" marL="0" rtl="0" algn="l">
              <a:spcBef>
                <a:spcPts val="1000"/>
              </a:spcBef>
              <a:spcAft>
                <a:spcPts val="0"/>
              </a:spcAft>
              <a:buClr>
                <a:schemeClr val="hlink"/>
              </a:buClr>
              <a:buSzPts val="1100"/>
              <a:buFont typeface="Arial"/>
              <a:buNone/>
            </a:pPr>
            <a:r>
              <a:rPr lang="en-GB" sz="1800">
                <a:solidFill>
                  <a:schemeClr val="lt1"/>
                </a:solidFill>
              </a:rPr>
              <a:t>Executable notebooks</a:t>
            </a:r>
            <a:endParaRPr b="1" sz="1500">
              <a:solidFill>
                <a:srgbClr val="F9C100"/>
              </a:solidFill>
            </a:endParaRPr>
          </a:p>
        </p:txBody>
      </p:sp>
      <p:sp>
        <p:nvSpPr>
          <p:cNvPr id="692" name="Google Shape;692;g2fbb07f6110_0_4301"/>
          <p:cNvSpPr txBox="1"/>
          <p:nvPr/>
        </p:nvSpPr>
        <p:spPr>
          <a:xfrm>
            <a:off x="1384300" y="246750"/>
            <a:ext cx="2816400" cy="820800"/>
          </a:xfrm>
          <a:prstGeom prst="rect">
            <a:avLst/>
          </a:prstGeom>
          <a:noFill/>
          <a:ln cap="flat" cmpd="sng" w="9525">
            <a:solidFill>
              <a:schemeClr val="accent3"/>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b="1" lang="en-GB" sz="1500">
                <a:solidFill>
                  <a:srgbClr val="F9C100"/>
                </a:solidFill>
              </a:rPr>
              <a:t>Practitioners Hub</a:t>
            </a:r>
            <a:endParaRPr b="1" sz="1500">
              <a:solidFill>
                <a:srgbClr val="F9C100"/>
              </a:solidFill>
            </a:endParaRPr>
          </a:p>
          <a:p>
            <a:pPr indent="0" lvl="0" marL="0" rtl="0" algn="l">
              <a:spcBef>
                <a:spcPts val="1000"/>
              </a:spcBef>
              <a:spcAft>
                <a:spcPts val="0"/>
              </a:spcAft>
              <a:buClr>
                <a:schemeClr val="hlink"/>
              </a:buClr>
              <a:buSzPts val="1100"/>
              <a:buFont typeface="Arial"/>
              <a:buNone/>
            </a:pPr>
            <a:r>
              <a:rPr lang="en-GB" sz="1800">
                <a:solidFill>
                  <a:schemeClr val="lt1"/>
                </a:solidFill>
              </a:rPr>
              <a:t>This is us!!</a:t>
            </a:r>
            <a:endParaRPr b="1" sz="1500">
              <a:solidFill>
                <a:srgbClr val="F9C100"/>
              </a:solidFill>
            </a:endParaRPr>
          </a:p>
        </p:txBody>
      </p:sp>
      <p:pic>
        <p:nvPicPr>
          <p:cNvPr descr="This illustration of the Spectrum of Public Participation describes five general modes of participation that fall on a progressive continuum of increasing public influence over decision-making in a civic-engagement process." id="693" name="Google Shape;693;g2fbb07f6110_0_4301"/>
          <p:cNvPicPr preferRelativeResize="0"/>
          <p:nvPr/>
        </p:nvPicPr>
        <p:blipFill rotWithShape="1">
          <a:blip r:embed="rId4">
            <a:alphaModFix/>
          </a:blip>
          <a:srcRect b="65609" l="4816" r="0" t="22416"/>
          <a:stretch/>
        </p:blipFill>
        <p:spPr>
          <a:xfrm>
            <a:off x="1008575" y="4334650"/>
            <a:ext cx="6914976" cy="584701"/>
          </a:xfrm>
          <a:prstGeom prst="rect">
            <a:avLst/>
          </a:prstGeom>
          <a:noFill/>
          <a:ln>
            <a:noFill/>
          </a:ln>
        </p:spPr>
      </p:pic>
      <p:sp>
        <p:nvSpPr>
          <p:cNvPr id="694" name="Google Shape;694;g2fbb07f6110_0_4301"/>
          <p:cNvSpPr txBox="1"/>
          <p:nvPr/>
        </p:nvSpPr>
        <p:spPr>
          <a:xfrm>
            <a:off x="141750" y="4842250"/>
            <a:ext cx="8860500" cy="354000"/>
          </a:xfrm>
          <a:prstGeom prst="rect">
            <a:avLst/>
          </a:prstGeom>
          <a:noFill/>
          <a:ln>
            <a:noFill/>
          </a:ln>
        </p:spPr>
        <p:txBody>
          <a:bodyPr anchorCtr="0" anchor="t" bIns="91425" lIns="91425" spcFirstLastPara="1" rIns="91425" wrap="square" tIns="91425">
            <a:spAutoFit/>
          </a:bodyPr>
          <a:lstStyle/>
          <a:p>
            <a:pPr indent="0" lvl="0" marL="0" rtl="0" algn="r">
              <a:lnSpc>
                <a:spcPct val="114000"/>
              </a:lnSpc>
              <a:spcBef>
                <a:spcPts val="0"/>
              </a:spcBef>
              <a:spcAft>
                <a:spcPts val="0"/>
              </a:spcAft>
              <a:buNone/>
            </a:pPr>
            <a:r>
              <a:rPr lang="en-GB" sz="1100">
                <a:solidFill>
                  <a:srgbClr val="B7B7B7"/>
                </a:solidFill>
              </a:rPr>
              <a:t>Spectrum of Public Participation – Organizing Engagement. https://organizingengagement.org/models/spectrum-of-public-participation</a:t>
            </a:r>
            <a:endParaRPr sz="1100"/>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9" name="Shape 699"/>
        <p:cNvGrpSpPr/>
        <p:nvPr/>
      </p:nvGrpSpPr>
      <p:grpSpPr>
        <a:xfrm>
          <a:off x="0" y="0"/>
          <a:ext cx="0" cy="0"/>
          <a:chOff x="0" y="0"/>
          <a:chExt cx="0" cy="0"/>
        </a:xfrm>
      </p:grpSpPr>
      <p:sp>
        <p:nvSpPr>
          <p:cNvPr id="700" name="Google Shape;700;g2fbb07f6110_0_3424"/>
          <p:cNvSpPr txBox="1"/>
          <p:nvPr>
            <p:ph idx="1" type="body"/>
          </p:nvPr>
        </p:nvSpPr>
        <p:spPr>
          <a:xfrm>
            <a:off x="431800" y="702650"/>
            <a:ext cx="7337400" cy="5451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GB" sz="2600"/>
              <a:t>T</a:t>
            </a:r>
            <a:r>
              <a:rPr i="1" lang="en-GB" sz="2600"/>
              <a:t>he Turing Way </a:t>
            </a:r>
            <a:r>
              <a:rPr lang="en-GB" sz="2600"/>
              <a:t>Communications Channels</a:t>
            </a:r>
            <a:endParaRPr sz="2600"/>
          </a:p>
        </p:txBody>
      </p:sp>
      <p:sp>
        <p:nvSpPr>
          <p:cNvPr id="701" name="Google Shape;701;g2fbb07f6110_0_3424"/>
          <p:cNvSpPr txBox="1"/>
          <p:nvPr>
            <p:ph idx="3" type="body"/>
          </p:nvPr>
        </p:nvSpPr>
        <p:spPr>
          <a:xfrm>
            <a:off x="431800" y="1519525"/>
            <a:ext cx="7729200" cy="3066600"/>
          </a:xfrm>
          <a:prstGeom prst="rect">
            <a:avLst/>
          </a:prstGeom>
        </p:spPr>
        <p:txBody>
          <a:bodyPr anchorCtr="0" anchor="t" bIns="0" lIns="0" spcFirstLastPara="1" rIns="0" wrap="square" tIns="0">
            <a:noAutofit/>
          </a:bodyPr>
          <a:lstStyle/>
          <a:p>
            <a:pPr indent="0" lvl="0" marL="0" rtl="0" algn="l">
              <a:spcBef>
                <a:spcPts val="1000"/>
              </a:spcBef>
              <a:spcAft>
                <a:spcPts val="0"/>
              </a:spcAft>
              <a:buNone/>
            </a:pPr>
            <a:r>
              <a:rPr lang="en-GB" sz="1800"/>
              <a:t>Please join Slack channel: </a:t>
            </a:r>
            <a:r>
              <a:rPr lang="en-GB" sz="1800">
                <a:solidFill>
                  <a:srgbClr val="FFC000"/>
                </a:solidFill>
              </a:rPr>
              <a:t>#practitioners-hub-cohort-2024</a:t>
            </a:r>
            <a:endParaRPr sz="1800">
              <a:solidFill>
                <a:srgbClr val="FFC000"/>
              </a:solidFill>
            </a:endParaRPr>
          </a:p>
          <a:p>
            <a:pPr indent="-342900" lvl="0" marL="457200" rtl="0" algn="l">
              <a:spcBef>
                <a:spcPts val="1000"/>
              </a:spcBef>
              <a:spcAft>
                <a:spcPts val="0"/>
              </a:spcAft>
              <a:buSzPts val="1800"/>
              <a:buChar char="-"/>
            </a:pPr>
            <a:r>
              <a:rPr lang="en-GB" sz="1800"/>
              <a:t>This will be regular space to engage, hear from us and contact us</a:t>
            </a:r>
            <a:endParaRPr sz="1800"/>
          </a:p>
          <a:p>
            <a:pPr indent="0" lvl="0" marL="0" rtl="0" algn="l">
              <a:spcBef>
                <a:spcPts val="1000"/>
              </a:spcBef>
              <a:spcAft>
                <a:spcPts val="0"/>
              </a:spcAft>
              <a:buNone/>
            </a:pPr>
            <a:r>
              <a:rPr lang="en-GB" sz="1800"/>
              <a:t>All Practitioners Hub events will be sent out to your calendar</a:t>
            </a:r>
            <a:endParaRPr sz="1800"/>
          </a:p>
          <a:p>
            <a:pPr indent="-342900" lvl="0" marL="457200" rtl="0" algn="l">
              <a:spcBef>
                <a:spcPts val="1000"/>
              </a:spcBef>
              <a:spcAft>
                <a:spcPts val="0"/>
              </a:spcAft>
              <a:buSzPts val="1800"/>
              <a:buChar char="-"/>
            </a:pPr>
            <a:r>
              <a:rPr lang="en-GB" sz="1800"/>
              <a:t>We will also send updates via emails</a:t>
            </a:r>
            <a:endParaRPr sz="1800"/>
          </a:p>
          <a:p>
            <a:pPr indent="0" lvl="0" marL="0" rtl="0" algn="l">
              <a:spcBef>
                <a:spcPts val="1000"/>
              </a:spcBef>
              <a:spcAft>
                <a:spcPts val="0"/>
              </a:spcAft>
              <a:buNone/>
            </a:pPr>
            <a:r>
              <a:rPr lang="en-GB" sz="1800"/>
              <a:t>Weekly announcements and other community-wide events </a:t>
            </a:r>
            <a:r>
              <a:rPr lang="en-GB" sz="1800"/>
              <a:t>are</a:t>
            </a:r>
            <a:r>
              <a:rPr lang="en-GB" sz="1800">
                <a:solidFill>
                  <a:srgbClr val="FFC000"/>
                </a:solidFill>
              </a:rPr>
              <a:t> </a:t>
            </a:r>
            <a:r>
              <a:rPr b="1" lang="en-GB" sz="1800">
                <a:solidFill>
                  <a:srgbClr val="FFC000"/>
                </a:solidFill>
              </a:rPr>
              <a:t>entirely optional</a:t>
            </a:r>
            <a:r>
              <a:rPr b="1" lang="en-GB" sz="1800"/>
              <a:t> </a:t>
            </a:r>
            <a:r>
              <a:rPr lang="en-GB" sz="1800"/>
              <a:t>for Practitioner Hub EiRs and members from their organisations.</a:t>
            </a:r>
            <a:endParaRPr sz="1800"/>
          </a:p>
          <a:p>
            <a:pPr indent="-342900" lvl="0" marL="457200" rtl="0" algn="l">
              <a:spcBef>
                <a:spcPts val="1000"/>
              </a:spcBef>
              <a:spcAft>
                <a:spcPts val="0"/>
              </a:spcAft>
              <a:buSzPts val="1800"/>
              <a:buChar char="-"/>
            </a:pPr>
            <a:r>
              <a:rPr lang="en-GB" sz="1800"/>
              <a:t>But, we'd love to have you involved and engage in these spaces!</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6" name="Shape 706"/>
        <p:cNvGrpSpPr/>
        <p:nvPr/>
      </p:nvGrpSpPr>
      <p:grpSpPr>
        <a:xfrm>
          <a:off x="0" y="0"/>
          <a:ext cx="0" cy="0"/>
          <a:chOff x="0" y="0"/>
          <a:chExt cx="0" cy="0"/>
        </a:xfrm>
      </p:grpSpPr>
      <p:sp>
        <p:nvSpPr>
          <p:cNvPr id="707" name="Google Shape;707;g306bbb905eb_0_0"/>
          <p:cNvSpPr txBox="1"/>
          <p:nvPr>
            <p:ph idx="1" type="body"/>
          </p:nvPr>
        </p:nvSpPr>
        <p:spPr>
          <a:xfrm>
            <a:off x="431801" y="411163"/>
            <a:ext cx="8280300" cy="701400"/>
          </a:xfrm>
          <a:prstGeom prst="rect">
            <a:avLst/>
          </a:prstGeom>
        </p:spPr>
        <p:txBody>
          <a:bodyPr anchorCtr="0" anchor="t" bIns="0" lIns="0" spcFirstLastPara="1" rIns="0" wrap="square" tIns="0">
            <a:noAutofit/>
          </a:bodyPr>
          <a:lstStyle/>
          <a:p>
            <a:pPr indent="0" lvl="0" marL="0" rtl="0" algn="l">
              <a:lnSpc>
                <a:spcPct val="115000"/>
              </a:lnSpc>
              <a:spcBef>
                <a:spcPts val="0"/>
              </a:spcBef>
              <a:spcAft>
                <a:spcPts val="0"/>
              </a:spcAft>
              <a:buNone/>
            </a:pPr>
            <a:r>
              <a:rPr lang="en-GB" sz="2200"/>
              <a:t>The Practitioners Hub Cohort of 2024!</a:t>
            </a:r>
            <a:endParaRPr sz="2200"/>
          </a:p>
        </p:txBody>
      </p:sp>
      <p:grpSp>
        <p:nvGrpSpPr>
          <p:cNvPr id="708" name="Google Shape;708;g306bbb905eb_0_0"/>
          <p:cNvGrpSpPr/>
          <p:nvPr/>
        </p:nvGrpSpPr>
        <p:grpSpPr>
          <a:xfrm>
            <a:off x="423946" y="904425"/>
            <a:ext cx="7193174" cy="609283"/>
            <a:chOff x="1431315" y="2473842"/>
            <a:chExt cx="6566710" cy="670500"/>
          </a:xfrm>
        </p:grpSpPr>
        <p:sp>
          <p:nvSpPr>
            <p:cNvPr id="709" name="Google Shape;709;g306bbb905eb_0_0"/>
            <p:cNvSpPr/>
            <p:nvPr/>
          </p:nvSpPr>
          <p:spPr>
            <a:xfrm rot="-5400000">
              <a:off x="4644475" y="-209208"/>
              <a:ext cx="670500" cy="6036600"/>
            </a:xfrm>
            <a:prstGeom prst="roundRect">
              <a:avLst>
                <a:gd fmla="val 50000"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0" name="Google Shape;710;g306bbb905eb_0_0"/>
            <p:cNvSpPr/>
            <p:nvPr/>
          </p:nvSpPr>
          <p:spPr>
            <a:xfrm rot="-5400000">
              <a:off x="2430165" y="1474992"/>
              <a:ext cx="670500" cy="2668200"/>
            </a:xfrm>
            <a:prstGeom prst="roundRect">
              <a:avLst>
                <a:gd fmla="val 50000" name="adj"/>
              </a:avLst>
            </a:prstGeom>
            <a:solidFill>
              <a:srgbClr val="2A968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1" name="Google Shape;711;g306bbb905eb_0_0"/>
            <p:cNvSpPr/>
            <p:nvPr/>
          </p:nvSpPr>
          <p:spPr>
            <a:xfrm>
              <a:off x="1499582" y="2547848"/>
              <a:ext cx="461700" cy="522300"/>
            </a:xfrm>
            <a:prstGeom prst="ellipse">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2" name="Google Shape;712;g306bbb905eb_0_0"/>
            <p:cNvSpPr/>
            <p:nvPr/>
          </p:nvSpPr>
          <p:spPr>
            <a:xfrm>
              <a:off x="2021871" y="2547842"/>
              <a:ext cx="2119200" cy="3951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1000"/>
                </a:spcBef>
                <a:spcAft>
                  <a:spcPts val="0"/>
                </a:spcAft>
                <a:buNone/>
              </a:pPr>
              <a:r>
                <a:rPr lang="en-GB" sz="1600">
                  <a:solidFill>
                    <a:schemeClr val="lt1"/>
                  </a:solidFill>
                </a:rPr>
                <a:t>AI &amp; Digital Solutions</a:t>
              </a:r>
              <a:endParaRPr sz="1600">
                <a:solidFill>
                  <a:schemeClr val="lt1"/>
                </a:solidFill>
                <a:latin typeface="Roboto Light"/>
                <a:ea typeface="Roboto Light"/>
                <a:cs typeface="Roboto Light"/>
                <a:sym typeface="Roboto Light"/>
              </a:endParaRPr>
            </a:p>
          </p:txBody>
        </p:sp>
      </p:grpSp>
      <p:pic>
        <p:nvPicPr>
          <p:cNvPr id="713" name="Google Shape;713;g306bbb905eb_0_0"/>
          <p:cNvPicPr preferRelativeResize="0"/>
          <p:nvPr/>
        </p:nvPicPr>
        <p:blipFill rotWithShape="1">
          <a:blip r:embed="rId3">
            <a:alphaModFix/>
          </a:blip>
          <a:srcRect b="14140" l="0" r="0" t="0"/>
          <a:stretch/>
        </p:blipFill>
        <p:spPr>
          <a:xfrm>
            <a:off x="561102" y="1032226"/>
            <a:ext cx="432843" cy="353609"/>
          </a:xfrm>
          <a:prstGeom prst="rect">
            <a:avLst/>
          </a:prstGeom>
          <a:noFill/>
          <a:ln>
            <a:noFill/>
          </a:ln>
        </p:spPr>
      </p:pic>
      <p:pic>
        <p:nvPicPr>
          <p:cNvPr descr="opensky-1" id="714" name="Google Shape;714;g306bbb905eb_0_0"/>
          <p:cNvPicPr preferRelativeResize="0"/>
          <p:nvPr/>
        </p:nvPicPr>
        <p:blipFill rotWithShape="1">
          <a:blip r:embed="rId4">
            <a:alphaModFix/>
          </a:blip>
          <a:srcRect b="21449" l="0" r="0" t="-21449"/>
          <a:stretch/>
        </p:blipFill>
        <p:spPr>
          <a:xfrm>
            <a:off x="3441491" y="1616614"/>
            <a:ext cx="1061626" cy="404048"/>
          </a:xfrm>
          <a:prstGeom prst="rect">
            <a:avLst/>
          </a:prstGeom>
          <a:noFill/>
          <a:ln>
            <a:noFill/>
          </a:ln>
        </p:spPr>
      </p:pic>
      <p:pic>
        <p:nvPicPr>
          <p:cNvPr descr="A close up of a logo&#10;&#10;Description automatically generated" id="715" name="Google Shape;715;g306bbb905eb_0_0"/>
          <p:cNvPicPr preferRelativeResize="0"/>
          <p:nvPr/>
        </p:nvPicPr>
        <p:blipFill>
          <a:blip r:embed="rId5">
            <a:alphaModFix/>
          </a:blip>
          <a:stretch>
            <a:fillRect/>
          </a:stretch>
        </p:blipFill>
        <p:spPr>
          <a:xfrm>
            <a:off x="4717303" y="1641832"/>
            <a:ext cx="1439161" cy="353610"/>
          </a:xfrm>
          <a:prstGeom prst="rect">
            <a:avLst/>
          </a:prstGeom>
          <a:noFill/>
          <a:ln>
            <a:noFill/>
          </a:ln>
        </p:spPr>
      </p:pic>
      <p:pic>
        <p:nvPicPr>
          <p:cNvPr descr="A close up of a logo&#10;&#10;Description automatically generated" id="716" name="Google Shape;716;g306bbb905eb_0_0"/>
          <p:cNvPicPr preferRelativeResize="0"/>
          <p:nvPr/>
        </p:nvPicPr>
        <p:blipFill>
          <a:blip r:embed="rId6">
            <a:alphaModFix/>
          </a:blip>
          <a:stretch>
            <a:fillRect/>
          </a:stretch>
        </p:blipFill>
        <p:spPr>
          <a:xfrm>
            <a:off x="6398089" y="1583784"/>
            <a:ext cx="903480" cy="469709"/>
          </a:xfrm>
          <a:prstGeom prst="rect">
            <a:avLst/>
          </a:prstGeom>
          <a:noFill/>
          <a:ln>
            <a:noFill/>
          </a:ln>
        </p:spPr>
      </p:pic>
      <p:cxnSp>
        <p:nvCxnSpPr>
          <p:cNvPr id="717" name="Google Shape;717;g306bbb905eb_0_0"/>
          <p:cNvCxnSpPr/>
          <p:nvPr/>
        </p:nvCxnSpPr>
        <p:spPr>
          <a:xfrm>
            <a:off x="4610205" y="1616607"/>
            <a:ext cx="0" cy="403800"/>
          </a:xfrm>
          <a:prstGeom prst="straightConnector1">
            <a:avLst/>
          </a:prstGeom>
          <a:noFill/>
          <a:ln cap="flat" cmpd="sng" w="9525">
            <a:solidFill>
              <a:srgbClr val="FFFFFF"/>
            </a:solidFill>
            <a:prstDash val="dot"/>
            <a:round/>
            <a:headEnd len="sm" w="sm" type="none"/>
            <a:tailEnd len="sm" w="sm" type="none"/>
          </a:ln>
        </p:spPr>
      </p:cxnSp>
      <p:grpSp>
        <p:nvGrpSpPr>
          <p:cNvPr id="718" name="Google Shape;718;g306bbb905eb_0_0"/>
          <p:cNvGrpSpPr/>
          <p:nvPr/>
        </p:nvGrpSpPr>
        <p:grpSpPr>
          <a:xfrm>
            <a:off x="423946" y="2261587"/>
            <a:ext cx="7193174" cy="609283"/>
            <a:chOff x="1431315" y="2473842"/>
            <a:chExt cx="6566710" cy="670500"/>
          </a:xfrm>
        </p:grpSpPr>
        <p:sp>
          <p:nvSpPr>
            <p:cNvPr id="719" name="Google Shape;719;g306bbb905eb_0_0"/>
            <p:cNvSpPr/>
            <p:nvPr/>
          </p:nvSpPr>
          <p:spPr>
            <a:xfrm rot="-5400000">
              <a:off x="4644475" y="-209208"/>
              <a:ext cx="670500" cy="6036600"/>
            </a:xfrm>
            <a:prstGeom prst="roundRect">
              <a:avLst>
                <a:gd fmla="val 50000"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0" name="Google Shape;720;g306bbb905eb_0_0"/>
            <p:cNvSpPr/>
            <p:nvPr/>
          </p:nvSpPr>
          <p:spPr>
            <a:xfrm rot="-5400000">
              <a:off x="2430165" y="1474992"/>
              <a:ext cx="670500" cy="2668200"/>
            </a:xfrm>
            <a:prstGeom prst="roundRect">
              <a:avLst>
                <a:gd fmla="val 50000" name="adj"/>
              </a:avLst>
            </a:prstGeom>
            <a:solidFill>
              <a:srgbClr val="2A968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1" name="Google Shape;721;g306bbb905eb_0_0"/>
            <p:cNvSpPr/>
            <p:nvPr/>
          </p:nvSpPr>
          <p:spPr>
            <a:xfrm>
              <a:off x="1499582" y="2547835"/>
              <a:ext cx="461700" cy="522300"/>
            </a:xfrm>
            <a:prstGeom prst="ellipse">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2" name="Google Shape;722;g306bbb905eb_0_0"/>
            <p:cNvSpPr/>
            <p:nvPr/>
          </p:nvSpPr>
          <p:spPr>
            <a:xfrm>
              <a:off x="2021871" y="2547842"/>
              <a:ext cx="2119200" cy="3951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1000"/>
                </a:spcBef>
                <a:spcAft>
                  <a:spcPts val="0"/>
                </a:spcAft>
                <a:buNone/>
              </a:pPr>
              <a:r>
                <a:rPr lang="en-GB" sz="1600">
                  <a:solidFill>
                    <a:schemeClr val="lt1"/>
                  </a:solidFill>
                </a:rPr>
                <a:t>Creative industries</a:t>
              </a:r>
              <a:endParaRPr sz="1600">
                <a:solidFill>
                  <a:schemeClr val="lt1"/>
                </a:solidFill>
              </a:endParaRPr>
            </a:p>
          </p:txBody>
        </p:sp>
        <p:cxnSp>
          <p:nvCxnSpPr>
            <p:cNvPr id="723" name="Google Shape;723;g306bbb905eb_0_0"/>
            <p:cNvCxnSpPr/>
            <p:nvPr/>
          </p:nvCxnSpPr>
          <p:spPr>
            <a:xfrm>
              <a:off x="6773307" y="2586784"/>
              <a:ext cx="0" cy="444600"/>
            </a:xfrm>
            <a:prstGeom prst="straightConnector1">
              <a:avLst/>
            </a:prstGeom>
            <a:noFill/>
            <a:ln cap="flat" cmpd="sng" w="9525">
              <a:solidFill>
                <a:srgbClr val="FFFFFF"/>
              </a:solidFill>
              <a:prstDash val="dot"/>
              <a:round/>
              <a:headEnd len="sm" w="sm" type="none"/>
              <a:tailEnd len="sm" w="sm" type="none"/>
            </a:ln>
          </p:spPr>
        </p:cxnSp>
      </p:grpSp>
      <p:cxnSp>
        <p:nvCxnSpPr>
          <p:cNvPr id="724" name="Google Shape;724;g306bbb905eb_0_0"/>
          <p:cNvCxnSpPr/>
          <p:nvPr/>
        </p:nvCxnSpPr>
        <p:spPr>
          <a:xfrm>
            <a:off x="4610205" y="2364450"/>
            <a:ext cx="0" cy="403800"/>
          </a:xfrm>
          <a:prstGeom prst="straightConnector1">
            <a:avLst/>
          </a:prstGeom>
          <a:noFill/>
          <a:ln cap="flat" cmpd="sng" w="9525">
            <a:solidFill>
              <a:srgbClr val="FFFFFF"/>
            </a:solidFill>
            <a:prstDash val="dot"/>
            <a:round/>
            <a:headEnd len="sm" w="sm" type="none"/>
            <a:tailEnd len="sm" w="sm" type="none"/>
          </a:ln>
        </p:spPr>
      </p:cxnSp>
      <p:grpSp>
        <p:nvGrpSpPr>
          <p:cNvPr id="725" name="Google Shape;725;g306bbb905eb_0_0"/>
          <p:cNvGrpSpPr/>
          <p:nvPr/>
        </p:nvGrpSpPr>
        <p:grpSpPr>
          <a:xfrm>
            <a:off x="423946" y="2940180"/>
            <a:ext cx="7193174" cy="609283"/>
            <a:chOff x="1431315" y="2473842"/>
            <a:chExt cx="6566710" cy="670500"/>
          </a:xfrm>
        </p:grpSpPr>
        <p:sp>
          <p:nvSpPr>
            <p:cNvPr id="726" name="Google Shape;726;g306bbb905eb_0_0"/>
            <p:cNvSpPr/>
            <p:nvPr/>
          </p:nvSpPr>
          <p:spPr>
            <a:xfrm rot="-5400000">
              <a:off x="4644475" y="-209208"/>
              <a:ext cx="670500" cy="6036600"/>
            </a:xfrm>
            <a:prstGeom prst="roundRect">
              <a:avLst>
                <a:gd fmla="val 50000"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7" name="Google Shape;727;g306bbb905eb_0_0"/>
            <p:cNvSpPr/>
            <p:nvPr/>
          </p:nvSpPr>
          <p:spPr>
            <a:xfrm rot="-5400000">
              <a:off x="2430165" y="1474992"/>
              <a:ext cx="670500" cy="2668200"/>
            </a:xfrm>
            <a:prstGeom prst="roundRect">
              <a:avLst>
                <a:gd fmla="val 50000" name="adj"/>
              </a:avLst>
            </a:prstGeom>
            <a:solidFill>
              <a:srgbClr val="2A968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8" name="Google Shape;728;g306bbb905eb_0_0"/>
            <p:cNvSpPr/>
            <p:nvPr/>
          </p:nvSpPr>
          <p:spPr>
            <a:xfrm>
              <a:off x="1499581" y="2547843"/>
              <a:ext cx="461700" cy="522300"/>
            </a:xfrm>
            <a:prstGeom prst="ellipse">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9" name="Google Shape;729;g306bbb905eb_0_0"/>
            <p:cNvSpPr/>
            <p:nvPr/>
          </p:nvSpPr>
          <p:spPr>
            <a:xfrm>
              <a:off x="2021871" y="2547842"/>
              <a:ext cx="2119200" cy="3951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1000"/>
                </a:spcBef>
                <a:spcAft>
                  <a:spcPts val="0"/>
                </a:spcAft>
                <a:buNone/>
              </a:pPr>
              <a:r>
                <a:rPr lang="en-GB" sz="1600">
                  <a:solidFill>
                    <a:schemeClr val="lt1"/>
                  </a:solidFill>
                </a:rPr>
                <a:t>Environment &amp; Ecology</a:t>
              </a:r>
              <a:endParaRPr sz="1600">
                <a:solidFill>
                  <a:schemeClr val="lt1"/>
                </a:solidFill>
                <a:latin typeface="Roboto Light"/>
                <a:ea typeface="Roboto Light"/>
                <a:cs typeface="Roboto Light"/>
                <a:sym typeface="Roboto Light"/>
              </a:endParaRPr>
            </a:p>
          </p:txBody>
        </p:sp>
        <p:cxnSp>
          <p:nvCxnSpPr>
            <p:cNvPr id="730" name="Google Shape;730;g306bbb905eb_0_0"/>
            <p:cNvCxnSpPr/>
            <p:nvPr/>
          </p:nvCxnSpPr>
          <p:spPr>
            <a:xfrm>
              <a:off x="6773307" y="2586784"/>
              <a:ext cx="0" cy="444600"/>
            </a:xfrm>
            <a:prstGeom prst="straightConnector1">
              <a:avLst/>
            </a:prstGeom>
            <a:noFill/>
            <a:ln cap="flat" cmpd="sng" w="9525">
              <a:solidFill>
                <a:srgbClr val="FFFFFF"/>
              </a:solidFill>
              <a:prstDash val="dot"/>
              <a:round/>
              <a:headEnd len="sm" w="sm" type="none"/>
              <a:tailEnd len="sm" w="sm" type="none"/>
            </a:ln>
          </p:spPr>
        </p:cxnSp>
      </p:grpSp>
      <p:cxnSp>
        <p:nvCxnSpPr>
          <p:cNvPr id="731" name="Google Shape;731;g306bbb905eb_0_0"/>
          <p:cNvCxnSpPr/>
          <p:nvPr/>
        </p:nvCxnSpPr>
        <p:spPr>
          <a:xfrm>
            <a:off x="4610205" y="3042919"/>
            <a:ext cx="0" cy="403800"/>
          </a:xfrm>
          <a:prstGeom prst="straightConnector1">
            <a:avLst/>
          </a:prstGeom>
          <a:noFill/>
          <a:ln cap="flat" cmpd="sng" w="9525">
            <a:solidFill>
              <a:srgbClr val="FFFFFF"/>
            </a:solidFill>
            <a:prstDash val="dot"/>
            <a:round/>
            <a:headEnd len="sm" w="sm" type="none"/>
            <a:tailEnd len="sm" w="sm" type="none"/>
          </a:ln>
        </p:spPr>
      </p:cxnSp>
      <p:grpSp>
        <p:nvGrpSpPr>
          <p:cNvPr id="732" name="Google Shape;732;g306bbb905eb_0_0"/>
          <p:cNvGrpSpPr/>
          <p:nvPr/>
        </p:nvGrpSpPr>
        <p:grpSpPr>
          <a:xfrm>
            <a:off x="423946" y="3618773"/>
            <a:ext cx="7193174" cy="609283"/>
            <a:chOff x="1431315" y="2473842"/>
            <a:chExt cx="6566710" cy="670500"/>
          </a:xfrm>
        </p:grpSpPr>
        <p:sp>
          <p:nvSpPr>
            <p:cNvPr id="733" name="Google Shape;733;g306bbb905eb_0_0"/>
            <p:cNvSpPr/>
            <p:nvPr/>
          </p:nvSpPr>
          <p:spPr>
            <a:xfrm rot="-5400000">
              <a:off x="4644475" y="-209208"/>
              <a:ext cx="670500" cy="6036600"/>
            </a:xfrm>
            <a:prstGeom prst="roundRect">
              <a:avLst>
                <a:gd fmla="val 50000"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4" name="Google Shape;734;g306bbb905eb_0_0"/>
            <p:cNvSpPr/>
            <p:nvPr/>
          </p:nvSpPr>
          <p:spPr>
            <a:xfrm rot="-5400000">
              <a:off x="2430165" y="1474992"/>
              <a:ext cx="670500" cy="2668200"/>
            </a:xfrm>
            <a:prstGeom prst="roundRect">
              <a:avLst>
                <a:gd fmla="val 50000" name="adj"/>
              </a:avLst>
            </a:prstGeom>
            <a:solidFill>
              <a:srgbClr val="2A968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5" name="Google Shape;735;g306bbb905eb_0_0"/>
            <p:cNvSpPr/>
            <p:nvPr/>
          </p:nvSpPr>
          <p:spPr>
            <a:xfrm>
              <a:off x="1499581" y="2547850"/>
              <a:ext cx="461700" cy="522300"/>
            </a:xfrm>
            <a:prstGeom prst="ellipse">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6" name="Google Shape;736;g306bbb905eb_0_0"/>
            <p:cNvSpPr/>
            <p:nvPr/>
          </p:nvSpPr>
          <p:spPr>
            <a:xfrm>
              <a:off x="2021879" y="2547850"/>
              <a:ext cx="1736400" cy="3951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1000"/>
                </a:spcBef>
                <a:spcAft>
                  <a:spcPts val="0"/>
                </a:spcAft>
                <a:buNone/>
              </a:pPr>
              <a:r>
                <a:rPr lang="en-GB" sz="1600">
                  <a:solidFill>
                    <a:schemeClr val="lt1"/>
                  </a:solidFill>
                </a:rPr>
                <a:t>Working in / with the public</a:t>
              </a:r>
              <a:endParaRPr sz="1600">
                <a:solidFill>
                  <a:schemeClr val="lt1"/>
                </a:solidFill>
                <a:latin typeface="Roboto Light"/>
                <a:ea typeface="Roboto Light"/>
                <a:cs typeface="Roboto Light"/>
                <a:sym typeface="Roboto Light"/>
              </a:endParaRPr>
            </a:p>
          </p:txBody>
        </p:sp>
        <p:cxnSp>
          <p:nvCxnSpPr>
            <p:cNvPr id="737" name="Google Shape;737;g306bbb905eb_0_0"/>
            <p:cNvCxnSpPr/>
            <p:nvPr/>
          </p:nvCxnSpPr>
          <p:spPr>
            <a:xfrm>
              <a:off x="6634179" y="2586784"/>
              <a:ext cx="0" cy="444600"/>
            </a:xfrm>
            <a:prstGeom prst="straightConnector1">
              <a:avLst/>
            </a:prstGeom>
            <a:noFill/>
            <a:ln cap="flat" cmpd="sng" w="9525">
              <a:solidFill>
                <a:srgbClr val="FFFFFF"/>
              </a:solidFill>
              <a:prstDash val="dot"/>
              <a:round/>
              <a:headEnd len="sm" w="sm" type="none"/>
              <a:tailEnd len="sm" w="sm" type="none"/>
            </a:ln>
          </p:spPr>
        </p:cxnSp>
      </p:grpSp>
      <p:cxnSp>
        <p:nvCxnSpPr>
          <p:cNvPr id="738" name="Google Shape;738;g306bbb905eb_0_0"/>
          <p:cNvCxnSpPr/>
          <p:nvPr/>
        </p:nvCxnSpPr>
        <p:spPr>
          <a:xfrm>
            <a:off x="4610205" y="3721637"/>
            <a:ext cx="0" cy="403800"/>
          </a:xfrm>
          <a:prstGeom prst="straightConnector1">
            <a:avLst/>
          </a:prstGeom>
          <a:noFill/>
          <a:ln cap="flat" cmpd="sng" w="9525">
            <a:solidFill>
              <a:srgbClr val="FFFFFF"/>
            </a:solidFill>
            <a:prstDash val="dot"/>
            <a:round/>
            <a:headEnd len="sm" w="sm" type="none"/>
            <a:tailEnd len="sm" w="sm" type="none"/>
          </a:ln>
        </p:spPr>
      </p:cxnSp>
      <p:grpSp>
        <p:nvGrpSpPr>
          <p:cNvPr id="739" name="Google Shape;739;g306bbb905eb_0_0"/>
          <p:cNvGrpSpPr/>
          <p:nvPr/>
        </p:nvGrpSpPr>
        <p:grpSpPr>
          <a:xfrm>
            <a:off x="423946" y="4297367"/>
            <a:ext cx="7193174" cy="609283"/>
            <a:chOff x="1431315" y="2473842"/>
            <a:chExt cx="6566710" cy="670500"/>
          </a:xfrm>
        </p:grpSpPr>
        <p:sp>
          <p:nvSpPr>
            <p:cNvPr id="740" name="Google Shape;740;g306bbb905eb_0_0"/>
            <p:cNvSpPr/>
            <p:nvPr/>
          </p:nvSpPr>
          <p:spPr>
            <a:xfrm rot="-5400000">
              <a:off x="4644475" y="-209208"/>
              <a:ext cx="670500" cy="6036600"/>
            </a:xfrm>
            <a:prstGeom prst="roundRect">
              <a:avLst>
                <a:gd fmla="val 50000"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1" name="Google Shape;741;g306bbb905eb_0_0"/>
            <p:cNvSpPr/>
            <p:nvPr/>
          </p:nvSpPr>
          <p:spPr>
            <a:xfrm rot="-5400000">
              <a:off x="2430165" y="1474992"/>
              <a:ext cx="670500" cy="2668200"/>
            </a:xfrm>
            <a:prstGeom prst="roundRect">
              <a:avLst>
                <a:gd fmla="val 50000" name="adj"/>
              </a:avLst>
            </a:prstGeom>
            <a:solidFill>
              <a:srgbClr val="2A968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2" name="Google Shape;742;g306bbb905eb_0_0"/>
            <p:cNvSpPr/>
            <p:nvPr/>
          </p:nvSpPr>
          <p:spPr>
            <a:xfrm>
              <a:off x="1499581" y="2547857"/>
              <a:ext cx="461700" cy="522300"/>
            </a:xfrm>
            <a:prstGeom prst="ellipse">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3" name="Google Shape;743;g306bbb905eb_0_0"/>
            <p:cNvSpPr/>
            <p:nvPr/>
          </p:nvSpPr>
          <p:spPr>
            <a:xfrm>
              <a:off x="2021871" y="2547842"/>
              <a:ext cx="2119200" cy="3951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1000"/>
                </a:spcBef>
                <a:spcAft>
                  <a:spcPts val="0"/>
                </a:spcAft>
                <a:buNone/>
              </a:pPr>
              <a:r>
                <a:rPr lang="en-GB" sz="1600">
                  <a:solidFill>
                    <a:schemeClr val="lt1"/>
                  </a:solidFill>
                </a:rPr>
                <a:t>Consulting &amp; Professional services</a:t>
              </a:r>
              <a:endParaRPr sz="1600">
                <a:solidFill>
                  <a:schemeClr val="lt1"/>
                </a:solidFill>
                <a:latin typeface="Roboto Light"/>
                <a:ea typeface="Roboto Light"/>
                <a:cs typeface="Roboto Light"/>
                <a:sym typeface="Roboto Light"/>
              </a:endParaRPr>
            </a:p>
          </p:txBody>
        </p:sp>
      </p:grpSp>
      <p:grpSp>
        <p:nvGrpSpPr>
          <p:cNvPr id="744" name="Google Shape;744;g306bbb905eb_0_0"/>
          <p:cNvGrpSpPr/>
          <p:nvPr/>
        </p:nvGrpSpPr>
        <p:grpSpPr>
          <a:xfrm>
            <a:off x="423946" y="1582993"/>
            <a:ext cx="7193174" cy="609283"/>
            <a:chOff x="1431315" y="2473842"/>
            <a:chExt cx="6566710" cy="670500"/>
          </a:xfrm>
        </p:grpSpPr>
        <p:sp>
          <p:nvSpPr>
            <p:cNvPr id="745" name="Google Shape;745;g306bbb905eb_0_0"/>
            <p:cNvSpPr/>
            <p:nvPr/>
          </p:nvSpPr>
          <p:spPr>
            <a:xfrm rot="-5400000">
              <a:off x="4644475" y="-209208"/>
              <a:ext cx="670500" cy="6036600"/>
            </a:xfrm>
            <a:prstGeom prst="roundRect">
              <a:avLst>
                <a:gd fmla="val 50000"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6" name="Google Shape;746;g306bbb905eb_0_0"/>
            <p:cNvSpPr/>
            <p:nvPr/>
          </p:nvSpPr>
          <p:spPr>
            <a:xfrm rot="-5400000">
              <a:off x="2430165" y="1474992"/>
              <a:ext cx="670500" cy="2668200"/>
            </a:xfrm>
            <a:prstGeom prst="roundRect">
              <a:avLst>
                <a:gd fmla="val 50000" name="adj"/>
              </a:avLst>
            </a:prstGeom>
            <a:solidFill>
              <a:srgbClr val="2A968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7" name="Google Shape;747;g306bbb905eb_0_0"/>
            <p:cNvSpPr/>
            <p:nvPr/>
          </p:nvSpPr>
          <p:spPr>
            <a:xfrm>
              <a:off x="1499582" y="2547856"/>
              <a:ext cx="461700" cy="522300"/>
            </a:xfrm>
            <a:prstGeom prst="ellipse">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8" name="Google Shape;748;g306bbb905eb_0_0"/>
            <p:cNvSpPr/>
            <p:nvPr/>
          </p:nvSpPr>
          <p:spPr>
            <a:xfrm>
              <a:off x="1961422" y="2535461"/>
              <a:ext cx="2181600" cy="3951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1000"/>
                </a:spcBef>
                <a:spcAft>
                  <a:spcPts val="0"/>
                </a:spcAft>
                <a:buNone/>
              </a:pPr>
              <a:r>
                <a:rPr lang="en-GB" sz="1600">
                  <a:solidFill>
                    <a:schemeClr val="lt1"/>
                  </a:solidFill>
                </a:rPr>
                <a:t>Healthcare Excellence</a:t>
              </a:r>
              <a:endParaRPr sz="1600">
                <a:solidFill>
                  <a:schemeClr val="lt1"/>
                </a:solidFill>
                <a:latin typeface="Roboto Light"/>
                <a:ea typeface="Roboto Light"/>
                <a:cs typeface="Roboto Light"/>
                <a:sym typeface="Roboto Light"/>
              </a:endParaRPr>
            </a:p>
          </p:txBody>
        </p:sp>
      </p:grpSp>
      <p:pic>
        <p:nvPicPr>
          <p:cNvPr id="749" name="Google Shape;749;g306bbb905eb_0_0"/>
          <p:cNvPicPr preferRelativeResize="0"/>
          <p:nvPr/>
        </p:nvPicPr>
        <p:blipFill>
          <a:blip r:embed="rId7">
            <a:alphaModFix/>
          </a:blip>
          <a:stretch>
            <a:fillRect/>
          </a:stretch>
        </p:blipFill>
        <p:spPr>
          <a:xfrm>
            <a:off x="3390026" y="1732712"/>
            <a:ext cx="1683972" cy="309825"/>
          </a:xfrm>
          <a:prstGeom prst="rect">
            <a:avLst/>
          </a:prstGeom>
          <a:noFill/>
          <a:ln>
            <a:noFill/>
          </a:ln>
        </p:spPr>
      </p:pic>
      <p:pic>
        <p:nvPicPr>
          <p:cNvPr id="750" name="Google Shape;750;g306bbb905eb_0_0"/>
          <p:cNvPicPr preferRelativeResize="0"/>
          <p:nvPr/>
        </p:nvPicPr>
        <p:blipFill rotWithShape="1">
          <a:blip r:embed="rId8">
            <a:alphaModFix/>
          </a:blip>
          <a:srcRect b="17239" l="0" r="0" t="0"/>
          <a:stretch/>
        </p:blipFill>
        <p:spPr>
          <a:xfrm>
            <a:off x="506038" y="1685725"/>
            <a:ext cx="487919" cy="403800"/>
          </a:xfrm>
          <a:prstGeom prst="rect">
            <a:avLst/>
          </a:prstGeom>
          <a:noFill/>
          <a:ln>
            <a:noFill/>
          </a:ln>
        </p:spPr>
      </p:pic>
      <p:pic>
        <p:nvPicPr>
          <p:cNvPr id="751" name="Google Shape;751;g306bbb905eb_0_0"/>
          <p:cNvPicPr preferRelativeResize="0"/>
          <p:nvPr/>
        </p:nvPicPr>
        <p:blipFill>
          <a:blip r:embed="rId9">
            <a:alphaModFix/>
          </a:blip>
          <a:stretch>
            <a:fillRect/>
          </a:stretch>
        </p:blipFill>
        <p:spPr>
          <a:xfrm>
            <a:off x="5151939" y="1732712"/>
            <a:ext cx="1062724" cy="309825"/>
          </a:xfrm>
          <a:prstGeom prst="rect">
            <a:avLst/>
          </a:prstGeom>
          <a:noFill/>
          <a:ln>
            <a:noFill/>
          </a:ln>
        </p:spPr>
      </p:pic>
      <p:pic>
        <p:nvPicPr>
          <p:cNvPr id="752" name="Google Shape;752;g306bbb905eb_0_0"/>
          <p:cNvPicPr preferRelativeResize="0"/>
          <p:nvPr/>
        </p:nvPicPr>
        <p:blipFill rotWithShape="1">
          <a:blip r:embed="rId10">
            <a:alphaModFix/>
          </a:blip>
          <a:srcRect b="24935" l="14059" r="13618" t="20068"/>
          <a:stretch/>
        </p:blipFill>
        <p:spPr>
          <a:xfrm>
            <a:off x="571525" y="2411313"/>
            <a:ext cx="356955" cy="309825"/>
          </a:xfrm>
          <a:prstGeom prst="rect">
            <a:avLst/>
          </a:prstGeom>
          <a:noFill/>
          <a:ln>
            <a:noFill/>
          </a:ln>
        </p:spPr>
      </p:pic>
      <p:cxnSp>
        <p:nvCxnSpPr>
          <p:cNvPr id="753" name="Google Shape;753;g306bbb905eb_0_0"/>
          <p:cNvCxnSpPr/>
          <p:nvPr/>
        </p:nvCxnSpPr>
        <p:spPr>
          <a:xfrm>
            <a:off x="5102030" y="1685738"/>
            <a:ext cx="0" cy="403800"/>
          </a:xfrm>
          <a:prstGeom prst="straightConnector1">
            <a:avLst/>
          </a:prstGeom>
          <a:noFill/>
          <a:ln cap="flat" cmpd="sng" w="9525">
            <a:solidFill>
              <a:srgbClr val="FFFFFF"/>
            </a:solidFill>
            <a:prstDash val="dot"/>
            <a:round/>
            <a:headEnd len="sm" w="sm" type="none"/>
            <a:tailEnd len="sm" w="sm" type="none"/>
          </a:ln>
        </p:spPr>
      </p:cxnSp>
      <p:cxnSp>
        <p:nvCxnSpPr>
          <p:cNvPr id="754" name="Google Shape;754;g306bbb905eb_0_0"/>
          <p:cNvCxnSpPr/>
          <p:nvPr/>
        </p:nvCxnSpPr>
        <p:spPr>
          <a:xfrm>
            <a:off x="6294730" y="1685725"/>
            <a:ext cx="0" cy="403800"/>
          </a:xfrm>
          <a:prstGeom prst="straightConnector1">
            <a:avLst/>
          </a:prstGeom>
          <a:noFill/>
          <a:ln cap="flat" cmpd="sng" w="9525">
            <a:solidFill>
              <a:srgbClr val="FFFFFF"/>
            </a:solidFill>
            <a:prstDash val="dot"/>
            <a:round/>
            <a:headEnd len="sm" w="sm" type="none"/>
            <a:tailEnd len="sm" w="sm" type="none"/>
          </a:ln>
        </p:spPr>
      </p:cxnSp>
      <p:pic>
        <p:nvPicPr>
          <p:cNvPr id="755" name="Google Shape;755;g306bbb905eb_0_0"/>
          <p:cNvPicPr preferRelativeResize="0"/>
          <p:nvPr/>
        </p:nvPicPr>
        <p:blipFill rotWithShape="1">
          <a:blip r:embed="rId11">
            <a:alphaModFix/>
          </a:blip>
          <a:srcRect b="15304" l="7774" r="6514" t="0"/>
          <a:stretch/>
        </p:blipFill>
        <p:spPr>
          <a:xfrm>
            <a:off x="571525" y="3068475"/>
            <a:ext cx="356949" cy="352704"/>
          </a:xfrm>
          <a:prstGeom prst="rect">
            <a:avLst/>
          </a:prstGeom>
          <a:noFill/>
          <a:ln>
            <a:noFill/>
          </a:ln>
        </p:spPr>
      </p:pic>
      <p:pic>
        <p:nvPicPr>
          <p:cNvPr id="756" name="Google Shape;756;g306bbb905eb_0_0"/>
          <p:cNvPicPr preferRelativeResize="0"/>
          <p:nvPr/>
        </p:nvPicPr>
        <p:blipFill rotWithShape="1">
          <a:blip r:embed="rId12">
            <a:alphaModFix/>
          </a:blip>
          <a:srcRect b="16455" l="15773" r="13620" t="2684"/>
          <a:stretch/>
        </p:blipFill>
        <p:spPr>
          <a:xfrm>
            <a:off x="571525" y="3746613"/>
            <a:ext cx="356949" cy="353624"/>
          </a:xfrm>
          <a:prstGeom prst="rect">
            <a:avLst/>
          </a:prstGeom>
          <a:noFill/>
          <a:ln>
            <a:noFill/>
          </a:ln>
        </p:spPr>
      </p:pic>
      <p:pic>
        <p:nvPicPr>
          <p:cNvPr id="757" name="Google Shape;757;g306bbb905eb_0_0"/>
          <p:cNvPicPr preferRelativeResize="0"/>
          <p:nvPr/>
        </p:nvPicPr>
        <p:blipFill rotWithShape="1">
          <a:blip r:embed="rId13">
            <a:alphaModFix/>
          </a:blip>
          <a:srcRect b="14588" l="12811" r="11378" t="0"/>
          <a:stretch/>
        </p:blipFill>
        <p:spPr>
          <a:xfrm>
            <a:off x="593050" y="4425650"/>
            <a:ext cx="313878" cy="353624"/>
          </a:xfrm>
          <a:prstGeom prst="rect">
            <a:avLst/>
          </a:prstGeom>
          <a:noFill/>
          <a:ln>
            <a:noFill/>
          </a:ln>
        </p:spPr>
      </p:pic>
      <p:pic>
        <p:nvPicPr>
          <p:cNvPr id="758" name="Google Shape;758;g306bbb905eb_0_0"/>
          <p:cNvPicPr preferRelativeResize="0"/>
          <p:nvPr/>
        </p:nvPicPr>
        <p:blipFill rotWithShape="1">
          <a:blip r:embed="rId14">
            <a:alphaModFix/>
          </a:blip>
          <a:srcRect b="28393" l="0" r="0" t="16600"/>
          <a:stretch/>
        </p:blipFill>
        <p:spPr>
          <a:xfrm>
            <a:off x="4713547" y="3017175"/>
            <a:ext cx="1446681" cy="469700"/>
          </a:xfrm>
          <a:prstGeom prst="rect">
            <a:avLst/>
          </a:prstGeom>
          <a:noFill/>
          <a:ln>
            <a:noFill/>
          </a:ln>
        </p:spPr>
      </p:pic>
      <p:pic>
        <p:nvPicPr>
          <p:cNvPr id="759" name="Google Shape;759;g306bbb905eb_0_0"/>
          <p:cNvPicPr preferRelativeResize="0"/>
          <p:nvPr/>
        </p:nvPicPr>
        <p:blipFill rotWithShape="1">
          <a:blip r:embed="rId15">
            <a:alphaModFix/>
          </a:blip>
          <a:srcRect b="39023" l="57047" r="11383" t="20140"/>
          <a:stretch/>
        </p:blipFill>
        <p:spPr>
          <a:xfrm>
            <a:off x="3584779" y="2261571"/>
            <a:ext cx="837077" cy="609300"/>
          </a:xfrm>
          <a:prstGeom prst="rect">
            <a:avLst/>
          </a:prstGeom>
          <a:noFill/>
          <a:ln>
            <a:noFill/>
          </a:ln>
        </p:spPr>
      </p:pic>
      <p:pic>
        <p:nvPicPr>
          <p:cNvPr id="760" name="Google Shape;760;g306bbb905eb_0_0"/>
          <p:cNvPicPr preferRelativeResize="0"/>
          <p:nvPr/>
        </p:nvPicPr>
        <p:blipFill>
          <a:blip r:embed="rId16">
            <a:alphaModFix/>
          </a:blip>
          <a:stretch>
            <a:fillRect/>
          </a:stretch>
        </p:blipFill>
        <p:spPr>
          <a:xfrm>
            <a:off x="5695075" y="990996"/>
            <a:ext cx="1062700" cy="325204"/>
          </a:xfrm>
          <a:prstGeom prst="rect">
            <a:avLst/>
          </a:prstGeom>
          <a:noFill/>
          <a:ln>
            <a:noFill/>
          </a:ln>
        </p:spPr>
      </p:pic>
      <p:pic>
        <p:nvPicPr>
          <p:cNvPr id="761" name="Google Shape;761;g306bbb905eb_0_0"/>
          <p:cNvPicPr preferRelativeResize="0"/>
          <p:nvPr/>
        </p:nvPicPr>
        <p:blipFill>
          <a:blip r:embed="rId17">
            <a:alphaModFix/>
          </a:blip>
          <a:stretch>
            <a:fillRect/>
          </a:stretch>
        </p:blipFill>
        <p:spPr>
          <a:xfrm>
            <a:off x="4503113" y="1166272"/>
            <a:ext cx="1248627" cy="278478"/>
          </a:xfrm>
          <a:prstGeom prst="rect">
            <a:avLst/>
          </a:prstGeom>
          <a:noFill/>
          <a:ln>
            <a:noFill/>
          </a:ln>
        </p:spPr>
      </p:pic>
      <p:pic>
        <p:nvPicPr>
          <p:cNvPr id="762" name="Google Shape;762;g306bbb905eb_0_0"/>
          <p:cNvPicPr preferRelativeResize="0"/>
          <p:nvPr/>
        </p:nvPicPr>
        <p:blipFill>
          <a:blip r:embed="rId18">
            <a:alphaModFix/>
          </a:blip>
          <a:stretch>
            <a:fillRect/>
          </a:stretch>
        </p:blipFill>
        <p:spPr>
          <a:xfrm>
            <a:off x="6199397" y="3816260"/>
            <a:ext cx="1278900" cy="214315"/>
          </a:xfrm>
          <a:prstGeom prst="rect">
            <a:avLst/>
          </a:prstGeom>
          <a:noFill/>
          <a:ln>
            <a:noFill/>
          </a:ln>
        </p:spPr>
      </p:pic>
      <p:pic>
        <p:nvPicPr>
          <p:cNvPr id="763" name="Google Shape;763;g306bbb905eb_0_0"/>
          <p:cNvPicPr preferRelativeResize="0"/>
          <p:nvPr/>
        </p:nvPicPr>
        <p:blipFill>
          <a:blip r:embed="rId19">
            <a:alphaModFix/>
          </a:blip>
          <a:stretch>
            <a:fillRect/>
          </a:stretch>
        </p:blipFill>
        <p:spPr>
          <a:xfrm>
            <a:off x="4765350" y="3670169"/>
            <a:ext cx="1278900" cy="506531"/>
          </a:xfrm>
          <a:prstGeom prst="rect">
            <a:avLst/>
          </a:prstGeom>
          <a:noFill/>
          <a:ln>
            <a:noFill/>
          </a:ln>
        </p:spPr>
      </p:pic>
      <p:pic>
        <p:nvPicPr>
          <p:cNvPr id="764" name="Google Shape;764;g306bbb905eb_0_0"/>
          <p:cNvPicPr preferRelativeResize="0"/>
          <p:nvPr/>
        </p:nvPicPr>
        <p:blipFill>
          <a:blip r:embed="rId20">
            <a:alphaModFix/>
          </a:blip>
          <a:stretch>
            <a:fillRect/>
          </a:stretch>
        </p:blipFill>
        <p:spPr>
          <a:xfrm>
            <a:off x="6418725" y="3244028"/>
            <a:ext cx="701400" cy="445208"/>
          </a:xfrm>
          <a:prstGeom prst="rect">
            <a:avLst/>
          </a:prstGeom>
          <a:noFill/>
          <a:ln>
            <a:noFill/>
          </a:ln>
        </p:spPr>
      </p:pic>
      <p:pic>
        <p:nvPicPr>
          <p:cNvPr id="765" name="Google Shape;765;g306bbb905eb_0_0"/>
          <p:cNvPicPr preferRelativeResize="0"/>
          <p:nvPr/>
        </p:nvPicPr>
        <p:blipFill rotWithShape="1">
          <a:blip r:embed="rId21">
            <a:alphaModFix/>
          </a:blip>
          <a:srcRect b="16905" l="0" r="0" t="14176"/>
          <a:stretch/>
        </p:blipFill>
        <p:spPr>
          <a:xfrm>
            <a:off x="5048950" y="2388823"/>
            <a:ext cx="1278900" cy="207115"/>
          </a:xfrm>
          <a:prstGeom prst="rect">
            <a:avLst/>
          </a:prstGeom>
          <a:noFill/>
          <a:ln>
            <a:noFill/>
          </a:ln>
        </p:spPr>
      </p:pic>
      <p:pic>
        <p:nvPicPr>
          <p:cNvPr id="766" name="Google Shape;766;g306bbb905eb_0_0"/>
          <p:cNvPicPr preferRelativeResize="0"/>
          <p:nvPr/>
        </p:nvPicPr>
        <p:blipFill>
          <a:blip r:embed="rId22">
            <a:alphaModFix/>
          </a:blip>
          <a:stretch>
            <a:fillRect/>
          </a:stretch>
        </p:blipFill>
        <p:spPr>
          <a:xfrm>
            <a:off x="3551575" y="3471798"/>
            <a:ext cx="903476" cy="903452"/>
          </a:xfrm>
          <a:prstGeom prst="rect">
            <a:avLst/>
          </a:prstGeom>
          <a:noFill/>
          <a:ln>
            <a:noFill/>
          </a:ln>
        </p:spPr>
      </p:pic>
      <p:pic>
        <p:nvPicPr>
          <p:cNvPr id="767" name="Google Shape;767;g306bbb905eb_0_0"/>
          <p:cNvPicPr preferRelativeResize="0"/>
          <p:nvPr/>
        </p:nvPicPr>
        <p:blipFill>
          <a:blip r:embed="rId23">
            <a:alphaModFix/>
          </a:blip>
          <a:stretch>
            <a:fillRect/>
          </a:stretch>
        </p:blipFill>
        <p:spPr>
          <a:xfrm>
            <a:off x="5516377" y="4297351"/>
            <a:ext cx="759180" cy="506524"/>
          </a:xfrm>
          <a:prstGeom prst="rect">
            <a:avLst/>
          </a:prstGeom>
          <a:noFill/>
          <a:ln>
            <a:noFill/>
          </a:ln>
        </p:spPr>
      </p:pic>
      <p:pic>
        <p:nvPicPr>
          <p:cNvPr id="768" name="Google Shape;768;g306bbb905eb_0_0"/>
          <p:cNvPicPr preferRelativeResize="0"/>
          <p:nvPr/>
        </p:nvPicPr>
        <p:blipFill>
          <a:blip r:embed="rId24">
            <a:alphaModFix/>
          </a:blip>
          <a:stretch>
            <a:fillRect/>
          </a:stretch>
        </p:blipFill>
        <p:spPr>
          <a:xfrm>
            <a:off x="6378150" y="1732725"/>
            <a:ext cx="1124982" cy="309825"/>
          </a:xfrm>
          <a:prstGeom prst="rect">
            <a:avLst/>
          </a:prstGeom>
          <a:noFill/>
          <a:ln>
            <a:noFill/>
          </a:ln>
        </p:spPr>
      </p:pic>
      <p:pic>
        <p:nvPicPr>
          <p:cNvPr id="769" name="Google Shape;769;g306bbb905eb_0_0"/>
          <p:cNvPicPr preferRelativeResize="0"/>
          <p:nvPr/>
        </p:nvPicPr>
        <p:blipFill>
          <a:blip r:embed="rId25">
            <a:alphaModFix/>
          </a:blip>
          <a:stretch>
            <a:fillRect/>
          </a:stretch>
        </p:blipFill>
        <p:spPr>
          <a:xfrm>
            <a:off x="4355970" y="4598170"/>
            <a:ext cx="1248624" cy="249725"/>
          </a:xfrm>
          <a:prstGeom prst="rect">
            <a:avLst/>
          </a:prstGeom>
          <a:noFill/>
          <a:ln>
            <a:noFill/>
          </a:ln>
        </p:spPr>
      </p:pic>
      <p:pic>
        <p:nvPicPr>
          <p:cNvPr id="770" name="Google Shape;770;g306bbb905eb_0_0"/>
          <p:cNvPicPr preferRelativeResize="0"/>
          <p:nvPr/>
        </p:nvPicPr>
        <p:blipFill>
          <a:blip r:embed="rId26">
            <a:alphaModFix/>
          </a:blip>
          <a:stretch>
            <a:fillRect/>
          </a:stretch>
        </p:blipFill>
        <p:spPr>
          <a:xfrm>
            <a:off x="3412375" y="990992"/>
            <a:ext cx="1061625" cy="248818"/>
          </a:xfrm>
          <a:prstGeom prst="rect">
            <a:avLst/>
          </a:prstGeom>
          <a:noFill/>
          <a:ln>
            <a:noFill/>
          </a:ln>
        </p:spPr>
      </p:pic>
      <p:pic>
        <p:nvPicPr>
          <p:cNvPr id="771" name="Google Shape;771;g306bbb905eb_0_0"/>
          <p:cNvPicPr preferRelativeResize="0"/>
          <p:nvPr/>
        </p:nvPicPr>
        <p:blipFill>
          <a:blip r:embed="rId27">
            <a:alphaModFix/>
          </a:blip>
          <a:stretch>
            <a:fillRect/>
          </a:stretch>
        </p:blipFill>
        <p:spPr>
          <a:xfrm>
            <a:off x="3358525" y="4348750"/>
            <a:ext cx="997461" cy="403800"/>
          </a:xfrm>
          <a:prstGeom prst="rect">
            <a:avLst/>
          </a:prstGeom>
          <a:noFill/>
          <a:ln>
            <a:noFill/>
          </a:ln>
        </p:spPr>
      </p:pic>
      <p:pic>
        <p:nvPicPr>
          <p:cNvPr id="772" name="Google Shape;772;g306bbb905eb_0_0"/>
          <p:cNvPicPr preferRelativeResize="0"/>
          <p:nvPr/>
        </p:nvPicPr>
        <p:blipFill rotWithShape="1">
          <a:blip r:embed="rId28">
            <a:alphaModFix/>
          </a:blip>
          <a:srcRect b="24885" l="0" r="0" t="0"/>
          <a:stretch/>
        </p:blipFill>
        <p:spPr>
          <a:xfrm>
            <a:off x="3525300" y="2991561"/>
            <a:ext cx="903475" cy="506525"/>
          </a:xfrm>
          <a:prstGeom prst="rect">
            <a:avLst/>
          </a:prstGeom>
          <a:noFill/>
          <a:ln>
            <a:noFill/>
          </a:ln>
        </p:spPr>
      </p:pic>
      <p:pic>
        <p:nvPicPr>
          <p:cNvPr id="773" name="Google Shape;773;g306bbb905eb_0_0"/>
          <p:cNvPicPr preferRelativeResize="0"/>
          <p:nvPr/>
        </p:nvPicPr>
        <p:blipFill>
          <a:blip r:embed="rId29">
            <a:alphaModFix/>
          </a:blip>
          <a:stretch>
            <a:fillRect/>
          </a:stretch>
        </p:blipFill>
        <p:spPr>
          <a:xfrm>
            <a:off x="3525296" y="3009615"/>
            <a:ext cx="903476" cy="470408"/>
          </a:xfrm>
          <a:prstGeom prst="rect">
            <a:avLst/>
          </a:prstGeom>
          <a:noFill/>
          <a:ln>
            <a:noFill/>
          </a:ln>
        </p:spPr>
      </p:pic>
      <p:pic>
        <p:nvPicPr>
          <p:cNvPr id="774" name="Google Shape;774;g306bbb905eb_0_0"/>
          <p:cNvPicPr preferRelativeResize="0"/>
          <p:nvPr/>
        </p:nvPicPr>
        <p:blipFill>
          <a:blip r:embed="rId30">
            <a:alphaModFix/>
          </a:blip>
          <a:stretch>
            <a:fillRect/>
          </a:stretch>
        </p:blipFill>
        <p:spPr>
          <a:xfrm>
            <a:off x="5812625" y="2715437"/>
            <a:ext cx="1592781" cy="409075"/>
          </a:xfrm>
          <a:prstGeom prst="rect">
            <a:avLst/>
          </a:prstGeom>
          <a:noFill/>
          <a:ln>
            <a:noFill/>
          </a:ln>
        </p:spPr>
      </p:pic>
      <p:pic>
        <p:nvPicPr>
          <p:cNvPr id="775" name="Google Shape;775;g306bbb905eb_0_0"/>
          <p:cNvPicPr preferRelativeResize="0"/>
          <p:nvPr/>
        </p:nvPicPr>
        <p:blipFill>
          <a:blip r:embed="rId31">
            <a:alphaModFix/>
          </a:blip>
          <a:stretch>
            <a:fillRect/>
          </a:stretch>
        </p:blipFill>
        <p:spPr>
          <a:xfrm>
            <a:off x="6757763" y="1032216"/>
            <a:ext cx="647625" cy="409083"/>
          </a:xfrm>
          <a:prstGeom prst="rect">
            <a:avLst/>
          </a:prstGeom>
          <a:noFill/>
          <a:ln>
            <a:noFill/>
          </a:ln>
        </p:spPr>
      </p:pic>
      <p:pic>
        <p:nvPicPr>
          <p:cNvPr id="776" name="Google Shape;776;g306bbb905eb_0_0"/>
          <p:cNvPicPr preferRelativeResize="0"/>
          <p:nvPr/>
        </p:nvPicPr>
        <p:blipFill>
          <a:blip r:embed="rId32">
            <a:alphaModFix/>
          </a:blip>
          <a:stretch>
            <a:fillRect/>
          </a:stretch>
        </p:blipFill>
        <p:spPr>
          <a:xfrm>
            <a:off x="4798538" y="2311925"/>
            <a:ext cx="313875" cy="313875"/>
          </a:xfrm>
          <a:prstGeom prst="rect">
            <a:avLst/>
          </a:prstGeom>
          <a:noFill/>
          <a:ln>
            <a:noFill/>
          </a:ln>
        </p:spPr>
      </p:pic>
      <p:grpSp>
        <p:nvGrpSpPr>
          <p:cNvPr id="777" name="Google Shape;777;g306bbb905eb_0_0"/>
          <p:cNvGrpSpPr/>
          <p:nvPr/>
        </p:nvGrpSpPr>
        <p:grpSpPr>
          <a:xfrm>
            <a:off x="6289000" y="4534025"/>
            <a:ext cx="1200300" cy="313875"/>
            <a:chOff x="6289000" y="4534025"/>
            <a:chExt cx="1200300" cy="313875"/>
          </a:xfrm>
        </p:grpSpPr>
        <p:sp>
          <p:nvSpPr>
            <p:cNvPr id="778" name="Google Shape;778;g306bbb905eb_0_0"/>
            <p:cNvSpPr/>
            <p:nvPr/>
          </p:nvSpPr>
          <p:spPr>
            <a:xfrm>
              <a:off x="6289000" y="4534025"/>
              <a:ext cx="1200300" cy="313800"/>
            </a:xfrm>
            <a:prstGeom prst="rect">
              <a:avLst/>
            </a:prstGeom>
            <a:solidFill>
              <a:srgbClr val="07266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779" name="Google Shape;779;g306bbb905eb_0_0"/>
            <p:cNvPicPr preferRelativeResize="0"/>
            <p:nvPr/>
          </p:nvPicPr>
          <p:blipFill>
            <a:blip r:embed="rId33">
              <a:alphaModFix/>
            </a:blip>
            <a:stretch>
              <a:fillRect/>
            </a:stretch>
          </p:blipFill>
          <p:spPr>
            <a:xfrm>
              <a:off x="6315014" y="4598175"/>
              <a:ext cx="1156124" cy="249725"/>
            </a:xfrm>
            <a:prstGeom prst="rect">
              <a:avLst/>
            </a:prstGeom>
            <a:noFill/>
            <a:ln>
              <a:noFill/>
            </a:ln>
          </p:spPr>
        </p:pic>
      </p:gr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4" name="Shape 784"/>
        <p:cNvGrpSpPr/>
        <p:nvPr/>
      </p:nvGrpSpPr>
      <p:grpSpPr>
        <a:xfrm>
          <a:off x="0" y="0"/>
          <a:ext cx="0" cy="0"/>
          <a:chOff x="0" y="0"/>
          <a:chExt cx="0" cy="0"/>
        </a:xfrm>
      </p:grpSpPr>
      <p:sp>
        <p:nvSpPr>
          <p:cNvPr id="785" name="Google Shape;785;g2fbb07f6110_0_4734"/>
          <p:cNvSpPr txBox="1"/>
          <p:nvPr>
            <p:ph idx="1" type="body"/>
          </p:nvPr>
        </p:nvSpPr>
        <p:spPr>
          <a:xfrm>
            <a:off x="431800" y="702650"/>
            <a:ext cx="8074500" cy="5451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GB" sz="2500"/>
              <a:t>Company and EiR information will be published soon!</a:t>
            </a:r>
            <a:endParaRPr sz="2500"/>
          </a:p>
        </p:txBody>
      </p:sp>
      <p:sp>
        <p:nvSpPr>
          <p:cNvPr id="786" name="Google Shape;786;g2fbb07f6110_0_4734"/>
          <p:cNvSpPr txBox="1"/>
          <p:nvPr>
            <p:ph idx="3" type="body"/>
          </p:nvPr>
        </p:nvSpPr>
        <p:spPr>
          <a:xfrm>
            <a:off x="431800" y="1519525"/>
            <a:ext cx="7729200" cy="3066600"/>
          </a:xfrm>
          <a:prstGeom prst="rect">
            <a:avLst/>
          </a:prstGeom>
        </p:spPr>
        <p:txBody>
          <a:bodyPr anchorCtr="0" anchor="t" bIns="0" lIns="0" spcFirstLastPara="1" rIns="0" wrap="square" tIns="0">
            <a:noAutofit/>
          </a:bodyPr>
          <a:lstStyle/>
          <a:p>
            <a:pPr indent="-342900" lvl="0" marL="457200" rtl="0" algn="l">
              <a:spcBef>
                <a:spcPts val="1000"/>
              </a:spcBef>
              <a:spcAft>
                <a:spcPts val="0"/>
              </a:spcAft>
              <a:buSzPts val="1800"/>
              <a:buChar char="-"/>
            </a:pPr>
            <a:r>
              <a:rPr lang="en-GB" sz="1800"/>
              <a:t>Please share your company logo (if you haven’t already!) that we can add on our website: </a:t>
            </a:r>
            <a:r>
              <a:rPr lang="en-GB" sz="1800" u="sng">
                <a:solidFill>
                  <a:srgbClr val="FFC000"/>
                </a:solidFill>
                <a:hlinkClick r:id="rId3">
                  <a:extLst>
                    <a:ext uri="{A12FA001-AC4F-418D-AE19-62706E023703}">
                      <ahyp:hlinkClr val="tx"/>
                    </a:ext>
                  </a:extLst>
                </a:hlinkClick>
              </a:rPr>
              <a:t>Shared drive</a:t>
            </a:r>
            <a:endParaRPr sz="1800">
              <a:solidFill>
                <a:srgbClr val="FFC000"/>
              </a:solidFill>
            </a:endParaRPr>
          </a:p>
          <a:p>
            <a:pPr indent="-342900" lvl="0" marL="457200" rtl="0" algn="l">
              <a:spcBef>
                <a:spcPts val="1000"/>
              </a:spcBef>
              <a:spcAft>
                <a:spcPts val="0"/>
              </a:spcAft>
              <a:buSzPts val="1800"/>
              <a:buChar char="-"/>
            </a:pPr>
            <a:r>
              <a:rPr lang="en-GB" sz="1800"/>
              <a:t>You can check and update your company and EiR information on </a:t>
            </a:r>
            <a:r>
              <a:rPr lang="en-GB" sz="1800" u="sng">
                <a:solidFill>
                  <a:srgbClr val="FFC000"/>
                </a:solidFill>
                <a:hlinkClick r:id="rId4">
                  <a:extLst>
                    <a:ext uri="{A12FA001-AC4F-418D-AE19-62706E023703}">
                      <ahyp:hlinkClr val="tx"/>
                    </a:ext>
                  </a:extLst>
                </a:hlinkClick>
              </a:rPr>
              <a:t>this slidedeck</a:t>
            </a:r>
            <a:r>
              <a:rPr lang="en-GB" sz="1800"/>
              <a:t> (we will move this online next week)</a:t>
            </a:r>
            <a:endParaRPr sz="1800"/>
          </a:p>
          <a:p>
            <a:pPr indent="-342900" lvl="0" marL="457200" rtl="0" algn="l">
              <a:spcBef>
                <a:spcPts val="1000"/>
              </a:spcBef>
              <a:spcAft>
                <a:spcPts val="0"/>
              </a:spcAft>
              <a:buSzPts val="1800"/>
              <a:buChar char="-"/>
            </a:pPr>
            <a:r>
              <a:rPr lang="en-GB" sz="1800"/>
              <a:t>If you / your colleague intending to join as EiR have not yet shared their information, please register: </a:t>
            </a:r>
            <a:r>
              <a:rPr lang="en-GB" sz="1800" u="sng">
                <a:solidFill>
                  <a:srgbClr val="FFC000"/>
                </a:solidFill>
                <a:hlinkClick r:id="rId5">
                  <a:extLst>
                    <a:ext uri="{A12FA001-AC4F-418D-AE19-62706E023703}">
                      <ahyp:hlinkClr val="tx"/>
                    </a:ext>
                  </a:extLst>
                </a:hlinkClick>
              </a:rPr>
              <a:t>https://forms.office.com/e/anqebQRLRz</a:t>
            </a:r>
            <a:r>
              <a:rPr lang="en-GB" sz="1800">
                <a:solidFill>
                  <a:srgbClr val="FFC000"/>
                </a:solidFill>
              </a:rPr>
              <a:t> </a:t>
            </a:r>
            <a:endParaRPr sz="1800">
              <a:solidFill>
                <a:srgbClr val="FFC000"/>
              </a:solidFill>
            </a:endParaRPr>
          </a:p>
          <a:p>
            <a:pPr indent="-342900" lvl="0" marL="457200" rtl="0" algn="l">
              <a:spcBef>
                <a:spcPts val="1000"/>
              </a:spcBef>
              <a:spcAft>
                <a:spcPts val="0"/>
              </a:spcAft>
              <a:buSzPts val="1800"/>
              <a:buChar char="-"/>
            </a:pPr>
            <a:r>
              <a:rPr lang="en-GB" sz="1800"/>
              <a:t>If you’d like to update anything else (beyond the slide deck) please reach out to us anytime!</a:t>
            </a:r>
            <a:endParaRPr sz="1800"/>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1" name="Shape 791"/>
        <p:cNvGrpSpPr/>
        <p:nvPr/>
      </p:nvGrpSpPr>
      <p:grpSpPr>
        <a:xfrm>
          <a:off x="0" y="0"/>
          <a:ext cx="0" cy="0"/>
          <a:chOff x="0" y="0"/>
          <a:chExt cx="0" cy="0"/>
        </a:xfrm>
      </p:grpSpPr>
      <p:sp>
        <p:nvSpPr>
          <p:cNvPr id="792" name="Google Shape;792;g2fbb07f6110_0_782"/>
          <p:cNvSpPr txBox="1"/>
          <p:nvPr/>
        </p:nvSpPr>
        <p:spPr>
          <a:xfrm>
            <a:off x="431850" y="212877"/>
            <a:ext cx="8280300" cy="7014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chemeClr val="lt1"/>
              </a:buClr>
              <a:buSzPts val="3600"/>
              <a:buFont typeface="Arial"/>
              <a:buNone/>
            </a:pPr>
            <a:r>
              <a:rPr b="0" i="0" lang="en-GB" sz="2400" u="none" cap="none" strike="noStrike">
                <a:solidFill>
                  <a:schemeClr val="lt1"/>
                </a:solidFill>
                <a:latin typeface="Arial"/>
                <a:ea typeface="Arial"/>
                <a:cs typeface="Arial"/>
                <a:sym typeface="Arial"/>
              </a:rPr>
              <a:t>Practitioners Hub Team &amp; Roles</a:t>
            </a:r>
            <a:endParaRPr b="0" i="0" sz="2400" u="none" cap="none" strike="noStrike">
              <a:solidFill>
                <a:schemeClr val="lt1"/>
              </a:solidFill>
              <a:latin typeface="Arial"/>
              <a:ea typeface="Arial"/>
              <a:cs typeface="Arial"/>
              <a:sym typeface="Arial"/>
            </a:endParaRPr>
          </a:p>
        </p:txBody>
      </p:sp>
      <p:pic>
        <p:nvPicPr>
          <p:cNvPr descr="A picture containing person, wall, indoor&#10;&#10;Description automatically generated" id="793" name="Google Shape;793;g2fbb07f6110_0_782"/>
          <p:cNvPicPr preferRelativeResize="0"/>
          <p:nvPr/>
        </p:nvPicPr>
        <p:blipFill rotWithShape="1">
          <a:blip r:embed="rId3">
            <a:alphaModFix/>
          </a:blip>
          <a:srcRect b="0" l="0" r="0" t="0"/>
          <a:stretch/>
        </p:blipFill>
        <p:spPr>
          <a:xfrm>
            <a:off x="561748" y="761533"/>
            <a:ext cx="1155000" cy="1386000"/>
          </a:xfrm>
          <a:prstGeom prst="rect">
            <a:avLst/>
          </a:prstGeom>
          <a:noFill/>
          <a:ln>
            <a:noFill/>
          </a:ln>
        </p:spPr>
      </p:pic>
      <p:sp>
        <p:nvSpPr>
          <p:cNvPr id="794" name="Google Shape;794;g2fbb07f6110_0_782"/>
          <p:cNvSpPr txBox="1"/>
          <p:nvPr/>
        </p:nvSpPr>
        <p:spPr>
          <a:xfrm>
            <a:off x="561750" y="2456569"/>
            <a:ext cx="1620900" cy="407400"/>
          </a:xfrm>
          <a:prstGeom prst="rect">
            <a:avLst/>
          </a:prstGeom>
          <a:noFill/>
          <a:ln>
            <a:noFill/>
          </a:ln>
        </p:spPr>
        <p:txBody>
          <a:bodyPr anchorCtr="0" anchor="t" bIns="72000" lIns="0" spcFirstLastPara="1" rIns="108000" wrap="square" tIns="0">
            <a:noAutofit/>
          </a:bodyPr>
          <a:lstStyle/>
          <a:p>
            <a:pPr indent="0" lvl="0" marL="0" marR="0" rtl="0" algn="ctr">
              <a:lnSpc>
                <a:spcPct val="114000"/>
              </a:lnSpc>
              <a:spcBef>
                <a:spcPts val="0"/>
              </a:spcBef>
              <a:spcAft>
                <a:spcPts val="0"/>
              </a:spcAft>
              <a:buClr>
                <a:srgbClr val="FFFFFF"/>
              </a:buClr>
              <a:buSzPts val="1100"/>
              <a:buFont typeface="Arial"/>
              <a:buNone/>
            </a:pPr>
            <a:r>
              <a:rPr b="0" i="0" lang="en-GB" sz="1100" u="none" cap="none" strike="noStrike">
                <a:solidFill>
                  <a:srgbClr val="FFFFFF"/>
                </a:solidFill>
                <a:latin typeface="Arial"/>
                <a:ea typeface="Arial"/>
                <a:cs typeface="Arial"/>
                <a:sym typeface="Arial"/>
              </a:rPr>
              <a:t>TPS Senior Researcher, </a:t>
            </a:r>
            <a:r>
              <a:rPr b="0" i="1" lang="en-GB" sz="1100" u="none" cap="none" strike="noStrike">
                <a:solidFill>
                  <a:srgbClr val="FFFFFF"/>
                </a:solidFill>
                <a:latin typeface="Arial"/>
                <a:ea typeface="Arial"/>
                <a:cs typeface="Arial"/>
                <a:sym typeface="Arial"/>
              </a:rPr>
              <a:t>The Turing Way</a:t>
            </a:r>
            <a:r>
              <a:rPr b="0" i="0" lang="en-GB" sz="1100" u="none" cap="none" strike="noStrike">
                <a:solidFill>
                  <a:srgbClr val="FFFFFF"/>
                </a:solidFill>
                <a:latin typeface="Arial"/>
                <a:ea typeface="Arial"/>
                <a:cs typeface="Arial"/>
                <a:sym typeface="Arial"/>
              </a:rPr>
              <a:t> co-lead</a:t>
            </a:r>
            <a:endParaRPr b="0" i="0" sz="1100" u="none" cap="none" strike="noStrike">
              <a:solidFill>
                <a:srgbClr val="FFFFFF"/>
              </a:solidFill>
              <a:latin typeface="Arial"/>
              <a:ea typeface="Arial"/>
              <a:cs typeface="Arial"/>
              <a:sym typeface="Arial"/>
            </a:endParaRPr>
          </a:p>
        </p:txBody>
      </p:sp>
      <p:sp>
        <p:nvSpPr>
          <p:cNvPr id="795" name="Google Shape;795;g2fbb07f6110_0_782"/>
          <p:cNvSpPr/>
          <p:nvPr/>
        </p:nvSpPr>
        <p:spPr>
          <a:xfrm>
            <a:off x="379754" y="4312921"/>
            <a:ext cx="1521900" cy="3387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FF"/>
              </a:buClr>
              <a:buSzPts val="1600"/>
              <a:buFont typeface="Arial"/>
              <a:buNone/>
            </a:pPr>
            <a:r>
              <a:rPr lang="en-GB" sz="1600">
                <a:solidFill>
                  <a:srgbClr val="F9C100"/>
                </a:solidFill>
              </a:rPr>
              <a:t>Arielle Bennett</a:t>
            </a:r>
            <a:endParaRPr b="0" i="0" sz="1600" u="none" cap="none" strike="noStrike">
              <a:solidFill>
                <a:srgbClr val="F9C100"/>
              </a:solidFill>
              <a:latin typeface="Arial"/>
              <a:ea typeface="Arial"/>
              <a:cs typeface="Arial"/>
              <a:sym typeface="Arial"/>
            </a:endParaRPr>
          </a:p>
        </p:txBody>
      </p:sp>
      <p:sp>
        <p:nvSpPr>
          <p:cNvPr id="796" name="Google Shape;796;g2fbb07f6110_0_782"/>
          <p:cNvSpPr txBox="1"/>
          <p:nvPr/>
        </p:nvSpPr>
        <p:spPr>
          <a:xfrm>
            <a:off x="494500" y="4618475"/>
            <a:ext cx="2090400" cy="407400"/>
          </a:xfrm>
          <a:prstGeom prst="rect">
            <a:avLst/>
          </a:prstGeom>
          <a:noFill/>
          <a:ln>
            <a:noFill/>
          </a:ln>
        </p:spPr>
        <p:txBody>
          <a:bodyPr anchorCtr="0" anchor="t" bIns="72000" lIns="0" spcFirstLastPara="1" rIns="108000" wrap="square" tIns="0">
            <a:noAutofit/>
          </a:bodyPr>
          <a:lstStyle/>
          <a:p>
            <a:pPr indent="0" lvl="0" marL="0" marR="0" rtl="0" algn="l">
              <a:lnSpc>
                <a:spcPct val="100000"/>
              </a:lnSpc>
              <a:spcBef>
                <a:spcPts val="0"/>
              </a:spcBef>
              <a:spcAft>
                <a:spcPts val="0"/>
              </a:spcAft>
              <a:buClr>
                <a:srgbClr val="FFFFFF"/>
              </a:buClr>
              <a:buSzPts val="1100"/>
              <a:buFont typeface="Arial"/>
              <a:buNone/>
            </a:pPr>
            <a:r>
              <a:rPr b="0" i="0" lang="en-GB" sz="1100" u="none" cap="none" strike="noStrike">
                <a:solidFill>
                  <a:srgbClr val="FFFFFF"/>
                </a:solidFill>
                <a:latin typeface="Arial"/>
                <a:ea typeface="Arial"/>
                <a:cs typeface="Arial"/>
                <a:sym typeface="Arial"/>
              </a:rPr>
              <a:t>TPS </a:t>
            </a:r>
            <a:r>
              <a:rPr lang="en-GB" sz="1100">
                <a:solidFill>
                  <a:schemeClr val="lt1"/>
                </a:solidFill>
              </a:rPr>
              <a:t>Programme</a:t>
            </a:r>
            <a:r>
              <a:rPr b="0" i="0" lang="en-GB" sz="1100" u="none" cap="none" strike="noStrike">
                <a:solidFill>
                  <a:schemeClr val="lt1"/>
                </a:solidFill>
                <a:latin typeface="Arial"/>
                <a:ea typeface="Arial"/>
                <a:cs typeface="Arial"/>
                <a:sym typeface="Arial"/>
              </a:rPr>
              <a:t> Manager</a:t>
            </a:r>
            <a:endParaRPr b="0" i="0" sz="1100" u="none" cap="none" strike="noStrike">
              <a:solidFill>
                <a:srgbClr val="FFFFFF"/>
              </a:solidFill>
              <a:latin typeface="Arial"/>
              <a:ea typeface="Arial"/>
              <a:cs typeface="Arial"/>
              <a:sym typeface="Arial"/>
            </a:endParaRPr>
          </a:p>
        </p:txBody>
      </p:sp>
      <p:sp>
        <p:nvSpPr>
          <p:cNvPr id="797" name="Google Shape;797;g2fbb07f6110_0_782"/>
          <p:cNvSpPr/>
          <p:nvPr/>
        </p:nvSpPr>
        <p:spPr>
          <a:xfrm>
            <a:off x="5548250" y="4367975"/>
            <a:ext cx="2849700" cy="4305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600"/>
              <a:buFont typeface="Arial"/>
              <a:buNone/>
            </a:pPr>
            <a:r>
              <a:rPr b="0" i="0" lang="en-GB" sz="1600" u="none" cap="none" strike="noStrike">
                <a:solidFill>
                  <a:srgbClr val="F9C100"/>
                </a:solidFill>
                <a:latin typeface="Arial"/>
                <a:ea typeface="Arial"/>
                <a:cs typeface="Arial"/>
                <a:sym typeface="Arial"/>
              </a:rPr>
              <a:t>Alexandra Araujo Alvarez</a:t>
            </a:r>
            <a:endParaRPr b="0" i="0" sz="1600" u="none" cap="none" strike="noStrike">
              <a:solidFill>
                <a:srgbClr val="F9C100"/>
              </a:solidFill>
              <a:latin typeface="Arial"/>
              <a:ea typeface="Arial"/>
              <a:cs typeface="Arial"/>
              <a:sym typeface="Arial"/>
            </a:endParaRPr>
          </a:p>
        </p:txBody>
      </p:sp>
      <p:sp>
        <p:nvSpPr>
          <p:cNvPr id="798" name="Google Shape;798;g2fbb07f6110_0_782"/>
          <p:cNvSpPr txBox="1"/>
          <p:nvPr/>
        </p:nvSpPr>
        <p:spPr>
          <a:xfrm>
            <a:off x="5640825" y="4705475"/>
            <a:ext cx="2291100" cy="233400"/>
          </a:xfrm>
          <a:prstGeom prst="rect">
            <a:avLst/>
          </a:prstGeom>
          <a:noFill/>
          <a:ln>
            <a:noFill/>
          </a:ln>
        </p:spPr>
        <p:txBody>
          <a:bodyPr anchorCtr="0" anchor="t" bIns="72000" lIns="0" spcFirstLastPara="1" rIns="108000" wrap="square" tIns="0">
            <a:noAutofit/>
          </a:bodyPr>
          <a:lstStyle/>
          <a:p>
            <a:pPr indent="0" lvl="0" marL="0" marR="0" rtl="0" algn="l">
              <a:lnSpc>
                <a:spcPct val="114000"/>
              </a:lnSpc>
              <a:spcBef>
                <a:spcPts val="0"/>
              </a:spcBef>
              <a:spcAft>
                <a:spcPts val="0"/>
              </a:spcAft>
              <a:buClr>
                <a:srgbClr val="000000"/>
              </a:buClr>
              <a:buSzPts val="1100"/>
              <a:buFont typeface="Arial"/>
              <a:buNone/>
            </a:pPr>
            <a:r>
              <a:rPr lang="en-GB" sz="1100">
                <a:solidFill>
                  <a:srgbClr val="FFFFFF"/>
                </a:solidFill>
              </a:rPr>
              <a:t>Senior </a:t>
            </a:r>
            <a:r>
              <a:rPr b="0" i="0" lang="en-GB" sz="1100" u="none" cap="none" strike="noStrike">
                <a:solidFill>
                  <a:srgbClr val="FFFFFF"/>
                </a:solidFill>
                <a:latin typeface="Arial"/>
                <a:ea typeface="Arial"/>
                <a:cs typeface="Arial"/>
                <a:sym typeface="Arial"/>
              </a:rPr>
              <a:t>Research </a:t>
            </a:r>
            <a:r>
              <a:rPr lang="en-GB" sz="1100">
                <a:solidFill>
                  <a:srgbClr val="FFFFFF"/>
                </a:solidFill>
              </a:rPr>
              <a:t>Community</a:t>
            </a:r>
            <a:r>
              <a:rPr b="0" i="0" lang="en-GB" sz="1100" u="none" cap="none" strike="noStrike">
                <a:solidFill>
                  <a:srgbClr val="FFFFFF"/>
                </a:solidFill>
                <a:latin typeface="Arial"/>
                <a:ea typeface="Arial"/>
                <a:cs typeface="Arial"/>
                <a:sym typeface="Arial"/>
              </a:rPr>
              <a:t> Manager: Turing-BridgeAI</a:t>
            </a:r>
            <a:endParaRPr b="0" i="0" sz="1100" u="none" cap="none" strike="noStrike">
              <a:solidFill>
                <a:srgbClr val="FFFFFF"/>
              </a:solidFill>
              <a:latin typeface="Arial"/>
              <a:ea typeface="Arial"/>
              <a:cs typeface="Arial"/>
              <a:sym typeface="Arial"/>
            </a:endParaRPr>
          </a:p>
        </p:txBody>
      </p:sp>
      <p:sp>
        <p:nvSpPr>
          <p:cNvPr id="799" name="Google Shape;799;g2fbb07f6110_0_782"/>
          <p:cNvSpPr/>
          <p:nvPr/>
        </p:nvSpPr>
        <p:spPr>
          <a:xfrm>
            <a:off x="5548251" y="2115975"/>
            <a:ext cx="1685100" cy="3387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FF"/>
              </a:buClr>
              <a:buSzPts val="1600"/>
              <a:buFont typeface="Arial"/>
              <a:buNone/>
            </a:pPr>
            <a:r>
              <a:rPr lang="en-GB" sz="1600">
                <a:solidFill>
                  <a:srgbClr val="FFC000"/>
                </a:solidFill>
              </a:rPr>
              <a:t>Léllé Demertzi</a:t>
            </a:r>
            <a:endParaRPr b="0" i="0" sz="1600" u="none" cap="none" strike="noStrike">
              <a:solidFill>
                <a:srgbClr val="FFC000"/>
              </a:solidFill>
              <a:latin typeface="Arial"/>
              <a:ea typeface="Arial"/>
              <a:cs typeface="Arial"/>
              <a:sym typeface="Arial"/>
            </a:endParaRPr>
          </a:p>
        </p:txBody>
      </p:sp>
      <p:sp>
        <p:nvSpPr>
          <p:cNvPr id="800" name="Google Shape;800;g2fbb07f6110_0_782"/>
          <p:cNvSpPr txBox="1"/>
          <p:nvPr/>
        </p:nvSpPr>
        <p:spPr>
          <a:xfrm>
            <a:off x="5640825" y="2454675"/>
            <a:ext cx="1890900" cy="430500"/>
          </a:xfrm>
          <a:prstGeom prst="rect">
            <a:avLst/>
          </a:prstGeom>
          <a:noFill/>
          <a:ln>
            <a:noFill/>
          </a:ln>
        </p:spPr>
        <p:txBody>
          <a:bodyPr anchorCtr="0" anchor="t" bIns="72000" lIns="0" spcFirstLastPara="1" rIns="108000" wrap="square" tIns="0">
            <a:noAutofit/>
          </a:bodyPr>
          <a:lstStyle/>
          <a:p>
            <a:pPr indent="0" lvl="0" marL="0" marR="0" rtl="0" algn="l">
              <a:lnSpc>
                <a:spcPct val="114000"/>
              </a:lnSpc>
              <a:spcBef>
                <a:spcPts val="0"/>
              </a:spcBef>
              <a:spcAft>
                <a:spcPts val="0"/>
              </a:spcAft>
              <a:buClr>
                <a:srgbClr val="FFFFFF"/>
              </a:buClr>
              <a:buSzPts val="1100"/>
              <a:buFont typeface="Arial"/>
              <a:buNone/>
            </a:pPr>
            <a:r>
              <a:rPr lang="en-GB" sz="1100">
                <a:solidFill>
                  <a:srgbClr val="FFFFFF"/>
                </a:solidFill>
              </a:rPr>
              <a:t>Research Project Manager: The Turing Way</a:t>
            </a:r>
            <a:endParaRPr b="0" i="0" sz="1100" u="none" cap="none" strike="noStrike">
              <a:solidFill>
                <a:srgbClr val="FFFFFF"/>
              </a:solidFill>
              <a:latin typeface="Arial"/>
              <a:ea typeface="Arial"/>
              <a:cs typeface="Arial"/>
              <a:sym typeface="Arial"/>
            </a:endParaRPr>
          </a:p>
        </p:txBody>
      </p:sp>
      <p:sp>
        <p:nvSpPr>
          <p:cNvPr id="801" name="Google Shape;801;g2fbb07f6110_0_782"/>
          <p:cNvSpPr/>
          <p:nvPr/>
        </p:nvSpPr>
        <p:spPr>
          <a:xfrm>
            <a:off x="494504" y="2113182"/>
            <a:ext cx="1890900" cy="4074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FF"/>
              </a:buClr>
              <a:buSzPts val="1600"/>
              <a:buFont typeface="Arial"/>
              <a:buNone/>
            </a:pPr>
            <a:r>
              <a:rPr b="0" i="0" lang="en-GB" sz="1600" u="none" cap="none" strike="noStrike">
                <a:solidFill>
                  <a:srgbClr val="F9C100"/>
                </a:solidFill>
                <a:latin typeface="Arial"/>
                <a:ea typeface="Arial"/>
                <a:cs typeface="Arial"/>
                <a:sym typeface="Arial"/>
              </a:rPr>
              <a:t>Malvika Sharan</a:t>
            </a:r>
            <a:endParaRPr b="0" i="0" sz="1600" u="none" cap="none" strike="noStrike">
              <a:solidFill>
                <a:srgbClr val="F9C100"/>
              </a:solidFill>
              <a:latin typeface="Arial"/>
              <a:ea typeface="Arial"/>
              <a:cs typeface="Arial"/>
              <a:sym typeface="Arial"/>
            </a:endParaRPr>
          </a:p>
        </p:txBody>
      </p:sp>
      <p:sp>
        <p:nvSpPr>
          <p:cNvPr id="802" name="Google Shape;802;g2fbb07f6110_0_782"/>
          <p:cNvSpPr/>
          <p:nvPr/>
        </p:nvSpPr>
        <p:spPr>
          <a:xfrm>
            <a:off x="2956450" y="2409825"/>
            <a:ext cx="1818000" cy="4074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chemeClr val="lt1"/>
                </a:solidFill>
                <a:latin typeface="Arial"/>
                <a:ea typeface="Arial"/>
                <a:cs typeface="Arial"/>
                <a:sym typeface="Arial"/>
              </a:rPr>
              <a:t>TPS Programme Director, </a:t>
            </a:r>
            <a:r>
              <a:rPr b="0" i="1" lang="en-GB" sz="1100" u="none" cap="none" strike="noStrike">
                <a:solidFill>
                  <a:schemeClr val="lt1"/>
                </a:solidFill>
                <a:latin typeface="Arial"/>
                <a:ea typeface="Arial"/>
                <a:cs typeface="Arial"/>
                <a:sym typeface="Arial"/>
              </a:rPr>
              <a:t>The Turing Way</a:t>
            </a:r>
            <a:r>
              <a:rPr b="0" i="0" lang="en-GB" sz="1100" u="none" cap="none" strike="noStrike">
                <a:solidFill>
                  <a:schemeClr val="lt1"/>
                </a:solidFill>
                <a:latin typeface="Arial"/>
                <a:ea typeface="Arial"/>
                <a:cs typeface="Arial"/>
                <a:sym typeface="Arial"/>
              </a:rPr>
              <a:t> co-</a:t>
            </a:r>
            <a:r>
              <a:rPr lang="en-GB" sz="1100">
                <a:solidFill>
                  <a:schemeClr val="lt1"/>
                </a:solidFill>
              </a:rPr>
              <a:t>l</a:t>
            </a:r>
            <a:r>
              <a:rPr b="0" i="0" lang="en-GB" sz="1100" u="none" cap="none" strike="noStrike">
                <a:solidFill>
                  <a:schemeClr val="lt1"/>
                </a:solidFill>
                <a:latin typeface="Arial"/>
                <a:ea typeface="Arial"/>
                <a:cs typeface="Arial"/>
                <a:sym typeface="Arial"/>
              </a:rPr>
              <a:t>ead </a:t>
            </a:r>
            <a:endParaRPr b="0" i="0" sz="1100" u="none" cap="none" strike="noStrike">
              <a:solidFill>
                <a:schemeClr val="lt1"/>
              </a:solidFill>
              <a:latin typeface="Arial"/>
              <a:ea typeface="Arial"/>
              <a:cs typeface="Arial"/>
              <a:sym typeface="Arial"/>
            </a:endParaRPr>
          </a:p>
        </p:txBody>
      </p:sp>
      <p:sp>
        <p:nvSpPr>
          <p:cNvPr id="803" name="Google Shape;803;g2fbb07f6110_0_782"/>
          <p:cNvSpPr/>
          <p:nvPr/>
        </p:nvSpPr>
        <p:spPr>
          <a:xfrm>
            <a:off x="2956457" y="2109339"/>
            <a:ext cx="1620900" cy="3387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FF"/>
              </a:buClr>
              <a:buSzPts val="1600"/>
              <a:buFont typeface="Arial"/>
              <a:buNone/>
            </a:pPr>
            <a:r>
              <a:rPr b="0" i="0" lang="en-GB" sz="1600" u="none" cap="none" strike="noStrike">
                <a:solidFill>
                  <a:srgbClr val="F9C100"/>
                </a:solidFill>
                <a:latin typeface="Arial"/>
                <a:ea typeface="Arial"/>
                <a:cs typeface="Arial"/>
                <a:sym typeface="Arial"/>
              </a:rPr>
              <a:t>Kirstie Whitaker</a:t>
            </a:r>
            <a:endParaRPr b="0" i="0" sz="1800" u="none" cap="none" strike="noStrike">
              <a:solidFill>
                <a:srgbClr val="F9C100"/>
              </a:solidFill>
              <a:latin typeface="Arial"/>
              <a:ea typeface="Arial"/>
              <a:cs typeface="Arial"/>
              <a:sym typeface="Arial"/>
            </a:endParaRPr>
          </a:p>
        </p:txBody>
      </p:sp>
      <p:pic>
        <p:nvPicPr>
          <p:cNvPr id="804" name="Google Shape;804;g2fbb07f6110_0_782"/>
          <p:cNvPicPr preferRelativeResize="0"/>
          <p:nvPr/>
        </p:nvPicPr>
        <p:blipFill rotWithShape="1">
          <a:blip r:embed="rId4">
            <a:alphaModFix/>
          </a:blip>
          <a:srcRect b="22835" l="12051" r="12058" t="1274"/>
          <a:stretch/>
        </p:blipFill>
        <p:spPr>
          <a:xfrm>
            <a:off x="5691700" y="2929263"/>
            <a:ext cx="1155000" cy="1386000"/>
          </a:xfrm>
          <a:prstGeom prst="rect">
            <a:avLst/>
          </a:prstGeom>
          <a:noFill/>
          <a:ln>
            <a:noFill/>
          </a:ln>
        </p:spPr>
      </p:pic>
      <p:pic>
        <p:nvPicPr>
          <p:cNvPr id="805" name="Google Shape;805;g2fbb07f6110_0_782"/>
          <p:cNvPicPr preferRelativeResize="0"/>
          <p:nvPr/>
        </p:nvPicPr>
        <p:blipFill rotWithShape="1">
          <a:blip r:embed="rId5">
            <a:alphaModFix/>
          </a:blip>
          <a:srcRect b="0" l="6349" r="10316" t="0"/>
          <a:stretch/>
        </p:blipFill>
        <p:spPr>
          <a:xfrm>
            <a:off x="535625" y="2929275"/>
            <a:ext cx="1155000" cy="1385974"/>
          </a:xfrm>
          <a:prstGeom prst="rect">
            <a:avLst/>
          </a:prstGeom>
          <a:noFill/>
          <a:ln>
            <a:noFill/>
          </a:ln>
        </p:spPr>
      </p:pic>
      <p:sp>
        <p:nvSpPr>
          <p:cNvPr id="806" name="Google Shape;806;g2fbb07f6110_0_782"/>
          <p:cNvSpPr/>
          <p:nvPr/>
        </p:nvSpPr>
        <p:spPr>
          <a:xfrm>
            <a:off x="2915279" y="4247621"/>
            <a:ext cx="1521900" cy="3387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FF"/>
              </a:buClr>
              <a:buSzPts val="1600"/>
              <a:buFont typeface="Arial"/>
              <a:buNone/>
            </a:pPr>
            <a:r>
              <a:rPr lang="en-GB" sz="1600">
                <a:solidFill>
                  <a:srgbClr val="F9C100"/>
                </a:solidFill>
              </a:rPr>
              <a:t>Ella McCaffrey</a:t>
            </a:r>
            <a:endParaRPr b="0" i="0" sz="1600" u="none" cap="none" strike="noStrike">
              <a:solidFill>
                <a:srgbClr val="F9C100"/>
              </a:solidFill>
              <a:latin typeface="Arial"/>
              <a:ea typeface="Arial"/>
              <a:cs typeface="Arial"/>
              <a:sym typeface="Arial"/>
            </a:endParaRPr>
          </a:p>
        </p:txBody>
      </p:sp>
      <p:sp>
        <p:nvSpPr>
          <p:cNvPr id="807" name="Google Shape;807;g2fbb07f6110_0_782"/>
          <p:cNvSpPr txBox="1"/>
          <p:nvPr/>
        </p:nvSpPr>
        <p:spPr>
          <a:xfrm>
            <a:off x="3030025" y="4553175"/>
            <a:ext cx="2090400" cy="407400"/>
          </a:xfrm>
          <a:prstGeom prst="rect">
            <a:avLst/>
          </a:prstGeom>
          <a:noFill/>
          <a:ln>
            <a:noFill/>
          </a:ln>
        </p:spPr>
        <p:txBody>
          <a:bodyPr anchorCtr="0" anchor="t" bIns="72000" lIns="0" spcFirstLastPara="1" rIns="108000" wrap="square" tIns="0">
            <a:noAutofit/>
          </a:bodyPr>
          <a:lstStyle/>
          <a:p>
            <a:pPr indent="0" lvl="0" marL="0" marR="0" rtl="0" algn="l">
              <a:lnSpc>
                <a:spcPct val="100000"/>
              </a:lnSpc>
              <a:spcBef>
                <a:spcPts val="0"/>
              </a:spcBef>
              <a:spcAft>
                <a:spcPts val="0"/>
              </a:spcAft>
              <a:buClr>
                <a:srgbClr val="FFFFFF"/>
              </a:buClr>
              <a:buSzPts val="1100"/>
              <a:buFont typeface="Arial"/>
              <a:buNone/>
            </a:pPr>
            <a:r>
              <a:rPr lang="en-GB" sz="1100">
                <a:solidFill>
                  <a:schemeClr val="lt1"/>
                </a:solidFill>
              </a:rPr>
              <a:t>Project</a:t>
            </a:r>
            <a:r>
              <a:rPr b="0" i="0" lang="en-GB" sz="1100" u="none" cap="none" strike="noStrike">
                <a:solidFill>
                  <a:schemeClr val="lt1"/>
                </a:solidFill>
                <a:latin typeface="Arial"/>
                <a:ea typeface="Arial"/>
                <a:cs typeface="Arial"/>
                <a:sym typeface="Arial"/>
              </a:rPr>
              <a:t> Manager</a:t>
            </a:r>
            <a:r>
              <a:rPr lang="en-GB" sz="1100">
                <a:solidFill>
                  <a:schemeClr val="lt1"/>
                </a:solidFill>
              </a:rPr>
              <a:t> Turing-BridgeAI</a:t>
            </a:r>
            <a:endParaRPr b="0" i="0" sz="1100" u="none" cap="none" strike="noStrike">
              <a:solidFill>
                <a:srgbClr val="FFFFFF"/>
              </a:solidFill>
              <a:latin typeface="Arial"/>
              <a:ea typeface="Arial"/>
              <a:cs typeface="Arial"/>
              <a:sym typeface="Arial"/>
            </a:endParaRPr>
          </a:p>
        </p:txBody>
      </p:sp>
      <p:pic>
        <p:nvPicPr>
          <p:cNvPr id="808" name="Google Shape;808;g2fbb07f6110_0_782"/>
          <p:cNvPicPr preferRelativeResize="0"/>
          <p:nvPr/>
        </p:nvPicPr>
        <p:blipFill rotWithShape="1">
          <a:blip r:embed="rId6">
            <a:alphaModFix/>
          </a:blip>
          <a:srcRect b="6467" l="19968" r="19974" t="24433"/>
          <a:stretch/>
        </p:blipFill>
        <p:spPr>
          <a:xfrm>
            <a:off x="3030025" y="2946850"/>
            <a:ext cx="1135598" cy="1350825"/>
          </a:xfrm>
          <a:prstGeom prst="rect">
            <a:avLst/>
          </a:prstGeom>
          <a:noFill/>
          <a:ln>
            <a:noFill/>
          </a:ln>
        </p:spPr>
      </p:pic>
      <p:pic>
        <p:nvPicPr>
          <p:cNvPr id="809" name="Google Shape;809;g2fbb07f6110_0_782"/>
          <p:cNvPicPr preferRelativeResize="0"/>
          <p:nvPr/>
        </p:nvPicPr>
        <p:blipFill rotWithShape="1">
          <a:blip r:embed="rId7">
            <a:alphaModFix/>
          </a:blip>
          <a:srcRect b="8933" l="8901" r="15208" t="0"/>
          <a:stretch/>
        </p:blipFill>
        <p:spPr>
          <a:xfrm>
            <a:off x="3020323" y="761533"/>
            <a:ext cx="1155000" cy="1386000"/>
          </a:xfrm>
          <a:prstGeom prst="rect">
            <a:avLst/>
          </a:prstGeom>
          <a:noFill/>
          <a:ln>
            <a:noFill/>
          </a:ln>
        </p:spPr>
      </p:pic>
      <p:pic>
        <p:nvPicPr>
          <p:cNvPr id="810" name="Google Shape;810;g2fbb07f6110_0_782"/>
          <p:cNvPicPr preferRelativeResize="0"/>
          <p:nvPr/>
        </p:nvPicPr>
        <p:blipFill rotWithShape="1">
          <a:blip r:embed="rId8">
            <a:alphaModFix/>
          </a:blip>
          <a:srcRect b="6515" l="0" r="0" t="0"/>
          <a:stretch/>
        </p:blipFill>
        <p:spPr>
          <a:xfrm>
            <a:off x="5651450" y="761525"/>
            <a:ext cx="1235501" cy="138600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2"/>
        </a:solidFill>
      </p:bgPr>
    </p:bg>
    <p:spTree>
      <p:nvGrpSpPr>
        <p:cNvPr id="815" name="Shape 815"/>
        <p:cNvGrpSpPr/>
        <p:nvPr/>
      </p:nvGrpSpPr>
      <p:grpSpPr>
        <a:xfrm>
          <a:off x="0" y="0"/>
          <a:ext cx="0" cy="0"/>
          <a:chOff x="0" y="0"/>
          <a:chExt cx="0" cy="0"/>
        </a:xfrm>
      </p:grpSpPr>
      <p:sp>
        <p:nvSpPr>
          <p:cNvPr id="816" name="Google Shape;816;g2fbb07f6110_0_1187"/>
          <p:cNvSpPr txBox="1"/>
          <p:nvPr>
            <p:ph idx="3" type="body"/>
          </p:nvPr>
        </p:nvSpPr>
        <p:spPr>
          <a:xfrm>
            <a:off x="406500" y="1597675"/>
            <a:ext cx="8565300" cy="3288600"/>
          </a:xfrm>
          <a:prstGeom prst="rect">
            <a:avLst/>
          </a:prstGeom>
          <a:noFill/>
          <a:ln>
            <a:noFill/>
          </a:ln>
        </p:spPr>
        <p:txBody>
          <a:bodyPr anchorCtr="0" anchor="t" bIns="0" lIns="0" spcFirstLastPara="1" rIns="0" wrap="square" tIns="0">
            <a:noAutofit/>
          </a:bodyPr>
          <a:lstStyle/>
          <a:p>
            <a:pPr indent="-336550" lvl="0" marL="457200" rtl="0" algn="l">
              <a:lnSpc>
                <a:spcPct val="110000"/>
              </a:lnSpc>
              <a:spcBef>
                <a:spcPts val="0"/>
              </a:spcBef>
              <a:spcAft>
                <a:spcPts val="0"/>
              </a:spcAft>
              <a:buSzPts val="1700"/>
              <a:buChar char="–"/>
            </a:pPr>
            <a:r>
              <a:rPr lang="en-GB" sz="1700"/>
              <a:t>Email Arielle Bennett (</a:t>
            </a:r>
            <a:r>
              <a:rPr lang="en-GB" sz="1700">
                <a:solidFill>
                  <a:srgbClr val="FFC000"/>
                </a:solidFill>
              </a:rPr>
              <a:t>abennett@turing.ac.uk</a:t>
            </a:r>
            <a:r>
              <a:rPr lang="en-GB" sz="1700"/>
              <a:t>) and Malvika (</a:t>
            </a:r>
            <a:r>
              <a:rPr lang="en-GB" sz="1700">
                <a:solidFill>
                  <a:srgbClr val="FFC000"/>
                </a:solidFill>
              </a:rPr>
              <a:t>msharan@turing.ac.uk</a:t>
            </a:r>
            <a:r>
              <a:rPr lang="en-GB" sz="1700"/>
              <a:t>)</a:t>
            </a:r>
            <a:endParaRPr sz="1700"/>
          </a:p>
          <a:p>
            <a:pPr indent="-336550" lvl="0" marL="457200" rtl="0" algn="l">
              <a:lnSpc>
                <a:spcPct val="110000"/>
              </a:lnSpc>
              <a:spcBef>
                <a:spcPts val="1000"/>
              </a:spcBef>
              <a:spcAft>
                <a:spcPts val="0"/>
              </a:spcAft>
              <a:buSzPts val="1700"/>
              <a:buChar char="–"/>
            </a:pPr>
            <a:r>
              <a:rPr lang="en-GB" sz="1700"/>
              <a:t>Learn about </a:t>
            </a:r>
            <a:r>
              <a:rPr i="1" lang="en-GB" sz="1700"/>
              <a:t>The Turing Way</a:t>
            </a:r>
            <a:r>
              <a:rPr lang="en-GB" sz="1700"/>
              <a:t> and connect on slack: </a:t>
            </a:r>
            <a:r>
              <a:rPr lang="en-GB" sz="1700">
                <a:solidFill>
                  <a:srgbClr val="FFC000"/>
                </a:solidFill>
              </a:rPr>
              <a:t>the-turing-way.start.page</a:t>
            </a:r>
            <a:endParaRPr sz="1700">
              <a:solidFill>
                <a:srgbClr val="FFC000"/>
              </a:solidFill>
            </a:endParaRPr>
          </a:p>
          <a:p>
            <a:pPr indent="-336550" lvl="0" marL="457200" rtl="0" algn="l">
              <a:lnSpc>
                <a:spcPct val="110000"/>
              </a:lnSpc>
              <a:spcBef>
                <a:spcPts val="1000"/>
              </a:spcBef>
              <a:spcAft>
                <a:spcPts val="0"/>
              </a:spcAft>
              <a:buSzPts val="1700"/>
              <a:buChar char="–"/>
            </a:pPr>
            <a:r>
              <a:rPr lang="en-GB" sz="1700"/>
              <a:t>Learn more about BridgeAI: </a:t>
            </a:r>
            <a:r>
              <a:rPr lang="en-GB" sz="1700">
                <a:solidFill>
                  <a:srgbClr val="FFC000"/>
                </a:solidFill>
              </a:rPr>
              <a:t>iuk.ktn-uk.org/programme/bridgeai/</a:t>
            </a:r>
            <a:endParaRPr sz="1700">
              <a:solidFill>
                <a:srgbClr val="FFC000"/>
              </a:solidFill>
            </a:endParaRPr>
          </a:p>
        </p:txBody>
      </p:sp>
      <p:sp>
        <p:nvSpPr>
          <p:cNvPr id="817" name="Google Shape;817;g2fbb07f6110_0_1187"/>
          <p:cNvSpPr txBox="1"/>
          <p:nvPr/>
        </p:nvSpPr>
        <p:spPr>
          <a:xfrm>
            <a:off x="406500" y="734900"/>
            <a:ext cx="7733700" cy="523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chemeClr val="lt1"/>
              </a:buClr>
              <a:buSzPts val="2800"/>
              <a:buFont typeface="Arial"/>
              <a:buNone/>
            </a:pPr>
            <a:r>
              <a:rPr lang="en-GB" sz="2200">
                <a:solidFill>
                  <a:schemeClr val="lt1"/>
                </a:solidFill>
              </a:rPr>
              <a:t>Questions?</a:t>
            </a:r>
            <a:endParaRPr b="0" i="0" sz="2200" u="none" cap="none" strike="noStrike">
              <a:solidFill>
                <a:schemeClr val="lt1"/>
              </a:solidFill>
              <a:latin typeface="Arial"/>
              <a:ea typeface="Arial"/>
              <a:cs typeface="Arial"/>
              <a:sym typeface="Arial"/>
            </a:endParaRPr>
          </a:p>
        </p:txBody>
      </p:sp>
      <p:pic>
        <p:nvPicPr>
          <p:cNvPr id="818" name="Google Shape;818;g2fbb07f6110_0_1187"/>
          <p:cNvPicPr preferRelativeResize="0"/>
          <p:nvPr/>
        </p:nvPicPr>
        <p:blipFill>
          <a:blip r:embed="rId3">
            <a:alphaModFix/>
          </a:blip>
          <a:stretch>
            <a:fillRect/>
          </a:stretch>
        </p:blipFill>
        <p:spPr>
          <a:xfrm>
            <a:off x="0" y="4196952"/>
            <a:ext cx="9144003" cy="946547"/>
          </a:xfrm>
          <a:prstGeom prst="rect">
            <a:avLst/>
          </a:prstGeom>
          <a:noFill/>
          <a:ln>
            <a:noFill/>
          </a:ln>
        </p:spPr>
      </p:pic>
      <p:pic>
        <p:nvPicPr>
          <p:cNvPr id="819" name="Google Shape;819;g2fbb07f6110_0_1187"/>
          <p:cNvPicPr preferRelativeResize="0"/>
          <p:nvPr/>
        </p:nvPicPr>
        <p:blipFill rotWithShape="1">
          <a:blip r:embed="rId4">
            <a:alphaModFix/>
          </a:blip>
          <a:srcRect b="0" l="0" r="0" t="0"/>
          <a:stretch/>
        </p:blipFill>
        <p:spPr>
          <a:xfrm>
            <a:off x="7936600" y="0"/>
            <a:ext cx="1151749" cy="1315824"/>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1_Office Theme">
  <a:themeElements>
    <a:clrScheme name="Turing Presentation Palette">
      <a:dk1>
        <a:srgbClr val="1C1C1C"/>
      </a:dk1>
      <a:lt1>
        <a:srgbClr val="FFFFFF"/>
      </a:lt1>
      <a:dk2>
        <a:srgbClr val="404040"/>
      </a:dk2>
      <a:lt2>
        <a:srgbClr val="DEDEDE"/>
      </a:lt2>
      <a:accent1>
        <a:srgbClr val="00B0F0"/>
      </a:accent1>
      <a:accent2>
        <a:srgbClr val="0070C0"/>
      </a:accent2>
      <a:accent3>
        <a:srgbClr val="06CA7B"/>
      </a:accent3>
      <a:accent4>
        <a:srgbClr val="002060"/>
      </a:accent4>
      <a:accent5>
        <a:srgbClr val="7D02C2"/>
      </a:accent5>
      <a:accent6>
        <a:srgbClr val="FF007D"/>
      </a:accent6>
      <a:hlink>
        <a:srgbClr val="000000"/>
      </a:hlink>
      <a:folHlink>
        <a:srgbClr val="0000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2017-03-06T16:45:41Z</dcterms:created>
  <dc:creator>Sophie Mclvor</dc:creato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0x010100DEBBF6FC637E8E41B86469F051603FFD</vt:lpwstr>
  </property>
  <property fmtid="{D5CDD505-2E9C-101B-9397-08002B2CF9AE}" pid="3" name="Document Keywords">
    <vt:lpwstr/>
  </property>
  <property fmtid="{D5CDD505-2E9C-101B-9397-08002B2CF9AE}" pid="4" name="MediaServiceImageTags">
    <vt:lpwstr/>
  </property>
</Properties>
</file>