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0.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1.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2.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3712" r:id="rId2"/>
    <p:sldMasterId id="2147483727" r:id="rId3"/>
    <p:sldMasterId id="2147483734" r:id="rId4"/>
    <p:sldMasterId id="2147483742" r:id="rId5"/>
    <p:sldMasterId id="2147483757" r:id="rId6"/>
    <p:sldMasterId id="2147483772" r:id="rId7"/>
    <p:sldMasterId id="2147483779" r:id="rId8"/>
    <p:sldMasterId id="2147483794" r:id="rId9"/>
    <p:sldMasterId id="2147483802" r:id="rId10"/>
    <p:sldMasterId id="2147483821" r:id="rId11"/>
    <p:sldMasterId id="2147483837" r:id="rId12"/>
    <p:sldMasterId id="2147483844" r:id="rId13"/>
  </p:sldMasterIdLst>
  <p:notesMasterIdLst>
    <p:notesMasterId r:id="rId78"/>
  </p:notesMasterIdLst>
  <p:handoutMasterIdLst>
    <p:handoutMasterId r:id="rId79"/>
  </p:handoutMasterIdLst>
  <p:sldIdLst>
    <p:sldId id="256" r:id="rId14"/>
    <p:sldId id="609" r:id="rId15"/>
    <p:sldId id="257" r:id="rId16"/>
    <p:sldId id="258" r:id="rId17"/>
    <p:sldId id="610" r:id="rId18"/>
    <p:sldId id="286" r:id="rId19"/>
    <p:sldId id="298" r:id="rId20"/>
    <p:sldId id="297" r:id="rId21"/>
    <p:sldId id="608" r:id="rId22"/>
    <p:sldId id="296" r:id="rId23"/>
    <p:sldId id="598" r:id="rId24"/>
    <p:sldId id="293" r:id="rId25"/>
    <p:sldId id="621" r:id="rId26"/>
    <p:sldId id="622" r:id="rId27"/>
    <p:sldId id="623" r:id="rId28"/>
    <p:sldId id="599" r:id="rId29"/>
    <p:sldId id="603" r:id="rId30"/>
    <p:sldId id="567" r:id="rId31"/>
    <p:sldId id="579" r:id="rId32"/>
    <p:sldId id="568" r:id="rId33"/>
    <p:sldId id="502" r:id="rId34"/>
    <p:sldId id="600" r:id="rId35"/>
    <p:sldId id="624" r:id="rId36"/>
    <p:sldId id="508" r:id="rId37"/>
    <p:sldId id="625" r:id="rId38"/>
    <p:sldId id="583" r:id="rId39"/>
    <p:sldId id="584" r:id="rId40"/>
    <p:sldId id="570" r:id="rId41"/>
    <p:sldId id="620" r:id="rId42"/>
    <p:sldId id="572" r:id="rId43"/>
    <p:sldId id="566" r:id="rId44"/>
    <p:sldId id="581" r:id="rId45"/>
    <p:sldId id="578" r:id="rId46"/>
    <p:sldId id="602" r:id="rId47"/>
    <p:sldId id="282" r:id="rId48"/>
    <p:sldId id="585" r:id="rId49"/>
    <p:sldId id="586" r:id="rId50"/>
    <p:sldId id="266" r:id="rId51"/>
    <p:sldId id="619" r:id="rId52"/>
    <p:sldId id="287" r:id="rId53"/>
    <p:sldId id="618" r:id="rId54"/>
    <p:sldId id="617" r:id="rId55"/>
    <p:sldId id="261" r:id="rId56"/>
    <p:sldId id="260" r:id="rId57"/>
    <p:sldId id="588" r:id="rId58"/>
    <p:sldId id="614" r:id="rId59"/>
    <p:sldId id="589" r:id="rId60"/>
    <p:sldId id="276" r:id="rId61"/>
    <p:sldId id="590" r:id="rId62"/>
    <p:sldId id="288" r:id="rId63"/>
    <p:sldId id="591" r:id="rId64"/>
    <p:sldId id="601" r:id="rId65"/>
    <p:sldId id="592" r:id="rId66"/>
    <p:sldId id="604" r:id="rId67"/>
    <p:sldId id="615" r:id="rId68"/>
    <p:sldId id="616" r:id="rId69"/>
    <p:sldId id="280" r:id="rId70"/>
    <p:sldId id="596" r:id="rId71"/>
    <p:sldId id="607" r:id="rId72"/>
    <p:sldId id="284" r:id="rId73"/>
    <p:sldId id="595" r:id="rId74"/>
    <p:sldId id="285" r:id="rId75"/>
    <p:sldId id="605" r:id="rId76"/>
    <p:sldId id="278" r:id="rId77"/>
  </p:sldIdLst>
  <p:sldSz cx="12192000" cy="6858000"/>
  <p:notesSz cx="6805613" cy="9944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BC4908-7D39-B7A0-D52C-93F030052818}" name="Mills, Hayley" initials="HM" userId="S::qtnvmil@ucl.ac.uk::903ee843-492c-4f66-9730-313885338be1" providerId="AD"/>
  <p188:author id="{E8013314-C903-70AE-9D17-CB1F02417D4B}" name="Rebecca Oldroyd" initials="RO" userId="S::btx387@qmul.ac.uk::92458b86-29f6-46d4-8108-00cacb0a4f64" providerId="AD"/>
  <p188:author id="{1F53618E-BB7B-F746-AEB1-F5E47203F98A}" name="Johnson, Jon" initials="JJ" userId="S::utnvjdj@ucl.ac.uk::6d696fec-8b2b-4539-b23e-3af07c26ac1c" providerId="AD"/>
  <p188:author id="{EFA85EA9-DDF0-7AA7-4484-B766909BC235}" name="Rebecca Oldroyd" initials="RO" userId="S::qtnzrol@ucl.ac.uk::cfcae4f4-0f9f-43b8-ae15-27d1094854e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Neill, Dara" initials="OD" lastIdx="1" clrIdx="0">
    <p:extLst>
      <p:ext uri="{19B8F6BF-5375-455C-9EA6-DF929625EA0E}">
        <p15:presenceInfo xmlns:p15="http://schemas.microsoft.com/office/powerpoint/2012/main" userId="O'Neill, Dara" providerId="None"/>
      </p:ext>
    </p:extLst>
  </p:cmAuthor>
  <p:cmAuthor id="2" name="Rebecca Hardy" initials="RH" lastIdx="8" clrIdx="1">
    <p:extLst>
      <p:ext uri="{19B8F6BF-5375-455C-9EA6-DF929625EA0E}">
        <p15:presenceInfo xmlns:p15="http://schemas.microsoft.com/office/powerpoint/2012/main" userId="Rebecca Hardy" providerId="None"/>
      </p:ext>
    </p:extLst>
  </p:cmAuthor>
  <p:cmAuthor id="3" name="Jon Johnson" initials="JJ" lastIdx="7" clrIdx="2">
    <p:extLst>
      <p:ext uri="{19B8F6BF-5375-455C-9EA6-DF929625EA0E}">
        <p15:presenceInfo xmlns:p15="http://schemas.microsoft.com/office/powerpoint/2012/main" userId="S-1-5-21-2902265621-1063028621-2381561480-213660" providerId="AD"/>
      </p:ext>
    </p:extLst>
  </p:cmAuthor>
  <p:cmAuthor id="4" name="Hayley Mills" initials="HM" lastIdx="27" clrIdx="3">
    <p:extLst>
      <p:ext uri="{19B8F6BF-5375-455C-9EA6-DF929625EA0E}">
        <p15:presenceInfo xmlns:p15="http://schemas.microsoft.com/office/powerpoint/2012/main" userId="Hayley Mill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67272"/>
    <a:srgbClr val="65A0A3"/>
    <a:srgbClr val="F0FAF2"/>
    <a:srgbClr val="EFFAFF"/>
    <a:srgbClr val="FEF7EC"/>
    <a:srgbClr val="EDF9EF"/>
    <a:srgbClr val="F6FCF7"/>
    <a:srgbClr val="F8F3FB"/>
    <a:srgbClr val="FFF3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65523" autoAdjust="0"/>
  </p:normalViewPr>
  <p:slideViewPr>
    <p:cSldViewPr snapToGrid="0">
      <p:cViewPr varScale="1">
        <p:scale>
          <a:sx n="72" d="100"/>
          <a:sy n="72" d="100"/>
        </p:scale>
        <p:origin x="1428" y="5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tableStyles" Target="tableStyles.xml"/><Relationship Id="rId16" Type="http://schemas.openxmlformats.org/officeDocument/2006/relationships/slide" Target="slides/slide3.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handoutMaster" Target="handoutMasters/handoutMaster1.xml"/><Relationship Id="rId5" Type="http://schemas.openxmlformats.org/officeDocument/2006/relationships/slideMaster" Target="slideMasters/slideMaster5.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commentAuthors" Target="commentAuthors.xml"/><Relationship Id="rId85"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notesMaster" Target="notesMasters/notesMaster1.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7" Type="http://schemas.openxmlformats.org/officeDocument/2006/relationships/slideMaster" Target="slideMasters/slideMaster7.xml"/><Relationship Id="rId71" Type="http://schemas.openxmlformats.org/officeDocument/2006/relationships/slide" Target="slides/slide58.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61" Type="http://schemas.openxmlformats.org/officeDocument/2006/relationships/slide" Target="slides/slide48.xml"/><Relationship Id="rId8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575"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451" y="0"/>
            <a:ext cx="2949575" cy="498475"/>
          </a:xfrm>
          <a:prstGeom prst="rect">
            <a:avLst/>
          </a:prstGeom>
        </p:spPr>
        <p:txBody>
          <a:bodyPr vert="horz" lIns="91440" tIns="45720" rIns="91440" bIns="45720" rtlCol="0"/>
          <a:lstStyle>
            <a:lvl1pPr algn="r">
              <a:defRPr sz="1200"/>
            </a:lvl1pPr>
          </a:lstStyle>
          <a:p>
            <a:fld id="{DFB93CD4-8A1B-4F2D-82A5-0AA30EFB68F7}" type="datetimeFigureOut">
              <a:rPr lang="en-GB" smtClean="0"/>
              <a:t>27/09/2024</a:t>
            </a:fld>
            <a:endParaRPr lang="en-GB"/>
          </a:p>
        </p:txBody>
      </p:sp>
      <p:sp>
        <p:nvSpPr>
          <p:cNvPr id="4" name="Footer Placeholder 3"/>
          <p:cNvSpPr>
            <a:spLocks noGrp="1"/>
          </p:cNvSpPr>
          <p:nvPr>
            <p:ph type="ftr" sz="quarter" idx="2"/>
          </p:nvPr>
        </p:nvSpPr>
        <p:spPr>
          <a:xfrm>
            <a:off x="1" y="9445625"/>
            <a:ext cx="2949575"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451" y="9445625"/>
            <a:ext cx="2949575" cy="498475"/>
          </a:xfrm>
          <a:prstGeom prst="rect">
            <a:avLst/>
          </a:prstGeom>
        </p:spPr>
        <p:txBody>
          <a:bodyPr vert="horz" lIns="91440" tIns="45720" rIns="91440" bIns="45720" rtlCol="0" anchor="b"/>
          <a:lstStyle>
            <a:lvl1pPr algn="r">
              <a:defRPr sz="1200"/>
            </a:lvl1pPr>
          </a:lstStyle>
          <a:p>
            <a:fld id="{F5087B50-C406-4162-B83A-14E1D36215F0}" type="slidenum">
              <a:rPr lang="en-GB" smtClean="0"/>
              <a:t>‹#›</a:t>
            </a:fld>
            <a:endParaRPr lang="en-GB"/>
          </a:p>
        </p:txBody>
      </p:sp>
    </p:spTree>
    <p:extLst>
      <p:ext uri="{BB962C8B-B14F-4D97-AF65-F5344CB8AC3E}">
        <p14:creationId xmlns:p14="http://schemas.microsoft.com/office/powerpoint/2010/main" val="31007988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099" cy="4989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1"/>
            <a:ext cx="2949099" cy="498933"/>
          </a:xfrm>
          <a:prstGeom prst="rect">
            <a:avLst/>
          </a:prstGeom>
        </p:spPr>
        <p:txBody>
          <a:bodyPr vert="horz" lIns="91440" tIns="45720" rIns="91440" bIns="45720" rtlCol="0"/>
          <a:lstStyle>
            <a:lvl1pPr algn="r">
              <a:defRPr sz="1200"/>
            </a:lvl1pPr>
          </a:lstStyle>
          <a:p>
            <a:fld id="{BD5FB493-2AA0-43BD-88D2-40EE250B7807}" type="datetimeFigureOut">
              <a:rPr lang="en-GB" smtClean="0"/>
              <a:t>27/09/2024</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B18EF53C-3DDB-4E8C-8741-5F14448100C9}" type="slidenum">
              <a:rPr lang="en-GB" smtClean="0"/>
              <a:t>‹#›</a:t>
            </a:fld>
            <a:endParaRPr lang="en-GB"/>
          </a:p>
        </p:txBody>
      </p:sp>
    </p:spTree>
    <p:extLst>
      <p:ext uri="{BB962C8B-B14F-4D97-AF65-F5344CB8AC3E}">
        <p14:creationId xmlns:p14="http://schemas.microsoft.com/office/powerpoint/2010/main" val="3698116656"/>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2" userDrawn="1">
          <p15:clr>
            <a:srgbClr val="F26B43"/>
          </p15:clr>
        </p15:guide>
        <p15:guide id="2" pos="2143"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britannica.com/technology/text-messag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66oNv_DJuPc"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discovery.closer.ac.uk/item/uk.cls.ncds/524c8f92-493f-4660-90c4-0aa7ac3d2640"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s://discovery.closer.ac.uk/item/uk.cls.ncds/1139735a-064a-4c08-b004-7ae87fab0aa9" TargetMode="External"/><Relationship Id="rId4" Type="http://schemas.openxmlformats.org/officeDocument/2006/relationships/hyperlink" Target="https://discovery.closer.ac.uk/item/uk.cls.ncds/0103e4b4-09a6-41a8-997b-3ca0b1edcafc"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doi.org/10.1038/sdata.2016.18"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scinote.net/blog/fair-principles/"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s://sites.google.com/sheffield.ac.uk/fair-guidance/home"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ukdataservice.ac.uk/learning-hub/research-data-management/plan-to-share/data-management-planning-overview/"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vocabularies.cessda.eu/"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orcid.org/"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50" baseline="0" dirty="0">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B18EF53C-3DDB-4E8C-8741-5F14448100C9}" type="slidenum">
              <a:rPr lang="en-GB" smtClean="0"/>
              <a:t>2</a:t>
            </a:fld>
            <a:endParaRPr lang="en-GB"/>
          </a:p>
        </p:txBody>
      </p:sp>
    </p:spTree>
    <p:extLst>
      <p:ext uri="{BB962C8B-B14F-4D97-AF65-F5344CB8AC3E}">
        <p14:creationId xmlns:p14="http://schemas.microsoft.com/office/powerpoint/2010/main" val="857852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50" baseline="0" dirty="0">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B18EF53C-3DDB-4E8C-8741-5F14448100C9}" type="slidenum">
              <a:rPr lang="en-GB" smtClean="0"/>
              <a:t>5</a:t>
            </a:fld>
            <a:endParaRPr lang="en-GB"/>
          </a:p>
        </p:txBody>
      </p:sp>
    </p:spTree>
    <p:extLst>
      <p:ext uri="{BB962C8B-B14F-4D97-AF65-F5344CB8AC3E}">
        <p14:creationId xmlns:p14="http://schemas.microsoft.com/office/powerpoint/2010/main" val="758695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8EF53C-3DDB-4E8C-8741-5F14448100C9}" type="slidenum">
              <a:rPr lang="en-GB" smtClean="0"/>
              <a:t>7</a:t>
            </a:fld>
            <a:endParaRPr lang="en-GB"/>
          </a:p>
        </p:txBody>
      </p:sp>
    </p:spTree>
    <p:extLst>
      <p:ext uri="{BB962C8B-B14F-4D97-AF65-F5344CB8AC3E}">
        <p14:creationId xmlns:p14="http://schemas.microsoft.com/office/powerpoint/2010/main" val="4041462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CAFD7F51-EE53-4F8D-98E9-58BE12961F98}" type="slidenum">
              <a:rPr lang="en-GB" smtClean="0"/>
              <a:t>9</a:t>
            </a:fld>
            <a:endParaRPr lang="en-GB"/>
          </a:p>
        </p:txBody>
      </p:sp>
    </p:spTree>
    <p:extLst>
      <p:ext uri="{BB962C8B-B14F-4D97-AF65-F5344CB8AC3E}">
        <p14:creationId xmlns:p14="http://schemas.microsoft.com/office/powerpoint/2010/main" val="1839429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0" u="none" strike="noStrike">
                <a:effectLst/>
              </a:rPr>
              <a:t>(1) Wikipedia (https://en.wikipedia.org/wiki/Data)</a:t>
            </a:r>
            <a:endParaRPr lang="en-GB" b="0" i="0" u="none" strike="noStrike">
              <a:effectLst/>
            </a:endParaRPr>
          </a:p>
          <a:p>
            <a:endParaRPr lang="en-GB"/>
          </a:p>
        </p:txBody>
      </p:sp>
      <p:sp>
        <p:nvSpPr>
          <p:cNvPr id="4" name="Slide Number Placeholder 3"/>
          <p:cNvSpPr>
            <a:spLocks noGrp="1"/>
          </p:cNvSpPr>
          <p:nvPr>
            <p:ph type="sldNum" sz="quarter" idx="5"/>
          </p:nvPr>
        </p:nvSpPr>
        <p:spPr/>
        <p:txBody>
          <a:bodyPr/>
          <a:lstStyle/>
          <a:p>
            <a:fld id="{B18EF53C-3DDB-4E8C-8741-5F14448100C9}" type="slidenum">
              <a:rPr lang="en-GB" smtClean="0"/>
              <a:t>10</a:t>
            </a:fld>
            <a:endParaRPr lang="en-GB"/>
          </a:p>
        </p:txBody>
      </p:sp>
    </p:spTree>
    <p:extLst>
      <p:ext uri="{BB962C8B-B14F-4D97-AF65-F5344CB8AC3E}">
        <p14:creationId xmlns:p14="http://schemas.microsoft.com/office/powerpoint/2010/main" val="1817928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8EF53C-3DDB-4E8C-8741-5F14448100C9}" type="slidenum">
              <a:rPr lang="en-GB" smtClean="0"/>
              <a:t>11</a:t>
            </a:fld>
            <a:endParaRPr lang="en-GB"/>
          </a:p>
        </p:txBody>
      </p:sp>
    </p:spTree>
    <p:extLst>
      <p:ext uri="{BB962C8B-B14F-4D97-AF65-F5344CB8AC3E}">
        <p14:creationId xmlns:p14="http://schemas.microsoft.com/office/powerpoint/2010/main" val="226856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8EF53C-3DDB-4E8C-8741-5F14448100C9}" type="slidenum">
              <a:rPr lang="en-GB" smtClean="0"/>
              <a:t>12</a:t>
            </a:fld>
            <a:endParaRPr lang="en-GB"/>
          </a:p>
        </p:txBody>
      </p:sp>
    </p:spTree>
    <p:extLst>
      <p:ext uri="{BB962C8B-B14F-4D97-AF65-F5344CB8AC3E}">
        <p14:creationId xmlns:p14="http://schemas.microsoft.com/office/powerpoint/2010/main" val="2637388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Data is a representation of something in the world, that has been captured in a specific way</a:t>
            </a:r>
          </a:p>
          <a:p>
            <a:endParaRPr lang="en-US"/>
          </a:p>
          <a:p>
            <a:r>
              <a:rPr lang="en-US"/>
              <a:t>Through this course we will use the terms, Concept, Measure and Data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18EF53C-3DDB-4E8C-8741-5F14448100C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8249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example of concept, measure and data are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18EF53C-3DDB-4E8C-8741-5F14448100C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4320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example of concept, measure and data are, and the places they exist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18EF53C-3DDB-4E8C-8741-5F14448100C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1150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baseline="0" dirty="0">
                <a:latin typeface="Calibri" panose="020F0502020204030204" pitchFamily="34" charset="0"/>
              </a:rPr>
              <a:t>This part of the workshop will explain what metadata is, why it’s important, and what the benefits are to you as a researcher.</a:t>
            </a:r>
          </a:p>
        </p:txBody>
      </p:sp>
      <p:sp>
        <p:nvSpPr>
          <p:cNvPr id="4" name="Slide Number Placeholder 3"/>
          <p:cNvSpPr>
            <a:spLocks noGrp="1"/>
          </p:cNvSpPr>
          <p:nvPr>
            <p:ph type="sldNum" sz="quarter" idx="5"/>
          </p:nvPr>
        </p:nvSpPr>
        <p:spPr/>
        <p:txBody>
          <a:bodyPr/>
          <a:lstStyle/>
          <a:p>
            <a:fld id="{B18EF53C-3DDB-4E8C-8741-5F14448100C9}" type="slidenum">
              <a:rPr lang="en-GB" smtClean="0"/>
              <a:t>18</a:t>
            </a:fld>
            <a:endParaRPr lang="en-GB"/>
          </a:p>
        </p:txBody>
      </p:sp>
    </p:spTree>
    <p:extLst>
      <p:ext uri="{BB962C8B-B14F-4D97-AF65-F5344CB8AC3E}">
        <p14:creationId xmlns:p14="http://schemas.microsoft.com/office/powerpoint/2010/main" val="835122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050" dirty="0"/>
          </a:p>
        </p:txBody>
      </p:sp>
      <p:sp>
        <p:nvSpPr>
          <p:cNvPr id="4" name="Slide Number Placeholder 3"/>
          <p:cNvSpPr>
            <a:spLocks noGrp="1"/>
          </p:cNvSpPr>
          <p:nvPr>
            <p:ph type="sldNum" sz="quarter" idx="5"/>
          </p:nvPr>
        </p:nvSpPr>
        <p:spPr/>
        <p:txBody>
          <a:bodyPr/>
          <a:lstStyle/>
          <a:p>
            <a:fld id="{B18EF53C-3DDB-4E8C-8741-5F14448100C9}" type="slidenum">
              <a:rPr lang="en-GB" smtClean="0"/>
              <a:t>19</a:t>
            </a:fld>
            <a:endParaRPr lang="en-GB"/>
          </a:p>
        </p:txBody>
      </p:sp>
    </p:spTree>
    <p:extLst>
      <p:ext uri="{BB962C8B-B14F-4D97-AF65-F5344CB8AC3E}">
        <p14:creationId xmlns:p14="http://schemas.microsoft.com/office/powerpoint/2010/main" val="4184340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a:p>
        </p:txBody>
      </p:sp>
      <p:sp>
        <p:nvSpPr>
          <p:cNvPr id="4" name="Slide Number Placeholder 3"/>
          <p:cNvSpPr>
            <a:spLocks noGrp="1"/>
          </p:cNvSpPr>
          <p:nvPr>
            <p:ph type="sldNum" sz="quarter" idx="5"/>
          </p:nvPr>
        </p:nvSpPr>
        <p:spPr/>
        <p:txBody>
          <a:bodyPr/>
          <a:lstStyle/>
          <a:p>
            <a:fld id="{B18EF53C-3DDB-4E8C-8741-5F14448100C9}" type="slidenum">
              <a:rPr lang="en-GB" smtClean="0"/>
              <a:t>20</a:t>
            </a:fld>
            <a:endParaRPr lang="en-GB"/>
          </a:p>
        </p:txBody>
      </p:sp>
    </p:spTree>
    <p:extLst>
      <p:ext uri="{BB962C8B-B14F-4D97-AF65-F5344CB8AC3E}">
        <p14:creationId xmlns:p14="http://schemas.microsoft.com/office/powerpoint/2010/main" val="641962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000" dirty="0"/>
              <a:t>If you’ve heard of metadata before, you’ll have likely heard the definition “data about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solidFill>
                  <a:srgbClr val="000000"/>
                </a:solidFill>
                <a:cs typeface="Arial" panose="020B0604020202020204" pitchFamily="34" charset="0"/>
              </a:rPr>
              <a:t>Wikipedia has a slightly different take… (e.g. </a:t>
            </a:r>
            <a:r>
              <a:rPr lang="en-GB" sz="1000" b="0" i="0" dirty="0">
                <a:solidFill>
                  <a:srgbClr val="1A1A1A"/>
                </a:solidFill>
                <a:effectLst/>
                <a:latin typeface="Georgia" panose="02040502050405020303" pitchFamily="18" charset="0"/>
              </a:rPr>
              <a:t>the date and time of a </a:t>
            </a:r>
            <a:r>
              <a:rPr lang="en-GB" sz="1000" b="0" i="0" u="sng" dirty="0">
                <a:effectLst/>
                <a:latin typeface="Georgia" panose="02040502050405020303" pitchFamily="18" charset="0"/>
                <a:hlinkClick r:id="rId3"/>
              </a:rPr>
              <a:t>text message</a:t>
            </a:r>
            <a:r>
              <a:rPr lang="en-GB" sz="1000" b="0" i="0" dirty="0">
                <a:solidFill>
                  <a:srgbClr val="1A1A1A"/>
                </a:solidFill>
                <a:effectLst/>
                <a:latin typeface="Georgia" panose="02040502050405020303" pitchFamily="18" charset="0"/>
              </a:rPr>
              <a:t> is metadata, but the text of that message is not)</a:t>
            </a:r>
            <a:endParaRPr lang="en-GB" sz="1000" dirty="0">
              <a:solidFill>
                <a:srgbClr val="000000"/>
              </a:solidFill>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solidFill>
                  <a:srgbClr val="000000"/>
                </a:solidFill>
                <a:cs typeface="Arial" panose="020B0604020202020204" pitchFamily="34" charset="0"/>
              </a:rPr>
              <a:t>So does a recent paper by Kyle Parry… (it is not just data about data)</a:t>
            </a:r>
            <a:endParaRPr lang="en-GB" sz="1000" dirty="0"/>
          </a:p>
          <a:p>
            <a:pPr marL="171450" indent="-171450">
              <a:buFont typeface="Arial" panose="020B0604020202020204" pitchFamily="34" charset="0"/>
              <a:buChar char="•"/>
            </a:pPr>
            <a:r>
              <a:rPr lang="en-GB" sz="1000" dirty="0"/>
              <a:t>Opinions vary, but one thing everyone agrees on is that metadata has a relationship to data – it allows us to make sense of it and use it in an intelligent and meaningful way.</a:t>
            </a:r>
          </a:p>
          <a:p>
            <a:endParaRPr lang="en-GB" sz="1000" dirty="0"/>
          </a:p>
          <a:p>
            <a:endParaRPr lang="en-GB" sz="1000" dirty="0"/>
          </a:p>
          <a:p>
            <a:pPr marL="0" indent="0">
              <a:spcBef>
                <a:spcPts val="0"/>
              </a:spcBef>
              <a:buNone/>
            </a:pPr>
            <a:r>
              <a:rPr lang="en-GB" sz="1000" dirty="0"/>
              <a:t>(2) https://</a:t>
            </a:r>
            <a:r>
              <a:rPr lang="en-GB" sz="1000" dirty="0" err="1"/>
              <a:t>dataedo.com</a:t>
            </a:r>
            <a:r>
              <a:rPr lang="en-GB" sz="1000" dirty="0"/>
              <a:t>/kb/data-glossary/what-is-metadata</a:t>
            </a:r>
          </a:p>
          <a:p>
            <a:pPr marL="0" indent="0">
              <a:spcBef>
                <a:spcPts val="0"/>
              </a:spcBef>
              <a:buNone/>
            </a:pPr>
            <a:r>
              <a:rPr lang="en-GB" sz="1000" dirty="0"/>
              <a:t>(3) https://</a:t>
            </a:r>
            <a:r>
              <a:rPr lang="en-GB" sz="1000" dirty="0" err="1"/>
              <a:t>www.britannica.com</a:t>
            </a:r>
            <a:r>
              <a:rPr lang="en-GB" sz="1000" dirty="0"/>
              <a:t>/technology/metadata</a:t>
            </a:r>
          </a:p>
          <a:p>
            <a:pPr marL="0" indent="0">
              <a:spcBef>
                <a:spcPts val="0"/>
              </a:spcBef>
              <a:buNone/>
            </a:pPr>
            <a:r>
              <a:rPr lang="en-GB" sz="1000" dirty="0"/>
              <a:t>(4) Parry, K. (2023). Metadata Is Not Data About Data. Decolonizing Data, p15-33</a:t>
            </a:r>
          </a:p>
        </p:txBody>
      </p:sp>
      <p:sp>
        <p:nvSpPr>
          <p:cNvPr id="4" name="Slide Number Placeholder 3"/>
          <p:cNvSpPr>
            <a:spLocks noGrp="1"/>
          </p:cNvSpPr>
          <p:nvPr>
            <p:ph type="sldNum" sz="quarter" idx="5"/>
          </p:nvPr>
        </p:nvSpPr>
        <p:spPr/>
        <p:txBody>
          <a:bodyPr/>
          <a:lstStyle/>
          <a:p>
            <a:fld id="{B18EF53C-3DDB-4E8C-8741-5F14448100C9}" type="slidenum">
              <a:rPr lang="en-GB" smtClean="0"/>
              <a:t>21</a:t>
            </a:fld>
            <a:endParaRPr lang="en-GB"/>
          </a:p>
        </p:txBody>
      </p:sp>
    </p:spTree>
    <p:extLst>
      <p:ext uri="{BB962C8B-B14F-4D97-AF65-F5344CB8AC3E}">
        <p14:creationId xmlns:p14="http://schemas.microsoft.com/office/powerpoint/2010/main" val="1056549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latin typeface="+mn-lt"/>
                <a:ea typeface="Calibri" panose="020F0502020204030204" pitchFamily="34" charset="0"/>
                <a:cs typeface="Times New Roman" panose="02020603050405020304" pitchFamily="18" charset="0"/>
              </a:rPr>
              <a:t>Metadata is machine-readable…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aseline="0" dirty="0">
                <a:effectLst/>
                <a:latin typeface="+mn-lt"/>
                <a:ea typeface="Calibri" panose="020F0502020204030204" pitchFamily="34" charset="0"/>
                <a:cs typeface="+mn-cs"/>
              </a:rPr>
              <a:t>It </a:t>
            </a:r>
            <a:r>
              <a:rPr lang="en-GB" sz="1000" baseline="0" dirty="0">
                <a:effectLst/>
                <a:latin typeface="+mn-lt"/>
                <a:cs typeface="Times New Roman" panose="02020603050405020304" pitchFamily="18" charset="0"/>
              </a:rPr>
              <a:t>categorises things so that computers can understand the meaning of the text - it tells the computer </a:t>
            </a:r>
            <a:r>
              <a:rPr lang="en-GB" sz="1000" baseline="0" dirty="0">
                <a:latin typeface="+mn-lt"/>
              </a:rPr>
              <a:t>what something is, how it relates to other objects, and what to do with 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Source Sans Pro"/>
                <a:ea typeface="Source Sans Pro"/>
              </a:rPr>
              <a:t>This information or metadata can be provided to researchers to help them discover, understand and access data</a:t>
            </a:r>
            <a:endParaRPr lang="en-GB" sz="1000" baseline="0"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baseline="0" dirty="0">
              <a:latin typeface="+mn-lt"/>
            </a:endParaRPr>
          </a:p>
          <a:p>
            <a:pPr marL="0" indent="0">
              <a:buFont typeface="Arial" panose="020B0604020202020204" pitchFamily="34" charset="0"/>
              <a:buNone/>
            </a:pPr>
            <a:r>
              <a:rPr lang="en-US" sz="1000" i="1" dirty="0"/>
              <a:t>Note</a:t>
            </a:r>
            <a:r>
              <a:rPr lang="en-US" sz="1000" dirty="0"/>
              <a:t>: A schema is a formal technique for organizing metadata</a:t>
            </a:r>
          </a:p>
          <a:p>
            <a:pPr marL="0" indent="0">
              <a:buFont typeface="Arial" panose="020B0604020202020204" pitchFamily="34" charset="0"/>
              <a:buNone/>
            </a:pPr>
            <a:endParaRPr lang="en-US" sz="1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aseline="0" dirty="0">
              <a:latin typeface="+mn-lt"/>
            </a:endParaRPr>
          </a:p>
        </p:txBody>
      </p:sp>
      <p:sp>
        <p:nvSpPr>
          <p:cNvPr id="4" name="Slide Number Placeholder 3"/>
          <p:cNvSpPr>
            <a:spLocks noGrp="1"/>
          </p:cNvSpPr>
          <p:nvPr>
            <p:ph type="sldNum" sz="quarter" idx="5"/>
          </p:nvPr>
        </p:nvSpPr>
        <p:spPr/>
        <p:txBody>
          <a:bodyPr/>
          <a:lstStyle/>
          <a:p>
            <a:fld id="{B18EF53C-3DDB-4E8C-8741-5F14448100C9}" type="slidenum">
              <a:rPr lang="en-GB" smtClean="0"/>
              <a:t>22</a:t>
            </a:fld>
            <a:endParaRPr lang="en-GB"/>
          </a:p>
        </p:txBody>
      </p:sp>
    </p:spTree>
    <p:extLst>
      <p:ext uri="{BB962C8B-B14F-4D97-AF65-F5344CB8AC3E}">
        <p14:creationId xmlns:p14="http://schemas.microsoft.com/office/powerpoint/2010/main" val="4167791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000" dirty="0"/>
              <a:t>We will have all come across metadata in our everyday lives, because it’s also useful outside of the research/data context.</a:t>
            </a:r>
          </a:p>
          <a:p>
            <a:pPr marL="171450" indent="-171450">
              <a:buFont typeface="Arial" panose="020B0604020202020204" pitchFamily="34" charset="0"/>
              <a:buChar char="•"/>
            </a:pPr>
            <a:r>
              <a:rPr lang="en-GB" sz="1000" dirty="0"/>
              <a:t>Everything you see on the slide are examples of metadata (travel comparison sites, description of a show on Netflix, an online library), so we use metadata all the time without realising.</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18EF53C-3DDB-4E8C-8741-5F14448100C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6886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t>So now we’ve had a look at examples of metadata in everyday life, let’s have a look at metadata in the context of research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t>On the slide is an </a:t>
            </a:r>
            <a:r>
              <a:rPr lang="en-GB" sz="1000" baseline="0" dirty="0"/>
              <a:t>example of a dataset with some variables and numbers.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aseline="0" dirty="0"/>
              <a:t>The first thing you might be asking yourself is, what do the variable names “Sam1”, “Sam2” etc stand for? </a:t>
            </a:r>
            <a:endParaRPr lang="en-GB" sz="10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t>Dr Judy</a:t>
            </a:r>
            <a:r>
              <a:rPr lang="en-GB" sz="1000" baseline="0" dirty="0"/>
              <a:t> Benign from NYU also wanted to know the answer to this question, so let’s watch a video to find out how she got on.</a:t>
            </a:r>
            <a:endParaRPr lang="en-GB" sz="1000" dirty="0"/>
          </a:p>
        </p:txBody>
      </p:sp>
      <p:sp>
        <p:nvSpPr>
          <p:cNvPr id="4" name="Slide Number Placeholder 3"/>
          <p:cNvSpPr>
            <a:spLocks noGrp="1"/>
          </p:cNvSpPr>
          <p:nvPr>
            <p:ph type="sldNum" sz="quarter" idx="5"/>
          </p:nvPr>
        </p:nvSpPr>
        <p:spPr/>
        <p:txBody>
          <a:bodyPr/>
          <a:lstStyle/>
          <a:p>
            <a:fld id="{B18EF53C-3DDB-4E8C-8741-5F14448100C9}" type="slidenum">
              <a:rPr lang="en-GB" smtClean="0"/>
              <a:t>24</a:t>
            </a:fld>
            <a:endParaRPr lang="en-GB"/>
          </a:p>
        </p:txBody>
      </p:sp>
    </p:spTree>
    <p:extLst>
      <p:ext uri="{BB962C8B-B14F-4D97-AF65-F5344CB8AC3E}">
        <p14:creationId xmlns:p14="http://schemas.microsoft.com/office/powerpoint/2010/main" val="4266892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GB">
                <a:hlinkClick r:id="rId3">
                  <a:extLst>
                    <a:ext uri="{A12FA001-AC4F-418D-AE19-62706E023703}">
                      <ahyp:hlinkClr xmlns:ahyp="http://schemas.microsoft.com/office/drawing/2018/hyperlinkcolor" val="tx"/>
                    </a:ext>
                  </a:extLst>
                </a:hlinkClick>
              </a:rPr>
              <a:t>https://www.youtube.com/watch?v=66oNv_DJuPc</a:t>
            </a:r>
            <a:r>
              <a:rPr lang="en-GB"/>
              <a:t> </a:t>
            </a:r>
            <a:endParaRPr lang="en-GB" sz="1000"/>
          </a:p>
          <a:p>
            <a:pPr marL="171450" marR="0" lvl="0" indent="-171450" algn="l" defTabSz="914400">
              <a:lnSpc>
                <a:spcPct val="100000"/>
              </a:lnSpc>
              <a:spcBef>
                <a:spcPts val="0"/>
              </a:spcBef>
              <a:spcAft>
                <a:spcPts val="0"/>
              </a:spcAft>
              <a:buClrTx/>
              <a:buSzTx/>
              <a:buFont typeface="Arial" panose="020B0604020202020204" pitchFamily="34" charset="0"/>
              <a:buChar char="•"/>
              <a:tabLst/>
              <a:defRPr/>
            </a:pPr>
            <a:r>
              <a:rPr lang="en-GB" sz="1000" baseline="0"/>
              <a:t>This scenario might be familiar to you in some way or another, maybe not to this extent, but it highlights some of the key issues in data and metadata management. </a:t>
            </a:r>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18EF53C-3DDB-4E8C-8741-5F14448100C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8765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Feel free to raise your hand or shout out if you have any ideas or thoughts.</a:t>
            </a:r>
          </a:p>
          <a:p>
            <a:pPr marL="171450" indent="-171450">
              <a:buFont typeface="Arial" panose="020B0604020202020204" pitchFamily="34" charset="0"/>
              <a:buChar char="•"/>
            </a:pPr>
            <a:r>
              <a:rPr lang="en-GB" sz="1200" dirty="0"/>
              <a:t>In other words, what are some of the problems Dr Judy </a:t>
            </a:r>
            <a:r>
              <a:rPr lang="en-GB" sz="1200" baseline="0" dirty="0"/>
              <a:t>Benign </a:t>
            </a:r>
            <a:r>
              <a:rPr lang="en-GB" sz="1200" dirty="0"/>
              <a:t>had when trying to access the data?</a:t>
            </a:r>
          </a:p>
        </p:txBody>
      </p:sp>
      <p:sp>
        <p:nvSpPr>
          <p:cNvPr id="4" name="Slide Number Placeholder 3"/>
          <p:cNvSpPr>
            <a:spLocks noGrp="1"/>
          </p:cNvSpPr>
          <p:nvPr>
            <p:ph type="sldNum" sz="quarter" idx="5"/>
          </p:nvPr>
        </p:nvSpPr>
        <p:spPr/>
        <p:txBody>
          <a:bodyPr/>
          <a:lstStyle/>
          <a:p>
            <a:fld id="{B18EF53C-3DDB-4E8C-8741-5F14448100C9}" type="slidenum">
              <a:rPr lang="en-GB" smtClean="0"/>
              <a:t>26</a:t>
            </a:fld>
            <a:endParaRPr lang="en-GB"/>
          </a:p>
        </p:txBody>
      </p:sp>
    </p:spTree>
    <p:extLst>
      <p:ext uri="{BB962C8B-B14F-4D97-AF65-F5344CB8AC3E}">
        <p14:creationId xmlns:p14="http://schemas.microsoft.com/office/powerpoint/2010/main" val="23049174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effectLst/>
                <a:latin typeface="+mn-lt"/>
              </a:rPr>
              <a:t>The researcher created a dataset, but with no prior thought about how to describe where it is, what it is about, how to use it, or where it came from, to someone else (or themselves!)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effectLst/>
                <a:latin typeface="+mn-lt"/>
              </a:rPr>
              <a:t>Metadata provides the information to do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dirty="0">
              <a:solidFill>
                <a:srgbClr val="172B4D"/>
              </a:solidFill>
              <a:effectLst/>
              <a:latin typeface="+mn-lt"/>
            </a:endParaRPr>
          </a:p>
          <a:p>
            <a:endParaRPr lang="en-GB" sz="1100" dirty="0">
              <a:latin typeface="+mn-lt"/>
            </a:endParaRPr>
          </a:p>
        </p:txBody>
      </p:sp>
      <p:sp>
        <p:nvSpPr>
          <p:cNvPr id="4" name="Slide Number Placeholder 3"/>
          <p:cNvSpPr>
            <a:spLocks noGrp="1"/>
          </p:cNvSpPr>
          <p:nvPr>
            <p:ph type="sldNum" sz="quarter" idx="5"/>
          </p:nvPr>
        </p:nvSpPr>
        <p:spPr/>
        <p:txBody>
          <a:bodyPr/>
          <a:lstStyle/>
          <a:p>
            <a:fld id="{B18EF53C-3DDB-4E8C-8741-5F14448100C9}" type="slidenum">
              <a:rPr lang="en-GB" smtClean="0"/>
              <a:t>27</a:t>
            </a:fld>
            <a:endParaRPr lang="en-GB"/>
          </a:p>
        </p:txBody>
      </p:sp>
    </p:spTree>
    <p:extLst>
      <p:ext uri="{BB962C8B-B14F-4D97-AF65-F5344CB8AC3E}">
        <p14:creationId xmlns:p14="http://schemas.microsoft.com/office/powerpoint/2010/main" val="1108589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000" dirty="0"/>
              <a:t>Let’s have a look at more of a contextualised example of how metadata can help us to understand and use data.</a:t>
            </a:r>
          </a:p>
          <a:p>
            <a:pPr marL="171450" indent="-171450">
              <a:buFont typeface="Arial" panose="020B0604020202020204" pitchFamily="34" charset="0"/>
              <a:buChar char="•"/>
            </a:pPr>
            <a:r>
              <a:rPr lang="en-GB" sz="1000" dirty="0"/>
              <a:t>On the slide is a screenshot of a dataset. </a:t>
            </a:r>
          </a:p>
          <a:p>
            <a:pPr marL="171450" indent="-171450">
              <a:buFont typeface="Arial" panose="020B0604020202020204" pitchFamily="34" charset="0"/>
              <a:buChar char="•"/>
            </a:pPr>
            <a:r>
              <a:rPr lang="en-GB" sz="1000" dirty="0"/>
              <a:t>With the people on your table, please take a couple of minutes to discuss what information you would need in order to be able to understand and use this data.</a:t>
            </a:r>
          </a:p>
          <a:p>
            <a:endParaRPr lang="en-GB" sz="1000" dirty="0"/>
          </a:p>
          <a:p>
            <a:endParaRPr lang="en-GB" sz="1000" dirty="0"/>
          </a:p>
          <a:p>
            <a:r>
              <a:rPr lang="en-GB" sz="1000" i="1" dirty="0"/>
              <a:t>Study: </a:t>
            </a:r>
            <a:r>
              <a:rPr lang="en-GB" sz="1000" i="1" dirty="0">
                <a:hlinkClick r:id="rId3"/>
              </a:rPr>
              <a:t>National Child Development Study</a:t>
            </a:r>
            <a:r>
              <a:rPr lang="en-GB" sz="1000" i="1" dirty="0"/>
              <a:t> </a:t>
            </a:r>
          </a:p>
          <a:p>
            <a:r>
              <a:rPr lang="en-GB" sz="1000" i="1" dirty="0"/>
              <a:t>Sweep: </a:t>
            </a:r>
            <a:r>
              <a:rPr lang="en-GB" sz="1000" i="1" dirty="0">
                <a:hlinkClick r:id="rId4"/>
              </a:rPr>
              <a:t>Age 7 Survey (1965)</a:t>
            </a:r>
            <a:r>
              <a:rPr lang="en-GB" sz="1000" i="1" dirty="0"/>
              <a:t> </a:t>
            </a:r>
          </a:p>
          <a:p>
            <a:r>
              <a:rPr lang="en-GB" sz="1000" i="1" dirty="0"/>
              <a:t>Data File: </a:t>
            </a:r>
            <a:r>
              <a:rPr lang="en-GB" sz="1000" i="1" dirty="0">
                <a:hlinkClick r:id="rId5"/>
              </a:rPr>
              <a:t>NCDS1 Parental Questionnaire (1965) Dataset</a:t>
            </a:r>
            <a:endParaRPr lang="en-GB" sz="1000" i="1" dirty="0"/>
          </a:p>
        </p:txBody>
      </p:sp>
      <p:sp>
        <p:nvSpPr>
          <p:cNvPr id="4" name="Slide Number Placeholder 3"/>
          <p:cNvSpPr>
            <a:spLocks noGrp="1"/>
          </p:cNvSpPr>
          <p:nvPr>
            <p:ph type="sldNum" sz="quarter" idx="5"/>
          </p:nvPr>
        </p:nvSpPr>
        <p:spPr/>
        <p:txBody>
          <a:bodyPr/>
          <a:lstStyle/>
          <a:p>
            <a:fld id="{B18EF53C-3DDB-4E8C-8741-5F14448100C9}" type="slidenum">
              <a:rPr lang="en-GB" smtClean="0"/>
              <a:t>28</a:t>
            </a:fld>
            <a:endParaRPr lang="en-GB"/>
          </a:p>
        </p:txBody>
      </p:sp>
    </p:spTree>
    <p:extLst>
      <p:ext uri="{BB962C8B-B14F-4D97-AF65-F5344CB8AC3E}">
        <p14:creationId xmlns:p14="http://schemas.microsoft.com/office/powerpoint/2010/main" val="2666028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000" dirty="0"/>
              <a:t>Here are just some of the questions we would need to answer to be able to find, understand, and use the data.</a:t>
            </a:r>
          </a:p>
          <a:p>
            <a:pPr marL="171450" indent="-171450">
              <a:buFont typeface="Arial" panose="020B0604020202020204" pitchFamily="34" charset="0"/>
              <a:buChar char="•"/>
            </a:pPr>
            <a:r>
              <a:rPr lang="en-GB" sz="1000" dirty="0"/>
              <a:t>First and foremost, we need to know who collected the data? What data did they collect? When was it collected? Where was it collected? And how was it collected? - One way to think about metadata is that it is the who/what/where/when/how of the data.</a:t>
            </a:r>
          </a:p>
          <a:p>
            <a:pPr marL="171450" indent="-171450">
              <a:buFont typeface="Arial" panose="020B0604020202020204" pitchFamily="34" charset="0"/>
              <a:buChar char="•"/>
            </a:pPr>
            <a:r>
              <a:rPr lang="en-GB" sz="1000" dirty="0"/>
              <a:t>Having this </a:t>
            </a:r>
            <a:r>
              <a:rPr lang="en-GB" sz="1000" b="0" i="0" u="none" strike="noStrike" kern="1200" baseline="0" dirty="0">
                <a:solidFill>
                  <a:schemeClr val="tx1"/>
                </a:solidFill>
                <a:effectLst/>
                <a:latin typeface="+mn-lt"/>
                <a:ea typeface="+mn-ea"/>
                <a:cs typeface="+mn-cs"/>
              </a:rPr>
              <a:t>metadata helps to provide additional context about the data. For example, knowing how the data was collected (for instance, whether the data is a self-report vs. physical measurement) helps us to assess how valid and accurate the data is.</a:t>
            </a:r>
          </a:p>
          <a:p>
            <a:pPr marL="171450" indent="-171450">
              <a:buFont typeface="Arial" panose="020B0604020202020204" pitchFamily="34" charset="0"/>
              <a:buChar char="•"/>
            </a:pPr>
            <a:r>
              <a:rPr lang="en-GB" sz="1000" b="0" i="0" u="none" strike="noStrike" kern="1200" baseline="0" dirty="0">
                <a:solidFill>
                  <a:schemeClr val="tx1"/>
                </a:solidFill>
                <a:effectLst/>
                <a:latin typeface="+mn-lt"/>
                <a:ea typeface="+mn-ea"/>
                <a:cs typeface="+mn-cs"/>
              </a:rPr>
              <a:t>This example shows us how metadata is necessary to understand someone else’s data, but it’s also good to consider how this information might be useful for your future self when working on your own data, so you don’t end up in a Sam1 situation!</a:t>
            </a:r>
          </a:p>
          <a:p>
            <a:pPr marL="171450" indent="-171450">
              <a:buFont typeface="Arial" panose="020B0604020202020204" pitchFamily="34" charset="0"/>
              <a:buChar char="•"/>
            </a:pPr>
            <a:r>
              <a:rPr lang="en-GB" sz="1000" b="0" i="0" u="none" strike="noStrike" kern="1200" baseline="0" dirty="0">
                <a:solidFill>
                  <a:schemeClr val="tx1"/>
                </a:solidFill>
                <a:effectLst/>
                <a:latin typeface="+mn-lt"/>
                <a:ea typeface="+mn-ea"/>
                <a:cs typeface="+mn-cs"/>
              </a:rPr>
              <a:t>Capturing this information (or metadata) </a:t>
            </a:r>
            <a:r>
              <a:rPr lang="en-GB" sz="1000" baseline="0" dirty="0"/>
              <a:t>means that the data is available for re-use, and it also makes it machine-actionable to make data management easier and more efficient, and the data more discoverable. </a:t>
            </a:r>
            <a:endParaRPr lang="en-GB" sz="10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18EF53C-3DDB-4E8C-8741-5F14448100C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9870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sz="1000"/>
          </a:p>
        </p:txBody>
      </p:sp>
      <p:sp>
        <p:nvSpPr>
          <p:cNvPr id="4" name="Slide Number Placeholder 3"/>
          <p:cNvSpPr>
            <a:spLocks noGrp="1"/>
          </p:cNvSpPr>
          <p:nvPr>
            <p:ph type="sldNum" sz="quarter" idx="5"/>
          </p:nvPr>
        </p:nvSpPr>
        <p:spPr/>
        <p:txBody>
          <a:bodyPr/>
          <a:lstStyle/>
          <a:p>
            <a:fld id="{B18EF53C-3DDB-4E8C-8741-5F14448100C9}" type="slidenum">
              <a:rPr lang="en-GB" smtClean="0"/>
              <a:t>30</a:t>
            </a:fld>
            <a:endParaRPr lang="en-GB"/>
          </a:p>
        </p:txBody>
      </p:sp>
    </p:spTree>
    <p:extLst>
      <p:ext uri="{BB962C8B-B14F-4D97-AF65-F5344CB8AC3E}">
        <p14:creationId xmlns:p14="http://schemas.microsoft.com/office/powerpoint/2010/main" val="3468394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000" dirty="0"/>
              <a:t>So far, we’ve described what metadata is. But why is it important?</a:t>
            </a:r>
          </a:p>
          <a:p>
            <a:pPr marL="171450" indent="-171450">
              <a:buFont typeface="Arial" panose="020B0604020202020204" pitchFamily="34" charset="0"/>
              <a:buChar char="•"/>
            </a:pPr>
            <a:r>
              <a:rPr lang="en-GB" sz="1000" dirty="0"/>
              <a:t>Metadata is the core component of RDM, which is the …</a:t>
            </a:r>
          </a:p>
          <a:p>
            <a:pPr marL="171450" indent="-171450">
              <a:buFont typeface="Arial" panose="020B0604020202020204" pitchFamily="34" charset="0"/>
              <a:buChar char="•"/>
            </a:pPr>
            <a:r>
              <a:rPr lang="en-GB" sz="1000" dirty="0"/>
              <a:t>There are several external reasons why we might be required to document metadata…</a:t>
            </a:r>
          </a:p>
          <a:p>
            <a:pPr marL="171450" indent="-171450">
              <a:buFont typeface="Arial" panose="020B0604020202020204" pitchFamily="34" charset="0"/>
              <a:buChar char="•"/>
            </a:pPr>
            <a:endParaRPr lang="en-GB" sz="1000" dirty="0"/>
          </a:p>
          <a:p>
            <a:pPr marL="0" indent="0">
              <a:buFont typeface="Arial" panose="020B0604020202020204" pitchFamily="34" charset="0"/>
              <a:buNone/>
            </a:pPr>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(6) </a:t>
            </a:r>
            <a:r>
              <a:rPr lang="en-GB" sz="1000" dirty="0">
                <a:effectLst/>
              </a:rPr>
              <a:t>CODATA RDM Terminology Working Group. (2024). CODATA RDM Terminology (2023 version): overview (Version 2023). </a:t>
            </a:r>
            <a:r>
              <a:rPr lang="en-GB" sz="1000" dirty="0" err="1">
                <a:effectLst/>
              </a:rPr>
              <a:t>Zenodo</a:t>
            </a:r>
            <a:r>
              <a:rPr lang="en-GB" sz="1000" dirty="0">
                <a:effectLst/>
              </a:rPr>
              <a:t>. https://doi.org/10.5281/zenodo.10626170</a:t>
            </a:r>
          </a:p>
          <a:p>
            <a:pPr marL="0" indent="0">
              <a:buFontTx/>
              <a:buNone/>
            </a:pPr>
            <a:endParaRPr lang="en-GB" sz="1000" dirty="0"/>
          </a:p>
        </p:txBody>
      </p:sp>
      <p:sp>
        <p:nvSpPr>
          <p:cNvPr id="4" name="Slide Number Placeholder 3"/>
          <p:cNvSpPr>
            <a:spLocks noGrp="1"/>
          </p:cNvSpPr>
          <p:nvPr>
            <p:ph type="sldNum" sz="quarter" idx="5"/>
          </p:nvPr>
        </p:nvSpPr>
        <p:spPr/>
        <p:txBody>
          <a:bodyPr/>
          <a:lstStyle/>
          <a:p>
            <a:fld id="{B18EF53C-3DDB-4E8C-8741-5F14448100C9}" type="slidenum">
              <a:rPr lang="en-GB" smtClean="0"/>
              <a:t>31</a:t>
            </a:fld>
            <a:endParaRPr lang="en-GB"/>
          </a:p>
        </p:txBody>
      </p:sp>
    </p:spTree>
    <p:extLst>
      <p:ext uri="{BB962C8B-B14F-4D97-AF65-F5344CB8AC3E}">
        <p14:creationId xmlns:p14="http://schemas.microsoft.com/office/powerpoint/2010/main" val="1749354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a:t>As well as external factors, metadata is helpful for your future self, to help you understand your data later down the line, and be able to share it in a meaningful way with others.</a:t>
            </a:r>
          </a:p>
          <a:p>
            <a:endParaRPr lang="en-GB" sz="1000"/>
          </a:p>
        </p:txBody>
      </p:sp>
      <p:sp>
        <p:nvSpPr>
          <p:cNvPr id="4" name="Slide Number Placeholder 3"/>
          <p:cNvSpPr>
            <a:spLocks noGrp="1"/>
          </p:cNvSpPr>
          <p:nvPr>
            <p:ph type="sldNum" sz="quarter" idx="5"/>
          </p:nvPr>
        </p:nvSpPr>
        <p:spPr/>
        <p:txBody>
          <a:bodyPr/>
          <a:lstStyle/>
          <a:p>
            <a:fld id="{B18EF53C-3DDB-4E8C-8741-5F14448100C9}" type="slidenum">
              <a:rPr lang="en-GB" smtClean="0"/>
              <a:t>32</a:t>
            </a:fld>
            <a:endParaRPr lang="en-GB"/>
          </a:p>
        </p:txBody>
      </p:sp>
    </p:spTree>
    <p:extLst>
      <p:ext uri="{BB962C8B-B14F-4D97-AF65-F5344CB8AC3E}">
        <p14:creationId xmlns:p14="http://schemas.microsoft.com/office/powerpoint/2010/main" val="4180769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a:p>
        </p:txBody>
      </p:sp>
      <p:sp>
        <p:nvSpPr>
          <p:cNvPr id="4" name="Slide Number Placeholder 3"/>
          <p:cNvSpPr>
            <a:spLocks noGrp="1"/>
          </p:cNvSpPr>
          <p:nvPr>
            <p:ph type="sldNum" sz="quarter" idx="5"/>
          </p:nvPr>
        </p:nvSpPr>
        <p:spPr/>
        <p:txBody>
          <a:bodyPr/>
          <a:lstStyle/>
          <a:p>
            <a:fld id="{B18EF53C-3DDB-4E8C-8741-5F14448100C9}" type="slidenum">
              <a:rPr lang="en-GB" smtClean="0"/>
              <a:t>33</a:t>
            </a:fld>
            <a:endParaRPr lang="en-GB"/>
          </a:p>
        </p:txBody>
      </p:sp>
    </p:spTree>
    <p:extLst>
      <p:ext uri="{BB962C8B-B14F-4D97-AF65-F5344CB8AC3E}">
        <p14:creationId xmlns:p14="http://schemas.microsoft.com/office/powerpoint/2010/main" val="42098497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AFD7F51-EE53-4F8D-98E9-58BE12961F98}" type="slidenum">
              <a:rPr lang="en-GB" smtClean="0"/>
              <a:t>35</a:t>
            </a:fld>
            <a:endParaRPr lang="en-GB"/>
          </a:p>
        </p:txBody>
      </p:sp>
    </p:spTree>
    <p:extLst>
      <p:ext uri="{BB962C8B-B14F-4D97-AF65-F5344CB8AC3E}">
        <p14:creationId xmlns:p14="http://schemas.microsoft.com/office/powerpoint/2010/main" val="24257702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EB8C46-3CC0-4772-A078-1F2C56282080}" type="slidenum">
              <a:rPr lang="en-GB" smtClean="0"/>
              <a:t>38</a:t>
            </a:fld>
            <a:endParaRPr lang="en-GB"/>
          </a:p>
        </p:txBody>
      </p:sp>
    </p:spTree>
    <p:extLst>
      <p:ext uri="{BB962C8B-B14F-4D97-AF65-F5344CB8AC3E}">
        <p14:creationId xmlns:p14="http://schemas.microsoft.com/office/powerpoint/2010/main" val="742666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So most or all of these issues could be resolved through implementing FAIR principles, so we'll go through what they are next. </a:t>
            </a:r>
            <a:endParaRPr lang="en-US" dirty="0">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CAFD7F51-EE53-4F8D-98E9-58BE12961F98}" type="slidenum">
              <a:rPr lang="en-GB" smtClean="0"/>
              <a:t>39</a:t>
            </a:fld>
            <a:endParaRPr lang="en-GB"/>
          </a:p>
        </p:txBody>
      </p:sp>
    </p:spTree>
    <p:extLst>
      <p:ext uri="{BB962C8B-B14F-4D97-AF65-F5344CB8AC3E}">
        <p14:creationId xmlns:p14="http://schemas.microsoft.com/office/powerpoint/2010/main" val="7406371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 you can see how these relate to some of the potential problems that we discussed in the exercise.</a:t>
            </a:r>
            <a:endParaRPr lang="en-US"/>
          </a:p>
          <a:p>
            <a:r>
              <a:rPr lang="en-GB"/>
              <a:t>(7) </a:t>
            </a:r>
            <a:r>
              <a:rPr lang="en-US"/>
              <a:t>Wilkinson MD, Dumontier M, </a:t>
            </a:r>
            <a:r>
              <a:rPr lang="en-US" err="1"/>
              <a:t>Aalbersberg</a:t>
            </a:r>
            <a:r>
              <a:rPr lang="en-US"/>
              <a:t> IJJ, Appleton G, Axton M, Baak A et al. The FAIR Guiding Principles for scientific data management and stewardship. Scientific Data. 2016;3. 160018 </a:t>
            </a:r>
            <a:r>
              <a:rPr lang="en-GB">
                <a:hlinkClick r:id="rId3"/>
              </a:rPr>
              <a:t>https://doi.org/10.1038/sdata.2016.18</a:t>
            </a:r>
            <a:r>
              <a:rPr lang="en-GB"/>
              <a:t> </a:t>
            </a:r>
            <a:endParaRPr lang="en-US">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CAFD7F51-EE53-4F8D-98E9-58BE12961F98}" type="slidenum">
              <a:rPr lang="en-GB" smtClean="0"/>
              <a:t>40</a:t>
            </a:fld>
            <a:endParaRPr lang="en-GB"/>
          </a:p>
        </p:txBody>
      </p:sp>
    </p:spTree>
    <p:extLst>
      <p:ext uri="{BB962C8B-B14F-4D97-AF65-F5344CB8AC3E}">
        <p14:creationId xmlns:p14="http://schemas.microsoft.com/office/powerpoint/2010/main" val="1135969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fld id="{CAFD7F51-EE53-4F8D-98E9-58BE12961F98}" type="slidenum">
              <a:rPr lang="en-GB" smtClean="0"/>
              <a:t>41</a:t>
            </a:fld>
            <a:endParaRPr lang="en-GB"/>
          </a:p>
        </p:txBody>
      </p:sp>
    </p:spTree>
    <p:extLst>
      <p:ext uri="{BB962C8B-B14F-4D97-AF65-F5344CB8AC3E}">
        <p14:creationId xmlns:p14="http://schemas.microsoft.com/office/powerpoint/2010/main" val="21845219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fld id="{CAFD7F51-EE53-4F8D-98E9-58BE12961F98}" type="slidenum">
              <a:rPr lang="en-GB" smtClean="0"/>
              <a:t>42</a:t>
            </a:fld>
            <a:endParaRPr lang="en-GB"/>
          </a:p>
        </p:txBody>
      </p:sp>
    </p:spTree>
    <p:extLst>
      <p:ext uri="{BB962C8B-B14F-4D97-AF65-F5344CB8AC3E}">
        <p14:creationId xmlns:p14="http://schemas.microsoft.com/office/powerpoint/2010/main" val="37892548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EB8C46-3CC0-4772-A078-1F2C56282080}" type="slidenum">
              <a:rPr lang="en-GB" smtClean="0"/>
              <a:t>44</a:t>
            </a:fld>
            <a:endParaRPr lang="en-GB"/>
          </a:p>
        </p:txBody>
      </p:sp>
    </p:spTree>
    <p:extLst>
      <p:ext uri="{BB962C8B-B14F-4D97-AF65-F5344CB8AC3E}">
        <p14:creationId xmlns:p14="http://schemas.microsoft.com/office/powerpoint/2010/main" val="806358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3000">
                <a:solidFill>
                  <a:srgbClr val="231F20"/>
                </a:solidFill>
                <a:latin typeface="Source Sans Pro"/>
                <a:ea typeface="Source Sans Pro"/>
                <a:cs typeface="Arial"/>
                <a:hlinkClick r:id="rId3">
                  <a:extLst>
                    <a:ext uri="{A12FA001-AC4F-418D-AE19-62706E023703}">
                      <ahyp:hlinkClr xmlns:ahyp="http://schemas.microsoft.com/office/drawing/2018/hyperlinkcolor" val="tx"/>
                    </a:ext>
                  </a:extLst>
                </a:hlinkClick>
              </a:rPr>
              <a:t>(8)</a:t>
            </a:r>
            <a:r>
              <a:rPr lang="en-GB">
                <a:hlinkClick r:id="rId3">
                  <a:extLst>
                    <a:ext uri="{A12FA001-AC4F-418D-AE19-62706E023703}">
                      <ahyp:hlinkClr xmlns:ahyp="http://schemas.microsoft.com/office/drawing/2018/hyperlinkcolor" val="tx"/>
                    </a:ext>
                  </a:extLst>
                </a:hlinkClick>
              </a:rPr>
              <a:t>https://www.scinote.net/blog/fair-principles/</a:t>
            </a:r>
          </a:p>
          <a:p>
            <a:r>
              <a:rPr lang="en-GB" u="none">
                <a:hlinkClick r:id="rId4"/>
              </a:rPr>
              <a:t>(</a:t>
            </a:r>
            <a:r>
              <a:rPr lang="en-GB">
                <a:hlinkClick r:id="rId4"/>
              </a:rPr>
              <a:t>9</a:t>
            </a:r>
            <a:r>
              <a:rPr lang="en-GB" u="none">
                <a:hlinkClick r:id="rId4"/>
              </a:rPr>
              <a:t>) </a:t>
            </a:r>
            <a:r>
              <a:rPr lang="en-GB">
                <a:hlinkClick r:id="rId4"/>
              </a:rPr>
              <a:t>https://sites.google.com/sheffield.ac.uk/fair-guidance/home</a:t>
            </a:r>
            <a:r>
              <a:rPr lang="en-GB"/>
              <a:t> </a:t>
            </a:r>
            <a:endParaRPr lang="en-US"/>
          </a:p>
        </p:txBody>
      </p:sp>
      <p:sp>
        <p:nvSpPr>
          <p:cNvPr id="4" name="Slide Number Placeholder 3"/>
          <p:cNvSpPr>
            <a:spLocks noGrp="1"/>
          </p:cNvSpPr>
          <p:nvPr>
            <p:ph type="sldNum" sz="quarter" idx="5"/>
          </p:nvPr>
        </p:nvSpPr>
        <p:spPr/>
        <p:txBody>
          <a:bodyPr/>
          <a:lstStyle/>
          <a:p>
            <a:fld id="{CAFD7F51-EE53-4F8D-98E9-58BE12961F98}" type="slidenum">
              <a:rPr lang="en-GB" smtClean="0"/>
              <a:t>45</a:t>
            </a:fld>
            <a:endParaRPr lang="en-GB"/>
          </a:p>
        </p:txBody>
      </p:sp>
    </p:spTree>
    <p:extLst>
      <p:ext uri="{BB962C8B-B14F-4D97-AF65-F5344CB8AC3E}">
        <p14:creationId xmlns:p14="http://schemas.microsoft.com/office/powerpoint/2010/main" val="13976409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8EF53C-3DDB-4E8C-8741-5F14448100C9}" type="slidenum">
              <a:rPr lang="en-GB" smtClean="0"/>
              <a:t>46</a:t>
            </a:fld>
            <a:endParaRPr lang="en-GB"/>
          </a:p>
        </p:txBody>
      </p:sp>
    </p:spTree>
    <p:extLst>
      <p:ext uri="{BB962C8B-B14F-4D97-AF65-F5344CB8AC3E}">
        <p14:creationId xmlns:p14="http://schemas.microsoft.com/office/powerpoint/2010/main" val="28032150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8EF53C-3DDB-4E8C-8741-5F14448100C9}" type="slidenum">
              <a:rPr lang="en-GB" smtClean="0"/>
              <a:t>47</a:t>
            </a:fld>
            <a:endParaRPr lang="en-GB"/>
          </a:p>
        </p:txBody>
      </p:sp>
    </p:spTree>
    <p:extLst>
      <p:ext uri="{BB962C8B-B14F-4D97-AF65-F5344CB8AC3E}">
        <p14:creationId xmlns:p14="http://schemas.microsoft.com/office/powerpoint/2010/main" val="38743626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(10) https://ukdataservice.ac.uk/learning-hub/research-data-management/plan-to-share/data-management-planning-overview/</a:t>
            </a:r>
            <a:endParaRPr lang="en-US"/>
          </a:p>
        </p:txBody>
      </p:sp>
      <p:sp>
        <p:nvSpPr>
          <p:cNvPr id="4" name="Slide Number Placeholder 3"/>
          <p:cNvSpPr>
            <a:spLocks noGrp="1"/>
          </p:cNvSpPr>
          <p:nvPr>
            <p:ph type="sldNum" sz="quarter" idx="5"/>
          </p:nvPr>
        </p:nvSpPr>
        <p:spPr/>
        <p:txBody>
          <a:bodyPr/>
          <a:lstStyle/>
          <a:p>
            <a:fld id="{CAFD7F51-EE53-4F8D-98E9-58BE12961F98}" type="slidenum">
              <a:rPr lang="en-GB" smtClean="0"/>
              <a:t>48</a:t>
            </a:fld>
            <a:endParaRPr lang="en-GB"/>
          </a:p>
        </p:txBody>
      </p:sp>
    </p:spTree>
    <p:extLst>
      <p:ext uri="{BB962C8B-B14F-4D97-AF65-F5344CB8AC3E}">
        <p14:creationId xmlns:p14="http://schemas.microsoft.com/office/powerpoint/2010/main" val="29042641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(11) https://vocabularies.cessda.eu/</a:t>
            </a:r>
            <a:endParaRPr lang="en-US" dirty="0"/>
          </a:p>
          <a:p>
            <a:r>
              <a:rPr lang="en-US" dirty="0"/>
              <a:t>(12) https://www.ons.gov.uk/methodology/classificationsandstandards</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CAFD7F51-EE53-4F8D-98E9-58BE12961F98}" type="slidenum">
              <a:rPr lang="en-GB" smtClean="0"/>
              <a:t>49</a:t>
            </a:fld>
            <a:endParaRPr lang="en-GB"/>
          </a:p>
        </p:txBody>
      </p:sp>
    </p:spTree>
    <p:extLst>
      <p:ext uri="{BB962C8B-B14F-4D97-AF65-F5344CB8AC3E}">
        <p14:creationId xmlns:p14="http://schemas.microsoft.com/office/powerpoint/2010/main" val="20236449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(13) https://orcid.org/</a:t>
            </a:r>
            <a:endParaRPr lang="en-US">
              <a:ea typeface="Calibri"/>
              <a:cs typeface="Calibri"/>
            </a:endParaRPr>
          </a:p>
        </p:txBody>
      </p:sp>
      <p:sp>
        <p:nvSpPr>
          <p:cNvPr id="4" name="Slide Number Placeholder 3"/>
          <p:cNvSpPr>
            <a:spLocks noGrp="1"/>
          </p:cNvSpPr>
          <p:nvPr>
            <p:ph type="sldNum" sz="quarter" idx="5"/>
          </p:nvPr>
        </p:nvSpPr>
        <p:spPr/>
        <p:txBody>
          <a:bodyPr/>
          <a:lstStyle/>
          <a:p>
            <a:fld id="{CAFD7F51-EE53-4F8D-98E9-58BE12961F98}" type="slidenum">
              <a:rPr lang="en-GB" smtClean="0"/>
              <a:t>50</a:t>
            </a:fld>
            <a:endParaRPr lang="en-GB"/>
          </a:p>
        </p:txBody>
      </p:sp>
    </p:spTree>
    <p:extLst>
      <p:ext uri="{BB962C8B-B14F-4D97-AF65-F5344CB8AC3E}">
        <p14:creationId xmlns:p14="http://schemas.microsoft.com/office/powerpoint/2010/main" val="35338811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ea typeface="Calibri"/>
              <a:cs typeface="Calibri"/>
            </a:endParaRPr>
          </a:p>
        </p:txBody>
      </p:sp>
      <p:sp>
        <p:nvSpPr>
          <p:cNvPr id="4" name="Slide Number Placeholder 3"/>
          <p:cNvSpPr>
            <a:spLocks noGrp="1"/>
          </p:cNvSpPr>
          <p:nvPr>
            <p:ph type="sldNum" sz="quarter" idx="5"/>
          </p:nvPr>
        </p:nvSpPr>
        <p:spPr/>
        <p:txBody>
          <a:bodyPr/>
          <a:lstStyle/>
          <a:p>
            <a:fld id="{B18EF53C-3DDB-4E8C-8741-5F14448100C9}" type="slidenum">
              <a:rPr lang="en-GB" smtClean="0"/>
              <a:t>62</a:t>
            </a:fld>
            <a:endParaRPr lang="en-GB"/>
          </a:p>
        </p:txBody>
      </p:sp>
    </p:spTree>
    <p:extLst>
      <p:ext uri="{BB962C8B-B14F-4D97-AF65-F5344CB8AC3E}">
        <p14:creationId xmlns:p14="http://schemas.microsoft.com/office/powerpoint/2010/main" val="40339035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BEB8C46-3CC0-4772-A078-1F2C56282080}" type="slidenum">
              <a:rPr lang="en-GB" smtClean="0"/>
              <a:t>63</a:t>
            </a:fld>
            <a:endParaRPr lang="en-GB"/>
          </a:p>
        </p:txBody>
      </p:sp>
    </p:spTree>
    <p:extLst>
      <p:ext uri="{BB962C8B-B14F-4D97-AF65-F5344CB8AC3E}">
        <p14:creationId xmlns:p14="http://schemas.microsoft.com/office/powerpoint/2010/main" val="12457480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BEB8C46-3CC0-4772-A078-1F2C56282080}" type="slidenum">
              <a:rPr lang="en-GB" smtClean="0"/>
              <a:t>64</a:t>
            </a:fld>
            <a:endParaRPr lang="en-GB"/>
          </a:p>
        </p:txBody>
      </p:sp>
    </p:spTree>
    <p:extLst>
      <p:ext uri="{BB962C8B-B14F-4D97-AF65-F5344CB8AC3E}">
        <p14:creationId xmlns:p14="http://schemas.microsoft.com/office/powerpoint/2010/main" val="33047538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svg"/><Relationship Id="rId10" Type="http://schemas.openxmlformats.org/officeDocument/2006/relationships/hyperlink" Target="https://closer.ac.uk/sign-latest-news-closer/" TargetMode="External"/><Relationship Id="rId4" Type="http://schemas.openxmlformats.org/officeDocument/2006/relationships/image" Target="../media/image7.png"/><Relationship Id="rId9" Type="http://schemas.openxmlformats.org/officeDocument/2006/relationships/image" Target="../media/image12.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creativecommons.org/licenses/by/4.0/"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9.svg"/><Relationship Id="rId4" Type="http://schemas.openxmlformats.org/officeDocument/2006/relationships/image" Target="../media/image18.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20.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20.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8.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4.svg"/><Relationship Id="rId4" Type="http://schemas.openxmlformats.org/officeDocument/2006/relationships/image" Target="../media/image6.svg"/><Relationship Id="rId9" Type="http://schemas.openxmlformats.org/officeDocument/2006/relationships/image" Target="../media/image23.png"/></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8.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4.svg"/><Relationship Id="rId4" Type="http://schemas.openxmlformats.org/officeDocument/2006/relationships/image" Target="../media/image6.svg"/><Relationship Id="rId9" Type="http://schemas.openxmlformats.org/officeDocument/2006/relationships/image" Target="../media/image23.png"/></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8.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4.svg"/><Relationship Id="rId4" Type="http://schemas.openxmlformats.org/officeDocument/2006/relationships/image" Target="../media/image6.svg"/><Relationship Id="rId9" Type="http://schemas.openxmlformats.org/officeDocument/2006/relationships/image" Target="../media/image23.png"/></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8.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8.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24.svg"/><Relationship Id="rId2" Type="http://schemas.openxmlformats.org/officeDocument/2006/relationships/image" Target="../media/image13.png"/><Relationship Id="rId1" Type="http://schemas.openxmlformats.org/officeDocument/2006/relationships/slideMaster" Target="../slideMasters/slideMaster8.xml"/><Relationship Id="rId6" Type="http://schemas.openxmlformats.org/officeDocument/2006/relationships/image" Target="../media/image6.svg"/><Relationship Id="rId11" Type="http://schemas.openxmlformats.org/officeDocument/2006/relationships/image" Target="../media/image23.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22.svg"/><Relationship Id="rId9" Type="http://schemas.openxmlformats.org/officeDocument/2006/relationships/image" Target="../media/image9.png"/></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8.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6.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8.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24.svg"/></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8.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4.svg"/><Relationship Id="rId4" Type="http://schemas.openxmlformats.org/officeDocument/2006/relationships/image" Target="../media/image6.svg"/><Relationship Id="rId9" Type="http://schemas.openxmlformats.org/officeDocument/2006/relationships/image" Target="../media/image23.png"/></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8.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4.svg"/><Relationship Id="rId4" Type="http://schemas.openxmlformats.org/officeDocument/2006/relationships/image" Target="../media/image6.svg"/><Relationship Id="rId9" Type="http://schemas.openxmlformats.org/officeDocument/2006/relationships/image" Target="../media/image23.png"/></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8.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8.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Layouts/_rels/slideLayout9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24.svg"/><Relationship Id="rId2" Type="http://schemas.openxmlformats.org/officeDocument/2006/relationships/image" Target="../media/image13.png"/><Relationship Id="rId1" Type="http://schemas.openxmlformats.org/officeDocument/2006/relationships/slideMaster" Target="../slideMasters/slideMaster8.xml"/><Relationship Id="rId6" Type="http://schemas.openxmlformats.org/officeDocument/2006/relationships/image" Target="../media/image6.svg"/><Relationship Id="rId11" Type="http://schemas.openxmlformats.org/officeDocument/2006/relationships/image" Target="../media/image23.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22.svg"/><Relationship Id="rId9" Type="http://schemas.openxmlformats.org/officeDocument/2006/relationships/image" Target="../media/image9.png"/></Relationships>
</file>

<file path=ppt/slideLayouts/_rels/slideLayout9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8.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6.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9.xml"/><Relationship Id="rId5" Type="http://schemas.openxmlformats.org/officeDocument/2006/relationships/image" Target="../media/image19.svg"/><Relationship Id="rId4" Type="http://schemas.openxmlformats.org/officeDocument/2006/relationships/image" Target="../media/image18.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9.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9.xml"/><Relationship Id="rId4" Type="http://schemas.openxmlformats.org/officeDocument/2006/relationships/image" Target="../media/image20.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9.xml"/><Relationship Id="rId4" Type="http://schemas.openxmlformats.org/officeDocument/2006/relationships/image" Target="../media/image20.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3.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4.svg"/><Relationship Id="rId4" Type="http://schemas.openxmlformats.org/officeDocument/2006/relationships/image" Target="../media/image6.svg"/><Relationship Id="rId9" Type="http://schemas.openxmlformats.org/officeDocument/2006/relationships/image" Target="../media/image23.png"/></Relationships>
</file>

<file path=ppt/slideLayouts/_rels/slideLayout140.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3.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4.svg"/><Relationship Id="rId4" Type="http://schemas.openxmlformats.org/officeDocument/2006/relationships/image" Target="../media/image6.svg"/><Relationship Id="rId9" Type="http://schemas.openxmlformats.org/officeDocument/2006/relationships/image" Target="../media/image23.png"/></Relationships>
</file>

<file path=ppt/slideLayouts/_rels/slideLayout14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3.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4.svg"/><Relationship Id="rId4" Type="http://schemas.openxmlformats.org/officeDocument/2006/relationships/image" Target="../media/image6.svg"/><Relationship Id="rId9" Type="http://schemas.openxmlformats.org/officeDocument/2006/relationships/image" Target="../media/image23.png"/></Relationships>
</file>

<file path=ppt/slideLayouts/_rels/slideLayout14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Layouts/_rels/slideLayout14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Layouts/_rels/slideLayout14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24.svg"/><Relationship Id="rId2" Type="http://schemas.openxmlformats.org/officeDocument/2006/relationships/image" Target="../media/image13.png"/><Relationship Id="rId1" Type="http://schemas.openxmlformats.org/officeDocument/2006/relationships/slideMaster" Target="../slideMasters/slideMaster13.xml"/><Relationship Id="rId6" Type="http://schemas.openxmlformats.org/officeDocument/2006/relationships/image" Target="../media/image6.svg"/><Relationship Id="rId11" Type="http://schemas.openxmlformats.org/officeDocument/2006/relationships/image" Target="../media/image23.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22.svg"/><Relationship Id="rId9" Type="http://schemas.openxmlformats.org/officeDocument/2006/relationships/image" Target="../media/image9.png"/></Relationships>
</file>

<file path=ppt/slideLayouts/_rels/slideLayout14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6.png"/></Relationships>
</file>

<file path=ppt/slideLayouts/_rels/slideLayout14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24.svg"/></Relationships>
</file>

<file path=ppt/slideLayouts/_rels/slideLayout14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3.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4.svg"/><Relationship Id="rId4" Type="http://schemas.openxmlformats.org/officeDocument/2006/relationships/image" Target="../media/image6.svg"/><Relationship Id="rId9" Type="http://schemas.openxmlformats.org/officeDocument/2006/relationships/image" Target="../media/image23.png"/></Relationships>
</file>

<file path=ppt/slideLayouts/_rels/slideLayout14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3.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4.svg"/><Relationship Id="rId4" Type="http://schemas.openxmlformats.org/officeDocument/2006/relationships/image" Target="../media/image6.svg"/><Relationship Id="rId9" Type="http://schemas.openxmlformats.org/officeDocument/2006/relationships/image" Target="../media/image23.png"/></Relationships>
</file>

<file path=ppt/slideLayouts/_rels/slideLayout14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Layouts/_rels/slideLayout15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Layouts/_rels/slideLayout15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24.svg"/><Relationship Id="rId2" Type="http://schemas.openxmlformats.org/officeDocument/2006/relationships/image" Target="../media/image13.png"/><Relationship Id="rId1" Type="http://schemas.openxmlformats.org/officeDocument/2006/relationships/slideMaster" Target="../slideMasters/slideMaster13.xml"/><Relationship Id="rId6" Type="http://schemas.openxmlformats.org/officeDocument/2006/relationships/image" Target="../media/image6.svg"/><Relationship Id="rId11" Type="http://schemas.openxmlformats.org/officeDocument/2006/relationships/image" Target="../media/image23.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22.svg"/><Relationship Id="rId9" Type="http://schemas.openxmlformats.org/officeDocument/2006/relationships/image" Target="../media/image9.png"/></Relationships>
</file>

<file path=ppt/slideLayouts/_rels/slideLayout15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no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9A494BC5-9E75-3100-95F3-C25BFCA322E4}"/>
              </a:ext>
            </a:extLst>
          </p:cNvPr>
          <p:cNvSpPr>
            <a:spLocks noGrp="1"/>
          </p:cNvSpPr>
          <p:nvPr>
            <p:ph type="body" sz="quarter" idx="10" hasCustomPrompt="1"/>
          </p:nvPr>
        </p:nvSpPr>
        <p:spPr>
          <a:xfrm>
            <a:off x="575734" y="4591940"/>
            <a:ext cx="6625167" cy="1044744"/>
          </a:xfrm>
        </p:spPr>
        <p:txBody>
          <a:bodyPr/>
          <a:lstStyle/>
          <a:p>
            <a:pPr lvl="0"/>
            <a:r>
              <a:rPr lang="en-GB"/>
              <a:t>Click to add subheading</a:t>
            </a:r>
          </a:p>
        </p:txBody>
      </p:sp>
      <p:sp>
        <p:nvSpPr>
          <p:cNvPr id="6" name="Text Placeholder 5">
            <a:extLst>
              <a:ext uri="{FF2B5EF4-FFF2-40B4-BE49-F238E27FC236}">
                <a16:creationId xmlns:a16="http://schemas.microsoft.com/office/drawing/2014/main" id="{6607746A-B5A9-34C0-5B10-3038C3C6D5C2}"/>
              </a:ext>
            </a:extLst>
          </p:cNvPr>
          <p:cNvSpPr>
            <a:spLocks noGrp="1"/>
          </p:cNvSpPr>
          <p:nvPr>
            <p:ph type="body" sz="quarter" idx="11" hasCustomPrompt="1"/>
          </p:nvPr>
        </p:nvSpPr>
        <p:spPr>
          <a:xfrm>
            <a:off x="575734" y="6138038"/>
            <a:ext cx="6625167" cy="322029"/>
          </a:xfrm>
        </p:spPr>
        <p:txBody>
          <a:bodyPr/>
          <a:lstStyle>
            <a:lvl1pPr>
              <a:defRPr sz="2133" b="0">
                <a:solidFill>
                  <a:schemeClr val="accent1"/>
                </a:solidFill>
              </a:defRPr>
            </a:lvl1pPr>
          </a:lstStyle>
          <a:p>
            <a:pPr lvl="0"/>
            <a:r>
              <a:rPr lang="en-GB"/>
              <a:t>Click to add date</a:t>
            </a:r>
          </a:p>
        </p:txBody>
      </p:sp>
      <p:cxnSp>
        <p:nvCxnSpPr>
          <p:cNvPr id="8" name="Straight Connector 7">
            <a:extLst>
              <a:ext uri="{FF2B5EF4-FFF2-40B4-BE49-F238E27FC236}">
                <a16:creationId xmlns:a16="http://schemas.microsoft.com/office/drawing/2014/main" id="{FA5DE800-10ED-9523-3551-56BE0A57216C}"/>
              </a:ext>
            </a:extLst>
          </p:cNvPr>
          <p:cNvCxnSpPr/>
          <p:nvPr/>
        </p:nvCxnSpPr>
        <p:spPr>
          <a:xfrm>
            <a:off x="575734" y="5879507"/>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pic>
        <p:nvPicPr>
          <p:cNvPr id="10" name="Graphic 9">
            <a:extLst>
              <a:ext uri="{FF2B5EF4-FFF2-40B4-BE49-F238E27FC236}">
                <a16:creationId xmlns:a16="http://schemas.microsoft.com/office/drawing/2014/main" id="{42BA425A-B53F-5A58-84BB-202C58FC9C5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37078" y="260491"/>
            <a:ext cx="7332133" cy="6519333"/>
          </a:xfrm>
          <a:prstGeom prst="rect">
            <a:avLst/>
          </a:prstGeom>
        </p:spPr>
      </p:pic>
    </p:spTree>
    <p:extLst>
      <p:ext uri="{BB962C8B-B14F-4D97-AF65-F5344CB8AC3E}">
        <p14:creationId xmlns:p14="http://schemas.microsoft.com/office/powerpoint/2010/main" val="373221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with circl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9A494BC5-9E75-3100-95F3-C25BFCA322E4}"/>
              </a:ext>
            </a:extLst>
          </p:cNvPr>
          <p:cNvSpPr>
            <a:spLocks noGrp="1"/>
          </p:cNvSpPr>
          <p:nvPr>
            <p:ph type="body" sz="quarter" idx="10" hasCustomPrompt="1"/>
          </p:nvPr>
        </p:nvSpPr>
        <p:spPr>
          <a:xfrm>
            <a:off x="575734" y="4591940"/>
            <a:ext cx="6625167" cy="1044744"/>
          </a:xfrm>
        </p:spPr>
        <p:txBody>
          <a:bodyPr/>
          <a:lstStyle/>
          <a:p>
            <a:pPr lvl="0"/>
            <a:r>
              <a:rPr lang="en-GB"/>
              <a:t>Click to add subheading</a:t>
            </a:r>
          </a:p>
        </p:txBody>
      </p:sp>
      <p:sp>
        <p:nvSpPr>
          <p:cNvPr id="6" name="Text Placeholder 5">
            <a:extLst>
              <a:ext uri="{FF2B5EF4-FFF2-40B4-BE49-F238E27FC236}">
                <a16:creationId xmlns:a16="http://schemas.microsoft.com/office/drawing/2014/main" id="{6607746A-B5A9-34C0-5B10-3038C3C6D5C2}"/>
              </a:ext>
            </a:extLst>
          </p:cNvPr>
          <p:cNvSpPr>
            <a:spLocks noGrp="1"/>
          </p:cNvSpPr>
          <p:nvPr>
            <p:ph type="body" sz="quarter" idx="11" hasCustomPrompt="1"/>
          </p:nvPr>
        </p:nvSpPr>
        <p:spPr>
          <a:xfrm>
            <a:off x="575734" y="6138038"/>
            <a:ext cx="6625167" cy="322029"/>
          </a:xfrm>
        </p:spPr>
        <p:txBody>
          <a:bodyPr/>
          <a:lstStyle>
            <a:lvl1pPr>
              <a:defRPr sz="2133" b="0">
                <a:solidFill>
                  <a:schemeClr val="accent1"/>
                </a:solidFill>
              </a:defRPr>
            </a:lvl1pPr>
          </a:lstStyle>
          <a:p>
            <a:pPr lvl="0"/>
            <a:r>
              <a:rPr lang="en-GB"/>
              <a:t>Click to add date</a:t>
            </a:r>
          </a:p>
        </p:txBody>
      </p:sp>
      <p:cxnSp>
        <p:nvCxnSpPr>
          <p:cNvPr id="8" name="Straight Connector 7">
            <a:extLst>
              <a:ext uri="{FF2B5EF4-FFF2-40B4-BE49-F238E27FC236}">
                <a16:creationId xmlns:a16="http://schemas.microsoft.com/office/drawing/2014/main" id="{FA5DE800-10ED-9523-3551-56BE0A57216C}"/>
              </a:ext>
            </a:extLst>
          </p:cNvPr>
          <p:cNvCxnSpPr/>
          <p:nvPr/>
        </p:nvCxnSpPr>
        <p:spPr>
          <a:xfrm>
            <a:off x="575734" y="5879507"/>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grpSp>
        <p:nvGrpSpPr>
          <p:cNvPr id="3" name="Group 2">
            <a:extLst>
              <a:ext uri="{FF2B5EF4-FFF2-40B4-BE49-F238E27FC236}">
                <a16:creationId xmlns:a16="http://schemas.microsoft.com/office/drawing/2014/main" id="{B53CDA5D-1FEA-1E07-B91F-038699B5108E}"/>
              </a:ext>
            </a:extLst>
          </p:cNvPr>
          <p:cNvGrpSpPr/>
          <p:nvPr/>
        </p:nvGrpSpPr>
        <p:grpSpPr>
          <a:xfrm>
            <a:off x="6970229" y="473317"/>
            <a:ext cx="4903369" cy="5936273"/>
            <a:chOff x="5227671" y="354987"/>
            <a:chExt cx="3677527" cy="4452205"/>
          </a:xfrm>
        </p:grpSpPr>
        <p:sp>
          <p:nvSpPr>
            <p:cNvPr id="5" name="Freeform 4">
              <a:extLst>
                <a:ext uri="{FF2B5EF4-FFF2-40B4-BE49-F238E27FC236}">
                  <a16:creationId xmlns:a16="http://schemas.microsoft.com/office/drawing/2014/main" id="{A446BA3F-1AAB-A641-CC08-A1F0593B5046}"/>
                </a:ext>
              </a:extLst>
            </p:cNvPr>
            <p:cNvSpPr/>
            <p:nvPr/>
          </p:nvSpPr>
          <p:spPr>
            <a:xfrm rot="20802852">
              <a:off x="8658546" y="354987"/>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2400"/>
            </a:p>
          </p:txBody>
        </p:sp>
        <p:sp>
          <p:nvSpPr>
            <p:cNvPr id="7" name="Freeform 6">
              <a:extLst>
                <a:ext uri="{FF2B5EF4-FFF2-40B4-BE49-F238E27FC236}">
                  <a16:creationId xmlns:a16="http://schemas.microsoft.com/office/drawing/2014/main" id="{299F3066-B348-435A-7629-4AD2DBABC027}"/>
                </a:ext>
              </a:extLst>
            </p:cNvPr>
            <p:cNvSpPr/>
            <p:nvPr/>
          </p:nvSpPr>
          <p:spPr>
            <a:xfrm rot="21046898">
              <a:off x="8173750" y="4616937"/>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EC008B"/>
            </a:solidFill>
            <a:ln w="9509"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7487D308-0704-EC18-903A-9505E0F2D488}"/>
                </a:ext>
              </a:extLst>
            </p:cNvPr>
            <p:cNvSpPr/>
            <p:nvPr/>
          </p:nvSpPr>
          <p:spPr>
            <a:xfrm>
              <a:off x="7939525" y="557922"/>
              <a:ext cx="475700" cy="474681"/>
            </a:xfrm>
            <a:custGeom>
              <a:avLst/>
              <a:gdLst>
                <a:gd name="connsiteX0" fmla="*/ 238802 w 475700"/>
                <a:gd name="connsiteY0" fmla="*/ 474681 h 474681"/>
                <a:gd name="connsiteX1" fmla="*/ 276858 w 475700"/>
                <a:gd name="connsiteY1" fmla="*/ 471827 h 474681"/>
                <a:gd name="connsiteX2" fmla="*/ 469041 w 475700"/>
                <a:gd name="connsiteY2" fmla="*/ 293941 h 474681"/>
                <a:gd name="connsiteX3" fmla="*/ 475701 w 475700"/>
                <a:gd name="connsiteY3" fmla="*/ 237816 h 474681"/>
                <a:gd name="connsiteX4" fmla="*/ 237850 w 475700"/>
                <a:gd name="connsiteY4" fmla="*/ 0 h 474681"/>
                <a:gd name="connsiteX5" fmla="*/ 0 w 475700"/>
                <a:gd name="connsiteY5" fmla="*/ 237816 h 474681"/>
                <a:gd name="connsiteX6" fmla="*/ 238802 w 475700"/>
                <a:gd name="connsiteY6" fmla="*/ 474681 h 4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1">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2400"/>
            </a:p>
          </p:txBody>
        </p:sp>
        <p:sp>
          <p:nvSpPr>
            <p:cNvPr id="11" name="Freeform 10">
              <a:extLst>
                <a:ext uri="{FF2B5EF4-FFF2-40B4-BE49-F238E27FC236}">
                  <a16:creationId xmlns:a16="http://schemas.microsoft.com/office/drawing/2014/main" id="{2FAB8507-5CEC-1A1F-BBEF-532D081A2B79}"/>
                </a:ext>
              </a:extLst>
            </p:cNvPr>
            <p:cNvSpPr/>
            <p:nvPr/>
          </p:nvSpPr>
          <p:spPr>
            <a:xfrm>
              <a:off x="6266672" y="1169486"/>
              <a:ext cx="278099" cy="283576"/>
            </a:xfrm>
            <a:custGeom>
              <a:avLst/>
              <a:gdLst>
                <a:gd name="connsiteX0" fmla="*/ 290 w 278099"/>
                <a:gd name="connsiteY0" fmla="*/ 133276 h 283576"/>
                <a:gd name="connsiteX1" fmla="*/ 124924 w 278099"/>
                <a:gd name="connsiteY1" fmla="*/ 283576 h 283576"/>
                <a:gd name="connsiteX2" fmla="*/ 278099 w 278099"/>
                <a:gd name="connsiteY2" fmla="*/ 99982 h 283576"/>
                <a:gd name="connsiteX3" fmla="*/ 152514 w 278099"/>
                <a:gd name="connsiteY3" fmla="*/ 99 h 283576"/>
                <a:gd name="connsiteX4" fmla="*/ 290 w 278099"/>
                <a:gd name="connsiteY4" fmla="*/ 133276 h 28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099" h="283576">
                  <a:moveTo>
                    <a:pt x="290" y="133276"/>
                  </a:moveTo>
                  <a:cubicBezTo>
                    <a:pt x="-4467" y="209378"/>
                    <a:pt x="49763" y="275015"/>
                    <a:pt x="124924" y="283576"/>
                  </a:cubicBezTo>
                  <a:cubicBezTo>
                    <a:pt x="150612" y="203670"/>
                    <a:pt x="206744" y="138033"/>
                    <a:pt x="278099" y="99982"/>
                  </a:cubicBezTo>
                  <a:cubicBezTo>
                    <a:pt x="260974" y="45760"/>
                    <a:pt x="212453" y="4856"/>
                    <a:pt x="152514" y="99"/>
                  </a:cubicBezTo>
                  <a:cubicBezTo>
                    <a:pt x="73548" y="-2754"/>
                    <a:pt x="5999" y="56224"/>
                    <a:pt x="290" y="133276"/>
                  </a:cubicBezTo>
                  <a:close/>
                </a:path>
              </a:pathLst>
            </a:custGeom>
            <a:solidFill>
              <a:srgbClr val="FBAF3F"/>
            </a:solidFill>
            <a:ln w="9509" cap="flat">
              <a:noFill/>
              <a:prstDash val="solid"/>
              <a:miter/>
            </a:ln>
          </p:spPr>
          <p:txBody>
            <a:bodyPr rtlCol="0" anchor="ctr"/>
            <a:lstStyle/>
            <a:p>
              <a:endParaRPr lang="en-GB" sz="2400"/>
            </a:p>
          </p:txBody>
        </p:sp>
        <p:sp>
          <p:nvSpPr>
            <p:cNvPr id="12" name="Freeform 11">
              <a:extLst>
                <a:ext uri="{FF2B5EF4-FFF2-40B4-BE49-F238E27FC236}">
                  <a16:creationId xmlns:a16="http://schemas.microsoft.com/office/drawing/2014/main" id="{0D2FDB55-0B3B-CE4C-5219-934EE74202DE}"/>
                </a:ext>
              </a:extLst>
            </p:cNvPr>
            <p:cNvSpPr/>
            <p:nvPr/>
          </p:nvSpPr>
          <p:spPr>
            <a:xfrm>
              <a:off x="8196404" y="1386474"/>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FBAF3F"/>
            </a:solidFill>
            <a:ln w="9509" cap="flat">
              <a:noFill/>
              <a:prstDash val="solid"/>
              <a:miter/>
            </a:ln>
          </p:spPr>
          <p:txBody>
            <a:bodyPr rtlCol="0" anchor="ctr"/>
            <a:lstStyle/>
            <a:p>
              <a:endParaRPr lang="en-GB" sz="2400"/>
            </a:p>
          </p:txBody>
        </p:sp>
        <p:sp>
          <p:nvSpPr>
            <p:cNvPr id="13" name="Freeform 12">
              <a:extLst>
                <a:ext uri="{FF2B5EF4-FFF2-40B4-BE49-F238E27FC236}">
                  <a16:creationId xmlns:a16="http://schemas.microsoft.com/office/drawing/2014/main" id="{D1C7FFF3-CB87-9356-042C-63D5C25ED9C5}"/>
                </a:ext>
              </a:extLst>
            </p:cNvPr>
            <p:cNvSpPr/>
            <p:nvPr/>
          </p:nvSpPr>
          <p:spPr>
            <a:xfrm rot="20802852">
              <a:off x="7594058" y="1079892"/>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2400"/>
            </a:p>
          </p:txBody>
        </p:sp>
        <p:sp>
          <p:nvSpPr>
            <p:cNvPr id="14" name="Freeform 13">
              <a:extLst>
                <a:ext uri="{FF2B5EF4-FFF2-40B4-BE49-F238E27FC236}">
                  <a16:creationId xmlns:a16="http://schemas.microsoft.com/office/drawing/2014/main" id="{38B5B60F-826C-E049-88FD-A8346F894DE2}"/>
                </a:ext>
              </a:extLst>
            </p:cNvPr>
            <p:cNvSpPr/>
            <p:nvPr/>
          </p:nvSpPr>
          <p:spPr>
            <a:xfrm>
              <a:off x="8531288" y="4240268"/>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2400"/>
            </a:p>
          </p:txBody>
        </p:sp>
        <p:sp>
          <p:nvSpPr>
            <p:cNvPr id="15" name="Freeform 14">
              <a:extLst>
                <a:ext uri="{FF2B5EF4-FFF2-40B4-BE49-F238E27FC236}">
                  <a16:creationId xmlns:a16="http://schemas.microsoft.com/office/drawing/2014/main" id="{E17738C0-AEB0-1995-65B2-5A8E64C4D6A9}"/>
                </a:ext>
              </a:extLst>
            </p:cNvPr>
            <p:cNvSpPr/>
            <p:nvPr/>
          </p:nvSpPr>
          <p:spPr>
            <a:xfrm>
              <a:off x="5227671" y="4161236"/>
              <a:ext cx="288634" cy="353311"/>
            </a:xfrm>
            <a:custGeom>
              <a:avLst/>
              <a:gdLst>
                <a:gd name="connsiteX0" fmla="*/ 288635 w 288634"/>
                <a:gd name="connsiteY0" fmla="*/ 40029 h 353311"/>
                <a:gd name="connsiteX1" fmla="*/ 139265 w 288634"/>
                <a:gd name="connsiteY1" fmla="*/ 3882 h 353311"/>
                <a:gd name="connsiteX2" fmla="*/ 4166 w 288634"/>
                <a:gd name="connsiteY2" fmla="*/ 214111 h 353311"/>
                <a:gd name="connsiteX3" fmla="*/ 214425 w 288634"/>
                <a:gd name="connsiteY3" fmla="*/ 349190 h 353311"/>
                <a:gd name="connsiteX4" fmla="*/ 277218 w 288634"/>
                <a:gd name="connsiteY4" fmla="*/ 322555 h 353311"/>
                <a:gd name="connsiteX5" fmla="*/ 265801 w 288634"/>
                <a:gd name="connsiteY5" fmla="*/ 282602 h 353311"/>
                <a:gd name="connsiteX6" fmla="*/ 288635 w 288634"/>
                <a:gd name="connsiteY6" fmla="*/ 40029 h 353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634" h="353311">
                  <a:moveTo>
                    <a:pt x="288635" y="40029"/>
                  </a:moveTo>
                  <a:cubicBezTo>
                    <a:pt x="248676" y="6735"/>
                    <a:pt x="193494" y="-7534"/>
                    <a:pt x="139265" y="3882"/>
                  </a:cubicBezTo>
                  <a:cubicBezTo>
                    <a:pt x="43173" y="24809"/>
                    <a:pt x="-16765" y="118985"/>
                    <a:pt x="4166" y="214111"/>
                  </a:cubicBezTo>
                  <a:cubicBezTo>
                    <a:pt x="25096" y="309238"/>
                    <a:pt x="119285" y="370118"/>
                    <a:pt x="214425" y="349190"/>
                  </a:cubicBezTo>
                  <a:cubicBezTo>
                    <a:pt x="237259" y="344434"/>
                    <a:pt x="258190" y="334922"/>
                    <a:pt x="277218" y="322555"/>
                  </a:cubicBezTo>
                  <a:cubicBezTo>
                    <a:pt x="272461" y="309238"/>
                    <a:pt x="269607" y="295920"/>
                    <a:pt x="265801" y="282602"/>
                  </a:cubicBezTo>
                  <a:cubicBezTo>
                    <a:pt x="247724" y="197939"/>
                    <a:pt x="257238" y="114228"/>
                    <a:pt x="288635" y="40029"/>
                  </a:cubicBezTo>
                  <a:close/>
                </a:path>
              </a:pathLst>
            </a:custGeom>
            <a:solidFill>
              <a:srgbClr val="399996"/>
            </a:solidFill>
            <a:ln w="9509" cap="flat">
              <a:noFill/>
              <a:prstDash val="solid"/>
              <a:miter/>
            </a:ln>
          </p:spPr>
          <p:txBody>
            <a:bodyPr rtlCol="0" anchor="ctr"/>
            <a:lstStyle/>
            <a:p>
              <a:endParaRPr lang="en-GB" sz="2400"/>
            </a:p>
          </p:txBody>
        </p:sp>
        <p:sp>
          <p:nvSpPr>
            <p:cNvPr id="16" name="Freeform 15">
              <a:extLst>
                <a:ext uri="{FF2B5EF4-FFF2-40B4-BE49-F238E27FC236}">
                  <a16:creationId xmlns:a16="http://schemas.microsoft.com/office/drawing/2014/main" id="{9577EE61-1706-BB1C-ADC9-309407252998}"/>
                </a:ext>
              </a:extLst>
            </p:cNvPr>
            <p:cNvSpPr/>
            <p:nvPr/>
          </p:nvSpPr>
          <p:spPr>
            <a:xfrm>
              <a:off x="5484378" y="4201266"/>
              <a:ext cx="97056" cy="281574"/>
            </a:xfrm>
            <a:custGeom>
              <a:avLst/>
              <a:gdLst>
                <a:gd name="connsiteX0" fmla="*/ 92818 w 97056"/>
                <a:gd name="connsiteY0" fmla="*/ 98932 h 281574"/>
                <a:gd name="connsiteX1" fmla="*/ 31928 w 97056"/>
                <a:gd name="connsiteY1" fmla="*/ 0 h 281574"/>
                <a:gd name="connsiteX2" fmla="*/ 9094 w 97056"/>
                <a:gd name="connsiteY2" fmla="*/ 241621 h 281574"/>
                <a:gd name="connsiteX3" fmla="*/ 20511 w 97056"/>
                <a:gd name="connsiteY3" fmla="*/ 281574 h 281574"/>
                <a:gd name="connsiteX4" fmla="*/ 92818 w 97056"/>
                <a:gd name="connsiteY4" fmla="*/ 98932 h 281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6" h="281574">
                  <a:moveTo>
                    <a:pt x="92818" y="98932"/>
                  </a:moveTo>
                  <a:cubicBezTo>
                    <a:pt x="84255" y="58027"/>
                    <a:pt x="61421" y="24733"/>
                    <a:pt x="31928" y="0"/>
                  </a:cubicBezTo>
                  <a:cubicBezTo>
                    <a:pt x="531" y="74199"/>
                    <a:pt x="-8983" y="157910"/>
                    <a:pt x="9094" y="241621"/>
                  </a:cubicBezTo>
                  <a:cubicBezTo>
                    <a:pt x="11948" y="254939"/>
                    <a:pt x="15754" y="269208"/>
                    <a:pt x="20511" y="281574"/>
                  </a:cubicBezTo>
                  <a:cubicBezTo>
                    <a:pt x="77595" y="243524"/>
                    <a:pt x="108991" y="171228"/>
                    <a:pt x="92818" y="98932"/>
                  </a:cubicBezTo>
                  <a:close/>
                </a:path>
              </a:pathLst>
            </a:custGeom>
            <a:solidFill>
              <a:srgbClr val="44682E"/>
            </a:solidFill>
            <a:ln w="9509"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282D667A-2F3A-317E-3EC4-EC58C94E4F71}"/>
                </a:ext>
              </a:extLst>
            </p:cNvPr>
            <p:cNvSpPr/>
            <p:nvPr/>
          </p:nvSpPr>
          <p:spPr>
            <a:xfrm>
              <a:off x="8179279" y="825228"/>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59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0"/>
                    <a:pt x="21882" y="504170"/>
                    <a:pt x="58987" y="561246"/>
                  </a:cubicBezTo>
                  <a:cubicBezTo>
                    <a:pt x="78966" y="544123"/>
                    <a:pt x="105606" y="533659"/>
                    <a:pt x="134148" y="533659"/>
                  </a:cubicBezTo>
                  <a:cubicBezTo>
                    <a:pt x="199794" y="533659"/>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2400"/>
            </a:p>
          </p:txBody>
        </p:sp>
        <p:sp>
          <p:nvSpPr>
            <p:cNvPr id="18" name="Freeform 17">
              <a:extLst>
                <a:ext uri="{FF2B5EF4-FFF2-40B4-BE49-F238E27FC236}">
                  <a16:creationId xmlns:a16="http://schemas.microsoft.com/office/drawing/2014/main" id="{E34CE719-DD7F-29A7-9FD8-389277D8249D}"/>
                </a:ext>
              </a:extLst>
            </p:cNvPr>
            <p:cNvSpPr/>
            <p:nvPr/>
          </p:nvSpPr>
          <p:spPr>
            <a:xfrm>
              <a:off x="8216383" y="851863"/>
              <a:ext cx="192183" cy="177886"/>
            </a:xfrm>
            <a:custGeom>
              <a:avLst/>
              <a:gdLst>
                <a:gd name="connsiteX0" fmla="*/ 0 w 192183"/>
                <a:gd name="connsiteY0" fmla="*/ 177887 h 177886"/>
                <a:gd name="connsiteX1" fmla="*/ 192183 w 192183"/>
                <a:gd name="connsiteY1" fmla="*/ 0 h 177886"/>
                <a:gd name="connsiteX2" fmla="*/ 0 w 192183"/>
                <a:gd name="connsiteY2" fmla="*/ 177887 h 177886"/>
              </a:gdLst>
              <a:ahLst/>
              <a:cxnLst>
                <a:cxn ang="0">
                  <a:pos x="connsiteX0" y="connsiteY0"/>
                </a:cxn>
                <a:cxn ang="0">
                  <a:pos x="connsiteX1" y="connsiteY1"/>
                </a:cxn>
                <a:cxn ang="0">
                  <a:pos x="connsiteX2" y="connsiteY2"/>
                </a:cxn>
              </a:cxnLst>
              <a:rect l="l" t="t" r="r" b="b"/>
              <a:pathLst>
                <a:path w="192183" h="177886">
                  <a:moveTo>
                    <a:pt x="0" y="177887"/>
                  </a:moveTo>
                  <a:cubicBezTo>
                    <a:pt x="94189" y="162666"/>
                    <a:pt x="170301" y="91321"/>
                    <a:pt x="192183" y="0"/>
                  </a:cubicBezTo>
                  <a:cubicBezTo>
                    <a:pt x="108460" y="32343"/>
                    <a:pt x="39959" y="97029"/>
                    <a:pt x="0" y="177887"/>
                  </a:cubicBezTo>
                  <a:close/>
                </a:path>
              </a:pathLst>
            </a:custGeom>
            <a:solidFill>
              <a:srgbClr val="081E82"/>
            </a:solidFill>
            <a:ln w="9509" cap="flat">
              <a:noFill/>
              <a:prstDash val="solid"/>
              <a:miter/>
            </a:ln>
          </p:spPr>
          <p:txBody>
            <a:bodyPr rtlCol="0" anchor="ctr"/>
            <a:lstStyle/>
            <a:p>
              <a:endParaRPr lang="en-GB" sz="2400"/>
            </a:p>
          </p:txBody>
        </p:sp>
        <p:sp>
          <p:nvSpPr>
            <p:cNvPr id="19" name="Freeform 18">
              <a:extLst>
                <a:ext uri="{FF2B5EF4-FFF2-40B4-BE49-F238E27FC236}">
                  <a16:creationId xmlns:a16="http://schemas.microsoft.com/office/drawing/2014/main" id="{E9DF00C1-D080-DC8B-E071-DA70AAADF645}"/>
                </a:ext>
              </a:extLst>
            </p:cNvPr>
            <p:cNvSpPr/>
            <p:nvPr/>
          </p:nvSpPr>
          <p:spPr>
            <a:xfrm>
              <a:off x="8239217" y="135888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F7B48"/>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D85F51C8-C369-9F62-915F-3F34172FFD1B}"/>
                </a:ext>
              </a:extLst>
            </p:cNvPr>
            <p:cNvSpPr/>
            <p:nvPr/>
          </p:nvSpPr>
          <p:spPr>
            <a:xfrm>
              <a:off x="5504889" y="3960596"/>
              <a:ext cx="771586" cy="800559"/>
            </a:xfrm>
            <a:custGeom>
              <a:avLst/>
              <a:gdLst>
                <a:gd name="connsiteX0" fmla="*/ 326331 w 771586"/>
                <a:gd name="connsiteY0" fmla="*/ 0 h 800559"/>
                <a:gd name="connsiteX1" fmla="*/ 295886 w 771586"/>
                <a:gd name="connsiteY1" fmla="*/ 5708 h 800559"/>
                <a:gd name="connsiteX2" fmla="*/ 11417 w 771586"/>
                <a:gd name="connsiteY2" fmla="*/ 241621 h 800559"/>
                <a:gd name="connsiteX3" fmla="*/ 72307 w 771586"/>
                <a:gd name="connsiteY3" fmla="*/ 340553 h 800559"/>
                <a:gd name="connsiteX4" fmla="*/ 0 w 771586"/>
                <a:gd name="connsiteY4" fmla="*/ 524147 h 800559"/>
                <a:gd name="connsiteX5" fmla="*/ 467138 w 771586"/>
                <a:gd name="connsiteY5" fmla="*/ 791452 h 800559"/>
                <a:gd name="connsiteX6" fmla="*/ 771587 w 771586"/>
                <a:gd name="connsiteY6" fmla="*/ 497511 h 800559"/>
                <a:gd name="connsiteX7" fmla="*/ 326331 w 771586"/>
                <a:gd name="connsiteY7" fmla="*/ 0 h 800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1586" h="800559">
                  <a:moveTo>
                    <a:pt x="326331" y="0"/>
                  </a:moveTo>
                  <a:cubicBezTo>
                    <a:pt x="315865" y="951"/>
                    <a:pt x="306351" y="2854"/>
                    <a:pt x="295886" y="5708"/>
                  </a:cubicBezTo>
                  <a:cubicBezTo>
                    <a:pt x="163641" y="34246"/>
                    <a:pt x="60890" y="125567"/>
                    <a:pt x="11417" y="241621"/>
                  </a:cubicBezTo>
                  <a:cubicBezTo>
                    <a:pt x="40910" y="266354"/>
                    <a:pt x="62793" y="299648"/>
                    <a:pt x="72307" y="340553"/>
                  </a:cubicBezTo>
                  <a:cubicBezTo>
                    <a:pt x="88480" y="412849"/>
                    <a:pt x="57084" y="485145"/>
                    <a:pt x="0" y="524147"/>
                  </a:cubicBezTo>
                  <a:cubicBezTo>
                    <a:pt x="63744" y="717253"/>
                    <a:pt x="263538" y="835210"/>
                    <a:pt x="467138" y="791452"/>
                  </a:cubicBezTo>
                  <a:cubicBezTo>
                    <a:pt x="621265" y="758158"/>
                    <a:pt x="735433" y="640201"/>
                    <a:pt x="771587" y="497511"/>
                  </a:cubicBezTo>
                  <a:cubicBezTo>
                    <a:pt x="589869" y="364334"/>
                    <a:pt x="437645" y="195009"/>
                    <a:pt x="326331" y="0"/>
                  </a:cubicBezTo>
                  <a:close/>
                </a:path>
              </a:pathLst>
            </a:custGeom>
            <a:solidFill>
              <a:srgbClr val="FBAF3F"/>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BF01AE12-ED95-4906-79FC-9D62F0B25DCF}"/>
                </a:ext>
              </a:extLst>
            </p:cNvPr>
            <p:cNvSpPr/>
            <p:nvPr/>
          </p:nvSpPr>
          <p:spPr>
            <a:xfrm>
              <a:off x="6375549" y="1236447"/>
              <a:ext cx="613290" cy="559070"/>
            </a:xfrm>
            <a:custGeom>
              <a:avLst/>
              <a:gdLst>
                <a:gd name="connsiteX0" fmla="*/ 612575 w 613290"/>
                <a:gd name="connsiteY0" fmla="*/ 334572 h 559070"/>
                <a:gd name="connsiteX1" fmla="*/ 328106 w 613290"/>
                <a:gd name="connsiteY1" fmla="*/ 678 h 559070"/>
                <a:gd name="connsiteX2" fmla="*/ 168271 w 613290"/>
                <a:gd name="connsiteY2" fmla="*/ 33972 h 559070"/>
                <a:gd name="connsiteX3" fmla="*/ 173979 w 613290"/>
                <a:gd name="connsiteY3" fmla="*/ 86292 h 559070"/>
                <a:gd name="connsiteX4" fmla="*/ 22707 w 613290"/>
                <a:gd name="connsiteY4" fmla="*/ 218517 h 559070"/>
                <a:gd name="connsiteX5" fmla="*/ 15095 w 613290"/>
                <a:gd name="connsiteY5" fmla="*/ 217566 h 559070"/>
                <a:gd name="connsiteX6" fmla="*/ 824 w 613290"/>
                <a:gd name="connsiteY6" fmla="*/ 292716 h 559070"/>
                <a:gd name="connsiteX7" fmla="*/ 114041 w 613290"/>
                <a:gd name="connsiteY7" fmla="*/ 559070 h 559070"/>
                <a:gd name="connsiteX8" fmla="*/ 598304 w 613290"/>
                <a:gd name="connsiteY8" fmla="*/ 408770 h 559070"/>
                <a:gd name="connsiteX9" fmla="*/ 612575 w 613290"/>
                <a:gd name="connsiteY9" fmla="*/ 334572 h 55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3290" h="559070">
                  <a:moveTo>
                    <a:pt x="612575" y="334572"/>
                  </a:moveTo>
                  <a:cubicBezTo>
                    <a:pt x="623992" y="161442"/>
                    <a:pt x="497456" y="12093"/>
                    <a:pt x="328106" y="678"/>
                  </a:cubicBezTo>
                  <a:cubicBezTo>
                    <a:pt x="271022" y="-3127"/>
                    <a:pt x="215841" y="9239"/>
                    <a:pt x="168271" y="33972"/>
                  </a:cubicBezTo>
                  <a:cubicBezTo>
                    <a:pt x="173028" y="50144"/>
                    <a:pt x="175882" y="68218"/>
                    <a:pt x="173979" y="86292"/>
                  </a:cubicBezTo>
                  <a:cubicBezTo>
                    <a:pt x="168271" y="164295"/>
                    <a:pt x="100722" y="224225"/>
                    <a:pt x="22707" y="218517"/>
                  </a:cubicBezTo>
                  <a:cubicBezTo>
                    <a:pt x="19852" y="218517"/>
                    <a:pt x="17950" y="217566"/>
                    <a:pt x="15095" y="217566"/>
                  </a:cubicBezTo>
                  <a:cubicBezTo>
                    <a:pt x="7484" y="241348"/>
                    <a:pt x="2727" y="267032"/>
                    <a:pt x="824" y="292716"/>
                  </a:cubicBezTo>
                  <a:cubicBezTo>
                    <a:pt x="-6787" y="399258"/>
                    <a:pt x="38880" y="496287"/>
                    <a:pt x="114041" y="559070"/>
                  </a:cubicBezTo>
                  <a:cubicBezTo>
                    <a:pt x="263411" y="483920"/>
                    <a:pt x="426101" y="432552"/>
                    <a:pt x="598304" y="408770"/>
                  </a:cubicBezTo>
                  <a:cubicBezTo>
                    <a:pt x="605916" y="384989"/>
                    <a:pt x="610673" y="360256"/>
                    <a:pt x="612575" y="334572"/>
                  </a:cubicBezTo>
                  <a:close/>
                </a:path>
              </a:pathLst>
            </a:custGeom>
            <a:solidFill>
              <a:srgbClr val="38B449"/>
            </a:solidFill>
            <a:ln w="9509" cap="flat">
              <a:noFill/>
              <a:prstDash val="solid"/>
              <a:miter/>
            </a:ln>
          </p:spPr>
          <p:txBody>
            <a:bodyPr rtlCol="0" anchor="ctr"/>
            <a:lstStyle/>
            <a:p>
              <a:endParaRPr lang="en-GB" sz="2400"/>
            </a:p>
          </p:txBody>
        </p:sp>
        <p:sp>
          <p:nvSpPr>
            <p:cNvPr id="22" name="Freeform 21">
              <a:extLst>
                <a:ext uri="{FF2B5EF4-FFF2-40B4-BE49-F238E27FC236}">
                  <a16:creationId xmlns:a16="http://schemas.microsoft.com/office/drawing/2014/main" id="{A5C96E4B-76F0-A7AE-C45E-77F0C3EF7969}"/>
                </a:ext>
              </a:extLst>
            </p:cNvPr>
            <p:cNvSpPr/>
            <p:nvPr/>
          </p:nvSpPr>
          <p:spPr>
            <a:xfrm>
              <a:off x="6391595" y="1270420"/>
              <a:ext cx="159121" cy="184927"/>
            </a:xfrm>
            <a:custGeom>
              <a:avLst/>
              <a:gdLst>
                <a:gd name="connsiteX0" fmla="*/ 0 w 159121"/>
                <a:gd name="connsiteY0" fmla="*/ 183594 h 184927"/>
                <a:gd name="connsiteX1" fmla="*/ 7611 w 159121"/>
                <a:gd name="connsiteY1" fmla="*/ 184545 h 184927"/>
                <a:gd name="connsiteX2" fmla="*/ 158884 w 159121"/>
                <a:gd name="connsiteY2" fmla="*/ 52320 h 184927"/>
                <a:gd name="connsiteX3" fmla="*/ 153175 w 159121"/>
                <a:gd name="connsiteY3" fmla="*/ 0 h 184927"/>
                <a:gd name="connsiteX4" fmla="*/ 0 w 159121"/>
                <a:gd name="connsiteY4" fmla="*/ 183594 h 18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1" h="184927">
                  <a:moveTo>
                    <a:pt x="0" y="183594"/>
                  </a:moveTo>
                  <a:cubicBezTo>
                    <a:pt x="2854" y="183594"/>
                    <a:pt x="4757" y="184545"/>
                    <a:pt x="7611" y="184545"/>
                  </a:cubicBezTo>
                  <a:cubicBezTo>
                    <a:pt x="85626" y="190253"/>
                    <a:pt x="154127" y="131275"/>
                    <a:pt x="158884" y="52320"/>
                  </a:cubicBezTo>
                  <a:cubicBezTo>
                    <a:pt x="159835" y="34246"/>
                    <a:pt x="157932" y="16172"/>
                    <a:pt x="153175" y="0"/>
                  </a:cubicBezTo>
                  <a:cubicBezTo>
                    <a:pt x="81820" y="38051"/>
                    <a:pt x="25688" y="102737"/>
                    <a:pt x="0" y="183594"/>
                  </a:cubicBezTo>
                  <a:close/>
                </a:path>
              </a:pathLst>
            </a:custGeom>
            <a:solidFill>
              <a:srgbClr val="487928"/>
            </a:solidFill>
            <a:ln w="9509" cap="flat">
              <a:noFill/>
              <a:prstDash val="solid"/>
              <a:miter/>
            </a:ln>
          </p:spPr>
          <p:txBody>
            <a:bodyPr rtlCol="0" anchor="ctr"/>
            <a:lstStyle/>
            <a:p>
              <a:endParaRPr lang="en-GB" sz="2400"/>
            </a:p>
          </p:txBody>
        </p:sp>
      </p:grpSp>
      <p:sp>
        <p:nvSpPr>
          <p:cNvPr id="23" name="Picture Placeholder 31">
            <a:extLst>
              <a:ext uri="{FF2B5EF4-FFF2-40B4-BE49-F238E27FC236}">
                <a16:creationId xmlns:a16="http://schemas.microsoft.com/office/drawing/2014/main" id="{0DC2D3FB-2F0B-9C22-A4DE-595E532DE6BD}"/>
              </a:ext>
            </a:extLst>
          </p:cNvPr>
          <p:cNvSpPr>
            <a:spLocks noGrp="1"/>
          </p:cNvSpPr>
          <p:nvPr>
            <p:ph type="pic" sz="quarter" idx="12"/>
          </p:nvPr>
        </p:nvSpPr>
        <p:spPr>
          <a:xfrm>
            <a:off x="7506033" y="2173331"/>
            <a:ext cx="4163332" cy="4162735"/>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2"/>
          </a:solidFill>
        </p:spPr>
        <p:txBody>
          <a:bodyPr wrap="square" anchor="ctr" anchorCtr="1">
            <a:noAutofit/>
          </a:bodyPr>
          <a:lstStyle/>
          <a:p>
            <a:r>
              <a:rPr lang="en-US"/>
              <a:t>Click icon to add picture</a:t>
            </a:r>
            <a:endParaRPr lang="en-GB"/>
          </a:p>
        </p:txBody>
      </p:sp>
    </p:spTree>
    <p:extLst>
      <p:ext uri="{BB962C8B-B14F-4D97-AF65-F5344CB8AC3E}">
        <p14:creationId xmlns:p14="http://schemas.microsoft.com/office/powerpoint/2010/main" val="1554512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rectangular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a:xfrm>
            <a:off x="575733" y="1930045"/>
            <a:ext cx="6069456" cy="2160543"/>
          </a:xfrm>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9A494BC5-9E75-3100-95F3-C25BFCA322E4}"/>
              </a:ext>
            </a:extLst>
          </p:cNvPr>
          <p:cNvSpPr>
            <a:spLocks noGrp="1"/>
          </p:cNvSpPr>
          <p:nvPr>
            <p:ph type="body" sz="quarter" idx="10" hasCustomPrompt="1"/>
          </p:nvPr>
        </p:nvSpPr>
        <p:spPr>
          <a:xfrm>
            <a:off x="575734" y="4591940"/>
            <a:ext cx="6069129" cy="1044744"/>
          </a:xfrm>
        </p:spPr>
        <p:txBody>
          <a:bodyPr/>
          <a:lstStyle/>
          <a:p>
            <a:pPr lvl="0"/>
            <a:r>
              <a:rPr lang="en-GB"/>
              <a:t>Click to add subheading</a:t>
            </a:r>
          </a:p>
        </p:txBody>
      </p:sp>
      <p:sp>
        <p:nvSpPr>
          <p:cNvPr id="6" name="Text Placeholder 5">
            <a:extLst>
              <a:ext uri="{FF2B5EF4-FFF2-40B4-BE49-F238E27FC236}">
                <a16:creationId xmlns:a16="http://schemas.microsoft.com/office/drawing/2014/main" id="{6607746A-B5A9-34C0-5B10-3038C3C6D5C2}"/>
              </a:ext>
            </a:extLst>
          </p:cNvPr>
          <p:cNvSpPr>
            <a:spLocks noGrp="1"/>
          </p:cNvSpPr>
          <p:nvPr>
            <p:ph type="body" sz="quarter" idx="11" hasCustomPrompt="1"/>
          </p:nvPr>
        </p:nvSpPr>
        <p:spPr>
          <a:xfrm>
            <a:off x="575734" y="6138038"/>
            <a:ext cx="6069129" cy="322029"/>
          </a:xfrm>
        </p:spPr>
        <p:txBody>
          <a:bodyPr/>
          <a:lstStyle>
            <a:lvl1pPr>
              <a:defRPr sz="2133" b="0">
                <a:solidFill>
                  <a:schemeClr val="accent1"/>
                </a:solidFill>
              </a:defRPr>
            </a:lvl1pPr>
          </a:lstStyle>
          <a:p>
            <a:pPr lvl="0"/>
            <a:r>
              <a:rPr lang="en-GB"/>
              <a:t>Click to add date</a:t>
            </a:r>
          </a:p>
        </p:txBody>
      </p:sp>
      <p:cxnSp>
        <p:nvCxnSpPr>
          <p:cNvPr id="8" name="Straight Connector 7">
            <a:extLst>
              <a:ext uri="{FF2B5EF4-FFF2-40B4-BE49-F238E27FC236}">
                <a16:creationId xmlns:a16="http://schemas.microsoft.com/office/drawing/2014/main" id="{FA5DE800-10ED-9523-3551-56BE0A57216C}"/>
              </a:ext>
            </a:extLst>
          </p:cNvPr>
          <p:cNvCxnSpPr/>
          <p:nvPr/>
        </p:nvCxnSpPr>
        <p:spPr>
          <a:xfrm>
            <a:off x="575734" y="5879507"/>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65" name="Picture Placeholder 64">
            <a:extLst>
              <a:ext uri="{FF2B5EF4-FFF2-40B4-BE49-F238E27FC236}">
                <a16:creationId xmlns:a16="http://schemas.microsoft.com/office/drawing/2014/main" id="{3246C955-B8C8-E617-5BF3-7BA7B0FD72F9}"/>
              </a:ext>
            </a:extLst>
          </p:cNvPr>
          <p:cNvSpPr>
            <a:spLocks noGrp="1"/>
          </p:cNvSpPr>
          <p:nvPr>
            <p:ph type="pic" sz="quarter" idx="12"/>
          </p:nvPr>
        </p:nvSpPr>
        <p:spPr>
          <a:xfrm>
            <a:off x="7658101" y="0"/>
            <a:ext cx="4533900" cy="6858000"/>
          </a:xfrm>
          <a:custGeom>
            <a:avLst/>
            <a:gdLst>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67677 h 5143500"/>
              <a:gd name="connsiteX15" fmla="*/ 36675 w 3400425"/>
              <a:gd name="connsiteY15" fmla="*/ 1360271 h 5143500"/>
              <a:gd name="connsiteX16" fmla="*/ 159520 w 3400425"/>
              <a:gd name="connsiteY16" fmla="*/ 1175023 h 5143500"/>
              <a:gd name="connsiteX17" fmla="*/ 36675 w 3400425"/>
              <a:gd name="connsiteY17" fmla="*/ 989774 h 5143500"/>
              <a:gd name="connsiteX18" fmla="*/ 0 w 3400425"/>
              <a:gd name="connsiteY18" fmla="*/ 982369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0425" h="5143500">
                <a:moveTo>
                  <a:pt x="0" y="0"/>
                </a:moveTo>
                <a:lnTo>
                  <a:pt x="3400425" y="0"/>
                </a:lnTo>
                <a:lnTo>
                  <a:pt x="3400425" y="5143500"/>
                </a:lnTo>
                <a:lnTo>
                  <a:pt x="0" y="5143500"/>
                </a:lnTo>
                <a:lnTo>
                  <a:pt x="0" y="4795430"/>
                </a:lnTo>
                <a:lnTo>
                  <a:pt x="21436" y="4783799"/>
                </a:lnTo>
                <a:cubicBezTo>
                  <a:pt x="105999" y="4726685"/>
                  <a:pt x="161580" y="4629956"/>
                  <a:pt x="161580" y="4520209"/>
                </a:cubicBezTo>
                <a:cubicBezTo>
                  <a:pt x="161580" y="4410461"/>
                  <a:pt x="105859" y="4313732"/>
                  <a:pt x="21279" y="4256619"/>
                </a:cubicBezTo>
                <a:lnTo>
                  <a:pt x="0" y="4245072"/>
                </a:lnTo>
                <a:lnTo>
                  <a:pt x="0" y="2906236"/>
                </a:lnTo>
                <a:lnTo>
                  <a:pt x="15193" y="2903155"/>
                </a:lnTo>
                <a:cubicBezTo>
                  <a:pt x="100881" y="2866777"/>
                  <a:pt x="160994" y="2781717"/>
                  <a:pt x="160994" y="2683300"/>
                </a:cubicBezTo>
                <a:cubicBezTo>
                  <a:pt x="160994" y="2584415"/>
                  <a:pt x="100530" y="2499589"/>
                  <a:pt x="14930" y="2463356"/>
                </a:cubicBezTo>
                <a:lnTo>
                  <a:pt x="0" y="2460334"/>
                </a:lnTo>
                <a:lnTo>
                  <a:pt x="0" y="1367677"/>
                </a:lnTo>
                <a:lnTo>
                  <a:pt x="36675" y="1360271"/>
                </a:lnTo>
                <a:cubicBezTo>
                  <a:pt x="108906" y="1329711"/>
                  <a:pt x="159520" y="1258194"/>
                  <a:pt x="159520" y="1175023"/>
                </a:cubicBezTo>
                <a:cubicBezTo>
                  <a:pt x="159520" y="1091852"/>
                  <a:pt x="108906" y="1020335"/>
                  <a:pt x="36675" y="989774"/>
                </a:cubicBezTo>
                <a:lnTo>
                  <a:pt x="0" y="982369"/>
                </a:lnTo>
                <a:close/>
              </a:path>
            </a:pathLst>
          </a:custGeom>
          <a:solidFill>
            <a:schemeClr val="bg2"/>
          </a:solidFill>
        </p:spPr>
        <p:txBody>
          <a:bodyPr wrap="square" anchor="ctr" anchorCtr="1">
            <a:noAutofit/>
          </a:bodyPr>
          <a:lstStyle/>
          <a:p>
            <a:r>
              <a:rPr lang="en-US"/>
              <a:t>Click icon to add picture</a:t>
            </a:r>
            <a:endParaRPr lang="en-GB"/>
          </a:p>
        </p:txBody>
      </p:sp>
      <p:sp>
        <p:nvSpPr>
          <p:cNvPr id="26" name="Freeform 25">
            <a:extLst>
              <a:ext uri="{FF2B5EF4-FFF2-40B4-BE49-F238E27FC236}">
                <a16:creationId xmlns:a16="http://schemas.microsoft.com/office/drawing/2014/main" id="{C43A2CB2-4BE4-9418-F428-63E2E1583D97}"/>
              </a:ext>
            </a:extLst>
          </p:cNvPr>
          <p:cNvSpPr/>
          <p:nvPr/>
        </p:nvSpPr>
        <p:spPr>
          <a:xfrm rot="20802852">
            <a:off x="7306959" y="159837"/>
            <a:ext cx="129253" cy="129235"/>
          </a:xfrm>
          <a:custGeom>
            <a:avLst/>
            <a:gdLst>
              <a:gd name="connsiteX0" fmla="*/ 124987 w 124987"/>
              <a:gd name="connsiteY0" fmla="*/ 62485 h 124969"/>
              <a:gd name="connsiteX1" fmla="*/ 62494 w 124987"/>
              <a:gd name="connsiteY1" fmla="*/ 124969 h 124969"/>
              <a:gd name="connsiteX2" fmla="*/ 0 w 124987"/>
              <a:gd name="connsiteY2" fmla="*/ 62485 h 124969"/>
              <a:gd name="connsiteX3" fmla="*/ 62494 w 124987"/>
              <a:gd name="connsiteY3" fmla="*/ 0 h 124969"/>
              <a:gd name="connsiteX4" fmla="*/ 124987 w 124987"/>
              <a:gd name="connsiteY4" fmla="*/ 62485 h 12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87" h="124969">
                <a:moveTo>
                  <a:pt x="124987" y="62485"/>
                </a:moveTo>
                <a:cubicBezTo>
                  <a:pt x="124987" y="96994"/>
                  <a:pt x="97008" y="124969"/>
                  <a:pt x="62494" y="124969"/>
                </a:cubicBezTo>
                <a:cubicBezTo>
                  <a:pt x="27979" y="124969"/>
                  <a:pt x="0" y="96994"/>
                  <a:pt x="0" y="62485"/>
                </a:cubicBezTo>
                <a:cubicBezTo>
                  <a:pt x="0" y="27975"/>
                  <a:pt x="27979" y="0"/>
                  <a:pt x="62494" y="0"/>
                </a:cubicBezTo>
                <a:cubicBezTo>
                  <a:pt x="97008" y="0"/>
                  <a:pt x="124987" y="27975"/>
                  <a:pt x="124987" y="62485"/>
                </a:cubicBezTo>
                <a:close/>
              </a:path>
            </a:pathLst>
          </a:custGeom>
          <a:solidFill>
            <a:srgbClr val="399996"/>
          </a:solidFill>
          <a:ln w="6246" cap="flat">
            <a:noFill/>
            <a:prstDash val="solid"/>
            <a:miter/>
          </a:ln>
        </p:spPr>
        <p:txBody>
          <a:bodyPr rtlCol="0" anchor="ctr"/>
          <a:lstStyle/>
          <a:p>
            <a:endParaRPr lang="en-GB" sz="2400"/>
          </a:p>
        </p:txBody>
      </p:sp>
      <p:sp>
        <p:nvSpPr>
          <p:cNvPr id="29" name="Freeform 28">
            <a:extLst>
              <a:ext uri="{FF2B5EF4-FFF2-40B4-BE49-F238E27FC236}">
                <a16:creationId xmlns:a16="http://schemas.microsoft.com/office/drawing/2014/main" id="{EFF5D08B-C7AB-A32B-05FC-CD4CC2794E8A}"/>
              </a:ext>
            </a:extLst>
          </p:cNvPr>
          <p:cNvSpPr/>
          <p:nvPr/>
        </p:nvSpPr>
        <p:spPr>
          <a:xfrm rot="21046898">
            <a:off x="7268053" y="4401594"/>
            <a:ext cx="127151" cy="127132"/>
          </a:xfrm>
          <a:custGeom>
            <a:avLst/>
            <a:gdLst>
              <a:gd name="connsiteX0" fmla="*/ 124994 w 124993"/>
              <a:gd name="connsiteY0" fmla="*/ 62488 h 124975"/>
              <a:gd name="connsiteX1" fmla="*/ 62497 w 124993"/>
              <a:gd name="connsiteY1" fmla="*/ 124976 h 124975"/>
              <a:gd name="connsiteX2" fmla="*/ 0 w 124993"/>
              <a:gd name="connsiteY2" fmla="*/ 62488 h 124975"/>
              <a:gd name="connsiteX3" fmla="*/ 62497 w 124993"/>
              <a:gd name="connsiteY3" fmla="*/ 0 h 124975"/>
              <a:gd name="connsiteX4" fmla="*/ 124994 w 124993"/>
              <a:gd name="connsiteY4" fmla="*/ 62488 h 12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93" h="124975">
                <a:moveTo>
                  <a:pt x="124994" y="62488"/>
                </a:moveTo>
                <a:cubicBezTo>
                  <a:pt x="124994" y="96999"/>
                  <a:pt x="97013" y="124976"/>
                  <a:pt x="62497" y="124976"/>
                </a:cubicBezTo>
                <a:cubicBezTo>
                  <a:pt x="27981" y="124976"/>
                  <a:pt x="0" y="96999"/>
                  <a:pt x="0" y="62488"/>
                </a:cubicBezTo>
                <a:cubicBezTo>
                  <a:pt x="0" y="27977"/>
                  <a:pt x="27981" y="0"/>
                  <a:pt x="62497" y="0"/>
                </a:cubicBezTo>
                <a:cubicBezTo>
                  <a:pt x="97013" y="0"/>
                  <a:pt x="124994" y="27977"/>
                  <a:pt x="124994" y="62488"/>
                </a:cubicBezTo>
                <a:close/>
              </a:path>
            </a:pathLst>
          </a:custGeom>
          <a:solidFill>
            <a:srgbClr val="FBAF3F"/>
          </a:solidFill>
          <a:ln w="6246" cap="flat">
            <a:noFill/>
            <a:prstDash val="solid"/>
            <a:miter/>
          </a:ln>
        </p:spPr>
        <p:txBody>
          <a:bodyPr rtlCol="0" anchor="ctr"/>
          <a:lstStyle/>
          <a:p>
            <a:endParaRPr lang="en-GB" sz="2400"/>
          </a:p>
        </p:txBody>
      </p:sp>
      <p:sp>
        <p:nvSpPr>
          <p:cNvPr id="37" name="Freeform 36">
            <a:extLst>
              <a:ext uri="{FF2B5EF4-FFF2-40B4-BE49-F238E27FC236}">
                <a16:creationId xmlns:a16="http://schemas.microsoft.com/office/drawing/2014/main" id="{EFDB7B74-BF50-E885-E2A2-A6AF8FB52353}"/>
              </a:ext>
            </a:extLst>
          </p:cNvPr>
          <p:cNvSpPr/>
          <p:nvPr/>
        </p:nvSpPr>
        <p:spPr>
          <a:xfrm rot="20802852">
            <a:off x="6922409" y="576003"/>
            <a:ext cx="309967" cy="309923"/>
          </a:xfrm>
          <a:custGeom>
            <a:avLst/>
            <a:gdLst>
              <a:gd name="connsiteX0" fmla="*/ 232476 w 232475"/>
              <a:gd name="connsiteY0" fmla="*/ 116221 h 232442"/>
              <a:gd name="connsiteX1" fmla="*/ 116238 w 232475"/>
              <a:gd name="connsiteY1" fmla="*/ 232442 h 232442"/>
              <a:gd name="connsiteX2" fmla="*/ 0 w 232475"/>
              <a:gd name="connsiteY2" fmla="*/ 116221 h 232442"/>
              <a:gd name="connsiteX3" fmla="*/ 116238 w 232475"/>
              <a:gd name="connsiteY3" fmla="*/ 0 h 232442"/>
              <a:gd name="connsiteX4" fmla="*/ 232476 w 232475"/>
              <a:gd name="connsiteY4" fmla="*/ 116221 h 232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75" h="232442">
                <a:moveTo>
                  <a:pt x="232476" y="116221"/>
                </a:moveTo>
                <a:cubicBezTo>
                  <a:pt x="232476" y="180408"/>
                  <a:pt x="180434" y="232442"/>
                  <a:pt x="116238" y="232442"/>
                </a:cubicBezTo>
                <a:cubicBezTo>
                  <a:pt x="52041" y="232442"/>
                  <a:pt x="0" y="180408"/>
                  <a:pt x="0" y="116221"/>
                </a:cubicBezTo>
                <a:cubicBezTo>
                  <a:pt x="0" y="52034"/>
                  <a:pt x="52041" y="0"/>
                  <a:pt x="116238" y="0"/>
                </a:cubicBezTo>
                <a:cubicBezTo>
                  <a:pt x="180434" y="0"/>
                  <a:pt x="232476" y="52034"/>
                  <a:pt x="232476" y="116221"/>
                </a:cubicBezTo>
                <a:close/>
              </a:path>
            </a:pathLst>
          </a:custGeom>
          <a:solidFill>
            <a:srgbClr val="EC008B"/>
          </a:solidFill>
          <a:ln w="6246" cap="flat">
            <a:noFill/>
            <a:prstDash val="solid"/>
            <a:miter/>
          </a:ln>
        </p:spPr>
        <p:txBody>
          <a:bodyPr rtlCol="0" anchor="ctr"/>
          <a:lstStyle/>
          <a:p>
            <a:endParaRPr lang="en-GB" sz="2400"/>
          </a:p>
        </p:txBody>
      </p:sp>
      <p:sp>
        <p:nvSpPr>
          <p:cNvPr id="38" name="Freeform 37">
            <a:extLst>
              <a:ext uri="{FF2B5EF4-FFF2-40B4-BE49-F238E27FC236}">
                <a16:creationId xmlns:a16="http://schemas.microsoft.com/office/drawing/2014/main" id="{13CF5B4F-43CF-0ED5-C670-1FED91D4B427}"/>
              </a:ext>
            </a:extLst>
          </p:cNvPr>
          <p:cNvSpPr/>
          <p:nvPr/>
        </p:nvSpPr>
        <p:spPr>
          <a:xfrm>
            <a:off x="7441896" y="5033525"/>
            <a:ext cx="309985" cy="309935"/>
          </a:xfrm>
          <a:custGeom>
            <a:avLst/>
            <a:gdLst>
              <a:gd name="connsiteX0" fmla="*/ 232490 w 232489"/>
              <a:gd name="connsiteY0" fmla="*/ 116226 h 232451"/>
              <a:gd name="connsiteX1" fmla="*/ 116248 w 232489"/>
              <a:gd name="connsiteY1" fmla="*/ 0 h 232451"/>
              <a:gd name="connsiteX2" fmla="*/ 6 w 232489"/>
              <a:gd name="connsiteY2" fmla="*/ 116226 h 232451"/>
              <a:gd name="connsiteX3" fmla="*/ 116248 w 232489"/>
              <a:gd name="connsiteY3" fmla="*/ 232451 h 232451"/>
              <a:gd name="connsiteX4" fmla="*/ 232490 w 232489"/>
              <a:gd name="connsiteY4" fmla="*/ 116226 h 232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89" h="232451">
                <a:moveTo>
                  <a:pt x="232490" y="116226"/>
                </a:moveTo>
                <a:cubicBezTo>
                  <a:pt x="232490" y="51864"/>
                  <a:pt x="179993" y="0"/>
                  <a:pt x="116248" y="0"/>
                </a:cubicBezTo>
                <a:cubicBezTo>
                  <a:pt x="52502" y="0"/>
                  <a:pt x="6" y="52489"/>
                  <a:pt x="6" y="116226"/>
                </a:cubicBezTo>
                <a:cubicBezTo>
                  <a:pt x="-619" y="180587"/>
                  <a:pt x="51877" y="232451"/>
                  <a:pt x="116248" y="232451"/>
                </a:cubicBezTo>
                <a:cubicBezTo>
                  <a:pt x="181243" y="232451"/>
                  <a:pt x="232490" y="179962"/>
                  <a:pt x="232490" y="116226"/>
                </a:cubicBezTo>
                <a:close/>
              </a:path>
            </a:pathLst>
          </a:custGeom>
          <a:solidFill>
            <a:srgbClr val="38B449"/>
          </a:solidFill>
          <a:ln w="6246" cap="flat">
            <a:noFill/>
            <a:prstDash val="solid"/>
            <a:miter/>
          </a:ln>
        </p:spPr>
        <p:txBody>
          <a:bodyPr rtlCol="0" anchor="ctr"/>
          <a:lstStyle/>
          <a:p>
            <a:endParaRPr lang="en-GB" sz="2400"/>
          </a:p>
        </p:txBody>
      </p:sp>
      <p:grpSp>
        <p:nvGrpSpPr>
          <p:cNvPr id="63" name="Group 62">
            <a:extLst>
              <a:ext uri="{FF2B5EF4-FFF2-40B4-BE49-F238E27FC236}">
                <a16:creationId xmlns:a16="http://schemas.microsoft.com/office/drawing/2014/main" id="{39F6AC73-02AD-BD96-3633-58BD13FCB284}"/>
              </a:ext>
            </a:extLst>
          </p:cNvPr>
          <p:cNvGrpSpPr/>
          <p:nvPr/>
        </p:nvGrpSpPr>
        <p:grpSpPr>
          <a:xfrm>
            <a:off x="6830327" y="5588793"/>
            <a:ext cx="1043213" cy="1098489"/>
            <a:chOff x="5122745" y="4191594"/>
            <a:chExt cx="782410" cy="823867"/>
          </a:xfrm>
        </p:grpSpPr>
        <p:sp>
          <p:nvSpPr>
            <p:cNvPr id="31" name="Freeform 30">
              <a:extLst>
                <a:ext uri="{FF2B5EF4-FFF2-40B4-BE49-F238E27FC236}">
                  <a16:creationId xmlns:a16="http://schemas.microsoft.com/office/drawing/2014/main" id="{CA188C3E-B67E-76D5-BBD2-88D036911820}"/>
                </a:ext>
              </a:extLst>
            </p:cNvPr>
            <p:cNvSpPr/>
            <p:nvPr/>
          </p:nvSpPr>
          <p:spPr>
            <a:xfrm flipH="1" flipV="1">
              <a:off x="5122745" y="4645276"/>
              <a:ext cx="370596" cy="370185"/>
            </a:xfrm>
            <a:custGeom>
              <a:avLst/>
              <a:gdLst>
                <a:gd name="connsiteX0" fmla="*/ 646207 w 646206"/>
                <a:gd name="connsiteY0" fmla="*/ 323057 h 645489"/>
                <a:gd name="connsiteX1" fmla="*/ 323103 w 646206"/>
                <a:gd name="connsiteY1" fmla="*/ 0 h 645489"/>
                <a:gd name="connsiteX2" fmla="*/ 0 w 646206"/>
                <a:gd name="connsiteY2" fmla="*/ 323057 h 645489"/>
                <a:gd name="connsiteX3" fmla="*/ 0 w 646206"/>
                <a:gd name="connsiteY3" fmla="*/ 333680 h 645489"/>
                <a:gd name="connsiteX4" fmla="*/ 346227 w 646206"/>
                <a:gd name="connsiteY4" fmla="*/ 645489 h 645489"/>
                <a:gd name="connsiteX5" fmla="*/ 646207 w 646206"/>
                <a:gd name="connsiteY5" fmla="*/ 323057 h 64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206" h="645489">
                  <a:moveTo>
                    <a:pt x="646207" y="323057"/>
                  </a:moveTo>
                  <a:cubicBezTo>
                    <a:pt x="646207" y="144345"/>
                    <a:pt x="501217" y="0"/>
                    <a:pt x="323103" y="0"/>
                  </a:cubicBezTo>
                  <a:cubicBezTo>
                    <a:pt x="144990" y="0"/>
                    <a:pt x="0" y="144345"/>
                    <a:pt x="0" y="323057"/>
                  </a:cubicBezTo>
                  <a:cubicBezTo>
                    <a:pt x="0" y="326806"/>
                    <a:pt x="0" y="329931"/>
                    <a:pt x="0" y="333680"/>
                  </a:cubicBezTo>
                  <a:cubicBezTo>
                    <a:pt x="156240" y="381795"/>
                    <a:pt x="282481" y="496770"/>
                    <a:pt x="346227" y="645489"/>
                  </a:cubicBezTo>
                  <a:cubicBezTo>
                    <a:pt x="513716" y="633616"/>
                    <a:pt x="646207" y="493646"/>
                    <a:pt x="646207" y="323057"/>
                  </a:cubicBezTo>
                  <a:close/>
                </a:path>
              </a:pathLst>
            </a:custGeom>
            <a:solidFill>
              <a:srgbClr val="652D90"/>
            </a:solidFill>
            <a:ln w="6246" cap="flat">
              <a:noFill/>
              <a:prstDash val="solid"/>
              <a:miter/>
            </a:ln>
          </p:spPr>
          <p:txBody>
            <a:bodyPr rtlCol="0" anchor="ctr"/>
            <a:lstStyle/>
            <a:p>
              <a:endParaRPr lang="en-GB" sz="2400"/>
            </a:p>
          </p:txBody>
        </p:sp>
        <p:sp>
          <p:nvSpPr>
            <p:cNvPr id="33" name="Freeform 32">
              <a:extLst>
                <a:ext uri="{FF2B5EF4-FFF2-40B4-BE49-F238E27FC236}">
                  <a16:creationId xmlns:a16="http://schemas.microsoft.com/office/drawing/2014/main" id="{EC8C5FE9-BC12-7CC5-C040-BAEE76FAE2D4}"/>
                </a:ext>
              </a:extLst>
            </p:cNvPr>
            <p:cNvSpPr/>
            <p:nvPr/>
          </p:nvSpPr>
          <p:spPr>
            <a:xfrm flipH="1" flipV="1">
              <a:off x="5187976" y="4191594"/>
              <a:ext cx="212179" cy="218240"/>
            </a:xfrm>
            <a:custGeom>
              <a:avLst/>
              <a:gdLst>
                <a:gd name="connsiteX0" fmla="*/ 0 w 369975"/>
                <a:gd name="connsiteY0" fmla="*/ 254946 h 380544"/>
                <a:gd name="connsiteX1" fmla="*/ 179363 w 369975"/>
                <a:gd name="connsiteY1" fmla="*/ 380545 h 380544"/>
                <a:gd name="connsiteX2" fmla="*/ 369975 w 369975"/>
                <a:gd name="connsiteY2" fmla="*/ 189960 h 380544"/>
                <a:gd name="connsiteX3" fmla="*/ 193112 w 369975"/>
                <a:gd name="connsiteY3" fmla="*/ 0 h 380544"/>
                <a:gd name="connsiteX4" fmla="*/ 0 w 369975"/>
                <a:gd name="connsiteY4" fmla="*/ 254946 h 380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975" h="380544">
                  <a:moveTo>
                    <a:pt x="0" y="254946"/>
                  </a:moveTo>
                  <a:cubicBezTo>
                    <a:pt x="26248" y="328056"/>
                    <a:pt x="96869" y="380545"/>
                    <a:pt x="179363" y="380545"/>
                  </a:cubicBezTo>
                  <a:cubicBezTo>
                    <a:pt x="284981" y="380545"/>
                    <a:pt x="369975" y="295563"/>
                    <a:pt x="369975" y="189960"/>
                  </a:cubicBezTo>
                  <a:cubicBezTo>
                    <a:pt x="369975" y="89356"/>
                    <a:pt x="291856" y="6874"/>
                    <a:pt x="193112" y="0"/>
                  </a:cubicBezTo>
                  <a:cubicBezTo>
                    <a:pt x="154990" y="103103"/>
                    <a:pt x="86869" y="191210"/>
                    <a:pt x="0" y="254946"/>
                  </a:cubicBezTo>
                  <a:close/>
                </a:path>
              </a:pathLst>
            </a:custGeom>
            <a:solidFill>
              <a:srgbClr val="EC008B"/>
            </a:solidFill>
            <a:ln w="6246" cap="flat">
              <a:noFill/>
              <a:prstDash val="solid"/>
              <a:miter/>
            </a:ln>
          </p:spPr>
          <p:txBody>
            <a:bodyPr rtlCol="0" anchor="ctr"/>
            <a:lstStyle/>
            <a:p>
              <a:endParaRPr lang="en-GB" sz="2400"/>
            </a:p>
          </p:txBody>
        </p:sp>
        <p:sp>
          <p:nvSpPr>
            <p:cNvPr id="42" name="Freeform 41">
              <a:extLst>
                <a:ext uri="{FF2B5EF4-FFF2-40B4-BE49-F238E27FC236}">
                  <a16:creationId xmlns:a16="http://schemas.microsoft.com/office/drawing/2014/main" id="{9A118E1F-4B6F-E224-303F-BA0AD5AF4EA3}"/>
                </a:ext>
              </a:extLst>
            </p:cNvPr>
            <p:cNvSpPr/>
            <p:nvPr/>
          </p:nvSpPr>
          <p:spPr>
            <a:xfrm flipH="1" flipV="1">
              <a:off x="5294782" y="4644559"/>
              <a:ext cx="198559" cy="179538"/>
            </a:xfrm>
            <a:custGeom>
              <a:avLst/>
              <a:gdLst>
                <a:gd name="connsiteX0" fmla="*/ 0 w 346226"/>
                <a:gd name="connsiteY0" fmla="*/ 0 h 313059"/>
                <a:gd name="connsiteX1" fmla="*/ 323103 w 346226"/>
                <a:gd name="connsiteY1" fmla="*/ 313059 h 313059"/>
                <a:gd name="connsiteX2" fmla="*/ 346227 w 346226"/>
                <a:gd name="connsiteY2" fmla="*/ 312434 h 313059"/>
                <a:gd name="connsiteX3" fmla="*/ 0 w 346226"/>
                <a:gd name="connsiteY3" fmla="*/ 0 h 313059"/>
              </a:gdLst>
              <a:ahLst/>
              <a:cxnLst>
                <a:cxn ang="0">
                  <a:pos x="connsiteX0" y="connsiteY0"/>
                </a:cxn>
                <a:cxn ang="0">
                  <a:pos x="connsiteX1" y="connsiteY1"/>
                </a:cxn>
                <a:cxn ang="0">
                  <a:pos x="connsiteX2" y="connsiteY2"/>
                </a:cxn>
                <a:cxn ang="0">
                  <a:pos x="connsiteX3" y="connsiteY3"/>
                </a:cxn>
              </a:cxnLst>
              <a:rect l="l" t="t" r="r" b="b"/>
              <a:pathLst>
                <a:path w="346226" h="313059">
                  <a:moveTo>
                    <a:pt x="0" y="0"/>
                  </a:moveTo>
                  <a:cubicBezTo>
                    <a:pt x="5625" y="173714"/>
                    <a:pt x="148115" y="313059"/>
                    <a:pt x="323103" y="313059"/>
                  </a:cubicBezTo>
                  <a:cubicBezTo>
                    <a:pt x="330603" y="313059"/>
                    <a:pt x="338727" y="312434"/>
                    <a:pt x="346227" y="312434"/>
                  </a:cubicBezTo>
                  <a:cubicBezTo>
                    <a:pt x="282481" y="163091"/>
                    <a:pt x="156240" y="48115"/>
                    <a:pt x="0" y="0"/>
                  </a:cubicBezTo>
                  <a:close/>
                </a:path>
              </a:pathLst>
            </a:custGeom>
            <a:solidFill>
              <a:srgbClr val="171B52"/>
            </a:solidFill>
            <a:ln w="6246" cap="flat">
              <a:noFill/>
              <a:prstDash val="solid"/>
              <a:miter/>
            </a:ln>
          </p:spPr>
          <p:txBody>
            <a:bodyPr rtlCol="0" anchor="ctr"/>
            <a:lstStyle/>
            <a:p>
              <a:endParaRPr lang="en-GB" sz="2400"/>
            </a:p>
          </p:txBody>
        </p:sp>
        <p:sp>
          <p:nvSpPr>
            <p:cNvPr id="43" name="Freeform 42">
              <a:extLst>
                <a:ext uri="{FF2B5EF4-FFF2-40B4-BE49-F238E27FC236}">
                  <a16:creationId xmlns:a16="http://schemas.microsoft.com/office/drawing/2014/main" id="{AF4D50C9-D641-FD7F-B169-C65467E637DE}"/>
                </a:ext>
              </a:extLst>
            </p:cNvPr>
            <p:cNvSpPr/>
            <p:nvPr/>
          </p:nvSpPr>
          <p:spPr>
            <a:xfrm flipH="1" flipV="1">
              <a:off x="5289047" y="4263624"/>
              <a:ext cx="117559" cy="146569"/>
            </a:xfrm>
            <a:custGeom>
              <a:avLst/>
              <a:gdLst>
                <a:gd name="connsiteX0" fmla="*/ 0 w 204986"/>
                <a:gd name="connsiteY0" fmla="*/ 190585 h 255571"/>
                <a:gd name="connsiteX1" fmla="*/ 11249 w 204986"/>
                <a:gd name="connsiteY1" fmla="*/ 255571 h 255571"/>
                <a:gd name="connsiteX2" fmla="*/ 204986 w 204986"/>
                <a:gd name="connsiteY2" fmla="*/ 625 h 255571"/>
                <a:gd name="connsiteX3" fmla="*/ 190612 w 204986"/>
                <a:gd name="connsiteY3" fmla="*/ 0 h 255571"/>
                <a:gd name="connsiteX4" fmla="*/ 0 w 204986"/>
                <a:gd name="connsiteY4" fmla="*/ 190585 h 255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986" h="255571">
                  <a:moveTo>
                    <a:pt x="0" y="190585"/>
                  </a:moveTo>
                  <a:cubicBezTo>
                    <a:pt x="0" y="213705"/>
                    <a:pt x="3750" y="235575"/>
                    <a:pt x="11249" y="255571"/>
                  </a:cubicBezTo>
                  <a:cubicBezTo>
                    <a:pt x="98743" y="191835"/>
                    <a:pt x="166864" y="103728"/>
                    <a:pt x="204986" y="625"/>
                  </a:cubicBezTo>
                  <a:cubicBezTo>
                    <a:pt x="200611" y="0"/>
                    <a:pt x="195612" y="0"/>
                    <a:pt x="190612" y="0"/>
                  </a:cubicBezTo>
                  <a:cubicBezTo>
                    <a:pt x="85619" y="0"/>
                    <a:pt x="0" y="84982"/>
                    <a:pt x="0" y="190585"/>
                  </a:cubicBezTo>
                  <a:close/>
                </a:path>
              </a:pathLst>
            </a:custGeom>
            <a:solidFill>
              <a:srgbClr val="30034E"/>
            </a:solidFill>
            <a:ln w="6246" cap="flat">
              <a:noFill/>
              <a:prstDash val="solid"/>
              <a:miter/>
            </a:ln>
          </p:spPr>
          <p:txBody>
            <a:bodyPr rtlCol="0" anchor="ctr"/>
            <a:lstStyle/>
            <a:p>
              <a:endParaRPr lang="en-GB" sz="2400"/>
            </a:p>
          </p:txBody>
        </p:sp>
        <p:sp>
          <p:nvSpPr>
            <p:cNvPr id="60" name="Freeform 59">
              <a:extLst>
                <a:ext uri="{FF2B5EF4-FFF2-40B4-BE49-F238E27FC236}">
                  <a16:creationId xmlns:a16="http://schemas.microsoft.com/office/drawing/2014/main" id="{46EB9371-01AD-D79A-4104-06097784E7D5}"/>
                </a:ext>
              </a:extLst>
            </p:cNvPr>
            <p:cNvSpPr/>
            <p:nvPr userDrawn="1"/>
          </p:nvSpPr>
          <p:spPr>
            <a:xfrm flipH="1" flipV="1">
              <a:off x="5269335" y="4202344"/>
              <a:ext cx="635820" cy="635729"/>
            </a:xfrm>
            <a:custGeom>
              <a:avLst/>
              <a:gdLst>
                <a:gd name="connsiteX0" fmla="*/ 718077 w 1108675"/>
                <a:gd name="connsiteY0" fmla="*/ 24370 h 1108516"/>
                <a:gd name="connsiteX1" fmla="*/ 554338 w 1108675"/>
                <a:gd name="connsiteY1" fmla="*/ 0 h 1108516"/>
                <a:gd name="connsiteX2" fmla="*/ 0 w 1108675"/>
                <a:gd name="connsiteY2" fmla="*/ 554258 h 1108516"/>
                <a:gd name="connsiteX3" fmla="*/ 554338 w 1108675"/>
                <a:gd name="connsiteY3" fmla="*/ 1108516 h 1108516"/>
                <a:gd name="connsiteX4" fmla="*/ 880566 w 1108675"/>
                <a:gd name="connsiteY4" fmla="*/ 1002289 h 1108516"/>
                <a:gd name="connsiteX5" fmla="*/ 869317 w 1108675"/>
                <a:gd name="connsiteY5" fmla="*/ 937302 h 1108516"/>
                <a:gd name="connsiteX6" fmla="*/ 1059929 w 1108675"/>
                <a:gd name="connsiteY6" fmla="*/ 746718 h 1108516"/>
                <a:gd name="connsiteX7" fmla="*/ 1074303 w 1108675"/>
                <a:gd name="connsiteY7" fmla="*/ 747343 h 1108516"/>
                <a:gd name="connsiteX8" fmla="*/ 1108676 w 1108675"/>
                <a:gd name="connsiteY8" fmla="*/ 554258 h 1108516"/>
                <a:gd name="connsiteX9" fmla="*/ 1064304 w 1108675"/>
                <a:gd name="connsiteY9" fmla="*/ 336804 h 1108516"/>
                <a:gd name="connsiteX10" fmla="*/ 1041180 w 1108675"/>
                <a:gd name="connsiteY10" fmla="*/ 337429 h 1108516"/>
                <a:gd name="connsiteX11" fmla="*/ 718077 w 1108675"/>
                <a:gd name="connsiteY11" fmla="*/ 24370 h 1108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8675" h="1108516">
                  <a:moveTo>
                    <a:pt x="718077" y="24370"/>
                  </a:moveTo>
                  <a:cubicBezTo>
                    <a:pt x="666205" y="8123"/>
                    <a:pt x="611209" y="0"/>
                    <a:pt x="554338" y="0"/>
                  </a:cubicBezTo>
                  <a:cubicBezTo>
                    <a:pt x="248108" y="0"/>
                    <a:pt x="0" y="248073"/>
                    <a:pt x="0" y="554258"/>
                  </a:cubicBezTo>
                  <a:cubicBezTo>
                    <a:pt x="0" y="860444"/>
                    <a:pt x="248733" y="1108516"/>
                    <a:pt x="554338" y="1108516"/>
                  </a:cubicBezTo>
                  <a:cubicBezTo>
                    <a:pt x="676205" y="1108516"/>
                    <a:pt x="788697" y="1069150"/>
                    <a:pt x="880566" y="1002289"/>
                  </a:cubicBezTo>
                  <a:cubicBezTo>
                    <a:pt x="873066" y="982293"/>
                    <a:pt x="869317" y="960423"/>
                    <a:pt x="869317" y="937302"/>
                  </a:cubicBezTo>
                  <a:cubicBezTo>
                    <a:pt x="869317" y="831700"/>
                    <a:pt x="954936" y="746718"/>
                    <a:pt x="1059929" y="746718"/>
                  </a:cubicBezTo>
                  <a:cubicBezTo>
                    <a:pt x="1064929" y="746718"/>
                    <a:pt x="1069303" y="746718"/>
                    <a:pt x="1074303" y="747343"/>
                  </a:cubicBezTo>
                  <a:cubicBezTo>
                    <a:pt x="1096801" y="687355"/>
                    <a:pt x="1108676" y="622369"/>
                    <a:pt x="1108676" y="554258"/>
                  </a:cubicBezTo>
                  <a:cubicBezTo>
                    <a:pt x="1108676" y="476775"/>
                    <a:pt x="1093052" y="403665"/>
                    <a:pt x="1064304" y="336804"/>
                  </a:cubicBezTo>
                  <a:cubicBezTo>
                    <a:pt x="1056804" y="337429"/>
                    <a:pt x="1049305" y="337429"/>
                    <a:pt x="1041180" y="337429"/>
                  </a:cubicBezTo>
                  <a:cubicBezTo>
                    <a:pt x="866192" y="336804"/>
                    <a:pt x="723701" y="198083"/>
                    <a:pt x="718077" y="24370"/>
                  </a:cubicBezTo>
                  <a:close/>
                </a:path>
              </a:pathLst>
            </a:custGeom>
            <a:solidFill>
              <a:srgbClr val="399996"/>
            </a:solidFill>
            <a:ln w="6246" cap="flat">
              <a:noFill/>
              <a:prstDash val="solid"/>
              <a:miter/>
            </a:ln>
          </p:spPr>
          <p:txBody>
            <a:bodyPr rtlCol="0" anchor="ctr"/>
            <a:lstStyle/>
            <a:p>
              <a:endParaRPr lang="en-GB" sz="2400"/>
            </a:p>
          </p:txBody>
        </p:sp>
      </p:grpSp>
      <p:grpSp>
        <p:nvGrpSpPr>
          <p:cNvPr id="64" name="Group 63">
            <a:extLst>
              <a:ext uri="{FF2B5EF4-FFF2-40B4-BE49-F238E27FC236}">
                <a16:creationId xmlns:a16="http://schemas.microsoft.com/office/drawing/2014/main" id="{7531E2C8-78A6-6798-B246-5D36B1A0456E}"/>
              </a:ext>
            </a:extLst>
          </p:cNvPr>
          <p:cNvGrpSpPr/>
          <p:nvPr/>
        </p:nvGrpSpPr>
        <p:grpSpPr>
          <a:xfrm>
            <a:off x="7026981" y="3025350"/>
            <a:ext cx="845776" cy="906476"/>
            <a:chOff x="5270236" y="2269012"/>
            <a:chExt cx="634332" cy="679857"/>
          </a:xfrm>
        </p:grpSpPr>
        <p:sp>
          <p:nvSpPr>
            <p:cNvPr id="30" name="Freeform 29">
              <a:extLst>
                <a:ext uri="{FF2B5EF4-FFF2-40B4-BE49-F238E27FC236}">
                  <a16:creationId xmlns:a16="http://schemas.microsoft.com/office/drawing/2014/main" id="{ECC38C61-3197-6F6C-0103-26CCF51730D7}"/>
                </a:ext>
              </a:extLst>
            </p:cNvPr>
            <p:cNvSpPr/>
            <p:nvPr/>
          </p:nvSpPr>
          <p:spPr>
            <a:xfrm>
              <a:off x="5270236" y="2269012"/>
              <a:ext cx="312479" cy="311809"/>
            </a:xfrm>
            <a:custGeom>
              <a:avLst/>
              <a:gdLst>
                <a:gd name="connsiteX0" fmla="*/ 156865 w 312479"/>
                <a:gd name="connsiteY0" fmla="*/ 311809 h 311809"/>
                <a:gd name="connsiteX1" fmla="*/ 181863 w 312479"/>
                <a:gd name="connsiteY1" fmla="*/ 309935 h 311809"/>
                <a:gd name="connsiteX2" fmla="*/ 308104 w 312479"/>
                <a:gd name="connsiteY2" fmla="*/ 193084 h 311809"/>
                <a:gd name="connsiteX3" fmla="*/ 312479 w 312479"/>
                <a:gd name="connsiteY3" fmla="*/ 156217 h 311809"/>
                <a:gd name="connsiteX4" fmla="*/ 156240 w 312479"/>
                <a:gd name="connsiteY4" fmla="*/ 0 h 311809"/>
                <a:gd name="connsiteX5" fmla="*/ 0 w 312479"/>
                <a:gd name="connsiteY5" fmla="*/ 156217 h 311809"/>
                <a:gd name="connsiteX6" fmla="*/ 156865 w 312479"/>
                <a:gd name="connsiteY6" fmla="*/ 311809 h 31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79" h="311809">
                  <a:moveTo>
                    <a:pt x="156865" y="311809"/>
                  </a:moveTo>
                  <a:cubicBezTo>
                    <a:pt x="165614" y="311809"/>
                    <a:pt x="173738" y="311184"/>
                    <a:pt x="181863" y="309935"/>
                  </a:cubicBezTo>
                  <a:cubicBezTo>
                    <a:pt x="208111" y="256821"/>
                    <a:pt x="253108" y="214955"/>
                    <a:pt x="308104" y="193084"/>
                  </a:cubicBezTo>
                  <a:cubicBezTo>
                    <a:pt x="311229" y="181212"/>
                    <a:pt x="312479" y="168714"/>
                    <a:pt x="312479" y="156217"/>
                  </a:cubicBezTo>
                  <a:cubicBezTo>
                    <a:pt x="312479" y="69985"/>
                    <a:pt x="242484" y="0"/>
                    <a:pt x="156240" y="0"/>
                  </a:cubicBezTo>
                  <a:cubicBezTo>
                    <a:pt x="69995" y="0"/>
                    <a:pt x="0" y="69985"/>
                    <a:pt x="0" y="156217"/>
                  </a:cubicBezTo>
                  <a:cubicBezTo>
                    <a:pt x="0" y="242449"/>
                    <a:pt x="70620" y="311809"/>
                    <a:pt x="156865" y="311809"/>
                  </a:cubicBezTo>
                  <a:close/>
                </a:path>
              </a:pathLst>
            </a:custGeom>
            <a:solidFill>
              <a:srgbClr val="652D90"/>
            </a:solidFill>
            <a:ln w="6246" cap="flat">
              <a:noFill/>
              <a:prstDash val="solid"/>
              <a:miter/>
            </a:ln>
          </p:spPr>
          <p:txBody>
            <a:bodyPr rtlCol="0" anchor="ctr"/>
            <a:lstStyle/>
            <a:p>
              <a:endParaRPr lang="en-GB" sz="2400"/>
            </a:p>
          </p:txBody>
        </p:sp>
        <p:sp>
          <p:nvSpPr>
            <p:cNvPr id="36" name="Freeform 35">
              <a:extLst>
                <a:ext uri="{FF2B5EF4-FFF2-40B4-BE49-F238E27FC236}">
                  <a16:creationId xmlns:a16="http://schemas.microsoft.com/office/drawing/2014/main" id="{DAC3E99C-413E-645A-C438-55E405C38F51}"/>
                </a:ext>
              </a:extLst>
            </p:cNvPr>
            <p:cNvSpPr/>
            <p:nvPr/>
          </p:nvSpPr>
          <p:spPr>
            <a:xfrm>
              <a:off x="5438975" y="2813273"/>
              <a:ext cx="144990" cy="135596"/>
            </a:xfrm>
            <a:custGeom>
              <a:avLst/>
              <a:gdLst>
                <a:gd name="connsiteX0" fmla="*/ 27498 w 144990"/>
                <a:gd name="connsiteY0" fmla="*/ 0 h 135596"/>
                <a:gd name="connsiteX1" fmla="*/ 0 w 144990"/>
                <a:gd name="connsiteY1" fmla="*/ 58738 h 135596"/>
                <a:gd name="connsiteX2" fmla="*/ 76870 w 144990"/>
                <a:gd name="connsiteY2" fmla="*/ 135597 h 135596"/>
                <a:gd name="connsiteX3" fmla="*/ 144990 w 144990"/>
                <a:gd name="connsiteY3" fmla="*/ 93730 h 135596"/>
                <a:gd name="connsiteX4" fmla="*/ 27498 w 144990"/>
                <a:gd name="connsiteY4" fmla="*/ 0 h 135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90" h="135596">
                  <a:moveTo>
                    <a:pt x="27498" y="0"/>
                  </a:moveTo>
                  <a:cubicBezTo>
                    <a:pt x="10624" y="14372"/>
                    <a:pt x="0" y="34993"/>
                    <a:pt x="0" y="58738"/>
                  </a:cubicBezTo>
                  <a:cubicBezTo>
                    <a:pt x="0" y="101229"/>
                    <a:pt x="34373" y="135597"/>
                    <a:pt x="76870" y="135597"/>
                  </a:cubicBezTo>
                  <a:cubicBezTo>
                    <a:pt x="106868" y="135597"/>
                    <a:pt x="132491" y="118725"/>
                    <a:pt x="144990" y="93730"/>
                  </a:cubicBezTo>
                  <a:cubicBezTo>
                    <a:pt x="96869" y="76234"/>
                    <a:pt x="55621" y="43116"/>
                    <a:pt x="27498" y="0"/>
                  </a:cubicBezTo>
                  <a:close/>
                </a:path>
              </a:pathLst>
            </a:custGeom>
            <a:solidFill>
              <a:srgbClr val="EC008B"/>
            </a:solidFill>
            <a:ln w="6246" cap="flat">
              <a:noFill/>
              <a:prstDash val="solid"/>
              <a:miter/>
            </a:ln>
          </p:spPr>
          <p:txBody>
            <a:bodyPr rtlCol="0" anchor="ctr"/>
            <a:lstStyle/>
            <a:p>
              <a:endParaRPr lang="en-GB" sz="2400"/>
            </a:p>
          </p:txBody>
        </p:sp>
        <p:sp>
          <p:nvSpPr>
            <p:cNvPr id="45" name="Freeform 44">
              <a:extLst>
                <a:ext uri="{FF2B5EF4-FFF2-40B4-BE49-F238E27FC236}">
                  <a16:creationId xmlns:a16="http://schemas.microsoft.com/office/drawing/2014/main" id="{E4DE0AFD-7E2E-3759-DE8F-4C7E7274A123}"/>
                </a:ext>
              </a:extLst>
            </p:cNvPr>
            <p:cNvSpPr/>
            <p:nvPr/>
          </p:nvSpPr>
          <p:spPr>
            <a:xfrm>
              <a:off x="5452099" y="2462097"/>
              <a:ext cx="126241" cy="116850"/>
            </a:xfrm>
            <a:custGeom>
              <a:avLst/>
              <a:gdLst>
                <a:gd name="connsiteX0" fmla="*/ 0 w 126241"/>
                <a:gd name="connsiteY0" fmla="*/ 116850 h 116850"/>
                <a:gd name="connsiteX1" fmla="*/ 126242 w 126241"/>
                <a:gd name="connsiteY1" fmla="*/ 0 h 116850"/>
                <a:gd name="connsiteX2" fmla="*/ 0 w 126241"/>
                <a:gd name="connsiteY2" fmla="*/ 116850 h 116850"/>
              </a:gdLst>
              <a:ahLst/>
              <a:cxnLst>
                <a:cxn ang="0">
                  <a:pos x="connsiteX0" y="connsiteY0"/>
                </a:cxn>
                <a:cxn ang="0">
                  <a:pos x="connsiteX1" y="connsiteY1"/>
                </a:cxn>
                <a:cxn ang="0">
                  <a:pos x="connsiteX2" y="connsiteY2"/>
                </a:cxn>
              </a:cxnLst>
              <a:rect l="l" t="t" r="r" b="b"/>
              <a:pathLst>
                <a:path w="126241" h="116850">
                  <a:moveTo>
                    <a:pt x="0" y="116850"/>
                  </a:moveTo>
                  <a:cubicBezTo>
                    <a:pt x="61871" y="106853"/>
                    <a:pt x="111867" y="59987"/>
                    <a:pt x="126242" y="0"/>
                  </a:cubicBezTo>
                  <a:cubicBezTo>
                    <a:pt x="71245" y="21246"/>
                    <a:pt x="26248" y="63737"/>
                    <a:pt x="0" y="116850"/>
                  </a:cubicBezTo>
                  <a:close/>
                </a:path>
              </a:pathLst>
            </a:custGeom>
            <a:solidFill>
              <a:srgbClr val="081E82"/>
            </a:solidFill>
            <a:ln w="6246" cap="flat">
              <a:noFill/>
              <a:prstDash val="solid"/>
              <a:miter/>
            </a:ln>
          </p:spPr>
          <p:txBody>
            <a:bodyPr rtlCol="0" anchor="ctr"/>
            <a:lstStyle/>
            <a:p>
              <a:endParaRPr lang="en-GB" sz="2400"/>
            </a:p>
          </p:txBody>
        </p:sp>
        <p:sp>
          <p:nvSpPr>
            <p:cNvPr id="46" name="Freeform 45">
              <a:extLst>
                <a:ext uri="{FF2B5EF4-FFF2-40B4-BE49-F238E27FC236}">
                  <a16:creationId xmlns:a16="http://schemas.microsoft.com/office/drawing/2014/main" id="{08A32054-677F-4848-C784-5DA73FB4E5F7}"/>
                </a:ext>
              </a:extLst>
            </p:cNvPr>
            <p:cNvSpPr/>
            <p:nvPr/>
          </p:nvSpPr>
          <p:spPr>
            <a:xfrm>
              <a:off x="5467098" y="2795151"/>
              <a:ext cx="126866" cy="111851"/>
            </a:xfrm>
            <a:custGeom>
              <a:avLst/>
              <a:gdLst>
                <a:gd name="connsiteX0" fmla="*/ 49372 w 126866"/>
                <a:gd name="connsiteY0" fmla="*/ 0 h 111851"/>
                <a:gd name="connsiteX1" fmla="*/ 0 w 126866"/>
                <a:gd name="connsiteY1" fmla="*/ 18121 h 111851"/>
                <a:gd name="connsiteX2" fmla="*/ 118117 w 126866"/>
                <a:gd name="connsiteY2" fmla="*/ 111851 h 111851"/>
                <a:gd name="connsiteX3" fmla="*/ 126867 w 126866"/>
                <a:gd name="connsiteY3" fmla="*/ 76234 h 111851"/>
                <a:gd name="connsiteX4" fmla="*/ 49372 w 126866"/>
                <a:gd name="connsiteY4" fmla="*/ 0 h 111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66" h="111851">
                  <a:moveTo>
                    <a:pt x="49372" y="0"/>
                  </a:moveTo>
                  <a:cubicBezTo>
                    <a:pt x="30623" y="0"/>
                    <a:pt x="13124" y="6874"/>
                    <a:pt x="0" y="18121"/>
                  </a:cubicBezTo>
                  <a:cubicBezTo>
                    <a:pt x="28123" y="61237"/>
                    <a:pt x="69370" y="94355"/>
                    <a:pt x="118117" y="111851"/>
                  </a:cubicBezTo>
                  <a:cubicBezTo>
                    <a:pt x="123742" y="101229"/>
                    <a:pt x="126867" y="89356"/>
                    <a:pt x="126867" y="76234"/>
                  </a:cubicBezTo>
                  <a:cubicBezTo>
                    <a:pt x="126242" y="34368"/>
                    <a:pt x="91869" y="0"/>
                    <a:pt x="49372" y="0"/>
                  </a:cubicBezTo>
                  <a:close/>
                </a:path>
              </a:pathLst>
            </a:custGeom>
            <a:solidFill>
              <a:srgbClr val="00007C"/>
            </a:solidFill>
            <a:ln w="6246" cap="flat">
              <a:noFill/>
              <a:prstDash val="solid"/>
              <a:miter/>
            </a:ln>
          </p:spPr>
          <p:txBody>
            <a:bodyPr rtlCol="0" anchor="ctr"/>
            <a:lstStyle/>
            <a:p>
              <a:endParaRPr lang="en-GB" sz="2400"/>
            </a:p>
          </p:txBody>
        </p:sp>
        <p:sp>
          <p:nvSpPr>
            <p:cNvPr id="62" name="Freeform 61">
              <a:extLst>
                <a:ext uri="{FF2B5EF4-FFF2-40B4-BE49-F238E27FC236}">
                  <a16:creationId xmlns:a16="http://schemas.microsoft.com/office/drawing/2014/main" id="{F9834E30-12C0-3697-F290-5299384F0171}"/>
                </a:ext>
              </a:extLst>
            </p:cNvPr>
            <p:cNvSpPr/>
            <p:nvPr userDrawn="1"/>
          </p:nvSpPr>
          <p:spPr>
            <a:xfrm>
              <a:off x="5427726" y="2444600"/>
              <a:ext cx="476842" cy="477399"/>
            </a:xfrm>
            <a:custGeom>
              <a:avLst/>
              <a:gdLst>
                <a:gd name="connsiteX0" fmla="*/ 24373 w 476842"/>
                <a:gd name="connsiteY0" fmla="*/ 134347 h 477399"/>
                <a:gd name="connsiteX1" fmla="*/ 0 w 476842"/>
                <a:gd name="connsiteY1" fmla="*/ 238700 h 477399"/>
                <a:gd name="connsiteX2" fmla="*/ 38747 w 476842"/>
                <a:gd name="connsiteY2" fmla="*/ 368672 h 477399"/>
                <a:gd name="connsiteX3" fmla="*/ 88119 w 476842"/>
                <a:gd name="connsiteY3" fmla="*/ 350551 h 477399"/>
                <a:gd name="connsiteX4" fmla="*/ 164989 w 476842"/>
                <a:gd name="connsiteY4" fmla="*/ 427410 h 477399"/>
                <a:gd name="connsiteX5" fmla="*/ 156240 w 476842"/>
                <a:gd name="connsiteY5" fmla="*/ 463027 h 477399"/>
                <a:gd name="connsiteX6" fmla="*/ 238109 w 476842"/>
                <a:gd name="connsiteY6" fmla="*/ 477399 h 477399"/>
                <a:gd name="connsiteX7" fmla="*/ 476843 w 476842"/>
                <a:gd name="connsiteY7" fmla="*/ 238700 h 477399"/>
                <a:gd name="connsiteX8" fmla="*/ 238109 w 476842"/>
                <a:gd name="connsiteY8" fmla="*/ 0 h 477399"/>
                <a:gd name="connsiteX9" fmla="*/ 149990 w 476842"/>
                <a:gd name="connsiteY9" fmla="*/ 16872 h 477399"/>
                <a:gd name="connsiteX10" fmla="*/ 24373 w 476842"/>
                <a:gd name="connsiteY10" fmla="*/ 134347 h 477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6842" h="477399">
                  <a:moveTo>
                    <a:pt x="24373" y="134347"/>
                  </a:moveTo>
                  <a:cubicBezTo>
                    <a:pt x="8749" y="166215"/>
                    <a:pt x="0" y="201208"/>
                    <a:pt x="0" y="238700"/>
                  </a:cubicBezTo>
                  <a:cubicBezTo>
                    <a:pt x="0" y="286815"/>
                    <a:pt x="14374" y="331180"/>
                    <a:pt x="38747" y="368672"/>
                  </a:cubicBezTo>
                  <a:cubicBezTo>
                    <a:pt x="51871" y="357425"/>
                    <a:pt x="69370" y="350551"/>
                    <a:pt x="88119" y="350551"/>
                  </a:cubicBezTo>
                  <a:cubicBezTo>
                    <a:pt x="131241" y="350551"/>
                    <a:pt x="164989" y="384919"/>
                    <a:pt x="164989" y="427410"/>
                  </a:cubicBezTo>
                  <a:cubicBezTo>
                    <a:pt x="164989" y="439907"/>
                    <a:pt x="161864" y="452405"/>
                    <a:pt x="156240" y="463027"/>
                  </a:cubicBezTo>
                  <a:cubicBezTo>
                    <a:pt x="181863" y="472400"/>
                    <a:pt x="209361" y="477399"/>
                    <a:pt x="238109" y="477399"/>
                  </a:cubicBezTo>
                  <a:cubicBezTo>
                    <a:pt x="369975" y="477399"/>
                    <a:pt x="476843" y="369922"/>
                    <a:pt x="476843" y="238700"/>
                  </a:cubicBezTo>
                  <a:cubicBezTo>
                    <a:pt x="476843" y="106853"/>
                    <a:pt x="369350" y="0"/>
                    <a:pt x="238109" y="0"/>
                  </a:cubicBezTo>
                  <a:cubicBezTo>
                    <a:pt x="206861" y="0"/>
                    <a:pt x="177488" y="6249"/>
                    <a:pt x="149990" y="16872"/>
                  </a:cubicBezTo>
                  <a:cubicBezTo>
                    <a:pt x="136241" y="77484"/>
                    <a:pt x="86244" y="123724"/>
                    <a:pt x="24373" y="134347"/>
                  </a:cubicBezTo>
                  <a:close/>
                </a:path>
              </a:pathLst>
            </a:custGeom>
            <a:solidFill>
              <a:srgbClr val="00ADEF"/>
            </a:solidFill>
            <a:ln w="6246" cap="flat">
              <a:noFill/>
              <a:prstDash val="solid"/>
              <a:miter/>
            </a:ln>
          </p:spPr>
          <p:txBody>
            <a:bodyPr rtlCol="0" anchor="ctr"/>
            <a:lstStyle/>
            <a:p>
              <a:endParaRPr lang="en-GB" sz="2400"/>
            </a:p>
          </p:txBody>
        </p:sp>
      </p:grpSp>
      <p:grpSp>
        <p:nvGrpSpPr>
          <p:cNvPr id="67" name="Group 66">
            <a:extLst>
              <a:ext uri="{FF2B5EF4-FFF2-40B4-BE49-F238E27FC236}">
                <a16:creationId xmlns:a16="http://schemas.microsoft.com/office/drawing/2014/main" id="{F47BBF41-63B3-7A33-62F9-E9A9FED72DBF}"/>
              </a:ext>
            </a:extLst>
          </p:cNvPr>
          <p:cNvGrpSpPr/>
          <p:nvPr/>
        </p:nvGrpSpPr>
        <p:grpSpPr>
          <a:xfrm>
            <a:off x="7225097" y="1258792"/>
            <a:ext cx="645697" cy="576000"/>
            <a:chOff x="5418822" y="944094"/>
            <a:chExt cx="484273" cy="432000"/>
          </a:xfrm>
        </p:grpSpPr>
        <p:sp>
          <p:nvSpPr>
            <p:cNvPr id="34" name="Freeform 33">
              <a:extLst>
                <a:ext uri="{FF2B5EF4-FFF2-40B4-BE49-F238E27FC236}">
                  <a16:creationId xmlns:a16="http://schemas.microsoft.com/office/drawing/2014/main" id="{779D0E7C-B3D5-7774-DB4C-8362DA0AB304}"/>
                </a:ext>
              </a:extLst>
            </p:cNvPr>
            <p:cNvSpPr/>
            <p:nvPr/>
          </p:nvSpPr>
          <p:spPr>
            <a:xfrm rot="5400000">
              <a:off x="5418016" y="944900"/>
              <a:ext cx="181573" cy="179962"/>
            </a:xfrm>
            <a:custGeom>
              <a:avLst/>
              <a:gdLst>
                <a:gd name="connsiteX0" fmla="*/ 93119 w 186237"/>
                <a:gd name="connsiteY0" fmla="*/ 179962 h 179962"/>
                <a:gd name="connsiteX1" fmla="*/ 186237 w 186237"/>
                <a:gd name="connsiteY1" fmla="*/ 91856 h 179962"/>
                <a:gd name="connsiteX2" fmla="*/ 59371 w 186237"/>
                <a:gd name="connsiteY2" fmla="*/ 0 h 179962"/>
                <a:gd name="connsiteX3" fmla="*/ 0 w 186237"/>
                <a:gd name="connsiteY3" fmla="*/ 86857 h 179962"/>
                <a:gd name="connsiteX4" fmla="*/ 93119 w 186237"/>
                <a:gd name="connsiteY4" fmla="*/ 179962 h 179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237" h="179962">
                  <a:moveTo>
                    <a:pt x="93119" y="179962"/>
                  </a:moveTo>
                  <a:cubicBezTo>
                    <a:pt x="143115" y="179962"/>
                    <a:pt x="183738" y="140595"/>
                    <a:pt x="186237" y="91856"/>
                  </a:cubicBezTo>
                  <a:cubicBezTo>
                    <a:pt x="132491" y="78733"/>
                    <a:pt x="86869" y="44991"/>
                    <a:pt x="59371" y="0"/>
                  </a:cubicBezTo>
                  <a:cubicBezTo>
                    <a:pt x="24373" y="13747"/>
                    <a:pt x="0" y="47490"/>
                    <a:pt x="0" y="86857"/>
                  </a:cubicBezTo>
                  <a:cubicBezTo>
                    <a:pt x="625" y="138096"/>
                    <a:pt x="41872" y="179962"/>
                    <a:pt x="93119" y="179962"/>
                  </a:cubicBezTo>
                  <a:close/>
                </a:path>
              </a:pathLst>
            </a:custGeom>
            <a:solidFill>
              <a:srgbClr val="FBAF3F"/>
            </a:solidFill>
            <a:ln w="6246" cap="flat">
              <a:noFill/>
              <a:prstDash val="solid"/>
              <a:miter/>
            </a:ln>
          </p:spPr>
          <p:txBody>
            <a:bodyPr rtlCol="0" anchor="ctr"/>
            <a:lstStyle/>
            <a:p>
              <a:endParaRPr lang="en-GB" sz="2400"/>
            </a:p>
          </p:txBody>
        </p:sp>
        <p:sp>
          <p:nvSpPr>
            <p:cNvPr id="48" name="Freeform 47">
              <a:extLst>
                <a:ext uri="{FF2B5EF4-FFF2-40B4-BE49-F238E27FC236}">
                  <a16:creationId xmlns:a16="http://schemas.microsoft.com/office/drawing/2014/main" id="{048E49D7-E86E-0C5B-1120-6CCB2B50191A}"/>
                </a:ext>
              </a:extLst>
            </p:cNvPr>
            <p:cNvSpPr/>
            <p:nvPr/>
          </p:nvSpPr>
          <p:spPr>
            <a:xfrm rot="5400000">
              <a:off x="5494143" y="1014154"/>
              <a:ext cx="124298" cy="98729"/>
            </a:xfrm>
            <a:custGeom>
              <a:avLst/>
              <a:gdLst>
                <a:gd name="connsiteX0" fmla="*/ 127491 w 127491"/>
                <a:gd name="connsiteY0" fmla="*/ 98729 h 98729"/>
                <a:gd name="connsiteX1" fmla="*/ 127491 w 127491"/>
                <a:gd name="connsiteY1" fmla="*/ 93730 h 98729"/>
                <a:gd name="connsiteX2" fmla="*/ 33748 w 127491"/>
                <a:gd name="connsiteY2" fmla="*/ 0 h 98729"/>
                <a:gd name="connsiteX3" fmla="*/ 0 w 127491"/>
                <a:gd name="connsiteY3" fmla="*/ 6249 h 98729"/>
                <a:gd name="connsiteX4" fmla="*/ 127491 w 127491"/>
                <a:gd name="connsiteY4" fmla="*/ 98729 h 98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491" h="98729">
                  <a:moveTo>
                    <a:pt x="127491" y="98729"/>
                  </a:moveTo>
                  <a:cubicBezTo>
                    <a:pt x="127491" y="96855"/>
                    <a:pt x="127491" y="95605"/>
                    <a:pt x="127491" y="93730"/>
                  </a:cubicBezTo>
                  <a:cubicBezTo>
                    <a:pt x="127491" y="41866"/>
                    <a:pt x="85619" y="0"/>
                    <a:pt x="33748" y="0"/>
                  </a:cubicBezTo>
                  <a:cubicBezTo>
                    <a:pt x="21874" y="0"/>
                    <a:pt x="10624" y="2499"/>
                    <a:pt x="0" y="6249"/>
                  </a:cubicBezTo>
                  <a:cubicBezTo>
                    <a:pt x="28748" y="51864"/>
                    <a:pt x="73745" y="85607"/>
                    <a:pt x="127491" y="98729"/>
                  </a:cubicBezTo>
                  <a:close/>
                </a:path>
              </a:pathLst>
            </a:custGeom>
            <a:solidFill>
              <a:srgbClr val="487928"/>
            </a:solidFill>
            <a:ln w="6246" cap="flat">
              <a:noFill/>
              <a:prstDash val="solid"/>
              <a:miter/>
            </a:ln>
          </p:spPr>
          <p:txBody>
            <a:bodyPr rtlCol="0" anchor="ctr"/>
            <a:lstStyle/>
            <a:p>
              <a:endParaRPr lang="en-GB" sz="2400"/>
            </a:p>
          </p:txBody>
        </p:sp>
        <p:sp>
          <p:nvSpPr>
            <p:cNvPr id="66" name="Freeform 65">
              <a:extLst>
                <a:ext uri="{FF2B5EF4-FFF2-40B4-BE49-F238E27FC236}">
                  <a16:creationId xmlns:a16="http://schemas.microsoft.com/office/drawing/2014/main" id="{55DE8D11-A8ED-7427-BEF5-AC82871D137F}"/>
                </a:ext>
              </a:extLst>
            </p:cNvPr>
            <p:cNvSpPr/>
            <p:nvPr userDrawn="1"/>
          </p:nvSpPr>
          <p:spPr>
            <a:xfrm rot="5400000">
              <a:off x="5500816" y="973815"/>
              <a:ext cx="402143" cy="402415"/>
            </a:xfrm>
            <a:custGeom>
              <a:avLst/>
              <a:gdLst>
                <a:gd name="connsiteX0" fmla="*/ 156240 w 412472"/>
                <a:gd name="connsiteY0" fmla="*/ 391168 h 402415"/>
                <a:gd name="connsiteX1" fmla="*/ 156240 w 412472"/>
                <a:gd name="connsiteY1" fmla="*/ 396167 h 402415"/>
                <a:gd name="connsiteX2" fmla="*/ 206236 w 412472"/>
                <a:gd name="connsiteY2" fmla="*/ 402415 h 402415"/>
                <a:gd name="connsiteX3" fmla="*/ 412472 w 412472"/>
                <a:gd name="connsiteY3" fmla="*/ 201208 h 402415"/>
                <a:gd name="connsiteX4" fmla="*/ 206236 w 412472"/>
                <a:gd name="connsiteY4" fmla="*/ 0 h 402415"/>
                <a:gd name="connsiteX5" fmla="*/ 0 w 412472"/>
                <a:gd name="connsiteY5" fmla="*/ 201208 h 402415"/>
                <a:gd name="connsiteX6" fmla="*/ 29373 w 412472"/>
                <a:gd name="connsiteY6" fmla="*/ 304311 h 402415"/>
                <a:gd name="connsiteX7" fmla="*/ 63121 w 412472"/>
                <a:gd name="connsiteY7" fmla="*/ 298062 h 402415"/>
                <a:gd name="connsiteX8" fmla="*/ 156240 w 412472"/>
                <a:gd name="connsiteY8" fmla="*/ 391168 h 40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472" h="402415">
                  <a:moveTo>
                    <a:pt x="156240" y="391168"/>
                  </a:moveTo>
                  <a:cubicBezTo>
                    <a:pt x="156240" y="393042"/>
                    <a:pt x="156240" y="394292"/>
                    <a:pt x="156240" y="396167"/>
                  </a:cubicBezTo>
                  <a:cubicBezTo>
                    <a:pt x="172488" y="399916"/>
                    <a:pt x="188737" y="402415"/>
                    <a:pt x="206236" y="402415"/>
                  </a:cubicBezTo>
                  <a:cubicBezTo>
                    <a:pt x="319979" y="402415"/>
                    <a:pt x="412472" y="312434"/>
                    <a:pt x="412472" y="201208"/>
                  </a:cubicBezTo>
                  <a:cubicBezTo>
                    <a:pt x="412472" y="89981"/>
                    <a:pt x="319979" y="0"/>
                    <a:pt x="206236" y="0"/>
                  </a:cubicBezTo>
                  <a:cubicBezTo>
                    <a:pt x="92494" y="0"/>
                    <a:pt x="0" y="89981"/>
                    <a:pt x="0" y="201208"/>
                  </a:cubicBezTo>
                  <a:cubicBezTo>
                    <a:pt x="0" y="238700"/>
                    <a:pt x="10624" y="274317"/>
                    <a:pt x="29373" y="304311"/>
                  </a:cubicBezTo>
                  <a:cubicBezTo>
                    <a:pt x="39997" y="299937"/>
                    <a:pt x="51247" y="298062"/>
                    <a:pt x="63121" y="298062"/>
                  </a:cubicBezTo>
                  <a:cubicBezTo>
                    <a:pt x="114367" y="297437"/>
                    <a:pt x="156240" y="339304"/>
                    <a:pt x="156240" y="391168"/>
                  </a:cubicBezTo>
                  <a:close/>
                </a:path>
              </a:pathLst>
            </a:custGeom>
            <a:solidFill>
              <a:srgbClr val="38B449"/>
            </a:solidFill>
            <a:ln w="6246" cap="flat">
              <a:noFill/>
              <a:prstDash val="solid"/>
              <a:miter/>
            </a:ln>
          </p:spPr>
          <p:txBody>
            <a:bodyPr rtlCol="0" anchor="ctr"/>
            <a:lstStyle/>
            <a:p>
              <a:endParaRPr lang="en-GB" sz="2400"/>
            </a:p>
          </p:txBody>
        </p:sp>
      </p:grpSp>
    </p:spTree>
    <p:extLst>
      <p:ext uri="{BB962C8B-B14F-4D97-AF65-F5344CB8AC3E}">
        <p14:creationId xmlns:p14="http://schemas.microsoft.com/office/powerpoint/2010/main" val="2836014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A5DE800-10ED-9523-3551-56BE0A57216C}"/>
              </a:ext>
            </a:extLst>
          </p:cNvPr>
          <p:cNvCxnSpPr/>
          <p:nvPr/>
        </p:nvCxnSpPr>
        <p:spPr>
          <a:xfrm>
            <a:off x="575734" y="5879507"/>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grpSp>
        <p:nvGrpSpPr>
          <p:cNvPr id="27" name="Group 26">
            <a:extLst>
              <a:ext uri="{FF2B5EF4-FFF2-40B4-BE49-F238E27FC236}">
                <a16:creationId xmlns:a16="http://schemas.microsoft.com/office/drawing/2014/main" id="{FB142E2A-E2BF-1BDB-D8CE-C43A7CB271A6}"/>
              </a:ext>
            </a:extLst>
          </p:cNvPr>
          <p:cNvGrpSpPr/>
          <p:nvPr/>
        </p:nvGrpSpPr>
        <p:grpSpPr>
          <a:xfrm>
            <a:off x="7428131" y="322033"/>
            <a:ext cx="4405623" cy="4692900"/>
            <a:chOff x="5571098" y="241524"/>
            <a:chExt cx="3304217" cy="3519675"/>
          </a:xfrm>
        </p:grpSpPr>
        <p:sp>
          <p:nvSpPr>
            <p:cNvPr id="5" name="Freeform 4">
              <a:extLst>
                <a:ext uri="{FF2B5EF4-FFF2-40B4-BE49-F238E27FC236}">
                  <a16:creationId xmlns:a16="http://schemas.microsoft.com/office/drawing/2014/main" id="{48551F25-541E-C9ED-0591-0666FF8722A5}"/>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2400"/>
            </a:p>
          </p:txBody>
        </p:sp>
        <p:sp>
          <p:nvSpPr>
            <p:cNvPr id="7" name="Freeform 6">
              <a:extLst>
                <a:ext uri="{FF2B5EF4-FFF2-40B4-BE49-F238E27FC236}">
                  <a16:creationId xmlns:a16="http://schemas.microsoft.com/office/drawing/2014/main" id="{D2FCD48F-921D-7233-2E1E-56E5E3767760}"/>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7FDE0323-F765-A520-D6DF-FCE3C48E135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2400"/>
            </a:p>
          </p:txBody>
        </p:sp>
        <p:sp>
          <p:nvSpPr>
            <p:cNvPr id="11" name="Freeform 10">
              <a:extLst>
                <a:ext uri="{FF2B5EF4-FFF2-40B4-BE49-F238E27FC236}">
                  <a16:creationId xmlns:a16="http://schemas.microsoft.com/office/drawing/2014/main" id="{1DE46BF2-7DAE-62C8-4B5B-39EFA215741E}"/>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2400"/>
            </a:p>
          </p:txBody>
        </p:sp>
        <p:sp>
          <p:nvSpPr>
            <p:cNvPr id="12" name="Freeform 11">
              <a:extLst>
                <a:ext uri="{FF2B5EF4-FFF2-40B4-BE49-F238E27FC236}">
                  <a16:creationId xmlns:a16="http://schemas.microsoft.com/office/drawing/2014/main" id="{1B45BEDD-D14F-9A89-2DCD-3EB23985AFBA}"/>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2400"/>
            </a:p>
          </p:txBody>
        </p:sp>
        <p:sp>
          <p:nvSpPr>
            <p:cNvPr id="14" name="Freeform 13">
              <a:extLst>
                <a:ext uri="{FF2B5EF4-FFF2-40B4-BE49-F238E27FC236}">
                  <a16:creationId xmlns:a16="http://schemas.microsoft.com/office/drawing/2014/main" id="{50C65A9F-4D07-BB8F-6762-5B8F22F2AAA5}"/>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2400"/>
            </a:p>
          </p:txBody>
        </p:sp>
        <p:sp>
          <p:nvSpPr>
            <p:cNvPr id="15" name="Freeform 14">
              <a:extLst>
                <a:ext uri="{FF2B5EF4-FFF2-40B4-BE49-F238E27FC236}">
                  <a16:creationId xmlns:a16="http://schemas.microsoft.com/office/drawing/2014/main" id="{826BF16D-AB84-A9F0-C176-AB17B26CEDAC}"/>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2400"/>
            </a:p>
          </p:txBody>
        </p:sp>
        <p:sp>
          <p:nvSpPr>
            <p:cNvPr id="16" name="Freeform 15">
              <a:extLst>
                <a:ext uri="{FF2B5EF4-FFF2-40B4-BE49-F238E27FC236}">
                  <a16:creationId xmlns:a16="http://schemas.microsoft.com/office/drawing/2014/main" id="{E43252AE-96E2-F1DC-8189-26744543D5EE}"/>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30271F7C-E61D-8F58-CD72-1FD74143B071}"/>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2400"/>
            </a:p>
          </p:txBody>
        </p:sp>
        <p:sp>
          <p:nvSpPr>
            <p:cNvPr id="18" name="Freeform 17">
              <a:extLst>
                <a:ext uri="{FF2B5EF4-FFF2-40B4-BE49-F238E27FC236}">
                  <a16:creationId xmlns:a16="http://schemas.microsoft.com/office/drawing/2014/main" id="{AD65057F-408E-3DB2-EB9E-F0DCF5ADF071}"/>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2400"/>
            </a:p>
          </p:txBody>
        </p:sp>
        <p:sp>
          <p:nvSpPr>
            <p:cNvPr id="19" name="Freeform 18">
              <a:extLst>
                <a:ext uri="{FF2B5EF4-FFF2-40B4-BE49-F238E27FC236}">
                  <a16:creationId xmlns:a16="http://schemas.microsoft.com/office/drawing/2014/main" id="{5DE75BA7-731D-D0E9-1171-54DC50A4D347}"/>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CDDC03E2-6695-110F-8F4A-0D59A9DBB793}"/>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8AF402D7-1600-01D4-6758-A72D79E54B59}"/>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2400"/>
            </a:p>
          </p:txBody>
        </p:sp>
        <p:sp>
          <p:nvSpPr>
            <p:cNvPr id="22" name="Freeform 21">
              <a:extLst>
                <a:ext uri="{FF2B5EF4-FFF2-40B4-BE49-F238E27FC236}">
                  <a16:creationId xmlns:a16="http://schemas.microsoft.com/office/drawing/2014/main" id="{F0EDC12E-70E6-37B9-7BB3-0479735086FB}"/>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2400"/>
            </a:p>
          </p:txBody>
        </p:sp>
        <p:sp>
          <p:nvSpPr>
            <p:cNvPr id="23" name="Freeform 22">
              <a:extLst>
                <a:ext uri="{FF2B5EF4-FFF2-40B4-BE49-F238E27FC236}">
                  <a16:creationId xmlns:a16="http://schemas.microsoft.com/office/drawing/2014/main" id="{B934D339-90D7-CFF0-6B2E-4AC701ECEE3C}"/>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2400"/>
            </a:p>
          </p:txBody>
        </p:sp>
        <p:sp>
          <p:nvSpPr>
            <p:cNvPr id="24" name="Freeform 23">
              <a:extLst>
                <a:ext uri="{FF2B5EF4-FFF2-40B4-BE49-F238E27FC236}">
                  <a16:creationId xmlns:a16="http://schemas.microsoft.com/office/drawing/2014/main" id="{5BA55ED9-E9D5-CEEC-06FA-EBF85DD80B92}"/>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2400"/>
            </a:p>
          </p:txBody>
        </p:sp>
        <p:sp>
          <p:nvSpPr>
            <p:cNvPr id="25" name="Freeform 24">
              <a:extLst>
                <a:ext uri="{FF2B5EF4-FFF2-40B4-BE49-F238E27FC236}">
                  <a16:creationId xmlns:a16="http://schemas.microsoft.com/office/drawing/2014/main" id="{0AAE3072-3D47-F4AB-09C0-B5661993D876}"/>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2400"/>
            </a:p>
          </p:txBody>
        </p:sp>
      </p:grpSp>
      <p:sp>
        <p:nvSpPr>
          <p:cNvPr id="28" name="TextBox 27">
            <a:extLst>
              <a:ext uri="{FF2B5EF4-FFF2-40B4-BE49-F238E27FC236}">
                <a16:creationId xmlns:a16="http://schemas.microsoft.com/office/drawing/2014/main" id="{A39A7AB8-D9EA-B856-0BE7-8280DD3672DF}"/>
              </a:ext>
            </a:extLst>
          </p:cNvPr>
          <p:cNvSpPr txBox="1"/>
          <p:nvPr/>
        </p:nvSpPr>
        <p:spPr>
          <a:xfrm flipH="1">
            <a:off x="973133" y="5254722"/>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sp>
        <p:nvSpPr>
          <p:cNvPr id="30" name="TextBox 29">
            <a:extLst>
              <a:ext uri="{FF2B5EF4-FFF2-40B4-BE49-F238E27FC236}">
                <a16:creationId xmlns:a16="http://schemas.microsoft.com/office/drawing/2014/main" id="{F47992CB-A243-DEC4-E809-DBA03E33ACC6}"/>
              </a:ext>
            </a:extLst>
          </p:cNvPr>
          <p:cNvSpPr txBox="1"/>
          <p:nvPr/>
        </p:nvSpPr>
        <p:spPr>
          <a:xfrm>
            <a:off x="567027" y="6055102"/>
            <a:ext cx="6096000" cy="410433"/>
          </a:xfrm>
          <a:prstGeom prst="rect">
            <a:avLst/>
          </a:prstGeom>
          <a:noFill/>
        </p:spPr>
        <p:txBody>
          <a:bodyPr wrap="square" lIns="0" tIns="0" rIns="0" bIns="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667" b="0" err="1">
                <a:solidFill>
                  <a:schemeClr val="accent1"/>
                </a:solidFill>
                <a:latin typeface="Aleo" panose="020F0502020204030203" pitchFamily="34" charset="77"/>
                <a:ea typeface="Source Sans Pro" panose="020B0503030403020204" pitchFamily="34" charset="0"/>
              </a:rPr>
              <a:t>www.closer.ac.uk</a:t>
            </a:r>
            <a:endParaRPr lang="en-GB" sz="2667" b="0">
              <a:solidFill>
                <a:schemeClr val="accent1"/>
              </a:solidFill>
              <a:latin typeface="Aleo" panose="020F0502020204030203" pitchFamily="34" charset="77"/>
              <a:ea typeface="Source Sans Pro" panose="020B0503030403020204" pitchFamily="34" charset="0"/>
            </a:endParaRPr>
          </a:p>
        </p:txBody>
      </p:sp>
      <p:sp>
        <p:nvSpPr>
          <p:cNvPr id="32" name="TextBox 31">
            <a:extLst>
              <a:ext uri="{FF2B5EF4-FFF2-40B4-BE49-F238E27FC236}">
                <a16:creationId xmlns:a16="http://schemas.microsoft.com/office/drawing/2014/main" id="{853D093B-C7A2-FA03-D7F1-B316A647AAA2}"/>
              </a:ext>
            </a:extLst>
          </p:cNvPr>
          <p:cNvSpPr txBox="1"/>
          <p:nvPr/>
        </p:nvSpPr>
        <p:spPr>
          <a:xfrm>
            <a:off x="575734" y="2135086"/>
            <a:ext cx="3676437" cy="820674"/>
          </a:xfrm>
          <a:prstGeom prst="rect">
            <a:avLst/>
          </a:prstGeom>
          <a:noFill/>
        </p:spPr>
        <p:txBody>
          <a:bodyPr wrap="square" lIns="0" tIns="0" rIns="0" bIns="0" rtlCol="0">
            <a:spAutoFit/>
          </a:bodyPr>
          <a:lstStyle/>
          <a:p>
            <a:r>
              <a:rPr lang="en-GB" sz="5333" b="1">
                <a:latin typeface="Aleo" panose="020F0502020204030203" pitchFamily="34" charset="77"/>
              </a:rPr>
              <a:t>Thank you</a:t>
            </a:r>
          </a:p>
        </p:txBody>
      </p:sp>
      <p:pic>
        <p:nvPicPr>
          <p:cNvPr id="34" name="Graphic 33">
            <a:extLst>
              <a:ext uri="{FF2B5EF4-FFF2-40B4-BE49-F238E27FC236}">
                <a16:creationId xmlns:a16="http://schemas.microsoft.com/office/drawing/2014/main" id="{F9C412F6-A306-2DD1-A352-7956F1F87F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279381"/>
            <a:ext cx="338667" cy="338667"/>
          </a:xfrm>
          <a:prstGeom prst="rect">
            <a:avLst/>
          </a:prstGeom>
        </p:spPr>
      </p:pic>
      <p:pic>
        <p:nvPicPr>
          <p:cNvPr id="36" name="Graphic 35">
            <a:extLst>
              <a:ext uri="{FF2B5EF4-FFF2-40B4-BE49-F238E27FC236}">
                <a16:creationId xmlns:a16="http://schemas.microsoft.com/office/drawing/2014/main" id="{D8B4B52B-B383-2E00-F5A5-C063EA2F9D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09347" y="5279381"/>
            <a:ext cx="338667" cy="338667"/>
          </a:xfrm>
          <a:prstGeom prst="rect">
            <a:avLst/>
          </a:prstGeom>
        </p:spPr>
      </p:pic>
      <p:pic>
        <p:nvPicPr>
          <p:cNvPr id="38" name="Graphic 37">
            <a:extLst>
              <a:ext uri="{FF2B5EF4-FFF2-40B4-BE49-F238E27FC236}">
                <a16:creationId xmlns:a16="http://schemas.microsoft.com/office/drawing/2014/main" id="{86D19BD2-36BB-31CE-AB61-D0BEBEC3F63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95333" y="5279382"/>
            <a:ext cx="338668" cy="338668"/>
          </a:xfrm>
          <a:prstGeom prst="rect">
            <a:avLst/>
          </a:prstGeom>
        </p:spPr>
      </p:pic>
      <p:sp>
        <p:nvSpPr>
          <p:cNvPr id="39" name="TextBox 38">
            <a:extLst>
              <a:ext uri="{FF2B5EF4-FFF2-40B4-BE49-F238E27FC236}">
                <a16:creationId xmlns:a16="http://schemas.microsoft.com/office/drawing/2014/main" id="{1C2C9C55-78E7-68E4-8D30-DEA0BDE8E216}"/>
              </a:ext>
            </a:extLst>
          </p:cNvPr>
          <p:cNvSpPr txBox="1"/>
          <p:nvPr/>
        </p:nvSpPr>
        <p:spPr>
          <a:xfrm flipH="1">
            <a:off x="8843989" y="5325084"/>
            <a:ext cx="2434632" cy="287323"/>
          </a:xfrm>
          <a:prstGeom prst="rect">
            <a:avLst/>
          </a:prstGeom>
          <a:noFill/>
        </p:spPr>
        <p:txBody>
          <a:bodyPr wrap="square" lIns="0" tIns="0" rIns="0" bIns="0" rtlCol="0">
            <a:spAutoFit/>
          </a:bodyPr>
          <a:lstStyle/>
          <a:p>
            <a:pPr>
              <a:lnSpc>
                <a:spcPct val="100000"/>
              </a:lnSpc>
              <a:spcBef>
                <a:spcPts val="40"/>
              </a:spcBef>
            </a:pPr>
            <a:r>
              <a:rPr lang="en-GB" sz="1867">
                <a:latin typeface="Source Sans Pro" panose="020B0503030403020204" pitchFamily="34" charset="0"/>
                <a:ea typeface="Source Sans Pro" panose="020B0503030403020204" pitchFamily="34" charset="0"/>
              </a:rPr>
              <a:t>CLOSER is funded by:</a:t>
            </a:r>
          </a:p>
        </p:txBody>
      </p:sp>
      <p:pic>
        <p:nvPicPr>
          <p:cNvPr id="44" name="Graphic 43">
            <a:extLst>
              <a:ext uri="{FF2B5EF4-FFF2-40B4-BE49-F238E27FC236}">
                <a16:creationId xmlns:a16="http://schemas.microsoft.com/office/drawing/2014/main" id="{8804BC3E-0778-930F-7565-6BD1377EAF1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843989" y="5744627"/>
            <a:ext cx="2769787" cy="707180"/>
          </a:xfrm>
          <a:prstGeom prst="rect">
            <a:avLst/>
          </a:prstGeom>
        </p:spPr>
      </p:pic>
      <p:sp>
        <p:nvSpPr>
          <p:cNvPr id="2" name="TextBox 1">
            <a:extLst>
              <a:ext uri="{FF2B5EF4-FFF2-40B4-BE49-F238E27FC236}">
                <a16:creationId xmlns:a16="http://schemas.microsoft.com/office/drawing/2014/main" id="{F80DC4C6-3B92-7FD2-7E70-BCBD8FA296B0}"/>
              </a:ext>
            </a:extLst>
          </p:cNvPr>
          <p:cNvSpPr txBox="1"/>
          <p:nvPr/>
        </p:nvSpPr>
        <p:spPr>
          <a:xfrm flipH="1">
            <a:off x="3207292" y="5254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 name="TextBox 2">
            <a:extLst>
              <a:ext uri="{FF2B5EF4-FFF2-40B4-BE49-F238E27FC236}">
                <a16:creationId xmlns:a16="http://schemas.microsoft.com/office/drawing/2014/main" id="{05BA7AFE-BE66-62AE-A54E-F685B631E1C4}"/>
              </a:ext>
            </a:extLst>
          </p:cNvPr>
          <p:cNvSpPr txBox="1"/>
          <p:nvPr/>
        </p:nvSpPr>
        <p:spPr>
          <a:xfrm flipH="1">
            <a:off x="5402257" y="5254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0" name="TextBox 9">
            <a:extLst>
              <a:ext uri="{FF2B5EF4-FFF2-40B4-BE49-F238E27FC236}">
                <a16:creationId xmlns:a16="http://schemas.microsoft.com/office/drawing/2014/main" id="{FB5A1BC4-621B-B2CC-029B-319069A8AC80}"/>
              </a:ext>
            </a:extLst>
          </p:cNvPr>
          <p:cNvSpPr txBox="1"/>
          <p:nvPr/>
        </p:nvSpPr>
        <p:spPr>
          <a:xfrm flipH="1">
            <a:off x="2135178" y="3311619"/>
            <a:ext cx="6509132"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Scan the QR code to sign up for our newsletters:</a:t>
            </a:r>
          </a:p>
        </p:txBody>
      </p:sp>
      <p:sp>
        <p:nvSpPr>
          <p:cNvPr id="13" name="TextBox 12">
            <a:extLst>
              <a:ext uri="{FF2B5EF4-FFF2-40B4-BE49-F238E27FC236}">
                <a16:creationId xmlns:a16="http://schemas.microsoft.com/office/drawing/2014/main" id="{8CCE044F-CCC4-286B-28EA-5E4BBD53C9CD}"/>
              </a:ext>
            </a:extLst>
          </p:cNvPr>
          <p:cNvSpPr txBox="1"/>
          <p:nvPr/>
        </p:nvSpPr>
        <p:spPr>
          <a:xfrm flipH="1">
            <a:off x="2135179" y="3692619"/>
            <a:ext cx="3055947" cy="738664"/>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p:txBody>
      </p:sp>
      <p:sp>
        <p:nvSpPr>
          <p:cNvPr id="26" name="TextBox 25">
            <a:extLst>
              <a:ext uri="{FF2B5EF4-FFF2-40B4-BE49-F238E27FC236}">
                <a16:creationId xmlns:a16="http://schemas.microsoft.com/office/drawing/2014/main" id="{877E9452-DC28-667B-E152-D64ACC823D65}"/>
              </a:ext>
            </a:extLst>
          </p:cNvPr>
          <p:cNvSpPr txBox="1"/>
          <p:nvPr/>
        </p:nvSpPr>
        <p:spPr>
          <a:xfrm flipH="1">
            <a:off x="5249853" y="3692619"/>
            <a:ext cx="3055947" cy="738664"/>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p:txBody>
      </p:sp>
      <p:sp>
        <p:nvSpPr>
          <p:cNvPr id="29" name="TextBox 28">
            <a:extLst>
              <a:ext uri="{FF2B5EF4-FFF2-40B4-BE49-F238E27FC236}">
                <a16:creationId xmlns:a16="http://schemas.microsoft.com/office/drawing/2014/main" id="{08EB4F25-5EB2-DEC9-08AC-12F4224B6D6B}"/>
              </a:ext>
            </a:extLst>
          </p:cNvPr>
          <p:cNvSpPr txBox="1"/>
          <p:nvPr/>
        </p:nvSpPr>
        <p:spPr>
          <a:xfrm flipH="1">
            <a:off x="2135178" y="4416519"/>
            <a:ext cx="6509132" cy="369332"/>
          </a:xfrm>
          <a:prstGeom prst="rect">
            <a:avLst/>
          </a:prstGeom>
          <a:noFill/>
        </p:spPr>
        <p:txBody>
          <a:bodyPr wrap="square" lIns="0" tIns="0" rIns="0" bIns="0" rtlCol="0">
            <a:spAutoFit/>
          </a:bodyPr>
          <a:lstStyle/>
          <a:p>
            <a:pPr>
              <a:lnSpc>
                <a:spcPct val="100000"/>
              </a:lnSpc>
              <a:spcBef>
                <a:spcPts val="40"/>
              </a:spcBef>
            </a:pPr>
            <a:r>
              <a:rPr lang="en-US" sz="2400">
                <a:latin typeface="Source Sans Pro" panose="020B0503030403020204" pitchFamily="34" charset="77"/>
                <a:hlinkClick r:id="rId10"/>
              </a:rPr>
              <a:t>closer.ac.uk/sign-latest-news-closer</a:t>
            </a:r>
            <a:endParaRPr lang="en-GB" sz="2400" b="1">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p:nvPicPr>
        <p:blipFill>
          <a:blip r:embed="rId11"/>
          <a:stretch>
            <a:fillRect/>
          </a:stretch>
        </p:blipFill>
        <p:spPr>
          <a:xfrm>
            <a:off x="527767" y="3360764"/>
            <a:ext cx="1440000" cy="1440000"/>
          </a:xfrm>
          <a:prstGeom prst="rect">
            <a:avLst/>
          </a:prstGeom>
        </p:spPr>
      </p:pic>
    </p:spTree>
    <p:extLst>
      <p:ext uri="{BB962C8B-B14F-4D97-AF65-F5344CB8AC3E}">
        <p14:creationId xmlns:p14="http://schemas.microsoft.com/office/powerpoint/2010/main" val="777793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B55EB5E-183F-4B09-ABE8-C4959AF91C0E}"/>
              </a:ext>
            </a:extLst>
          </p:cNvPr>
          <p:cNvSpPr>
            <a:spLocks noGrp="1"/>
          </p:cNvSpPr>
          <p:nvPr>
            <p:ph type="subTitle" idx="1" hasCustomPrompt="1"/>
          </p:nvPr>
        </p:nvSpPr>
        <p:spPr>
          <a:xfrm>
            <a:off x="1524000" y="4342702"/>
            <a:ext cx="9144000" cy="649922"/>
          </a:xfrm>
        </p:spPr>
        <p:txBody>
          <a:bodyPr/>
          <a:lstStyle>
            <a:lvl1pPr marL="0" indent="0" algn="ctr">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a:solidFill>
                  <a:schemeClr val="bg1">
                    <a:lumMod val="50000"/>
                  </a:schemeClr>
                </a:solidFill>
                <a:latin typeface="Aleo" panose="020F0502020204030203"/>
              </a:rPr>
              <a:t>[speaker name, affiliation]</a:t>
            </a:r>
            <a:endParaRPr lang="en-GB"/>
          </a:p>
        </p:txBody>
      </p:sp>
      <p:sp>
        <p:nvSpPr>
          <p:cNvPr id="7" name="Title 6">
            <a:extLst>
              <a:ext uri="{FF2B5EF4-FFF2-40B4-BE49-F238E27FC236}">
                <a16:creationId xmlns:a16="http://schemas.microsoft.com/office/drawing/2014/main" id="{7981F9C6-C8AE-457B-B4B5-55B66D5D11A0}"/>
              </a:ext>
            </a:extLst>
          </p:cNvPr>
          <p:cNvSpPr>
            <a:spLocks noGrp="1"/>
          </p:cNvSpPr>
          <p:nvPr>
            <p:ph type="title" hasCustomPrompt="1"/>
          </p:nvPr>
        </p:nvSpPr>
        <p:spPr>
          <a:xfrm>
            <a:off x="838200" y="3022155"/>
            <a:ext cx="10515600" cy="1325563"/>
          </a:xfrm>
        </p:spPr>
        <p:txBody>
          <a:bodyPr>
            <a:normAutofit/>
          </a:bodyPr>
          <a:lstStyle>
            <a:lvl1pPr algn="ctr">
              <a:defRPr sz="4400">
                <a:latin typeface="Aleo" panose="020F0502020204030203"/>
              </a:defRPr>
            </a:lvl1pPr>
          </a:lstStyle>
          <a:p>
            <a:r>
              <a:rPr lang="en-US"/>
              <a:t>[name of talk]</a:t>
            </a:r>
            <a:endParaRPr lang="en-GB"/>
          </a:p>
        </p:txBody>
      </p:sp>
    </p:spTree>
    <p:extLst>
      <p:ext uri="{BB962C8B-B14F-4D97-AF65-F5344CB8AC3E}">
        <p14:creationId xmlns:p14="http://schemas.microsoft.com/office/powerpoint/2010/main" val="2062448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EA5A0-3845-465D-94A5-BF5A7DF41000}"/>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9C116E59-23C6-4D89-9759-866387CAEF04}"/>
              </a:ext>
            </a:extLst>
          </p:cNvPr>
          <p:cNvSpPr>
            <a:spLocks noGrp="1"/>
          </p:cNvSpPr>
          <p:nvPr>
            <p:ph type="body" sz="quarter" idx="10"/>
          </p:nvPr>
        </p:nvSpPr>
        <p:spPr>
          <a:xfrm>
            <a:off x="838200" y="1847850"/>
            <a:ext cx="10515600" cy="4645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8606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EA5A0-3845-465D-94A5-BF5A7DF41000}"/>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9C116E59-23C6-4D89-9759-866387CAEF04}"/>
              </a:ext>
            </a:extLst>
          </p:cNvPr>
          <p:cNvSpPr>
            <a:spLocks noGrp="1"/>
          </p:cNvSpPr>
          <p:nvPr>
            <p:ph type="body" sz="quarter" idx="10"/>
          </p:nvPr>
        </p:nvSpPr>
        <p:spPr>
          <a:xfrm>
            <a:off x="838200" y="1847850"/>
            <a:ext cx="10515600" cy="4645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6" name="Picture 21" descr="Chart, bubble chart&#10;&#10;Description automatically generated">
            <a:extLst>
              <a:ext uri="{FF2B5EF4-FFF2-40B4-BE49-F238E27FC236}">
                <a16:creationId xmlns:a16="http://schemas.microsoft.com/office/drawing/2014/main" id="{527D7284-883C-42D0-B1B9-F9213AEB6C9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64863" y="125413"/>
            <a:ext cx="1063625"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472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249F31-7ED2-4660-85CF-EA4FA102EA32}" type="datetimeFigureOut">
              <a:rPr lang="en-GB" smtClean="0"/>
              <a:t>27/09/2024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CA58C5-8030-4342-A8E0-4582F792F305}" type="slidenum">
              <a:rPr lang="en-GB" smtClean="0"/>
              <a:t>‹#›</a:t>
            </a:fld>
            <a:endParaRPr lang="en-GB"/>
          </a:p>
        </p:txBody>
      </p:sp>
      <p:pic>
        <p:nvPicPr>
          <p:cNvPr id="7" name="Picture 6">
            <a:extLst>
              <a:ext uri="{FF2B5EF4-FFF2-40B4-BE49-F238E27FC236}">
                <a16:creationId xmlns:a16="http://schemas.microsoft.com/office/drawing/2014/main" id="{14F398DD-5D0D-4405-8425-E45B6F18CB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77575" y="163517"/>
            <a:ext cx="952500" cy="952500"/>
          </a:xfrm>
          <a:prstGeom prst="rect">
            <a:avLst/>
          </a:prstGeom>
        </p:spPr>
      </p:pic>
      <p:pic>
        <p:nvPicPr>
          <p:cNvPr id="8" name="Picture 4">
            <a:hlinkClick r:id="rId3"/>
            <a:extLst>
              <a:ext uri="{FF2B5EF4-FFF2-40B4-BE49-F238E27FC236}">
                <a16:creationId xmlns:a16="http://schemas.microsoft.com/office/drawing/2014/main" id="{6E19A402-1B1C-40EA-88B3-DE319543789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1033362" y="6423472"/>
            <a:ext cx="843941" cy="29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32442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3ECEE-FC8B-49C5-AAE8-D666137C87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42B40F4-3B41-4BC1-B37C-F683BCBD6E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1EAC876-D9D7-4D2F-A545-207B8C5E60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86804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9"/>
          <p:cNvSpPr>
            <a:spLocks noGrp="1"/>
          </p:cNvSpPr>
          <p:nvPr>
            <p:ph type="pic" sz="quarter" idx="10" hasCustomPrompt="1"/>
          </p:nvPr>
        </p:nvSpPr>
        <p:spPr>
          <a:xfrm>
            <a:off x="7440149" y="5516390"/>
            <a:ext cx="1728192" cy="1080963"/>
          </a:xfrm>
        </p:spPr>
        <p:txBody>
          <a:bodyPr>
            <a:normAutofit/>
          </a:bodyPr>
          <a:lstStyle>
            <a:lvl1pPr>
              <a:buNone/>
              <a:defRPr sz="1200" baseline="0">
                <a:latin typeface="Arial" pitchFamily="34" charset="0"/>
                <a:cs typeface="Arial" pitchFamily="34" charset="0"/>
              </a:defRPr>
            </a:lvl1pPr>
          </a:lstStyle>
          <a:p>
            <a:r>
              <a:rPr lang="en-GB" sz="1200">
                <a:latin typeface="Arial" pitchFamily="34" charset="0"/>
                <a:cs typeface="Arial" pitchFamily="34" charset="0"/>
              </a:rPr>
              <a:t>Insert your logo</a:t>
            </a:r>
            <a:endParaRPr lang="en-GB"/>
          </a:p>
        </p:txBody>
      </p:sp>
      <p:pic>
        <p:nvPicPr>
          <p:cNvPr id="8" name="Picture 7" descr="Closer_Logo.jpg"/>
          <p:cNvPicPr>
            <a:picLocks noChangeAspect="1"/>
          </p:cNvPicPr>
          <p:nvPr userDrawn="1"/>
        </p:nvPicPr>
        <p:blipFill>
          <a:blip r:embed="rId2" cstate="print"/>
          <a:stretch>
            <a:fillRect/>
          </a:stretch>
        </p:blipFill>
        <p:spPr>
          <a:xfrm>
            <a:off x="9360363" y="5536062"/>
            <a:ext cx="2292175" cy="917275"/>
          </a:xfrm>
          <a:prstGeom prst="rect">
            <a:avLst/>
          </a:prstGeom>
        </p:spPr>
      </p:pic>
    </p:spTree>
    <p:extLst>
      <p:ext uri="{BB962C8B-B14F-4D97-AF65-F5344CB8AC3E}">
        <p14:creationId xmlns:p14="http://schemas.microsoft.com/office/powerpoint/2010/main" val="2182032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BA82830-EA75-4F2A-B397-5E2B6D29C0A8}"/>
              </a:ext>
            </a:extLst>
          </p:cNvPr>
          <p:cNvSpPr>
            <a:spLocks noGrp="1"/>
          </p:cNvSpPr>
          <p:nvPr>
            <p:ph type="pic" sz="quarter" idx="13"/>
          </p:nvPr>
        </p:nvSpPr>
        <p:spPr>
          <a:xfrm>
            <a:off x="327960" y="365332"/>
            <a:ext cx="11536081" cy="6127336"/>
          </a:xfrm>
        </p:spPr>
        <p:txBody>
          <a:bodyPr/>
          <a:lstStyle/>
          <a:p>
            <a:endParaRPr lang="en-GB"/>
          </a:p>
        </p:txBody>
      </p:sp>
      <p:pic>
        <p:nvPicPr>
          <p:cNvPr id="3" name="Picture 2">
            <a:extLst>
              <a:ext uri="{FF2B5EF4-FFF2-40B4-BE49-F238E27FC236}">
                <a16:creationId xmlns:a16="http://schemas.microsoft.com/office/drawing/2014/main" id="{E76C7BB5-46D1-4E8D-AD8A-A0893C1AAC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77575" y="163517"/>
            <a:ext cx="952500" cy="952500"/>
          </a:xfrm>
          <a:prstGeom prst="rect">
            <a:avLst/>
          </a:prstGeom>
        </p:spPr>
      </p:pic>
      <p:pic>
        <p:nvPicPr>
          <p:cNvPr id="4" name="Picture 4">
            <a:hlinkClick r:id="rId3"/>
            <a:extLst>
              <a:ext uri="{FF2B5EF4-FFF2-40B4-BE49-F238E27FC236}">
                <a16:creationId xmlns:a16="http://schemas.microsoft.com/office/drawing/2014/main" id="{C245CA79-408A-B448-B7C5-7917D745E74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1033362" y="6423472"/>
            <a:ext cx="843941" cy="29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1076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A249F31-7ED2-4660-85CF-EA4FA102EA32}" type="datetimeFigureOut">
              <a:rPr lang="en-GB" smtClean="0"/>
              <a:t>27/09/2024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CA58C5-8030-4342-A8E0-4582F792F305}" type="slidenum">
              <a:rPr lang="en-GB" smtClean="0"/>
              <a:t>‹#›</a:t>
            </a:fld>
            <a:endParaRPr lang="en-GB"/>
          </a:p>
        </p:txBody>
      </p:sp>
      <p:pic>
        <p:nvPicPr>
          <p:cNvPr id="7" name="Picture 4">
            <a:hlinkClick r:id="rId2"/>
            <a:extLst>
              <a:ext uri="{FF2B5EF4-FFF2-40B4-BE49-F238E27FC236}">
                <a16:creationId xmlns:a16="http://schemas.microsoft.com/office/drawing/2014/main" id="{C245CA79-408A-B448-B7C5-7917D745E74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1033362" y="6423472"/>
            <a:ext cx="843941" cy="29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14790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no image) + copy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cxnSp>
        <p:nvCxnSpPr>
          <p:cNvPr id="8" name="Straight Connector 7">
            <a:extLst>
              <a:ext uri="{FF2B5EF4-FFF2-40B4-BE49-F238E27FC236}">
                <a16:creationId xmlns:a16="http://schemas.microsoft.com/office/drawing/2014/main" id="{FA5DE800-10ED-9523-3551-56BE0A57216C}"/>
              </a:ext>
              <a:ext uri="{C183D7F6-B498-43B3-948B-1728B52AA6E4}">
                <adec:decorative xmlns:adec="http://schemas.microsoft.com/office/drawing/2017/decorative" val="1"/>
              </a:ext>
            </a:extLst>
          </p:cNvPr>
          <p:cNvCxnSpPr/>
          <p:nvPr userDrawn="1"/>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5" name="Graphic 4" descr="UKRI Economic and Social Research Council (logo)">
            <a:extLst>
              <a:ext uri="{FF2B5EF4-FFF2-40B4-BE49-F238E27FC236}">
                <a16:creationId xmlns:a16="http://schemas.microsoft.com/office/drawing/2014/main" id="{82EA2F25-4FBF-5482-7DDF-C16E57F996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pic>
        <p:nvPicPr>
          <p:cNvPr id="17" name="Graphic 16">
            <a:extLst>
              <a:ext uri="{FF2B5EF4-FFF2-40B4-BE49-F238E27FC236}">
                <a16:creationId xmlns:a16="http://schemas.microsoft.com/office/drawing/2014/main" id="{BE50A14F-89A5-C011-25BB-7F6D6450131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837078" y="260491"/>
            <a:ext cx="7332133" cy="6519333"/>
          </a:xfrm>
          <a:prstGeom prst="rect">
            <a:avLst/>
          </a:prstGeom>
        </p:spPr>
      </p:pic>
      <p:sp>
        <p:nvSpPr>
          <p:cNvPr id="4" name="Text Placeholder 3">
            <a:extLst>
              <a:ext uri="{FF2B5EF4-FFF2-40B4-BE49-F238E27FC236}">
                <a16:creationId xmlns:a16="http://schemas.microsoft.com/office/drawing/2014/main" id="{609283AF-0110-2106-D6A8-D60A7868164F}"/>
              </a:ext>
            </a:extLst>
          </p:cNvPr>
          <p:cNvSpPr>
            <a:spLocks noGrp="1"/>
          </p:cNvSpPr>
          <p:nvPr>
            <p:ph type="body" sz="quarter" idx="10" hasCustomPrompt="1"/>
          </p:nvPr>
        </p:nvSpPr>
        <p:spPr>
          <a:xfrm>
            <a:off x="575734" y="4558074"/>
            <a:ext cx="6625167" cy="599287"/>
          </a:xfrm>
        </p:spPr>
        <p:txBody>
          <a:bodyPr/>
          <a:lstStyle/>
          <a:p>
            <a:pPr lvl="0"/>
            <a:r>
              <a:rPr lang="en-GB" dirty="0"/>
              <a:t>Click to add subheading</a:t>
            </a:r>
          </a:p>
        </p:txBody>
      </p:sp>
      <p:sp>
        <p:nvSpPr>
          <p:cNvPr id="7" name="Text Placeholder 5">
            <a:extLst>
              <a:ext uri="{FF2B5EF4-FFF2-40B4-BE49-F238E27FC236}">
                <a16:creationId xmlns:a16="http://schemas.microsoft.com/office/drawing/2014/main" id="{F4AEA9A7-833D-79AE-3AEE-001E8BF31B8D}"/>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dirty="0"/>
              <a:t>Click to add date</a:t>
            </a:r>
          </a:p>
        </p:txBody>
      </p:sp>
      <p:pic>
        <p:nvPicPr>
          <p:cNvPr id="3" name="Picture 2" descr="A picture containing symbol, circle, screenshot, graphics&#10;&#10;Description automatically generated">
            <a:extLst>
              <a:ext uri="{FF2B5EF4-FFF2-40B4-BE49-F238E27FC236}">
                <a16:creationId xmlns:a16="http://schemas.microsoft.com/office/drawing/2014/main" id="{D1BCCC8D-794D-F8D6-7E29-077CCD74AA8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284341" y="6128088"/>
            <a:ext cx="936812" cy="322029"/>
          </a:xfrm>
          <a:prstGeom prst="rect">
            <a:avLst/>
          </a:prstGeom>
        </p:spPr>
      </p:pic>
    </p:spTree>
    <p:extLst>
      <p:ext uri="{BB962C8B-B14F-4D97-AF65-F5344CB8AC3E}">
        <p14:creationId xmlns:p14="http://schemas.microsoft.com/office/powerpoint/2010/main" val="1002166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a:t>Click to edit Master title style</a:t>
            </a:r>
          </a:p>
        </p:txBody>
      </p:sp>
      <p:sp>
        <p:nvSpPr>
          <p:cNvPr id="3" name="Footer Placeholder 2">
            <a:extLst>
              <a:ext uri="{FF2B5EF4-FFF2-40B4-BE49-F238E27FC236}">
                <a16:creationId xmlns:a16="http://schemas.microsoft.com/office/drawing/2014/main" id="{0363D280-D7DA-46F3-44B1-11F87A41ADE5}"/>
              </a:ext>
            </a:extLst>
          </p:cNvPr>
          <p:cNvSpPr>
            <a:spLocks noGrp="1"/>
          </p:cNvSpPr>
          <p:nvPr>
            <p:ph type="ftr" sz="quarter" idx="13"/>
          </p:nvPr>
        </p:nvSpPr>
        <p:spPr/>
        <p:txBody>
          <a:bodyPr/>
          <a:lstStyle/>
          <a:p>
            <a:r>
              <a:rPr lang="en-GB"/>
              <a:t>Add footer via 'Header and Footer'...</a:t>
            </a:r>
          </a:p>
        </p:txBody>
      </p:sp>
      <p:sp>
        <p:nvSpPr>
          <p:cNvPr id="4" name="Content Placeholder 2">
            <a:extLst>
              <a:ext uri="{FF2B5EF4-FFF2-40B4-BE49-F238E27FC236}">
                <a16:creationId xmlns:a16="http://schemas.microsoft.com/office/drawing/2014/main" id="{3773296F-D98F-7DB6-F903-EF15429F651E}"/>
              </a:ext>
            </a:extLst>
          </p:cNvPr>
          <p:cNvSpPr>
            <a:spLocks noGrp="1"/>
          </p:cNvSpPr>
          <p:nvPr>
            <p:ph idx="1"/>
          </p:nvPr>
        </p:nvSpPr>
        <p:spPr>
          <a:xfrm>
            <a:off x="575734" y="1411819"/>
            <a:ext cx="11040533" cy="4224867"/>
          </a:xfrm>
        </p:spPr>
        <p:txBody>
          <a:bodyPr/>
          <a:lstStyle>
            <a:lvl1pPr>
              <a:buClr>
                <a:schemeClr val="accent1"/>
              </a:buClr>
              <a:defRPr/>
            </a:lvl1pPr>
            <a:lvl2pPr>
              <a:buClr>
                <a:schemeClr val="accent1"/>
              </a:buClr>
              <a:defRPr/>
            </a:lvl2pPr>
            <a:lvl3pPr>
              <a:buClr>
                <a:schemeClr val="accent1"/>
              </a:buClr>
              <a:defRPr sz="1600"/>
            </a:lvl3pPr>
            <a:lvl4pPr>
              <a:buClr>
                <a:schemeClr val="accent1"/>
              </a:buClr>
              <a:defRPr sz="1600"/>
            </a:lvl4pPr>
            <a:lvl5pPr>
              <a:buClr>
                <a:schemeClr val="accent1"/>
              </a:buClr>
              <a:defRPr sz="1600">
                <a:latin typeface="Source Sans Pro" panose="020B0503030403020204" pitchFamily="34" charset="0"/>
                <a:ea typeface="Source Sans Pro" panose="020B0503030403020204" pitchFamily="34" charset="0"/>
              </a:defRPr>
            </a:lvl5pPr>
            <a:lvl6pPr marL="3047924" indent="0">
              <a:buNone/>
              <a:defRPr sz="1867" baseline="0">
                <a:latin typeface="+mn-lt"/>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67350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0" name="Content Placeholder 2"/>
          <p:cNvSpPr>
            <a:spLocks noGrp="1"/>
          </p:cNvSpPr>
          <p:nvPr>
            <p:ph idx="11"/>
          </p:nvPr>
        </p:nvSpPr>
        <p:spPr>
          <a:xfrm>
            <a:off x="575734" y="1411819"/>
            <a:ext cx="5301703" cy="4224867"/>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3200"/>
            </a:lvl1pPr>
          </a:lstStyle>
          <a:p>
            <a:r>
              <a:rPr lang="en-US"/>
              <a:t>Click to edit Master title style</a:t>
            </a:r>
          </a:p>
        </p:txBody>
      </p:sp>
      <p:sp>
        <p:nvSpPr>
          <p:cNvPr id="12" name="Content Placeholder 2"/>
          <p:cNvSpPr>
            <a:spLocks noGrp="1"/>
          </p:cNvSpPr>
          <p:nvPr>
            <p:ph idx="12"/>
          </p:nvPr>
        </p:nvSpPr>
        <p:spPr>
          <a:xfrm>
            <a:off x="6314563" y="1411819"/>
            <a:ext cx="5301703" cy="4224867"/>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0363D280-D7DA-46F3-44B1-11F87A41ADE5}"/>
              </a:ext>
            </a:extLst>
          </p:cNvPr>
          <p:cNvSpPr>
            <a:spLocks noGrp="1"/>
          </p:cNvSpPr>
          <p:nvPr>
            <p:ph type="ftr" sz="quarter" idx="13"/>
          </p:nvPr>
        </p:nvSpPr>
        <p:spPr/>
        <p:txBody>
          <a:bodyPr/>
          <a:lstStyle/>
          <a:p>
            <a:r>
              <a:rPr lang="en-GB"/>
              <a:t>Add footer via 'Header and Footer'...</a:t>
            </a:r>
          </a:p>
        </p:txBody>
      </p:sp>
    </p:spTree>
    <p:extLst>
      <p:ext uri="{BB962C8B-B14F-4D97-AF65-F5344CB8AC3E}">
        <p14:creationId xmlns:p14="http://schemas.microsoft.com/office/powerpoint/2010/main" val="870467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s with pull-quot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7"/>
            <a:ext cx="5301703" cy="4224867"/>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idx="12" hasCustomPrompt="1"/>
          </p:nvPr>
        </p:nvSpPr>
        <p:spPr>
          <a:xfrm>
            <a:off x="6314563" y="1411817"/>
            <a:ext cx="5301703" cy="3234323"/>
          </a:xfrm>
        </p:spPr>
        <p:txBody>
          <a:bodyPr/>
          <a:lstStyle>
            <a:lvl1pPr marL="0" indent="0">
              <a:buClr>
                <a:srgbClr val="0085CA"/>
              </a:buClr>
              <a:buNone/>
              <a:defRPr sz="3733" b="0" i="1" baseline="0">
                <a:solidFill>
                  <a:schemeClr val="accent3"/>
                </a:solidFill>
              </a:defRPr>
            </a:lvl1pPr>
            <a:lvl2pPr>
              <a:buClr>
                <a:srgbClr val="0085CA"/>
              </a:buClr>
              <a:defRPr/>
            </a:lvl2pPr>
            <a:lvl3pPr>
              <a:buClr>
                <a:srgbClr val="0085CA"/>
              </a:buClr>
              <a:defRPr/>
            </a:lvl3pPr>
            <a:lvl4pPr>
              <a:buClr>
                <a:srgbClr val="0085CA"/>
              </a:buClr>
              <a:defRPr/>
            </a:lvl4pPr>
            <a:lvl5pPr>
              <a:buClr>
                <a:srgbClr val="0085CA"/>
              </a:buClr>
              <a:defRPr/>
            </a:lvl5pPr>
          </a:lstStyle>
          <a:p>
            <a:pPr lvl="0"/>
            <a:r>
              <a:rPr lang="en-GB"/>
              <a:t>“Click to add a quote”</a:t>
            </a:r>
            <a:endParaRPr lang="en-US"/>
          </a:p>
        </p:txBody>
      </p:sp>
      <p:sp>
        <p:nvSpPr>
          <p:cNvPr id="8" name="Text Placeholder 12"/>
          <p:cNvSpPr>
            <a:spLocks noGrp="1"/>
          </p:cNvSpPr>
          <p:nvPr>
            <p:ph type="body" sz="quarter" idx="14" hasCustomPrompt="1"/>
          </p:nvPr>
        </p:nvSpPr>
        <p:spPr>
          <a:xfrm>
            <a:off x="6314019" y="4992524"/>
            <a:ext cx="5301703" cy="644160"/>
          </a:xfrm>
        </p:spPr>
        <p:txBody>
          <a:bodyPr/>
          <a:lstStyle>
            <a:lvl1pPr marL="0" marR="0" indent="0" algn="l" defTabSz="609585" rtl="0" eaLnBrk="1" fontAlgn="auto" latinLnBrk="0" hangingPunct="1">
              <a:lnSpc>
                <a:spcPct val="100000"/>
              </a:lnSpc>
              <a:spcBef>
                <a:spcPct val="20000"/>
              </a:spcBef>
              <a:spcAft>
                <a:spcPts val="0"/>
              </a:spcAft>
              <a:buClr>
                <a:srgbClr val="0085CA"/>
              </a:buClr>
              <a:buSzTx/>
              <a:buFont typeface="Arial"/>
              <a:buNone/>
              <a:tabLst/>
              <a:defRPr sz="1600" baseline="0">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marL="0" marR="0" lvl="0" indent="0" algn="l" defTabSz="609585" rtl="0" eaLnBrk="1" fontAlgn="auto" latinLnBrk="0" hangingPunct="1">
              <a:lnSpc>
                <a:spcPct val="100000"/>
              </a:lnSpc>
              <a:spcBef>
                <a:spcPct val="20000"/>
              </a:spcBef>
              <a:spcAft>
                <a:spcPts val="0"/>
              </a:spcAft>
              <a:buClr>
                <a:srgbClr val="0085CA"/>
              </a:buClr>
              <a:buSzTx/>
              <a:buFont typeface="Arial"/>
              <a:buNone/>
              <a:tabLst/>
              <a:defRPr/>
            </a:pPr>
            <a:r>
              <a:rPr lang="en-GB"/>
              <a:t>Click to add quote attribution</a:t>
            </a:r>
            <a:endParaRPr lang="en-US"/>
          </a:p>
        </p:txBody>
      </p:sp>
      <p:sp>
        <p:nvSpPr>
          <p:cNvPr id="2" name="Title 1">
            <a:extLst>
              <a:ext uri="{FF2B5EF4-FFF2-40B4-BE49-F238E27FC236}">
                <a16:creationId xmlns:a16="http://schemas.microsoft.com/office/drawing/2014/main" id="{23AFBBC2-2561-923C-BBA2-6892B2401BDE}"/>
              </a:ext>
            </a:extLst>
          </p:cNvPr>
          <p:cNvSpPr>
            <a:spLocks noGrp="1"/>
          </p:cNvSpPr>
          <p:nvPr>
            <p:ph type="title"/>
          </p:nvPr>
        </p:nvSpPr>
        <p:spPr>
          <a:xfrm>
            <a:off x="575734" y="596901"/>
            <a:ext cx="11040533" cy="507556"/>
          </a:xfrm>
        </p:spPr>
        <p:txBody>
          <a:bodyPr/>
          <a:lstStyle>
            <a:lvl1pPr>
              <a:defRPr sz="3200"/>
            </a:lvl1pPr>
          </a:lstStyle>
          <a:p>
            <a:r>
              <a:rPr lang="en-US"/>
              <a:t>Click to edit Master title style</a:t>
            </a:r>
          </a:p>
        </p:txBody>
      </p:sp>
      <p:sp>
        <p:nvSpPr>
          <p:cNvPr id="4" name="Footer Placeholder 3">
            <a:extLst>
              <a:ext uri="{FF2B5EF4-FFF2-40B4-BE49-F238E27FC236}">
                <a16:creationId xmlns:a16="http://schemas.microsoft.com/office/drawing/2014/main" id="{1AAE09A5-6F81-814F-4123-29365581C89D}"/>
              </a:ext>
            </a:extLst>
          </p:cNvPr>
          <p:cNvSpPr>
            <a:spLocks noGrp="1"/>
          </p:cNvSpPr>
          <p:nvPr>
            <p:ph type="ftr" sz="quarter" idx="15"/>
          </p:nvPr>
        </p:nvSpPr>
        <p:spPr/>
        <p:txBody>
          <a:bodyPr/>
          <a:lstStyle/>
          <a:p>
            <a:r>
              <a:rPr lang="en-GB"/>
              <a:t>Add footer via 'Header and Footer'...</a:t>
            </a:r>
          </a:p>
        </p:txBody>
      </p:sp>
    </p:spTree>
    <p:extLst>
      <p:ext uri="{BB962C8B-B14F-4D97-AF65-F5344CB8AC3E}">
        <p14:creationId xmlns:p14="http://schemas.microsoft.com/office/powerpoint/2010/main" val="3221455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s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p:cNvSpPr>
            <a:spLocks noGrp="1"/>
          </p:cNvSpPr>
          <p:nvPr>
            <p:ph type="body" sz="quarter" idx="14" hasCustomPrompt="1"/>
          </p:nvPr>
        </p:nvSpPr>
        <p:spPr>
          <a:xfrm>
            <a:off x="6314019" y="5173363"/>
            <a:ext cx="5302248" cy="471504"/>
          </a:xfrm>
        </p:spPr>
        <p:txBody>
          <a:bodyPr/>
          <a:lstStyle>
            <a:lvl1pPr marL="0" indent="0">
              <a:buNone/>
              <a:defRPr sz="1600">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32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r>
              <a:rPr lang="en-GB"/>
              <a:t>Add footer via 'Header and Footer'...</a:t>
            </a:r>
          </a:p>
        </p:txBody>
      </p:sp>
      <p:sp>
        <p:nvSpPr>
          <p:cNvPr id="6" name="Picture Placeholder 5">
            <a:extLst>
              <a:ext uri="{FF2B5EF4-FFF2-40B4-BE49-F238E27FC236}">
                <a16:creationId xmlns:a16="http://schemas.microsoft.com/office/drawing/2014/main" id="{4AFC9230-7F6A-1EAD-B90C-07CE57B8A6DE}"/>
              </a:ext>
            </a:extLst>
          </p:cNvPr>
          <p:cNvSpPr>
            <a:spLocks noGrp="1"/>
          </p:cNvSpPr>
          <p:nvPr>
            <p:ph type="pic" sz="quarter" idx="16"/>
          </p:nvPr>
        </p:nvSpPr>
        <p:spPr>
          <a:xfrm>
            <a:off x="6314566" y="1411819"/>
            <a:ext cx="5301703" cy="3486949"/>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3099416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l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32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r>
              <a:rPr lang="en-GB"/>
              <a:t>Add footer via 'Header and Footer'...</a:t>
            </a:r>
          </a:p>
        </p:txBody>
      </p:sp>
      <p:sp>
        <p:nvSpPr>
          <p:cNvPr id="10" name="Picture Placeholder 9">
            <a:extLst>
              <a:ext uri="{FF2B5EF4-FFF2-40B4-BE49-F238E27FC236}">
                <a16:creationId xmlns:a16="http://schemas.microsoft.com/office/drawing/2014/main" id="{1AA2BF1A-78BD-C120-D296-806C59DCCC6E}"/>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4512679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Yellow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32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r>
              <a:rPr lang="en-GB"/>
              <a:t>Add footer via 'Header and Footer'...</a:t>
            </a:r>
          </a:p>
        </p:txBody>
      </p:sp>
      <p:sp>
        <p:nvSpPr>
          <p:cNvPr id="6" name="Picture Placeholder 5">
            <a:extLst>
              <a:ext uri="{FF2B5EF4-FFF2-40B4-BE49-F238E27FC236}">
                <a16:creationId xmlns:a16="http://schemas.microsoft.com/office/drawing/2014/main" id="{638EEF25-9162-AC81-36A9-BD3788388F22}"/>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41878143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4"/>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32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r>
              <a:rPr lang="en-GB"/>
              <a:t>Add footer via 'Header and Footer'...</a:t>
            </a:r>
          </a:p>
        </p:txBody>
      </p:sp>
      <p:sp>
        <p:nvSpPr>
          <p:cNvPr id="6" name="Picture Placeholder 5">
            <a:extLst>
              <a:ext uri="{FF2B5EF4-FFF2-40B4-BE49-F238E27FC236}">
                <a16:creationId xmlns:a16="http://schemas.microsoft.com/office/drawing/2014/main" id="{761C6008-8E83-12CA-A09C-B32C87874363}"/>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76710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een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6"/>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32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r>
              <a:rPr lang="en-GB"/>
              <a:t>Add footer via 'Header and Footer'...</a:t>
            </a:r>
          </a:p>
        </p:txBody>
      </p:sp>
      <p:sp>
        <p:nvSpPr>
          <p:cNvPr id="6" name="Picture Placeholder 5">
            <a:extLst>
              <a:ext uri="{FF2B5EF4-FFF2-40B4-BE49-F238E27FC236}">
                <a16:creationId xmlns:a16="http://schemas.microsoft.com/office/drawing/2014/main" id="{D191104B-7316-7E67-2882-6625C853C6DF}"/>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3046256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nk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3"/>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32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r>
              <a:rPr lang="en-GB"/>
              <a:t>Add footer via 'Header and Footer'...</a:t>
            </a:r>
          </a:p>
        </p:txBody>
      </p:sp>
      <p:sp>
        <p:nvSpPr>
          <p:cNvPr id="6" name="Picture Placeholder 5">
            <a:extLst>
              <a:ext uri="{FF2B5EF4-FFF2-40B4-BE49-F238E27FC236}">
                <a16:creationId xmlns:a16="http://schemas.microsoft.com/office/drawing/2014/main" id="{594F7F25-B1B4-9A14-EC16-7A0E0BBAAC26}"/>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1407465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urple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5"/>
          </a:solidFill>
        </p:spPr>
        <p:txBody>
          <a:bodyPr lIns="144000" tIns="72000" rIns="144000" bIns="144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32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r>
              <a:rPr lang="en-GB"/>
              <a:t>Add footer via 'Header and Footer'...</a:t>
            </a:r>
          </a:p>
        </p:txBody>
      </p:sp>
      <p:sp>
        <p:nvSpPr>
          <p:cNvPr id="5" name="Picture Placeholder 4">
            <a:extLst>
              <a:ext uri="{FF2B5EF4-FFF2-40B4-BE49-F238E27FC236}">
                <a16:creationId xmlns:a16="http://schemas.microsoft.com/office/drawing/2014/main" id="{9B45DFAA-A0F4-FFF0-10DD-B96B68982F94}"/>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7943653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s with circle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3" y="1411819"/>
            <a:ext cx="5844888" cy="4224867"/>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32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r>
              <a:rPr lang="en-GB"/>
              <a:t>Add footer via 'Header and Footer'...</a:t>
            </a:r>
          </a:p>
        </p:txBody>
      </p:sp>
      <p:sp>
        <p:nvSpPr>
          <p:cNvPr id="7" name="Freeform 6">
            <a:extLst>
              <a:ext uri="{FF2B5EF4-FFF2-40B4-BE49-F238E27FC236}">
                <a16:creationId xmlns:a16="http://schemas.microsoft.com/office/drawing/2014/main" id="{05313BAC-788C-D391-EE6F-516F0E46B3A2}"/>
              </a:ext>
            </a:extLst>
          </p:cNvPr>
          <p:cNvSpPr/>
          <p:nvPr userDrawn="1"/>
        </p:nvSpPr>
        <p:spPr>
          <a:xfrm rot="21046898">
            <a:off x="11680225" y="1135330"/>
            <a:ext cx="140323" cy="140303"/>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chemeClr val="accent3"/>
          </a:solidFill>
          <a:ln w="9509" cap="flat">
            <a:noFill/>
            <a:prstDash val="solid"/>
            <a:miter/>
          </a:ln>
        </p:spPr>
        <p:txBody>
          <a:bodyPr rtlCol="0" anchor="ctr"/>
          <a:lstStyle/>
          <a:p>
            <a:endParaRPr lang="en-GB" sz="2400"/>
          </a:p>
        </p:txBody>
      </p:sp>
      <p:sp>
        <p:nvSpPr>
          <p:cNvPr id="31" name="Picture Placeholder 31">
            <a:extLst>
              <a:ext uri="{FF2B5EF4-FFF2-40B4-BE49-F238E27FC236}">
                <a16:creationId xmlns:a16="http://schemas.microsoft.com/office/drawing/2014/main" id="{5F423DBE-CEBC-0825-3048-225C42DC40C4}"/>
              </a:ext>
            </a:extLst>
          </p:cNvPr>
          <p:cNvSpPr>
            <a:spLocks noGrp="1"/>
          </p:cNvSpPr>
          <p:nvPr>
            <p:ph type="pic" sz="quarter" idx="12"/>
          </p:nvPr>
        </p:nvSpPr>
        <p:spPr>
          <a:xfrm>
            <a:off x="6825241" y="1328516"/>
            <a:ext cx="4797211" cy="4796523"/>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1"/>
          </a:solidFill>
        </p:spPr>
        <p:txBody>
          <a:bodyPr wrap="square" anchor="ctr" anchorCtr="1">
            <a:noAutofit/>
          </a:bodyPr>
          <a:lstStyle>
            <a:lvl1pPr marL="0" indent="0">
              <a:buNone/>
              <a:defRPr/>
            </a:lvl1pPr>
          </a:lstStyle>
          <a:p>
            <a:r>
              <a:rPr lang="en-US"/>
              <a:t>Click icon to add picture</a:t>
            </a:r>
            <a:endParaRPr lang="en-GB"/>
          </a:p>
        </p:txBody>
      </p:sp>
      <p:grpSp>
        <p:nvGrpSpPr>
          <p:cNvPr id="13" name="Group 12">
            <a:extLst>
              <a:ext uri="{FF2B5EF4-FFF2-40B4-BE49-F238E27FC236}">
                <a16:creationId xmlns:a16="http://schemas.microsoft.com/office/drawing/2014/main" id="{AC59E1EF-AA45-C12F-E328-290243B38777}"/>
              </a:ext>
            </a:extLst>
          </p:cNvPr>
          <p:cNvGrpSpPr/>
          <p:nvPr userDrawn="1"/>
        </p:nvGrpSpPr>
        <p:grpSpPr>
          <a:xfrm flipH="1">
            <a:off x="10911066" y="1525767"/>
            <a:ext cx="875713" cy="1247325"/>
            <a:chOff x="5004331" y="1144325"/>
            <a:chExt cx="656785" cy="935494"/>
          </a:xfrm>
        </p:grpSpPr>
        <p:sp>
          <p:nvSpPr>
            <p:cNvPr id="14" name="Freeform 13">
              <a:extLst>
                <a:ext uri="{FF2B5EF4-FFF2-40B4-BE49-F238E27FC236}">
                  <a16:creationId xmlns:a16="http://schemas.microsoft.com/office/drawing/2014/main" id="{8D3375B3-3BB5-6E05-0BFB-3035F8EB0887}"/>
                </a:ext>
              </a:extLst>
            </p:cNvPr>
            <p:cNvSpPr/>
            <p:nvPr/>
          </p:nvSpPr>
          <p:spPr>
            <a:xfrm>
              <a:off x="5145005" y="1488516"/>
              <a:ext cx="179183" cy="208243"/>
            </a:xfrm>
            <a:custGeom>
              <a:avLst/>
              <a:gdLst>
                <a:gd name="connsiteX0" fmla="*/ 0 w 159121"/>
                <a:gd name="connsiteY0" fmla="*/ 183594 h 184927"/>
                <a:gd name="connsiteX1" fmla="*/ 7611 w 159121"/>
                <a:gd name="connsiteY1" fmla="*/ 184545 h 184927"/>
                <a:gd name="connsiteX2" fmla="*/ 158884 w 159121"/>
                <a:gd name="connsiteY2" fmla="*/ 52320 h 184927"/>
                <a:gd name="connsiteX3" fmla="*/ 153175 w 159121"/>
                <a:gd name="connsiteY3" fmla="*/ 0 h 184927"/>
                <a:gd name="connsiteX4" fmla="*/ 0 w 159121"/>
                <a:gd name="connsiteY4" fmla="*/ 183594 h 18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1" h="184927">
                  <a:moveTo>
                    <a:pt x="0" y="183594"/>
                  </a:moveTo>
                  <a:cubicBezTo>
                    <a:pt x="2854" y="183594"/>
                    <a:pt x="4757" y="184545"/>
                    <a:pt x="7611" y="184545"/>
                  </a:cubicBezTo>
                  <a:cubicBezTo>
                    <a:pt x="85626" y="190253"/>
                    <a:pt x="154127" y="131275"/>
                    <a:pt x="158884" y="52320"/>
                  </a:cubicBezTo>
                  <a:cubicBezTo>
                    <a:pt x="159835" y="34246"/>
                    <a:pt x="157932" y="16172"/>
                    <a:pt x="153175" y="0"/>
                  </a:cubicBezTo>
                  <a:cubicBezTo>
                    <a:pt x="81820" y="38051"/>
                    <a:pt x="25688" y="102737"/>
                    <a:pt x="0" y="183594"/>
                  </a:cubicBezTo>
                  <a:close/>
                </a:path>
              </a:pathLst>
            </a:custGeom>
            <a:solidFill>
              <a:srgbClr val="487928"/>
            </a:solidFill>
            <a:ln w="9509" cap="flat">
              <a:noFill/>
              <a:prstDash val="solid"/>
              <a:miter/>
            </a:ln>
          </p:spPr>
          <p:txBody>
            <a:bodyPr rtlCol="0" anchor="ctr"/>
            <a:lstStyle/>
            <a:p>
              <a:endParaRPr lang="en-GB" sz="2400"/>
            </a:p>
          </p:txBody>
        </p:sp>
        <p:grpSp>
          <p:nvGrpSpPr>
            <p:cNvPr id="15" name="Group 14">
              <a:extLst>
                <a:ext uri="{FF2B5EF4-FFF2-40B4-BE49-F238E27FC236}">
                  <a16:creationId xmlns:a16="http://schemas.microsoft.com/office/drawing/2014/main" id="{B1EF10F5-F732-B736-6C5B-012397F983B2}"/>
                </a:ext>
              </a:extLst>
            </p:cNvPr>
            <p:cNvGrpSpPr/>
            <p:nvPr userDrawn="1"/>
          </p:nvGrpSpPr>
          <p:grpSpPr>
            <a:xfrm>
              <a:off x="5004331" y="1144325"/>
              <a:ext cx="656785" cy="935494"/>
              <a:chOff x="5004331" y="1144325"/>
              <a:chExt cx="656785" cy="935494"/>
            </a:xfrm>
          </p:grpSpPr>
          <p:sp>
            <p:nvSpPr>
              <p:cNvPr id="16" name="Freeform 15">
                <a:extLst>
                  <a:ext uri="{FF2B5EF4-FFF2-40B4-BE49-F238E27FC236}">
                    <a16:creationId xmlns:a16="http://schemas.microsoft.com/office/drawing/2014/main" id="{320F3A54-2280-9C31-7D6F-5351FF2C0E26}"/>
                  </a:ext>
                </a:extLst>
              </p:cNvPr>
              <p:cNvSpPr/>
              <p:nvPr/>
            </p:nvSpPr>
            <p:spPr>
              <a:xfrm rot="20802852">
                <a:off x="5393483" y="1144325"/>
                <a:ext cx="157522" cy="157499"/>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chemeClr val="accent5"/>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A8A8D9B6-1B74-5637-79E7-87217E8D7BF0}"/>
                  </a:ext>
                </a:extLst>
              </p:cNvPr>
              <p:cNvSpPr/>
              <p:nvPr/>
            </p:nvSpPr>
            <p:spPr>
              <a:xfrm>
                <a:off x="5004331" y="1374856"/>
                <a:ext cx="313163" cy="319330"/>
              </a:xfrm>
              <a:custGeom>
                <a:avLst/>
                <a:gdLst>
                  <a:gd name="connsiteX0" fmla="*/ 290 w 278099"/>
                  <a:gd name="connsiteY0" fmla="*/ 133276 h 283576"/>
                  <a:gd name="connsiteX1" fmla="*/ 124924 w 278099"/>
                  <a:gd name="connsiteY1" fmla="*/ 283576 h 283576"/>
                  <a:gd name="connsiteX2" fmla="*/ 278099 w 278099"/>
                  <a:gd name="connsiteY2" fmla="*/ 99982 h 283576"/>
                  <a:gd name="connsiteX3" fmla="*/ 152514 w 278099"/>
                  <a:gd name="connsiteY3" fmla="*/ 99 h 283576"/>
                  <a:gd name="connsiteX4" fmla="*/ 290 w 278099"/>
                  <a:gd name="connsiteY4" fmla="*/ 133276 h 28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099" h="283576">
                    <a:moveTo>
                      <a:pt x="290" y="133276"/>
                    </a:moveTo>
                    <a:cubicBezTo>
                      <a:pt x="-4467" y="209378"/>
                      <a:pt x="49763" y="275015"/>
                      <a:pt x="124924" y="283576"/>
                    </a:cubicBezTo>
                    <a:cubicBezTo>
                      <a:pt x="150612" y="203670"/>
                      <a:pt x="206744" y="138033"/>
                      <a:pt x="278099" y="99982"/>
                    </a:cubicBezTo>
                    <a:cubicBezTo>
                      <a:pt x="260974" y="45760"/>
                      <a:pt x="212453" y="4856"/>
                      <a:pt x="152514" y="99"/>
                    </a:cubicBezTo>
                    <a:cubicBezTo>
                      <a:pt x="73548" y="-2754"/>
                      <a:pt x="5999" y="56224"/>
                      <a:pt x="290" y="133276"/>
                    </a:cubicBezTo>
                    <a:close/>
                  </a:path>
                </a:pathLst>
              </a:custGeom>
              <a:solidFill>
                <a:srgbClr val="FBAF3F"/>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EDAA5B8C-B346-6030-7757-F2EA4755D5E0}"/>
                  </a:ext>
                </a:extLst>
              </p:cNvPr>
              <p:cNvSpPr/>
              <p:nvPr userDrawn="1"/>
            </p:nvSpPr>
            <p:spPr>
              <a:xfrm>
                <a:off x="5126936" y="1450260"/>
                <a:ext cx="534180" cy="629559"/>
              </a:xfrm>
              <a:custGeom>
                <a:avLst/>
                <a:gdLst>
                  <a:gd name="connsiteX0" fmla="*/ 369475 w 534180"/>
                  <a:gd name="connsiteY0" fmla="*/ 764 h 629559"/>
                  <a:gd name="connsiteX1" fmla="*/ 501788 w 534180"/>
                  <a:gd name="connsiteY1" fmla="*/ 37519 h 629559"/>
                  <a:gd name="connsiteX2" fmla="*/ 534180 w 534180"/>
                  <a:gd name="connsiteY2" fmla="*/ 58516 h 629559"/>
                  <a:gd name="connsiteX3" fmla="*/ 518609 w 534180"/>
                  <a:gd name="connsiteY3" fmla="*/ 72665 h 629559"/>
                  <a:gd name="connsiteX4" fmla="*/ 208965 w 534180"/>
                  <a:gd name="connsiteY4" fmla="*/ 487117 h 629559"/>
                  <a:gd name="connsiteX5" fmla="*/ 143723 w 534180"/>
                  <a:gd name="connsiteY5" fmla="*/ 622628 h 629559"/>
                  <a:gd name="connsiteX6" fmla="*/ 128420 w 534180"/>
                  <a:gd name="connsiteY6" fmla="*/ 629559 h 629559"/>
                  <a:gd name="connsiteX7" fmla="*/ 928 w 534180"/>
                  <a:gd name="connsiteY7" fmla="*/ 329622 h 629559"/>
                  <a:gd name="connsiteX8" fmla="*/ 16998 w 534180"/>
                  <a:gd name="connsiteY8" fmla="*/ 244997 h 629559"/>
                  <a:gd name="connsiteX9" fmla="*/ 25570 w 534180"/>
                  <a:gd name="connsiteY9" fmla="*/ 246068 h 629559"/>
                  <a:gd name="connsiteX10" fmla="*/ 195915 w 534180"/>
                  <a:gd name="connsiteY10" fmla="*/ 97172 h 629559"/>
                  <a:gd name="connsiteX11" fmla="*/ 189487 w 534180"/>
                  <a:gd name="connsiteY11" fmla="*/ 38255 h 629559"/>
                  <a:gd name="connsiteX12" fmla="*/ 369475 w 534180"/>
                  <a:gd name="connsiteY12" fmla="*/ 764 h 62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4180" h="629559">
                    <a:moveTo>
                      <a:pt x="369475" y="764"/>
                    </a:moveTo>
                    <a:cubicBezTo>
                      <a:pt x="417150" y="3977"/>
                      <a:pt x="461813" y="16899"/>
                      <a:pt x="501788" y="37519"/>
                    </a:cubicBezTo>
                    <a:lnTo>
                      <a:pt x="534180" y="58516"/>
                    </a:lnTo>
                    <a:lnTo>
                      <a:pt x="518609" y="72665"/>
                    </a:lnTo>
                    <a:cubicBezTo>
                      <a:pt x="396565" y="194691"/>
                      <a:pt x="291999" y="334193"/>
                      <a:pt x="208965" y="487117"/>
                    </a:cubicBezTo>
                    <a:lnTo>
                      <a:pt x="143723" y="622628"/>
                    </a:lnTo>
                    <a:lnTo>
                      <a:pt x="128420" y="629559"/>
                    </a:lnTo>
                    <a:cubicBezTo>
                      <a:pt x="43782" y="558860"/>
                      <a:pt x="-7643" y="449598"/>
                      <a:pt x="928" y="329622"/>
                    </a:cubicBezTo>
                    <a:cubicBezTo>
                      <a:pt x="3071" y="300700"/>
                      <a:pt x="8428" y="271778"/>
                      <a:pt x="16998" y="244997"/>
                    </a:cubicBezTo>
                    <a:cubicBezTo>
                      <a:pt x="20213" y="244997"/>
                      <a:pt x="22355" y="246068"/>
                      <a:pt x="25570" y="246068"/>
                    </a:cubicBezTo>
                    <a:cubicBezTo>
                      <a:pt x="113422" y="252496"/>
                      <a:pt x="189487" y="185010"/>
                      <a:pt x="195915" y="97172"/>
                    </a:cubicBezTo>
                    <a:cubicBezTo>
                      <a:pt x="198058" y="76819"/>
                      <a:pt x="194844" y="56466"/>
                      <a:pt x="189487" y="38255"/>
                    </a:cubicBezTo>
                    <a:cubicBezTo>
                      <a:pt x="243055" y="10404"/>
                      <a:pt x="305193" y="-3521"/>
                      <a:pt x="369475" y="764"/>
                    </a:cubicBezTo>
                    <a:close/>
                  </a:path>
                </a:pathLst>
              </a:custGeom>
              <a:solidFill>
                <a:srgbClr val="38B449"/>
              </a:solidFill>
              <a:ln w="9509" cap="flat">
                <a:noFill/>
                <a:prstDash val="solid"/>
                <a:miter/>
              </a:ln>
            </p:spPr>
            <p:txBody>
              <a:bodyPr wrap="square" rtlCol="0" anchor="ctr">
                <a:noAutofit/>
              </a:bodyPr>
              <a:lstStyle/>
              <a:p>
                <a:endParaRPr lang="en-GB" sz="2400"/>
              </a:p>
            </p:txBody>
          </p:sp>
        </p:grpSp>
      </p:grpSp>
    </p:spTree>
    <p:extLst>
      <p:ext uri="{BB962C8B-B14F-4D97-AF65-F5344CB8AC3E}">
        <p14:creationId xmlns:p14="http://schemas.microsoft.com/office/powerpoint/2010/main" val="6823734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rge image/media and caption">
    <p:spTree>
      <p:nvGrpSpPr>
        <p:cNvPr id="1" name=""/>
        <p:cNvGrpSpPr/>
        <p:nvPr/>
      </p:nvGrpSpPr>
      <p:grpSpPr>
        <a:xfrm>
          <a:off x="0" y="0"/>
          <a:ext cx="0" cy="0"/>
          <a:chOff x="0" y="0"/>
          <a:chExt cx="0" cy="0"/>
        </a:xfrm>
      </p:grpSpPr>
      <p:sp>
        <p:nvSpPr>
          <p:cNvPr id="7" name="Picture Placeholder 8"/>
          <p:cNvSpPr>
            <a:spLocks noGrp="1"/>
          </p:cNvSpPr>
          <p:nvPr>
            <p:ph type="pic" sz="quarter" idx="13"/>
          </p:nvPr>
        </p:nvSpPr>
        <p:spPr>
          <a:xfrm>
            <a:off x="-1" y="1"/>
            <a:ext cx="12192001" cy="5006601"/>
          </a:xfrm>
        </p:spPr>
        <p:txBody>
          <a:bodyPr anchor="ctr" anchorCtr="1"/>
          <a:lstStyle>
            <a:lvl1pPr marL="0" indent="0">
              <a:buClr>
                <a:srgbClr val="002548"/>
              </a:buClr>
              <a:buNone/>
              <a:defRPr/>
            </a:lvl1pPr>
          </a:lstStyle>
          <a:p>
            <a:r>
              <a:rPr lang="en-US"/>
              <a:t>Click icon to add picture</a:t>
            </a:r>
          </a:p>
        </p:txBody>
      </p:sp>
      <p:sp>
        <p:nvSpPr>
          <p:cNvPr id="12" name="Text Placeholder 12"/>
          <p:cNvSpPr>
            <a:spLocks noGrp="1"/>
          </p:cNvSpPr>
          <p:nvPr>
            <p:ph type="body" sz="quarter" idx="14" hasCustomPrompt="1"/>
          </p:nvPr>
        </p:nvSpPr>
        <p:spPr>
          <a:xfrm>
            <a:off x="575733" y="5228281"/>
            <a:ext cx="5520267" cy="408403"/>
          </a:xfrm>
        </p:spPr>
        <p:txBody>
          <a:bodyPr/>
          <a:lstStyle>
            <a:lvl1pPr marL="0" indent="0">
              <a:buNone/>
              <a:defRPr sz="1600">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2" name="Footer Placeholder 1">
            <a:extLst>
              <a:ext uri="{FF2B5EF4-FFF2-40B4-BE49-F238E27FC236}">
                <a16:creationId xmlns:a16="http://schemas.microsoft.com/office/drawing/2014/main" id="{CDADFE80-D87A-EFB3-2586-23D58B8DCDB0}"/>
              </a:ext>
            </a:extLst>
          </p:cNvPr>
          <p:cNvSpPr>
            <a:spLocks noGrp="1"/>
          </p:cNvSpPr>
          <p:nvPr>
            <p:ph type="ftr" sz="quarter" idx="15"/>
          </p:nvPr>
        </p:nvSpPr>
        <p:spPr/>
        <p:txBody>
          <a:bodyPr/>
          <a:lstStyle/>
          <a:p>
            <a:r>
              <a:rPr lang="en-GB"/>
              <a:t>Add footer via 'Header and Footer'...</a:t>
            </a:r>
          </a:p>
        </p:txBody>
      </p:sp>
    </p:spTree>
    <p:extLst>
      <p:ext uri="{BB962C8B-B14F-4D97-AF65-F5344CB8AC3E}">
        <p14:creationId xmlns:p14="http://schemas.microsoft.com/office/powerpoint/2010/main" val="2076954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ultiple images/media and caption">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AC2FA5A1-AEBF-CF53-926E-8BB7C91F2A78}"/>
              </a:ext>
            </a:extLst>
          </p:cNvPr>
          <p:cNvSpPr>
            <a:spLocks noGrp="1"/>
          </p:cNvSpPr>
          <p:nvPr>
            <p:ph type="pic" sz="quarter" idx="13"/>
          </p:nvPr>
        </p:nvSpPr>
        <p:spPr>
          <a:xfrm>
            <a:off x="575733" y="596900"/>
            <a:ext cx="6838321" cy="4372885"/>
          </a:xfrm>
          <a:custGeom>
            <a:avLst/>
            <a:gdLst>
              <a:gd name="connsiteX0" fmla="*/ 129870 w 5128741"/>
              <a:gd name="connsiteY0" fmla="*/ 0 h 3279664"/>
              <a:gd name="connsiteX1" fmla="*/ 4998871 w 5128741"/>
              <a:gd name="connsiteY1" fmla="*/ 0 h 3279664"/>
              <a:gd name="connsiteX2" fmla="*/ 5049420 w 5128741"/>
              <a:gd name="connsiteY2" fmla="*/ 10205 h 3279664"/>
              <a:gd name="connsiteX3" fmla="*/ 5128741 w 5128741"/>
              <a:gd name="connsiteY3" fmla="*/ 129874 h 3279664"/>
              <a:gd name="connsiteX4" fmla="*/ 5128741 w 5128741"/>
              <a:gd name="connsiteY4" fmla="*/ 3149789 h 3279664"/>
              <a:gd name="connsiteX5" fmla="*/ 4998866 w 5128741"/>
              <a:gd name="connsiteY5" fmla="*/ 3279664 h 3279664"/>
              <a:gd name="connsiteX6" fmla="*/ 129875 w 5128741"/>
              <a:gd name="connsiteY6" fmla="*/ 3279664 h 3279664"/>
              <a:gd name="connsiteX7" fmla="*/ 0 w 5128741"/>
              <a:gd name="connsiteY7" fmla="*/ 3149789 h 3279664"/>
              <a:gd name="connsiteX8" fmla="*/ 0 w 5128741"/>
              <a:gd name="connsiteY8" fmla="*/ 129874 h 3279664"/>
              <a:gd name="connsiteX9" fmla="*/ 79322 w 5128741"/>
              <a:gd name="connsiteY9" fmla="*/ 10205 h 3279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28741" h="3279664">
                <a:moveTo>
                  <a:pt x="129870" y="0"/>
                </a:moveTo>
                <a:lnTo>
                  <a:pt x="4998871" y="0"/>
                </a:lnTo>
                <a:lnTo>
                  <a:pt x="5049420" y="10205"/>
                </a:lnTo>
                <a:cubicBezTo>
                  <a:pt x="5096034" y="29921"/>
                  <a:pt x="5128741" y="76078"/>
                  <a:pt x="5128741" y="129874"/>
                </a:cubicBezTo>
                <a:lnTo>
                  <a:pt x="5128741" y="3149789"/>
                </a:lnTo>
                <a:cubicBezTo>
                  <a:pt x="5128741" y="3221517"/>
                  <a:pt x="5070594" y="3279664"/>
                  <a:pt x="4998866" y="3279664"/>
                </a:cubicBezTo>
                <a:lnTo>
                  <a:pt x="129875" y="3279664"/>
                </a:lnTo>
                <a:cubicBezTo>
                  <a:pt x="58147" y="3279664"/>
                  <a:pt x="0" y="3221517"/>
                  <a:pt x="0" y="3149789"/>
                </a:cubicBezTo>
                <a:lnTo>
                  <a:pt x="0" y="129874"/>
                </a:lnTo>
                <a:cubicBezTo>
                  <a:pt x="0" y="76078"/>
                  <a:pt x="32708" y="29921"/>
                  <a:pt x="79322" y="10205"/>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
        <p:nvSpPr>
          <p:cNvPr id="3" name="Text Placeholder 12">
            <a:extLst>
              <a:ext uri="{FF2B5EF4-FFF2-40B4-BE49-F238E27FC236}">
                <a16:creationId xmlns:a16="http://schemas.microsoft.com/office/drawing/2014/main" id="{65C8E261-1B7A-1DC6-FBF5-8F027012795D}"/>
              </a:ext>
            </a:extLst>
          </p:cNvPr>
          <p:cNvSpPr>
            <a:spLocks noGrp="1"/>
          </p:cNvSpPr>
          <p:nvPr>
            <p:ph type="body" sz="quarter" idx="14" hasCustomPrompt="1"/>
          </p:nvPr>
        </p:nvSpPr>
        <p:spPr>
          <a:xfrm>
            <a:off x="575733" y="5228281"/>
            <a:ext cx="6838320" cy="408403"/>
          </a:xfrm>
        </p:spPr>
        <p:txBody>
          <a:bodyPr/>
          <a:lstStyle>
            <a:lvl1pPr marL="0" indent="0">
              <a:buNone/>
              <a:defRPr sz="1600">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15" name="Picture Placeholder 14">
            <a:extLst>
              <a:ext uri="{FF2B5EF4-FFF2-40B4-BE49-F238E27FC236}">
                <a16:creationId xmlns:a16="http://schemas.microsoft.com/office/drawing/2014/main" id="{4AB31075-EA8B-BF26-BCE6-96DF03836ED7}"/>
              </a:ext>
            </a:extLst>
          </p:cNvPr>
          <p:cNvSpPr>
            <a:spLocks noGrp="1"/>
          </p:cNvSpPr>
          <p:nvPr>
            <p:ph type="pic" sz="quarter" idx="17"/>
          </p:nvPr>
        </p:nvSpPr>
        <p:spPr>
          <a:xfrm>
            <a:off x="7853406" y="596900"/>
            <a:ext cx="3762860" cy="2075784"/>
          </a:xfrm>
          <a:custGeom>
            <a:avLst/>
            <a:gdLst>
              <a:gd name="connsiteX0" fmla="*/ 113649 w 2822145"/>
              <a:gd name="connsiteY0" fmla="*/ 0 h 1556838"/>
              <a:gd name="connsiteX1" fmla="*/ 2708497 w 2822145"/>
              <a:gd name="connsiteY1" fmla="*/ 0 h 1556838"/>
              <a:gd name="connsiteX2" fmla="*/ 2813215 w 2822145"/>
              <a:gd name="connsiteY2" fmla="*/ 69412 h 1556838"/>
              <a:gd name="connsiteX3" fmla="*/ 2822145 w 2822145"/>
              <a:gd name="connsiteY3" fmla="*/ 113644 h 1556838"/>
              <a:gd name="connsiteX4" fmla="*/ 2822145 w 2822145"/>
              <a:gd name="connsiteY4" fmla="*/ 1443195 h 1556838"/>
              <a:gd name="connsiteX5" fmla="*/ 2813215 w 2822145"/>
              <a:gd name="connsiteY5" fmla="*/ 1487428 h 1556838"/>
              <a:gd name="connsiteX6" fmla="*/ 2752734 w 2822145"/>
              <a:gd name="connsiteY6" fmla="*/ 1547908 h 1556838"/>
              <a:gd name="connsiteX7" fmla="*/ 2708502 w 2822145"/>
              <a:gd name="connsiteY7" fmla="*/ 1556838 h 1556838"/>
              <a:gd name="connsiteX8" fmla="*/ 113644 w 2822145"/>
              <a:gd name="connsiteY8" fmla="*/ 1556838 h 1556838"/>
              <a:gd name="connsiteX9" fmla="*/ 69412 w 2822145"/>
              <a:gd name="connsiteY9" fmla="*/ 1547908 h 1556838"/>
              <a:gd name="connsiteX10" fmla="*/ 0 w 2822145"/>
              <a:gd name="connsiteY10" fmla="*/ 1443190 h 1556838"/>
              <a:gd name="connsiteX11" fmla="*/ 0 w 2822145"/>
              <a:gd name="connsiteY11" fmla="*/ 113649 h 1556838"/>
              <a:gd name="connsiteX12" fmla="*/ 113649 w 2822145"/>
              <a:gd name="connsiteY12" fmla="*/ 0 h 155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2145" h="1556838">
                <a:moveTo>
                  <a:pt x="113649" y="0"/>
                </a:moveTo>
                <a:lnTo>
                  <a:pt x="2708497" y="0"/>
                </a:lnTo>
                <a:cubicBezTo>
                  <a:pt x="2755572" y="0"/>
                  <a:pt x="2795962" y="28621"/>
                  <a:pt x="2813215" y="69412"/>
                </a:cubicBezTo>
                <a:lnTo>
                  <a:pt x="2822145" y="113644"/>
                </a:lnTo>
                <a:lnTo>
                  <a:pt x="2822145" y="1443195"/>
                </a:lnTo>
                <a:lnTo>
                  <a:pt x="2813215" y="1487428"/>
                </a:lnTo>
                <a:cubicBezTo>
                  <a:pt x="2801713" y="1514621"/>
                  <a:pt x="2779928" y="1536406"/>
                  <a:pt x="2752734" y="1547908"/>
                </a:cubicBezTo>
                <a:lnTo>
                  <a:pt x="2708502" y="1556838"/>
                </a:lnTo>
                <a:lnTo>
                  <a:pt x="113644" y="1556838"/>
                </a:lnTo>
                <a:lnTo>
                  <a:pt x="69412" y="1547908"/>
                </a:lnTo>
                <a:cubicBezTo>
                  <a:pt x="28621" y="1530655"/>
                  <a:pt x="0" y="1490265"/>
                  <a:pt x="0" y="1443190"/>
                </a:cubicBezTo>
                <a:lnTo>
                  <a:pt x="0" y="113649"/>
                </a:lnTo>
                <a:cubicBezTo>
                  <a:pt x="0" y="50882"/>
                  <a:pt x="50882" y="0"/>
                  <a:pt x="113649"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
        <p:nvSpPr>
          <p:cNvPr id="2" name="Footer Placeholder 1">
            <a:extLst>
              <a:ext uri="{FF2B5EF4-FFF2-40B4-BE49-F238E27FC236}">
                <a16:creationId xmlns:a16="http://schemas.microsoft.com/office/drawing/2014/main" id="{7B227B20-00C0-3230-7EF5-C481DBF0FD85}"/>
              </a:ext>
            </a:extLst>
          </p:cNvPr>
          <p:cNvSpPr>
            <a:spLocks noGrp="1"/>
          </p:cNvSpPr>
          <p:nvPr>
            <p:ph type="ftr" sz="quarter" idx="18"/>
          </p:nvPr>
        </p:nvSpPr>
        <p:spPr/>
        <p:txBody>
          <a:bodyPr/>
          <a:lstStyle/>
          <a:p>
            <a:r>
              <a:rPr lang="en-GB"/>
              <a:t>Add footer via 'Header and Footer'...</a:t>
            </a:r>
          </a:p>
        </p:txBody>
      </p:sp>
      <p:sp>
        <p:nvSpPr>
          <p:cNvPr id="17" name="Picture Placeholder 16">
            <a:extLst>
              <a:ext uri="{FF2B5EF4-FFF2-40B4-BE49-F238E27FC236}">
                <a16:creationId xmlns:a16="http://schemas.microsoft.com/office/drawing/2014/main" id="{CADEDA2D-C1C5-8710-8E6C-B6A68ECAE52D}"/>
              </a:ext>
            </a:extLst>
          </p:cNvPr>
          <p:cNvSpPr>
            <a:spLocks noGrp="1"/>
          </p:cNvSpPr>
          <p:nvPr>
            <p:ph type="pic" sz="quarter" idx="19"/>
          </p:nvPr>
        </p:nvSpPr>
        <p:spPr>
          <a:xfrm>
            <a:off x="7853406" y="2894001"/>
            <a:ext cx="3762860" cy="2075784"/>
          </a:xfrm>
          <a:custGeom>
            <a:avLst/>
            <a:gdLst>
              <a:gd name="connsiteX0" fmla="*/ 113649 w 2822145"/>
              <a:gd name="connsiteY0" fmla="*/ 0 h 1556838"/>
              <a:gd name="connsiteX1" fmla="*/ 2708497 w 2822145"/>
              <a:gd name="connsiteY1" fmla="*/ 0 h 1556838"/>
              <a:gd name="connsiteX2" fmla="*/ 2813215 w 2822145"/>
              <a:gd name="connsiteY2" fmla="*/ 69412 h 1556838"/>
              <a:gd name="connsiteX3" fmla="*/ 2822145 w 2822145"/>
              <a:gd name="connsiteY3" fmla="*/ 113644 h 1556838"/>
              <a:gd name="connsiteX4" fmla="*/ 2822145 w 2822145"/>
              <a:gd name="connsiteY4" fmla="*/ 1443195 h 1556838"/>
              <a:gd name="connsiteX5" fmla="*/ 2813215 w 2822145"/>
              <a:gd name="connsiteY5" fmla="*/ 1487428 h 1556838"/>
              <a:gd name="connsiteX6" fmla="*/ 2752734 w 2822145"/>
              <a:gd name="connsiteY6" fmla="*/ 1547908 h 1556838"/>
              <a:gd name="connsiteX7" fmla="*/ 2708502 w 2822145"/>
              <a:gd name="connsiteY7" fmla="*/ 1556838 h 1556838"/>
              <a:gd name="connsiteX8" fmla="*/ 113644 w 2822145"/>
              <a:gd name="connsiteY8" fmla="*/ 1556838 h 1556838"/>
              <a:gd name="connsiteX9" fmla="*/ 69412 w 2822145"/>
              <a:gd name="connsiteY9" fmla="*/ 1547908 h 1556838"/>
              <a:gd name="connsiteX10" fmla="*/ 0 w 2822145"/>
              <a:gd name="connsiteY10" fmla="*/ 1443190 h 1556838"/>
              <a:gd name="connsiteX11" fmla="*/ 0 w 2822145"/>
              <a:gd name="connsiteY11" fmla="*/ 113649 h 1556838"/>
              <a:gd name="connsiteX12" fmla="*/ 113649 w 2822145"/>
              <a:gd name="connsiteY12" fmla="*/ 0 h 155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2145" h="1556838">
                <a:moveTo>
                  <a:pt x="113649" y="0"/>
                </a:moveTo>
                <a:lnTo>
                  <a:pt x="2708497" y="0"/>
                </a:lnTo>
                <a:cubicBezTo>
                  <a:pt x="2755572" y="0"/>
                  <a:pt x="2795962" y="28621"/>
                  <a:pt x="2813215" y="69412"/>
                </a:cubicBezTo>
                <a:lnTo>
                  <a:pt x="2822145" y="113644"/>
                </a:lnTo>
                <a:lnTo>
                  <a:pt x="2822145" y="1443195"/>
                </a:lnTo>
                <a:lnTo>
                  <a:pt x="2813215" y="1487428"/>
                </a:lnTo>
                <a:cubicBezTo>
                  <a:pt x="2801713" y="1514621"/>
                  <a:pt x="2779928" y="1536406"/>
                  <a:pt x="2752734" y="1547908"/>
                </a:cubicBezTo>
                <a:lnTo>
                  <a:pt x="2708502" y="1556838"/>
                </a:lnTo>
                <a:lnTo>
                  <a:pt x="113644" y="1556838"/>
                </a:lnTo>
                <a:lnTo>
                  <a:pt x="69412" y="1547908"/>
                </a:lnTo>
                <a:cubicBezTo>
                  <a:pt x="28621" y="1530655"/>
                  <a:pt x="0" y="1490265"/>
                  <a:pt x="0" y="1443190"/>
                </a:cubicBezTo>
                <a:lnTo>
                  <a:pt x="0" y="113649"/>
                </a:lnTo>
                <a:cubicBezTo>
                  <a:pt x="0" y="50882"/>
                  <a:pt x="50882" y="0"/>
                  <a:pt x="113649"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4480009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DA5F03-DDC4-FED9-847C-3D41F9C8098E}"/>
              </a:ext>
            </a:extLst>
          </p:cNvPr>
          <p:cNvSpPr>
            <a:spLocks noGrp="1"/>
          </p:cNvSpPr>
          <p:nvPr>
            <p:ph type="ftr" sz="quarter" idx="10"/>
          </p:nvPr>
        </p:nvSpPr>
        <p:spPr/>
        <p:txBody>
          <a:bodyPr/>
          <a:lstStyle/>
          <a:p>
            <a:r>
              <a:rPr lang="en-GB"/>
              <a:t>Add footer via 'Header and Footer'...</a:t>
            </a:r>
          </a:p>
        </p:txBody>
      </p:sp>
    </p:spTree>
    <p:extLst>
      <p:ext uri="{BB962C8B-B14F-4D97-AF65-F5344CB8AC3E}">
        <p14:creationId xmlns:p14="http://schemas.microsoft.com/office/powerpoint/2010/main" val="22854628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CB1E3665-EBD9-DA88-F999-8F7A46755376}"/>
              </a:ext>
            </a:extLst>
          </p:cNvPr>
          <p:cNvSpPr>
            <a:spLocks noGrp="1"/>
          </p:cNvSpPr>
          <p:nvPr>
            <p:ph type="ftr" sz="quarter" idx="11"/>
          </p:nvPr>
        </p:nvSpPr>
        <p:spPr/>
        <p:txBody>
          <a:bodyPr/>
          <a:lstStyle/>
          <a:p>
            <a:r>
              <a:rPr lang="en-GB"/>
              <a:t>Add footer via 'Header and Footer'...</a:t>
            </a:r>
          </a:p>
        </p:txBody>
      </p:sp>
    </p:spTree>
    <p:extLst>
      <p:ext uri="{BB962C8B-B14F-4D97-AF65-F5344CB8AC3E}">
        <p14:creationId xmlns:p14="http://schemas.microsoft.com/office/powerpoint/2010/main" val="553557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Yellow">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E2D49EAC-1BA0-72D7-75A9-DC2A288D500D}"/>
              </a:ext>
            </a:extLst>
          </p:cNvPr>
          <p:cNvSpPr>
            <a:spLocks noGrp="1"/>
          </p:cNvSpPr>
          <p:nvPr>
            <p:ph type="ftr" sz="quarter" idx="11"/>
          </p:nvPr>
        </p:nvSpPr>
        <p:spPr/>
        <p:txBody>
          <a:bodyPr/>
          <a:lstStyle/>
          <a:p>
            <a:r>
              <a:rPr lang="en-GB"/>
              <a:t>Add footer via 'Header and Footer'...</a:t>
            </a:r>
          </a:p>
        </p:txBody>
      </p:sp>
    </p:spTree>
    <p:extLst>
      <p:ext uri="{BB962C8B-B14F-4D97-AF65-F5344CB8AC3E}">
        <p14:creationId xmlns:p14="http://schemas.microsoft.com/office/powerpoint/2010/main" val="5362854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nk">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E8D010B1-3A95-2307-9810-C35569E8EA87}"/>
              </a:ext>
            </a:extLst>
          </p:cNvPr>
          <p:cNvSpPr>
            <a:spLocks noGrp="1"/>
          </p:cNvSpPr>
          <p:nvPr>
            <p:ph type="ftr" sz="quarter" idx="11"/>
          </p:nvPr>
        </p:nvSpPr>
        <p:spPr/>
        <p:txBody>
          <a:bodyPr/>
          <a:lstStyle/>
          <a:p>
            <a:r>
              <a:rPr lang="en-GB"/>
              <a:t>Add footer via 'Header and Footer'...</a:t>
            </a:r>
          </a:p>
        </p:txBody>
      </p:sp>
    </p:spTree>
    <p:extLst>
      <p:ext uri="{BB962C8B-B14F-4D97-AF65-F5344CB8AC3E}">
        <p14:creationId xmlns:p14="http://schemas.microsoft.com/office/powerpoint/2010/main" val="31504412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1D1283D3-D2DE-5FCD-4891-BAE87F2C4ABD}"/>
              </a:ext>
            </a:extLst>
          </p:cNvPr>
          <p:cNvSpPr>
            <a:spLocks noGrp="1"/>
          </p:cNvSpPr>
          <p:nvPr>
            <p:ph type="ftr" sz="quarter" idx="11"/>
          </p:nvPr>
        </p:nvSpPr>
        <p:spPr/>
        <p:txBody>
          <a:bodyPr/>
          <a:lstStyle/>
          <a:p>
            <a:r>
              <a:rPr lang="en-GB"/>
              <a:t>Add footer via 'Header and Footer'...</a:t>
            </a:r>
          </a:p>
        </p:txBody>
      </p:sp>
    </p:spTree>
    <p:extLst>
      <p:ext uri="{BB962C8B-B14F-4D97-AF65-F5344CB8AC3E}">
        <p14:creationId xmlns:p14="http://schemas.microsoft.com/office/powerpoint/2010/main" val="40145719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een">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336B33BF-8463-DC40-9A17-7A077866B6FF}"/>
              </a:ext>
            </a:extLst>
          </p:cNvPr>
          <p:cNvSpPr>
            <a:spLocks noGrp="1"/>
          </p:cNvSpPr>
          <p:nvPr>
            <p:ph type="ftr" sz="quarter" idx="11"/>
          </p:nvPr>
        </p:nvSpPr>
        <p:spPr/>
        <p:txBody>
          <a:bodyPr/>
          <a:lstStyle/>
          <a:p>
            <a:r>
              <a:rPr lang="en-GB"/>
              <a:t>Add footer via 'Header and Footer'...</a:t>
            </a:r>
          </a:p>
        </p:txBody>
      </p:sp>
    </p:spTree>
    <p:extLst>
      <p:ext uri="{BB962C8B-B14F-4D97-AF65-F5344CB8AC3E}">
        <p14:creationId xmlns:p14="http://schemas.microsoft.com/office/powerpoint/2010/main" val="13124307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urpl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lvl1pPr>
              <a:defRPr>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lvl1pPr>
              <a:defRPr>
                <a:solidFill>
                  <a:schemeClr val="bg1"/>
                </a:solidFill>
              </a:defRPr>
            </a:lvl1pPr>
          </a:lstStyle>
          <a:p>
            <a:pPr lvl="0"/>
            <a:r>
              <a:rPr lang="en-GB"/>
              <a:t>Click to edit Master subtitle styles</a:t>
            </a:r>
          </a:p>
        </p:txBody>
      </p:sp>
      <p:sp>
        <p:nvSpPr>
          <p:cNvPr id="3" name="Footer Placeholder 2">
            <a:extLst>
              <a:ext uri="{FF2B5EF4-FFF2-40B4-BE49-F238E27FC236}">
                <a16:creationId xmlns:a16="http://schemas.microsoft.com/office/drawing/2014/main" id="{1DAD6435-99B8-CD8D-3FD2-D5A3CFD339F6}"/>
              </a:ext>
            </a:extLst>
          </p:cNvPr>
          <p:cNvSpPr>
            <a:spLocks noGrp="1"/>
          </p:cNvSpPr>
          <p:nvPr>
            <p:ph type="ftr" sz="quarter" idx="11"/>
          </p:nvPr>
        </p:nvSpPr>
        <p:spPr/>
        <p:txBody>
          <a:bodyPr/>
          <a:lstStyle>
            <a:lvl1pPr>
              <a:defRPr>
                <a:solidFill>
                  <a:schemeClr val="bg1"/>
                </a:solidFill>
              </a:defRPr>
            </a:lvl1pPr>
          </a:lstStyle>
          <a:p>
            <a:r>
              <a:rPr lang="en-GB"/>
              <a:t>Add footer via 'Header and Footer'...</a:t>
            </a:r>
          </a:p>
        </p:txBody>
      </p:sp>
    </p:spTree>
    <p:extLst>
      <p:ext uri="{BB962C8B-B14F-4D97-AF65-F5344CB8AC3E}">
        <p14:creationId xmlns:p14="http://schemas.microsoft.com/office/powerpoint/2010/main" val="359388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lide (no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cxnSp>
        <p:nvCxnSpPr>
          <p:cNvPr id="8" name="Straight Connector 7">
            <a:extLst>
              <a:ext uri="{FF2B5EF4-FFF2-40B4-BE49-F238E27FC236}">
                <a16:creationId xmlns:a16="http://schemas.microsoft.com/office/drawing/2014/main" id="{FA5DE800-10ED-9523-3551-56BE0A57216C}"/>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5" name="Graphic 4" descr="UKRI Economic and Social Research Council (logo)">
            <a:extLst>
              <a:ext uri="{FF2B5EF4-FFF2-40B4-BE49-F238E27FC236}">
                <a16:creationId xmlns:a16="http://schemas.microsoft.com/office/drawing/2014/main" id="{82EA2F25-4FBF-5482-7DDF-C16E57F996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pic>
        <p:nvPicPr>
          <p:cNvPr id="17" name="Graphic 16">
            <a:extLst>
              <a:ext uri="{FF2B5EF4-FFF2-40B4-BE49-F238E27FC236}">
                <a16:creationId xmlns:a16="http://schemas.microsoft.com/office/drawing/2014/main" id="{BE50A14F-89A5-C011-25BB-7F6D645013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37078" y="260491"/>
            <a:ext cx="7332133" cy="6519333"/>
          </a:xfrm>
          <a:prstGeom prst="rect">
            <a:avLst/>
          </a:prstGeom>
        </p:spPr>
      </p:pic>
      <p:sp>
        <p:nvSpPr>
          <p:cNvPr id="4" name="Text Placeholder 3">
            <a:extLst>
              <a:ext uri="{FF2B5EF4-FFF2-40B4-BE49-F238E27FC236}">
                <a16:creationId xmlns:a16="http://schemas.microsoft.com/office/drawing/2014/main" id="{609283AF-0110-2106-D6A8-D60A7868164F}"/>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7" name="Text Placeholder 5">
            <a:extLst>
              <a:ext uri="{FF2B5EF4-FFF2-40B4-BE49-F238E27FC236}">
                <a16:creationId xmlns:a16="http://schemas.microsoft.com/office/drawing/2014/main" id="{F4AEA9A7-833D-79AE-3AEE-001E8BF31B8D}"/>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spTree>
    <p:extLst>
      <p:ext uri="{BB962C8B-B14F-4D97-AF65-F5344CB8AC3E}">
        <p14:creationId xmlns:p14="http://schemas.microsoft.com/office/powerpoint/2010/main" val="25332109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slide (no image) + copy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cxnSp>
        <p:nvCxnSpPr>
          <p:cNvPr id="8" name="Straight Connector 7">
            <a:extLst>
              <a:ext uri="{FF2B5EF4-FFF2-40B4-BE49-F238E27FC236}">
                <a16:creationId xmlns:a16="http://schemas.microsoft.com/office/drawing/2014/main" id="{FA5DE800-10ED-9523-3551-56BE0A57216C}"/>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5" name="Graphic 4" descr="UKRI Economic and Social Research Council (logo)">
            <a:extLst>
              <a:ext uri="{FF2B5EF4-FFF2-40B4-BE49-F238E27FC236}">
                <a16:creationId xmlns:a16="http://schemas.microsoft.com/office/drawing/2014/main" id="{82EA2F25-4FBF-5482-7DDF-C16E57F996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pic>
        <p:nvPicPr>
          <p:cNvPr id="17" name="Graphic 16">
            <a:extLst>
              <a:ext uri="{FF2B5EF4-FFF2-40B4-BE49-F238E27FC236}">
                <a16:creationId xmlns:a16="http://schemas.microsoft.com/office/drawing/2014/main" id="{BE50A14F-89A5-C011-25BB-7F6D645013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37078" y="260491"/>
            <a:ext cx="7332133" cy="6519333"/>
          </a:xfrm>
          <a:prstGeom prst="rect">
            <a:avLst/>
          </a:prstGeom>
        </p:spPr>
      </p:pic>
      <p:sp>
        <p:nvSpPr>
          <p:cNvPr id="4" name="Text Placeholder 3">
            <a:extLst>
              <a:ext uri="{FF2B5EF4-FFF2-40B4-BE49-F238E27FC236}">
                <a16:creationId xmlns:a16="http://schemas.microsoft.com/office/drawing/2014/main" id="{609283AF-0110-2106-D6A8-D60A7868164F}"/>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7" name="Text Placeholder 5">
            <a:extLst>
              <a:ext uri="{FF2B5EF4-FFF2-40B4-BE49-F238E27FC236}">
                <a16:creationId xmlns:a16="http://schemas.microsoft.com/office/drawing/2014/main" id="{F4AEA9A7-833D-79AE-3AEE-001E8BF31B8D}"/>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pic>
        <p:nvPicPr>
          <p:cNvPr id="3" name="Picture 2" descr="A picture containing symbol, circle, screenshot, graphics&#10;&#10;Description automatically generated">
            <a:extLst>
              <a:ext uri="{FF2B5EF4-FFF2-40B4-BE49-F238E27FC236}">
                <a16:creationId xmlns:a16="http://schemas.microsoft.com/office/drawing/2014/main" id="{D1BCCC8D-794D-F8D6-7E29-077CCD74AA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84341" y="6128088"/>
            <a:ext cx="936812" cy="322029"/>
          </a:xfrm>
          <a:prstGeom prst="rect">
            <a:avLst/>
          </a:prstGeom>
        </p:spPr>
      </p:pic>
    </p:spTree>
    <p:extLst>
      <p:ext uri="{BB962C8B-B14F-4D97-AF65-F5344CB8AC3E}">
        <p14:creationId xmlns:p14="http://schemas.microsoft.com/office/powerpoint/2010/main" val="14306390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slide (with circl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grpSp>
        <p:nvGrpSpPr>
          <p:cNvPr id="3" name="Group 2">
            <a:extLst>
              <a:ext uri="{FF2B5EF4-FFF2-40B4-BE49-F238E27FC236}">
                <a16:creationId xmlns:a16="http://schemas.microsoft.com/office/drawing/2014/main" id="{B53CDA5D-1FEA-1E07-B91F-038699B5108E}"/>
              </a:ext>
              <a:ext uri="{C183D7F6-B498-43B3-948B-1728B52AA6E4}">
                <adec:decorative xmlns:adec="http://schemas.microsoft.com/office/drawing/2017/decorative" val="1"/>
              </a:ext>
            </a:extLst>
          </p:cNvPr>
          <p:cNvGrpSpPr/>
          <p:nvPr/>
        </p:nvGrpSpPr>
        <p:grpSpPr>
          <a:xfrm>
            <a:off x="6970229" y="473317"/>
            <a:ext cx="4903369" cy="5936273"/>
            <a:chOff x="5227671" y="354987"/>
            <a:chExt cx="3677527" cy="4452205"/>
          </a:xfrm>
        </p:grpSpPr>
        <p:sp>
          <p:nvSpPr>
            <p:cNvPr id="5" name="Freeform 4">
              <a:extLst>
                <a:ext uri="{FF2B5EF4-FFF2-40B4-BE49-F238E27FC236}">
                  <a16:creationId xmlns:a16="http://schemas.microsoft.com/office/drawing/2014/main" id="{A446BA3F-1AAB-A641-CC08-A1F0593B5046}"/>
                </a:ext>
              </a:extLst>
            </p:cNvPr>
            <p:cNvSpPr/>
            <p:nvPr/>
          </p:nvSpPr>
          <p:spPr>
            <a:xfrm rot="20802852">
              <a:off x="8658546" y="354987"/>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2400"/>
            </a:p>
          </p:txBody>
        </p:sp>
        <p:sp>
          <p:nvSpPr>
            <p:cNvPr id="7" name="Freeform 6">
              <a:extLst>
                <a:ext uri="{FF2B5EF4-FFF2-40B4-BE49-F238E27FC236}">
                  <a16:creationId xmlns:a16="http://schemas.microsoft.com/office/drawing/2014/main" id="{299F3066-B348-435A-7629-4AD2DBABC027}"/>
                </a:ext>
              </a:extLst>
            </p:cNvPr>
            <p:cNvSpPr/>
            <p:nvPr/>
          </p:nvSpPr>
          <p:spPr>
            <a:xfrm rot="21046898">
              <a:off x="8173750" y="4616937"/>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EC008B"/>
            </a:solidFill>
            <a:ln w="9509"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7487D308-0704-EC18-903A-9505E0F2D488}"/>
                </a:ext>
              </a:extLst>
            </p:cNvPr>
            <p:cNvSpPr/>
            <p:nvPr/>
          </p:nvSpPr>
          <p:spPr>
            <a:xfrm>
              <a:off x="7939525" y="557922"/>
              <a:ext cx="475700" cy="474681"/>
            </a:xfrm>
            <a:custGeom>
              <a:avLst/>
              <a:gdLst>
                <a:gd name="connsiteX0" fmla="*/ 238802 w 475700"/>
                <a:gd name="connsiteY0" fmla="*/ 474681 h 474681"/>
                <a:gd name="connsiteX1" fmla="*/ 276858 w 475700"/>
                <a:gd name="connsiteY1" fmla="*/ 471827 h 474681"/>
                <a:gd name="connsiteX2" fmla="*/ 469041 w 475700"/>
                <a:gd name="connsiteY2" fmla="*/ 293941 h 474681"/>
                <a:gd name="connsiteX3" fmla="*/ 475701 w 475700"/>
                <a:gd name="connsiteY3" fmla="*/ 237816 h 474681"/>
                <a:gd name="connsiteX4" fmla="*/ 237850 w 475700"/>
                <a:gd name="connsiteY4" fmla="*/ 0 h 474681"/>
                <a:gd name="connsiteX5" fmla="*/ 0 w 475700"/>
                <a:gd name="connsiteY5" fmla="*/ 237816 h 474681"/>
                <a:gd name="connsiteX6" fmla="*/ 238802 w 475700"/>
                <a:gd name="connsiteY6" fmla="*/ 474681 h 4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1">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2400"/>
            </a:p>
          </p:txBody>
        </p:sp>
        <p:sp>
          <p:nvSpPr>
            <p:cNvPr id="11" name="Freeform 10">
              <a:extLst>
                <a:ext uri="{FF2B5EF4-FFF2-40B4-BE49-F238E27FC236}">
                  <a16:creationId xmlns:a16="http://schemas.microsoft.com/office/drawing/2014/main" id="{2FAB8507-5CEC-1A1F-BBEF-532D081A2B79}"/>
                </a:ext>
              </a:extLst>
            </p:cNvPr>
            <p:cNvSpPr/>
            <p:nvPr/>
          </p:nvSpPr>
          <p:spPr>
            <a:xfrm>
              <a:off x="6266672" y="1169486"/>
              <a:ext cx="278099" cy="283576"/>
            </a:xfrm>
            <a:custGeom>
              <a:avLst/>
              <a:gdLst>
                <a:gd name="connsiteX0" fmla="*/ 290 w 278099"/>
                <a:gd name="connsiteY0" fmla="*/ 133276 h 283576"/>
                <a:gd name="connsiteX1" fmla="*/ 124924 w 278099"/>
                <a:gd name="connsiteY1" fmla="*/ 283576 h 283576"/>
                <a:gd name="connsiteX2" fmla="*/ 278099 w 278099"/>
                <a:gd name="connsiteY2" fmla="*/ 99982 h 283576"/>
                <a:gd name="connsiteX3" fmla="*/ 152514 w 278099"/>
                <a:gd name="connsiteY3" fmla="*/ 99 h 283576"/>
                <a:gd name="connsiteX4" fmla="*/ 290 w 278099"/>
                <a:gd name="connsiteY4" fmla="*/ 133276 h 28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099" h="283576">
                  <a:moveTo>
                    <a:pt x="290" y="133276"/>
                  </a:moveTo>
                  <a:cubicBezTo>
                    <a:pt x="-4467" y="209378"/>
                    <a:pt x="49763" y="275015"/>
                    <a:pt x="124924" y="283576"/>
                  </a:cubicBezTo>
                  <a:cubicBezTo>
                    <a:pt x="150612" y="203670"/>
                    <a:pt x="206744" y="138033"/>
                    <a:pt x="278099" y="99982"/>
                  </a:cubicBezTo>
                  <a:cubicBezTo>
                    <a:pt x="260974" y="45760"/>
                    <a:pt x="212453" y="4856"/>
                    <a:pt x="152514" y="99"/>
                  </a:cubicBezTo>
                  <a:cubicBezTo>
                    <a:pt x="73548" y="-2754"/>
                    <a:pt x="5999" y="56224"/>
                    <a:pt x="290" y="133276"/>
                  </a:cubicBezTo>
                  <a:close/>
                </a:path>
              </a:pathLst>
            </a:custGeom>
            <a:solidFill>
              <a:srgbClr val="FBAF3F"/>
            </a:solidFill>
            <a:ln w="9509" cap="flat">
              <a:noFill/>
              <a:prstDash val="solid"/>
              <a:miter/>
            </a:ln>
          </p:spPr>
          <p:txBody>
            <a:bodyPr rtlCol="0" anchor="ctr"/>
            <a:lstStyle/>
            <a:p>
              <a:endParaRPr lang="en-GB" sz="2400"/>
            </a:p>
          </p:txBody>
        </p:sp>
        <p:sp>
          <p:nvSpPr>
            <p:cNvPr id="12" name="Freeform 11">
              <a:extLst>
                <a:ext uri="{FF2B5EF4-FFF2-40B4-BE49-F238E27FC236}">
                  <a16:creationId xmlns:a16="http://schemas.microsoft.com/office/drawing/2014/main" id="{0D2FDB55-0B3B-CE4C-5219-934EE74202DE}"/>
                </a:ext>
              </a:extLst>
            </p:cNvPr>
            <p:cNvSpPr/>
            <p:nvPr/>
          </p:nvSpPr>
          <p:spPr>
            <a:xfrm>
              <a:off x="8196404" y="1386474"/>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FBAF3F"/>
            </a:solidFill>
            <a:ln w="9509" cap="flat">
              <a:noFill/>
              <a:prstDash val="solid"/>
              <a:miter/>
            </a:ln>
          </p:spPr>
          <p:txBody>
            <a:bodyPr rtlCol="0" anchor="ctr"/>
            <a:lstStyle/>
            <a:p>
              <a:endParaRPr lang="en-GB" sz="2400"/>
            </a:p>
          </p:txBody>
        </p:sp>
        <p:sp>
          <p:nvSpPr>
            <p:cNvPr id="13" name="Freeform 12">
              <a:extLst>
                <a:ext uri="{FF2B5EF4-FFF2-40B4-BE49-F238E27FC236}">
                  <a16:creationId xmlns:a16="http://schemas.microsoft.com/office/drawing/2014/main" id="{D1C7FFF3-CB87-9356-042C-63D5C25ED9C5}"/>
                </a:ext>
              </a:extLst>
            </p:cNvPr>
            <p:cNvSpPr/>
            <p:nvPr/>
          </p:nvSpPr>
          <p:spPr>
            <a:xfrm rot="20802852">
              <a:off x="7594058" y="1079892"/>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2400"/>
            </a:p>
          </p:txBody>
        </p:sp>
        <p:sp>
          <p:nvSpPr>
            <p:cNvPr id="14" name="Freeform 13">
              <a:extLst>
                <a:ext uri="{FF2B5EF4-FFF2-40B4-BE49-F238E27FC236}">
                  <a16:creationId xmlns:a16="http://schemas.microsoft.com/office/drawing/2014/main" id="{38B5B60F-826C-E049-88FD-A8346F894DE2}"/>
                </a:ext>
              </a:extLst>
            </p:cNvPr>
            <p:cNvSpPr/>
            <p:nvPr/>
          </p:nvSpPr>
          <p:spPr>
            <a:xfrm>
              <a:off x="8531288" y="4240268"/>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2400"/>
            </a:p>
          </p:txBody>
        </p:sp>
        <p:sp>
          <p:nvSpPr>
            <p:cNvPr id="15" name="Freeform 14">
              <a:extLst>
                <a:ext uri="{FF2B5EF4-FFF2-40B4-BE49-F238E27FC236}">
                  <a16:creationId xmlns:a16="http://schemas.microsoft.com/office/drawing/2014/main" id="{E17738C0-AEB0-1995-65B2-5A8E64C4D6A9}"/>
                </a:ext>
              </a:extLst>
            </p:cNvPr>
            <p:cNvSpPr/>
            <p:nvPr/>
          </p:nvSpPr>
          <p:spPr>
            <a:xfrm>
              <a:off x="5227671" y="4161236"/>
              <a:ext cx="288634" cy="353311"/>
            </a:xfrm>
            <a:custGeom>
              <a:avLst/>
              <a:gdLst>
                <a:gd name="connsiteX0" fmla="*/ 288635 w 288634"/>
                <a:gd name="connsiteY0" fmla="*/ 40029 h 353311"/>
                <a:gd name="connsiteX1" fmla="*/ 139265 w 288634"/>
                <a:gd name="connsiteY1" fmla="*/ 3882 h 353311"/>
                <a:gd name="connsiteX2" fmla="*/ 4166 w 288634"/>
                <a:gd name="connsiteY2" fmla="*/ 214111 h 353311"/>
                <a:gd name="connsiteX3" fmla="*/ 214425 w 288634"/>
                <a:gd name="connsiteY3" fmla="*/ 349190 h 353311"/>
                <a:gd name="connsiteX4" fmla="*/ 277218 w 288634"/>
                <a:gd name="connsiteY4" fmla="*/ 322555 h 353311"/>
                <a:gd name="connsiteX5" fmla="*/ 265801 w 288634"/>
                <a:gd name="connsiteY5" fmla="*/ 282602 h 353311"/>
                <a:gd name="connsiteX6" fmla="*/ 288635 w 288634"/>
                <a:gd name="connsiteY6" fmla="*/ 40029 h 353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634" h="353311">
                  <a:moveTo>
                    <a:pt x="288635" y="40029"/>
                  </a:moveTo>
                  <a:cubicBezTo>
                    <a:pt x="248676" y="6735"/>
                    <a:pt x="193494" y="-7534"/>
                    <a:pt x="139265" y="3882"/>
                  </a:cubicBezTo>
                  <a:cubicBezTo>
                    <a:pt x="43173" y="24809"/>
                    <a:pt x="-16765" y="118985"/>
                    <a:pt x="4166" y="214111"/>
                  </a:cubicBezTo>
                  <a:cubicBezTo>
                    <a:pt x="25096" y="309238"/>
                    <a:pt x="119285" y="370118"/>
                    <a:pt x="214425" y="349190"/>
                  </a:cubicBezTo>
                  <a:cubicBezTo>
                    <a:pt x="237259" y="344434"/>
                    <a:pt x="258190" y="334922"/>
                    <a:pt x="277218" y="322555"/>
                  </a:cubicBezTo>
                  <a:cubicBezTo>
                    <a:pt x="272461" y="309238"/>
                    <a:pt x="269607" y="295920"/>
                    <a:pt x="265801" y="282602"/>
                  </a:cubicBezTo>
                  <a:cubicBezTo>
                    <a:pt x="247724" y="197939"/>
                    <a:pt x="257238" y="114228"/>
                    <a:pt x="288635" y="40029"/>
                  </a:cubicBezTo>
                  <a:close/>
                </a:path>
              </a:pathLst>
            </a:custGeom>
            <a:solidFill>
              <a:srgbClr val="399996"/>
            </a:solidFill>
            <a:ln w="9509" cap="flat">
              <a:noFill/>
              <a:prstDash val="solid"/>
              <a:miter/>
            </a:ln>
          </p:spPr>
          <p:txBody>
            <a:bodyPr rtlCol="0" anchor="ctr"/>
            <a:lstStyle/>
            <a:p>
              <a:endParaRPr lang="en-GB" sz="2400"/>
            </a:p>
          </p:txBody>
        </p:sp>
        <p:sp>
          <p:nvSpPr>
            <p:cNvPr id="16" name="Freeform 15">
              <a:extLst>
                <a:ext uri="{FF2B5EF4-FFF2-40B4-BE49-F238E27FC236}">
                  <a16:creationId xmlns:a16="http://schemas.microsoft.com/office/drawing/2014/main" id="{9577EE61-1706-BB1C-ADC9-309407252998}"/>
                </a:ext>
              </a:extLst>
            </p:cNvPr>
            <p:cNvSpPr/>
            <p:nvPr/>
          </p:nvSpPr>
          <p:spPr>
            <a:xfrm>
              <a:off x="5484378" y="4201266"/>
              <a:ext cx="97056" cy="281574"/>
            </a:xfrm>
            <a:custGeom>
              <a:avLst/>
              <a:gdLst>
                <a:gd name="connsiteX0" fmla="*/ 92818 w 97056"/>
                <a:gd name="connsiteY0" fmla="*/ 98932 h 281574"/>
                <a:gd name="connsiteX1" fmla="*/ 31928 w 97056"/>
                <a:gd name="connsiteY1" fmla="*/ 0 h 281574"/>
                <a:gd name="connsiteX2" fmla="*/ 9094 w 97056"/>
                <a:gd name="connsiteY2" fmla="*/ 241621 h 281574"/>
                <a:gd name="connsiteX3" fmla="*/ 20511 w 97056"/>
                <a:gd name="connsiteY3" fmla="*/ 281574 h 281574"/>
                <a:gd name="connsiteX4" fmla="*/ 92818 w 97056"/>
                <a:gd name="connsiteY4" fmla="*/ 98932 h 281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6" h="281574">
                  <a:moveTo>
                    <a:pt x="92818" y="98932"/>
                  </a:moveTo>
                  <a:cubicBezTo>
                    <a:pt x="84255" y="58027"/>
                    <a:pt x="61421" y="24733"/>
                    <a:pt x="31928" y="0"/>
                  </a:cubicBezTo>
                  <a:cubicBezTo>
                    <a:pt x="531" y="74199"/>
                    <a:pt x="-8983" y="157910"/>
                    <a:pt x="9094" y="241621"/>
                  </a:cubicBezTo>
                  <a:cubicBezTo>
                    <a:pt x="11948" y="254939"/>
                    <a:pt x="15754" y="269208"/>
                    <a:pt x="20511" y="281574"/>
                  </a:cubicBezTo>
                  <a:cubicBezTo>
                    <a:pt x="77595" y="243524"/>
                    <a:pt x="108991" y="171228"/>
                    <a:pt x="92818" y="98932"/>
                  </a:cubicBezTo>
                  <a:close/>
                </a:path>
              </a:pathLst>
            </a:custGeom>
            <a:solidFill>
              <a:srgbClr val="44682E"/>
            </a:solidFill>
            <a:ln w="9509"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282D667A-2F3A-317E-3EC4-EC58C94E4F71}"/>
                </a:ext>
              </a:extLst>
            </p:cNvPr>
            <p:cNvSpPr/>
            <p:nvPr/>
          </p:nvSpPr>
          <p:spPr>
            <a:xfrm>
              <a:off x="8179279" y="825228"/>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59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0"/>
                    <a:pt x="21882" y="504170"/>
                    <a:pt x="58987" y="561246"/>
                  </a:cubicBezTo>
                  <a:cubicBezTo>
                    <a:pt x="78966" y="544123"/>
                    <a:pt x="105606" y="533659"/>
                    <a:pt x="134148" y="533659"/>
                  </a:cubicBezTo>
                  <a:cubicBezTo>
                    <a:pt x="199794" y="533659"/>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2400"/>
            </a:p>
          </p:txBody>
        </p:sp>
        <p:sp>
          <p:nvSpPr>
            <p:cNvPr id="18" name="Freeform 17">
              <a:extLst>
                <a:ext uri="{FF2B5EF4-FFF2-40B4-BE49-F238E27FC236}">
                  <a16:creationId xmlns:a16="http://schemas.microsoft.com/office/drawing/2014/main" id="{E34CE719-DD7F-29A7-9FD8-389277D8249D}"/>
                </a:ext>
              </a:extLst>
            </p:cNvPr>
            <p:cNvSpPr/>
            <p:nvPr/>
          </p:nvSpPr>
          <p:spPr>
            <a:xfrm>
              <a:off x="8216383" y="851863"/>
              <a:ext cx="192183" cy="177886"/>
            </a:xfrm>
            <a:custGeom>
              <a:avLst/>
              <a:gdLst>
                <a:gd name="connsiteX0" fmla="*/ 0 w 192183"/>
                <a:gd name="connsiteY0" fmla="*/ 177887 h 177886"/>
                <a:gd name="connsiteX1" fmla="*/ 192183 w 192183"/>
                <a:gd name="connsiteY1" fmla="*/ 0 h 177886"/>
                <a:gd name="connsiteX2" fmla="*/ 0 w 192183"/>
                <a:gd name="connsiteY2" fmla="*/ 177887 h 177886"/>
              </a:gdLst>
              <a:ahLst/>
              <a:cxnLst>
                <a:cxn ang="0">
                  <a:pos x="connsiteX0" y="connsiteY0"/>
                </a:cxn>
                <a:cxn ang="0">
                  <a:pos x="connsiteX1" y="connsiteY1"/>
                </a:cxn>
                <a:cxn ang="0">
                  <a:pos x="connsiteX2" y="connsiteY2"/>
                </a:cxn>
              </a:cxnLst>
              <a:rect l="l" t="t" r="r" b="b"/>
              <a:pathLst>
                <a:path w="192183" h="177886">
                  <a:moveTo>
                    <a:pt x="0" y="177887"/>
                  </a:moveTo>
                  <a:cubicBezTo>
                    <a:pt x="94189" y="162666"/>
                    <a:pt x="170301" y="91321"/>
                    <a:pt x="192183" y="0"/>
                  </a:cubicBezTo>
                  <a:cubicBezTo>
                    <a:pt x="108460" y="32343"/>
                    <a:pt x="39959" y="97029"/>
                    <a:pt x="0" y="177887"/>
                  </a:cubicBezTo>
                  <a:close/>
                </a:path>
              </a:pathLst>
            </a:custGeom>
            <a:solidFill>
              <a:srgbClr val="081E82"/>
            </a:solidFill>
            <a:ln w="9509" cap="flat">
              <a:noFill/>
              <a:prstDash val="solid"/>
              <a:miter/>
            </a:ln>
          </p:spPr>
          <p:txBody>
            <a:bodyPr rtlCol="0" anchor="ctr"/>
            <a:lstStyle/>
            <a:p>
              <a:endParaRPr lang="en-GB" sz="2400"/>
            </a:p>
          </p:txBody>
        </p:sp>
        <p:sp>
          <p:nvSpPr>
            <p:cNvPr id="19" name="Freeform 18">
              <a:extLst>
                <a:ext uri="{FF2B5EF4-FFF2-40B4-BE49-F238E27FC236}">
                  <a16:creationId xmlns:a16="http://schemas.microsoft.com/office/drawing/2014/main" id="{E9DF00C1-D080-DC8B-E071-DA70AAADF645}"/>
                </a:ext>
              </a:extLst>
            </p:cNvPr>
            <p:cNvSpPr/>
            <p:nvPr/>
          </p:nvSpPr>
          <p:spPr>
            <a:xfrm>
              <a:off x="8239217" y="135888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F7B48"/>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D85F51C8-C369-9F62-915F-3F34172FFD1B}"/>
                </a:ext>
              </a:extLst>
            </p:cNvPr>
            <p:cNvSpPr/>
            <p:nvPr/>
          </p:nvSpPr>
          <p:spPr>
            <a:xfrm>
              <a:off x="5504889" y="3960596"/>
              <a:ext cx="771586" cy="800559"/>
            </a:xfrm>
            <a:custGeom>
              <a:avLst/>
              <a:gdLst>
                <a:gd name="connsiteX0" fmla="*/ 326331 w 771586"/>
                <a:gd name="connsiteY0" fmla="*/ 0 h 800559"/>
                <a:gd name="connsiteX1" fmla="*/ 295886 w 771586"/>
                <a:gd name="connsiteY1" fmla="*/ 5708 h 800559"/>
                <a:gd name="connsiteX2" fmla="*/ 11417 w 771586"/>
                <a:gd name="connsiteY2" fmla="*/ 241621 h 800559"/>
                <a:gd name="connsiteX3" fmla="*/ 72307 w 771586"/>
                <a:gd name="connsiteY3" fmla="*/ 340553 h 800559"/>
                <a:gd name="connsiteX4" fmla="*/ 0 w 771586"/>
                <a:gd name="connsiteY4" fmla="*/ 524147 h 800559"/>
                <a:gd name="connsiteX5" fmla="*/ 467138 w 771586"/>
                <a:gd name="connsiteY5" fmla="*/ 791452 h 800559"/>
                <a:gd name="connsiteX6" fmla="*/ 771587 w 771586"/>
                <a:gd name="connsiteY6" fmla="*/ 497511 h 800559"/>
                <a:gd name="connsiteX7" fmla="*/ 326331 w 771586"/>
                <a:gd name="connsiteY7" fmla="*/ 0 h 800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1586" h="800559">
                  <a:moveTo>
                    <a:pt x="326331" y="0"/>
                  </a:moveTo>
                  <a:cubicBezTo>
                    <a:pt x="315865" y="951"/>
                    <a:pt x="306351" y="2854"/>
                    <a:pt x="295886" y="5708"/>
                  </a:cubicBezTo>
                  <a:cubicBezTo>
                    <a:pt x="163641" y="34246"/>
                    <a:pt x="60890" y="125567"/>
                    <a:pt x="11417" y="241621"/>
                  </a:cubicBezTo>
                  <a:cubicBezTo>
                    <a:pt x="40910" y="266354"/>
                    <a:pt x="62793" y="299648"/>
                    <a:pt x="72307" y="340553"/>
                  </a:cubicBezTo>
                  <a:cubicBezTo>
                    <a:pt x="88480" y="412849"/>
                    <a:pt x="57084" y="485145"/>
                    <a:pt x="0" y="524147"/>
                  </a:cubicBezTo>
                  <a:cubicBezTo>
                    <a:pt x="63744" y="717253"/>
                    <a:pt x="263538" y="835210"/>
                    <a:pt x="467138" y="791452"/>
                  </a:cubicBezTo>
                  <a:cubicBezTo>
                    <a:pt x="621265" y="758158"/>
                    <a:pt x="735433" y="640201"/>
                    <a:pt x="771587" y="497511"/>
                  </a:cubicBezTo>
                  <a:cubicBezTo>
                    <a:pt x="589869" y="364334"/>
                    <a:pt x="437645" y="195009"/>
                    <a:pt x="326331" y="0"/>
                  </a:cubicBezTo>
                  <a:close/>
                </a:path>
              </a:pathLst>
            </a:custGeom>
            <a:solidFill>
              <a:srgbClr val="FBAF3F"/>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BF01AE12-ED95-4906-79FC-9D62F0B25DCF}"/>
                </a:ext>
              </a:extLst>
            </p:cNvPr>
            <p:cNvSpPr/>
            <p:nvPr/>
          </p:nvSpPr>
          <p:spPr>
            <a:xfrm>
              <a:off x="6375549" y="1236447"/>
              <a:ext cx="613290" cy="559070"/>
            </a:xfrm>
            <a:custGeom>
              <a:avLst/>
              <a:gdLst>
                <a:gd name="connsiteX0" fmla="*/ 612575 w 613290"/>
                <a:gd name="connsiteY0" fmla="*/ 334572 h 559070"/>
                <a:gd name="connsiteX1" fmla="*/ 328106 w 613290"/>
                <a:gd name="connsiteY1" fmla="*/ 678 h 559070"/>
                <a:gd name="connsiteX2" fmla="*/ 168271 w 613290"/>
                <a:gd name="connsiteY2" fmla="*/ 33972 h 559070"/>
                <a:gd name="connsiteX3" fmla="*/ 173979 w 613290"/>
                <a:gd name="connsiteY3" fmla="*/ 86292 h 559070"/>
                <a:gd name="connsiteX4" fmla="*/ 22707 w 613290"/>
                <a:gd name="connsiteY4" fmla="*/ 218517 h 559070"/>
                <a:gd name="connsiteX5" fmla="*/ 15095 w 613290"/>
                <a:gd name="connsiteY5" fmla="*/ 217566 h 559070"/>
                <a:gd name="connsiteX6" fmla="*/ 824 w 613290"/>
                <a:gd name="connsiteY6" fmla="*/ 292716 h 559070"/>
                <a:gd name="connsiteX7" fmla="*/ 114041 w 613290"/>
                <a:gd name="connsiteY7" fmla="*/ 559070 h 559070"/>
                <a:gd name="connsiteX8" fmla="*/ 598304 w 613290"/>
                <a:gd name="connsiteY8" fmla="*/ 408770 h 559070"/>
                <a:gd name="connsiteX9" fmla="*/ 612575 w 613290"/>
                <a:gd name="connsiteY9" fmla="*/ 334572 h 55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3290" h="559070">
                  <a:moveTo>
                    <a:pt x="612575" y="334572"/>
                  </a:moveTo>
                  <a:cubicBezTo>
                    <a:pt x="623992" y="161442"/>
                    <a:pt x="497456" y="12093"/>
                    <a:pt x="328106" y="678"/>
                  </a:cubicBezTo>
                  <a:cubicBezTo>
                    <a:pt x="271022" y="-3127"/>
                    <a:pt x="215841" y="9239"/>
                    <a:pt x="168271" y="33972"/>
                  </a:cubicBezTo>
                  <a:cubicBezTo>
                    <a:pt x="173028" y="50144"/>
                    <a:pt x="175882" y="68218"/>
                    <a:pt x="173979" y="86292"/>
                  </a:cubicBezTo>
                  <a:cubicBezTo>
                    <a:pt x="168271" y="164295"/>
                    <a:pt x="100722" y="224225"/>
                    <a:pt x="22707" y="218517"/>
                  </a:cubicBezTo>
                  <a:cubicBezTo>
                    <a:pt x="19852" y="218517"/>
                    <a:pt x="17950" y="217566"/>
                    <a:pt x="15095" y="217566"/>
                  </a:cubicBezTo>
                  <a:cubicBezTo>
                    <a:pt x="7484" y="241348"/>
                    <a:pt x="2727" y="267032"/>
                    <a:pt x="824" y="292716"/>
                  </a:cubicBezTo>
                  <a:cubicBezTo>
                    <a:pt x="-6787" y="399258"/>
                    <a:pt x="38880" y="496287"/>
                    <a:pt x="114041" y="559070"/>
                  </a:cubicBezTo>
                  <a:cubicBezTo>
                    <a:pt x="263411" y="483920"/>
                    <a:pt x="426101" y="432552"/>
                    <a:pt x="598304" y="408770"/>
                  </a:cubicBezTo>
                  <a:cubicBezTo>
                    <a:pt x="605916" y="384989"/>
                    <a:pt x="610673" y="360256"/>
                    <a:pt x="612575" y="334572"/>
                  </a:cubicBezTo>
                  <a:close/>
                </a:path>
              </a:pathLst>
            </a:custGeom>
            <a:solidFill>
              <a:srgbClr val="38B449"/>
            </a:solidFill>
            <a:ln w="9509" cap="flat">
              <a:noFill/>
              <a:prstDash val="solid"/>
              <a:miter/>
            </a:ln>
          </p:spPr>
          <p:txBody>
            <a:bodyPr rtlCol="0" anchor="ctr"/>
            <a:lstStyle/>
            <a:p>
              <a:endParaRPr lang="en-GB" sz="2400"/>
            </a:p>
          </p:txBody>
        </p:sp>
        <p:sp>
          <p:nvSpPr>
            <p:cNvPr id="22" name="Freeform 21">
              <a:extLst>
                <a:ext uri="{FF2B5EF4-FFF2-40B4-BE49-F238E27FC236}">
                  <a16:creationId xmlns:a16="http://schemas.microsoft.com/office/drawing/2014/main" id="{A5C96E4B-76F0-A7AE-C45E-77F0C3EF7969}"/>
                </a:ext>
              </a:extLst>
            </p:cNvPr>
            <p:cNvSpPr/>
            <p:nvPr/>
          </p:nvSpPr>
          <p:spPr>
            <a:xfrm>
              <a:off x="6391595" y="1270420"/>
              <a:ext cx="159121" cy="184927"/>
            </a:xfrm>
            <a:custGeom>
              <a:avLst/>
              <a:gdLst>
                <a:gd name="connsiteX0" fmla="*/ 0 w 159121"/>
                <a:gd name="connsiteY0" fmla="*/ 183594 h 184927"/>
                <a:gd name="connsiteX1" fmla="*/ 7611 w 159121"/>
                <a:gd name="connsiteY1" fmla="*/ 184545 h 184927"/>
                <a:gd name="connsiteX2" fmla="*/ 158884 w 159121"/>
                <a:gd name="connsiteY2" fmla="*/ 52320 h 184927"/>
                <a:gd name="connsiteX3" fmla="*/ 153175 w 159121"/>
                <a:gd name="connsiteY3" fmla="*/ 0 h 184927"/>
                <a:gd name="connsiteX4" fmla="*/ 0 w 159121"/>
                <a:gd name="connsiteY4" fmla="*/ 183594 h 18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1" h="184927">
                  <a:moveTo>
                    <a:pt x="0" y="183594"/>
                  </a:moveTo>
                  <a:cubicBezTo>
                    <a:pt x="2854" y="183594"/>
                    <a:pt x="4757" y="184545"/>
                    <a:pt x="7611" y="184545"/>
                  </a:cubicBezTo>
                  <a:cubicBezTo>
                    <a:pt x="85626" y="190253"/>
                    <a:pt x="154127" y="131275"/>
                    <a:pt x="158884" y="52320"/>
                  </a:cubicBezTo>
                  <a:cubicBezTo>
                    <a:pt x="159835" y="34246"/>
                    <a:pt x="157932" y="16172"/>
                    <a:pt x="153175" y="0"/>
                  </a:cubicBezTo>
                  <a:cubicBezTo>
                    <a:pt x="81820" y="38051"/>
                    <a:pt x="25688" y="102737"/>
                    <a:pt x="0" y="183594"/>
                  </a:cubicBezTo>
                  <a:close/>
                </a:path>
              </a:pathLst>
            </a:custGeom>
            <a:solidFill>
              <a:srgbClr val="487928"/>
            </a:solidFill>
            <a:ln w="9509" cap="flat">
              <a:noFill/>
              <a:prstDash val="solid"/>
              <a:miter/>
            </a:ln>
          </p:spPr>
          <p:txBody>
            <a:bodyPr rtlCol="0" anchor="ctr"/>
            <a:lstStyle/>
            <a:p>
              <a:endParaRPr lang="en-GB" sz="2400"/>
            </a:p>
          </p:txBody>
        </p:sp>
      </p:grpSp>
      <p:sp>
        <p:nvSpPr>
          <p:cNvPr id="23" name="Picture Placeholder 31">
            <a:extLst>
              <a:ext uri="{FF2B5EF4-FFF2-40B4-BE49-F238E27FC236}">
                <a16:creationId xmlns:a16="http://schemas.microsoft.com/office/drawing/2014/main" id="{0DC2D3FB-2F0B-9C22-A4DE-595E532DE6BD}"/>
              </a:ext>
            </a:extLst>
          </p:cNvPr>
          <p:cNvSpPr>
            <a:spLocks noGrp="1"/>
          </p:cNvSpPr>
          <p:nvPr>
            <p:ph type="pic" sz="quarter" idx="12"/>
          </p:nvPr>
        </p:nvSpPr>
        <p:spPr>
          <a:xfrm>
            <a:off x="7506033" y="2173331"/>
            <a:ext cx="4163332" cy="4162735"/>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2"/>
          </a:solidFill>
        </p:spPr>
        <p:txBody>
          <a:bodyPr wrap="square" anchor="ctr" anchorCtr="1">
            <a:noAutofit/>
          </a:bodyPr>
          <a:lstStyle/>
          <a:p>
            <a:r>
              <a:rPr lang="en-US"/>
              <a:t>Click icon to add picture</a:t>
            </a:r>
            <a:endParaRPr lang="en-GB"/>
          </a:p>
        </p:txBody>
      </p:sp>
      <p:cxnSp>
        <p:nvCxnSpPr>
          <p:cNvPr id="24" name="Straight Connector 23">
            <a:extLst>
              <a:ext uri="{FF2B5EF4-FFF2-40B4-BE49-F238E27FC236}">
                <a16:creationId xmlns:a16="http://schemas.microsoft.com/office/drawing/2014/main" id="{2B4ED43F-AF48-8A3A-BBD5-C494529E177D}"/>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26" name="Graphic 25" descr="UKRI Economic and Social Research Council (logo)">
            <a:extLst>
              <a:ext uri="{FF2B5EF4-FFF2-40B4-BE49-F238E27FC236}">
                <a16:creationId xmlns:a16="http://schemas.microsoft.com/office/drawing/2014/main" id="{26C6F57A-BD64-C685-4305-3A36D72D93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sp>
        <p:nvSpPr>
          <p:cNvPr id="4" name="Text Placeholder 3">
            <a:extLst>
              <a:ext uri="{FF2B5EF4-FFF2-40B4-BE49-F238E27FC236}">
                <a16:creationId xmlns:a16="http://schemas.microsoft.com/office/drawing/2014/main" id="{528E28E6-B809-940E-9BF9-85F508E6A923}"/>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6" name="Text Placeholder 5">
            <a:extLst>
              <a:ext uri="{FF2B5EF4-FFF2-40B4-BE49-F238E27FC236}">
                <a16:creationId xmlns:a16="http://schemas.microsoft.com/office/drawing/2014/main" id="{703BEFD5-B189-B249-55ED-D198EC65CF47}"/>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spTree>
    <p:extLst>
      <p:ext uri="{BB962C8B-B14F-4D97-AF65-F5344CB8AC3E}">
        <p14:creationId xmlns:p14="http://schemas.microsoft.com/office/powerpoint/2010/main" val="4420526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itle slide (with circle image) + copy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grpSp>
        <p:nvGrpSpPr>
          <p:cNvPr id="3" name="Group 2">
            <a:extLst>
              <a:ext uri="{FF2B5EF4-FFF2-40B4-BE49-F238E27FC236}">
                <a16:creationId xmlns:a16="http://schemas.microsoft.com/office/drawing/2014/main" id="{B53CDA5D-1FEA-1E07-B91F-038699B5108E}"/>
              </a:ext>
              <a:ext uri="{C183D7F6-B498-43B3-948B-1728B52AA6E4}">
                <adec:decorative xmlns:adec="http://schemas.microsoft.com/office/drawing/2017/decorative" val="1"/>
              </a:ext>
            </a:extLst>
          </p:cNvPr>
          <p:cNvGrpSpPr/>
          <p:nvPr/>
        </p:nvGrpSpPr>
        <p:grpSpPr>
          <a:xfrm>
            <a:off x="6970229" y="473317"/>
            <a:ext cx="4903369" cy="5936273"/>
            <a:chOff x="5227671" y="354987"/>
            <a:chExt cx="3677527" cy="4452205"/>
          </a:xfrm>
        </p:grpSpPr>
        <p:sp>
          <p:nvSpPr>
            <p:cNvPr id="5" name="Freeform 4">
              <a:extLst>
                <a:ext uri="{FF2B5EF4-FFF2-40B4-BE49-F238E27FC236}">
                  <a16:creationId xmlns:a16="http://schemas.microsoft.com/office/drawing/2014/main" id="{A446BA3F-1AAB-A641-CC08-A1F0593B5046}"/>
                </a:ext>
              </a:extLst>
            </p:cNvPr>
            <p:cNvSpPr/>
            <p:nvPr/>
          </p:nvSpPr>
          <p:spPr>
            <a:xfrm rot="20802852">
              <a:off x="8658546" y="354987"/>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2400"/>
            </a:p>
          </p:txBody>
        </p:sp>
        <p:sp>
          <p:nvSpPr>
            <p:cNvPr id="7" name="Freeform 6">
              <a:extLst>
                <a:ext uri="{FF2B5EF4-FFF2-40B4-BE49-F238E27FC236}">
                  <a16:creationId xmlns:a16="http://schemas.microsoft.com/office/drawing/2014/main" id="{299F3066-B348-435A-7629-4AD2DBABC027}"/>
                </a:ext>
              </a:extLst>
            </p:cNvPr>
            <p:cNvSpPr/>
            <p:nvPr/>
          </p:nvSpPr>
          <p:spPr>
            <a:xfrm rot="21046898">
              <a:off x="8173750" y="4616937"/>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EC008B"/>
            </a:solidFill>
            <a:ln w="9509"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7487D308-0704-EC18-903A-9505E0F2D488}"/>
                </a:ext>
              </a:extLst>
            </p:cNvPr>
            <p:cNvSpPr/>
            <p:nvPr/>
          </p:nvSpPr>
          <p:spPr>
            <a:xfrm>
              <a:off x="7939525" y="557922"/>
              <a:ext cx="475700" cy="474681"/>
            </a:xfrm>
            <a:custGeom>
              <a:avLst/>
              <a:gdLst>
                <a:gd name="connsiteX0" fmla="*/ 238802 w 475700"/>
                <a:gd name="connsiteY0" fmla="*/ 474681 h 474681"/>
                <a:gd name="connsiteX1" fmla="*/ 276858 w 475700"/>
                <a:gd name="connsiteY1" fmla="*/ 471827 h 474681"/>
                <a:gd name="connsiteX2" fmla="*/ 469041 w 475700"/>
                <a:gd name="connsiteY2" fmla="*/ 293941 h 474681"/>
                <a:gd name="connsiteX3" fmla="*/ 475701 w 475700"/>
                <a:gd name="connsiteY3" fmla="*/ 237816 h 474681"/>
                <a:gd name="connsiteX4" fmla="*/ 237850 w 475700"/>
                <a:gd name="connsiteY4" fmla="*/ 0 h 474681"/>
                <a:gd name="connsiteX5" fmla="*/ 0 w 475700"/>
                <a:gd name="connsiteY5" fmla="*/ 237816 h 474681"/>
                <a:gd name="connsiteX6" fmla="*/ 238802 w 475700"/>
                <a:gd name="connsiteY6" fmla="*/ 474681 h 4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1">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2400"/>
            </a:p>
          </p:txBody>
        </p:sp>
        <p:sp>
          <p:nvSpPr>
            <p:cNvPr id="11" name="Freeform 10">
              <a:extLst>
                <a:ext uri="{FF2B5EF4-FFF2-40B4-BE49-F238E27FC236}">
                  <a16:creationId xmlns:a16="http://schemas.microsoft.com/office/drawing/2014/main" id="{2FAB8507-5CEC-1A1F-BBEF-532D081A2B79}"/>
                </a:ext>
              </a:extLst>
            </p:cNvPr>
            <p:cNvSpPr/>
            <p:nvPr/>
          </p:nvSpPr>
          <p:spPr>
            <a:xfrm>
              <a:off x="6266672" y="1169486"/>
              <a:ext cx="278099" cy="283576"/>
            </a:xfrm>
            <a:custGeom>
              <a:avLst/>
              <a:gdLst>
                <a:gd name="connsiteX0" fmla="*/ 290 w 278099"/>
                <a:gd name="connsiteY0" fmla="*/ 133276 h 283576"/>
                <a:gd name="connsiteX1" fmla="*/ 124924 w 278099"/>
                <a:gd name="connsiteY1" fmla="*/ 283576 h 283576"/>
                <a:gd name="connsiteX2" fmla="*/ 278099 w 278099"/>
                <a:gd name="connsiteY2" fmla="*/ 99982 h 283576"/>
                <a:gd name="connsiteX3" fmla="*/ 152514 w 278099"/>
                <a:gd name="connsiteY3" fmla="*/ 99 h 283576"/>
                <a:gd name="connsiteX4" fmla="*/ 290 w 278099"/>
                <a:gd name="connsiteY4" fmla="*/ 133276 h 28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099" h="283576">
                  <a:moveTo>
                    <a:pt x="290" y="133276"/>
                  </a:moveTo>
                  <a:cubicBezTo>
                    <a:pt x="-4467" y="209378"/>
                    <a:pt x="49763" y="275015"/>
                    <a:pt x="124924" y="283576"/>
                  </a:cubicBezTo>
                  <a:cubicBezTo>
                    <a:pt x="150612" y="203670"/>
                    <a:pt x="206744" y="138033"/>
                    <a:pt x="278099" y="99982"/>
                  </a:cubicBezTo>
                  <a:cubicBezTo>
                    <a:pt x="260974" y="45760"/>
                    <a:pt x="212453" y="4856"/>
                    <a:pt x="152514" y="99"/>
                  </a:cubicBezTo>
                  <a:cubicBezTo>
                    <a:pt x="73548" y="-2754"/>
                    <a:pt x="5999" y="56224"/>
                    <a:pt x="290" y="133276"/>
                  </a:cubicBezTo>
                  <a:close/>
                </a:path>
              </a:pathLst>
            </a:custGeom>
            <a:solidFill>
              <a:srgbClr val="FBAF3F"/>
            </a:solidFill>
            <a:ln w="9509" cap="flat">
              <a:noFill/>
              <a:prstDash val="solid"/>
              <a:miter/>
            </a:ln>
          </p:spPr>
          <p:txBody>
            <a:bodyPr rtlCol="0" anchor="ctr"/>
            <a:lstStyle/>
            <a:p>
              <a:endParaRPr lang="en-GB" sz="2400"/>
            </a:p>
          </p:txBody>
        </p:sp>
        <p:sp>
          <p:nvSpPr>
            <p:cNvPr id="12" name="Freeform 11">
              <a:extLst>
                <a:ext uri="{FF2B5EF4-FFF2-40B4-BE49-F238E27FC236}">
                  <a16:creationId xmlns:a16="http://schemas.microsoft.com/office/drawing/2014/main" id="{0D2FDB55-0B3B-CE4C-5219-934EE74202DE}"/>
                </a:ext>
              </a:extLst>
            </p:cNvPr>
            <p:cNvSpPr/>
            <p:nvPr/>
          </p:nvSpPr>
          <p:spPr>
            <a:xfrm>
              <a:off x="8196404" y="1386474"/>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FBAF3F"/>
            </a:solidFill>
            <a:ln w="9509" cap="flat">
              <a:noFill/>
              <a:prstDash val="solid"/>
              <a:miter/>
            </a:ln>
          </p:spPr>
          <p:txBody>
            <a:bodyPr rtlCol="0" anchor="ctr"/>
            <a:lstStyle/>
            <a:p>
              <a:endParaRPr lang="en-GB" sz="2400"/>
            </a:p>
          </p:txBody>
        </p:sp>
        <p:sp>
          <p:nvSpPr>
            <p:cNvPr id="13" name="Freeform 12">
              <a:extLst>
                <a:ext uri="{FF2B5EF4-FFF2-40B4-BE49-F238E27FC236}">
                  <a16:creationId xmlns:a16="http://schemas.microsoft.com/office/drawing/2014/main" id="{D1C7FFF3-CB87-9356-042C-63D5C25ED9C5}"/>
                </a:ext>
              </a:extLst>
            </p:cNvPr>
            <p:cNvSpPr/>
            <p:nvPr/>
          </p:nvSpPr>
          <p:spPr>
            <a:xfrm rot="20802852">
              <a:off x="7594058" y="1079892"/>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2400"/>
            </a:p>
          </p:txBody>
        </p:sp>
        <p:sp>
          <p:nvSpPr>
            <p:cNvPr id="14" name="Freeform 13">
              <a:extLst>
                <a:ext uri="{FF2B5EF4-FFF2-40B4-BE49-F238E27FC236}">
                  <a16:creationId xmlns:a16="http://schemas.microsoft.com/office/drawing/2014/main" id="{38B5B60F-826C-E049-88FD-A8346F894DE2}"/>
                </a:ext>
              </a:extLst>
            </p:cNvPr>
            <p:cNvSpPr/>
            <p:nvPr/>
          </p:nvSpPr>
          <p:spPr>
            <a:xfrm>
              <a:off x="8531288" y="4240268"/>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2400"/>
            </a:p>
          </p:txBody>
        </p:sp>
        <p:sp>
          <p:nvSpPr>
            <p:cNvPr id="15" name="Freeform 14">
              <a:extLst>
                <a:ext uri="{FF2B5EF4-FFF2-40B4-BE49-F238E27FC236}">
                  <a16:creationId xmlns:a16="http://schemas.microsoft.com/office/drawing/2014/main" id="{E17738C0-AEB0-1995-65B2-5A8E64C4D6A9}"/>
                </a:ext>
              </a:extLst>
            </p:cNvPr>
            <p:cNvSpPr/>
            <p:nvPr/>
          </p:nvSpPr>
          <p:spPr>
            <a:xfrm>
              <a:off x="5227671" y="4161236"/>
              <a:ext cx="288634" cy="353311"/>
            </a:xfrm>
            <a:custGeom>
              <a:avLst/>
              <a:gdLst>
                <a:gd name="connsiteX0" fmla="*/ 288635 w 288634"/>
                <a:gd name="connsiteY0" fmla="*/ 40029 h 353311"/>
                <a:gd name="connsiteX1" fmla="*/ 139265 w 288634"/>
                <a:gd name="connsiteY1" fmla="*/ 3882 h 353311"/>
                <a:gd name="connsiteX2" fmla="*/ 4166 w 288634"/>
                <a:gd name="connsiteY2" fmla="*/ 214111 h 353311"/>
                <a:gd name="connsiteX3" fmla="*/ 214425 w 288634"/>
                <a:gd name="connsiteY3" fmla="*/ 349190 h 353311"/>
                <a:gd name="connsiteX4" fmla="*/ 277218 w 288634"/>
                <a:gd name="connsiteY4" fmla="*/ 322555 h 353311"/>
                <a:gd name="connsiteX5" fmla="*/ 265801 w 288634"/>
                <a:gd name="connsiteY5" fmla="*/ 282602 h 353311"/>
                <a:gd name="connsiteX6" fmla="*/ 288635 w 288634"/>
                <a:gd name="connsiteY6" fmla="*/ 40029 h 353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634" h="353311">
                  <a:moveTo>
                    <a:pt x="288635" y="40029"/>
                  </a:moveTo>
                  <a:cubicBezTo>
                    <a:pt x="248676" y="6735"/>
                    <a:pt x="193494" y="-7534"/>
                    <a:pt x="139265" y="3882"/>
                  </a:cubicBezTo>
                  <a:cubicBezTo>
                    <a:pt x="43173" y="24809"/>
                    <a:pt x="-16765" y="118985"/>
                    <a:pt x="4166" y="214111"/>
                  </a:cubicBezTo>
                  <a:cubicBezTo>
                    <a:pt x="25096" y="309238"/>
                    <a:pt x="119285" y="370118"/>
                    <a:pt x="214425" y="349190"/>
                  </a:cubicBezTo>
                  <a:cubicBezTo>
                    <a:pt x="237259" y="344434"/>
                    <a:pt x="258190" y="334922"/>
                    <a:pt x="277218" y="322555"/>
                  </a:cubicBezTo>
                  <a:cubicBezTo>
                    <a:pt x="272461" y="309238"/>
                    <a:pt x="269607" y="295920"/>
                    <a:pt x="265801" y="282602"/>
                  </a:cubicBezTo>
                  <a:cubicBezTo>
                    <a:pt x="247724" y="197939"/>
                    <a:pt x="257238" y="114228"/>
                    <a:pt x="288635" y="40029"/>
                  </a:cubicBezTo>
                  <a:close/>
                </a:path>
              </a:pathLst>
            </a:custGeom>
            <a:solidFill>
              <a:srgbClr val="399996"/>
            </a:solidFill>
            <a:ln w="9509" cap="flat">
              <a:noFill/>
              <a:prstDash val="solid"/>
              <a:miter/>
            </a:ln>
          </p:spPr>
          <p:txBody>
            <a:bodyPr rtlCol="0" anchor="ctr"/>
            <a:lstStyle/>
            <a:p>
              <a:endParaRPr lang="en-GB" sz="2400"/>
            </a:p>
          </p:txBody>
        </p:sp>
        <p:sp>
          <p:nvSpPr>
            <p:cNvPr id="16" name="Freeform 15">
              <a:extLst>
                <a:ext uri="{FF2B5EF4-FFF2-40B4-BE49-F238E27FC236}">
                  <a16:creationId xmlns:a16="http://schemas.microsoft.com/office/drawing/2014/main" id="{9577EE61-1706-BB1C-ADC9-309407252998}"/>
                </a:ext>
              </a:extLst>
            </p:cNvPr>
            <p:cNvSpPr/>
            <p:nvPr/>
          </p:nvSpPr>
          <p:spPr>
            <a:xfrm>
              <a:off x="5484378" y="4201266"/>
              <a:ext cx="97056" cy="281574"/>
            </a:xfrm>
            <a:custGeom>
              <a:avLst/>
              <a:gdLst>
                <a:gd name="connsiteX0" fmla="*/ 92818 w 97056"/>
                <a:gd name="connsiteY0" fmla="*/ 98932 h 281574"/>
                <a:gd name="connsiteX1" fmla="*/ 31928 w 97056"/>
                <a:gd name="connsiteY1" fmla="*/ 0 h 281574"/>
                <a:gd name="connsiteX2" fmla="*/ 9094 w 97056"/>
                <a:gd name="connsiteY2" fmla="*/ 241621 h 281574"/>
                <a:gd name="connsiteX3" fmla="*/ 20511 w 97056"/>
                <a:gd name="connsiteY3" fmla="*/ 281574 h 281574"/>
                <a:gd name="connsiteX4" fmla="*/ 92818 w 97056"/>
                <a:gd name="connsiteY4" fmla="*/ 98932 h 281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6" h="281574">
                  <a:moveTo>
                    <a:pt x="92818" y="98932"/>
                  </a:moveTo>
                  <a:cubicBezTo>
                    <a:pt x="84255" y="58027"/>
                    <a:pt x="61421" y="24733"/>
                    <a:pt x="31928" y="0"/>
                  </a:cubicBezTo>
                  <a:cubicBezTo>
                    <a:pt x="531" y="74199"/>
                    <a:pt x="-8983" y="157910"/>
                    <a:pt x="9094" y="241621"/>
                  </a:cubicBezTo>
                  <a:cubicBezTo>
                    <a:pt x="11948" y="254939"/>
                    <a:pt x="15754" y="269208"/>
                    <a:pt x="20511" y="281574"/>
                  </a:cubicBezTo>
                  <a:cubicBezTo>
                    <a:pt x="77595" y="243524"/>
                    <a:pt x="108991" y="171228"/>
                    <a:pt x="92818" y="98932"/>
                  </a:cubicBezTo>
                  <a:close/>
                </a:path>
              </a:pathLst>
            </a:custGeom>
            <a:solidFill>
              <a:srgbClr val="44682E"/>
            </a:solidFill>
            <a:ln w="9509"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282D667A-2F3A-317E-3EC4-EC58C94E4F71}"/>
                </a:ext>
              </a:extLst>
            </p:cNvPr>
            <p:cNvSpPr/>
            <p:nvPr/>
          </p:nvSpPr>
          <p:spPr>
            <a:xfrm>
              <a:off x="8179279" y="825228"/>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59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0"/>
                    <a:pt x="21882" y="504170"/>
                    <a:pt x="58987" y="561246"/>
                  </a:cubicBezTo>
                  <a:cubicBezTo>
                    <a:pt x="78966" y="544123"/>
                    <a:pt x="105606" y="533659"/>
                    <a:pt x="134148" y="533659"/>
                  </a:cubicBezTo>
                  <a:cubicBezTo>
                    <a:pt x="199794" y="533659"/>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2400"/>
            </a:p>
          </p:txBody>
        </p:sp>
        <p:sp>
          <p:nvSpPr>
            <p:cNvPr id="18" name="Freeform 17">
              <a:extLst>
                <a:ext uri="{FF2B5EF4-FFF2-40B4-BE49-F238E27FC236}">
                  <a16:creationId xmlns:a16="http://schemas.microsoft.com/office/drawing/2014/main" id="{E34CE719-DD7F-29A7-9FD8-389277D8249D}"/>
                </a:ext>
              </a:extLst>
            </p:cNvPr>
            <p:cNvSpPr/>
            <p:nvPr/>
          </p:nvSpPr>
          <p:spPr>
            <a:xfrm>
              <a:off x="8216383" y="851863"/>
              <a:ext cx="192183" cy="177886"/>
            </a:xfrm>
            <a:custGeom>
              <a:avLst/>
              <a:gdLst>
                <a:gd name="connsiteX0" fmla="*/ 0 w 192183"/>
                <a:gd name="connsiteY0" fmla="*/ 177887 h 177886"/>
                <a:gd name="connsiteX1" fmla="*/ 192183 w 192183"/>
                <a:gd name="connsiteY1" fmla="*/ 0 h 177886"/>
                <a:gd name="connsiteX2" fmla="*/ 0 w 192183"/>
                <a:gd name="connsiteY2" fmla="*/ 177887 h 177886"/>
              </a:gdLst>
              <a:ahLst/>
              <a:cxnLst>
                <a:cxn ang="0">
                  <a:pos x="connsiteX0" y="connsiteY0"/>
                </a:cxn>
                <a:cxn ang="0">
                  <a:pos x="connsiteX1" y="connsiteY1"/>
                </a:cxn>
                <a:cxn ang="0">
                  <a:pos x="connsiteX2" y="connsiteY2"/>
                </a:cxn>
              </a:cxnLst>
              <a:rect l="l" t="t" r="r" b="b"/>
              <a:pathLst>
                <a:path w="192183" h="177886">
                  <a:moveTo>
                    <a:pt x="0" y="177887"/>
                  </a:moveTo>
                  <a:cubicBezTo>
                    <a:pt x="94189" y="162666"/>
                    <a:pt x="170301" y="91321"/>
                    <a:pt x="192183" y="0"/>
                  </a:cubicBezTo>
                  <a:cubicBezTo>
                    <a:pt x="108460" y="32343"/>
                    <a:pt x="39959" y="97029"/>
                    <a:pt x="0" y="177887"/>
                  </a:cubicBezTo>
                  <a:close/>
                </a:path>
              </a:pathLst>
            </a:custGeom>
            <a:solidFill>
              <a:srgbClr val="081E82"/>
            </a:solidFill>
            <a:ln w="9509" cap="flat">
              <a:noFill/>
              <a:prstDash val="solid"/>
              <a:miter/>
            </a:ln>
          </p:spPr>
          <p:txBody>
            <a:bodyPr rtlCol="0" anchor="ctr"/>
            <a:lstStyle/>
            <a:p>
              <a:endParaRPr lang="en-GB" sz="2400"/>
            </a:p>
          </p:txBody>
        </p:sp>
        <p:sp>
          <p:nvSpPr>
            <p:cNvPr id="19" name="Freeform 18">
              <a:extLst>
                <a:ext uri="{FF2B5EF4-FFF2-40B4-BE49-F238E27FC236}">
                  <a16:creationId xmlns:a16="http://schemas.microsoft.com/office/drawing/2014/main" id="{E9DF00C1-D080-DC8B-E071-DA70AAADF645}"/>
                </a:ext>
              </a:extLst>
            </p:cNvPr>
            <p:cNvSpPr/>
            <p:nvPr/>
          </p:nvSpPr>
          <p:spPr>
            <a:xfrm>
              <a:off x="8239217" y="135888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F7B48"/>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D85F51C8-C369-9F62-915F-3F34172FFD1B}"/>
                </a:ext>
              </a:extLst>
            </p:cNvPr>
            <p:cNvSpPr/>
            <p:nvPr/>
          </p:nvSpPr>
          <p:spPr>
            <a:xfrm>
              <a:off x="5504889" y="3960596"/>
              <a:ext cx="771586" cy="800559"/>
            </a:xfrm>
            <a:custGeom>
              <a:avLst/>
              <a:gdLst>
                <a:gd name="connsiteX0" fmla="*/ 326331 w 771586"/>
                <a:gd name="connsiteY0" fmla="*/ 0 h 800559"/>
                <a:gd name="connsiteX1" fmla="*/ 295886 w 771586"/>
                <a:gd name="connsiteY1" fmla="*/ 5708 h 800559"/>
                <a:gd name="connsiteX2" fmla="*/ 11417 w 771586"/>
                <a:gd name="connsiteY2" fmla="*/ 241621 h 800559"/>
                <a:gd name="connsiteX3" fmla="*/ 72307 w 771586"/>
                <a:gd name="connsiteY3" fmla="*/ 340553 h 800559"/>
                <a:gd name="connsiteX4" fmla="*/ 0 w 771586"/>
                <a:gd name="connsiteY4" fmla="*/ 524147 h 800559"/>
                <a:gd name="connsiteX5" fmla="*/ 467138 w 771586"/>
                <a:gd name="connsiteY5" fmla="*/ 791452 h 800559"/>
                <a:gd name="connsiteX6" fmla="*/ 771587 w 771586"/>
                <a:gd name="connsiteY6" fmla="*/ 497511 h 800559"/>
                <a:gd name="connsiteX7" fmla="*/ 326331 w 771586"/>
                <a:gd name="connsiteY7" fmla="*/ 0 h 800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1586" h="800559">
                  <a:moveTo>
                    <a:pt x="326331" y="0"/>
                  </a:moveTo>
                  <a:cubicBezTo>
                    <a:pt x="315865" y="951"/>
                    <a:pt x="306351" y="2854"/>
                    <a:pt x="295886" y="5708"/>
                  </a:cubicBezTo>
                  <a:cubicBezTo>
                    <a:pt x="163641" y="34246"/>
                    <a:pt x="60890" y="125567"/>
                    <a:pt x="11417" y="241621"/>
                  </a:cubicBezTo>
                  <a:cubicBezTo>
                    <a:pt x="40910" y="266354"/>
                    <a:pt x="62793" y="299648"/>
                    <a:pt x="72307" y="340553"/>
                  </a:cubicBezTo>
                  <a:cubicBezTo>
                    <a:pt x="88480" y="412849"/>
                    <a:pt x="57084" y="485145"/>
                    <a:pt x="0" y="524147"/>
                  </a:cubicBezTo>
                  <a:cubicBezTo>
                    <a:pt x="63744" y="717253"/>
                    <a:pt x="263538" y="835210"/>
                    <a:pt x="467138" y="791452"/>
                  </a:cubicBezTo>
                  <a:cubicBezTo>
                    <a:pt x="621265" y="758158"/>
                    <a:pt x="735433" y="640201"/>
                    <a:pt x="771587" y="497511"/>
                  </a:cubicBezTo>
                  <a:cubicBezTo>
                    <a:pt x="589869" y="364334"/>
                    <a:pt x="437645" y="195009"/>
                    <a:pt x="326331" y="0"/>
                  </a:cubicBezTo>
                  <a:close/>
                </a:path>
              </a:pathLst>
            </a:custGeom>
            <a:solidFill>
              <a:srgbClr val="FBAF3F"/>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BF01AE12-ED95-4906-79FC-9D62F0B25DCF}"/>
                </a:ext>
              </a:extLst>
            </p:cNvPr>
            <p:cNvSpPr/>
            <p:nvPr/>
          </p:nvSpPr>
          <p:spPr>
            <a:xfrm>
              <a:off x="6375549" y="1236447"/>
              <a:ext cx="613290" cy="559070"/>
            </a:xfrm>
            <a:custGeom>
              <a:avLst/>
              <a:gdLst>
                <a:gd name="connsiteX0" fmla="*/ 612575 w 613290"/>
                <a:gd name="connsiteY0" fmla="*/ 334572 h 559070"/>
                <a:gd name="connsiteX1" fmla="*/ 328106 w 613290"/>
                <a:gd name="connsiteY1" fmla="*/ 678 h 559070"/>
                <a:gd name="connsiteX2" fmla="*/ 168271 w 613290"/>
                <a:gd name="connsiteY2" fmla="*/ 33972 h 559070"/>
                <a:gd name="connsiteX3" fmla="*/ 173979 w 613290"/>
                <a:gd name="connsiteY3" fmla="*/ 86292 h 559070"/>
                <a:gd name="connsiteX4" fmla="*/ 22707 w 613290"/>
                <a:gd name="connsiteY4" fmla="*/ 218517 h 559070"/>
                <a:gd name="connsiteX5" fmla="*/ 15095 w 613290"/>
                <a:gd name="connsiteY5" fmla="*/ 217566 h 559070"/>
                <a:gd name="connsiteX6" fmla="*/ 824 w 613290"/>
                <a:gd name="connsiteY6" fmla="*/ 292716 h 559070"/>
                <a:gd name="connsiteX7" fmla="*/ 114041 w 613290"/>
                <a:gd name="connsiteY7" fmla="*/ 559070 h 559070"/>
                <a:gd name="connsiteX8" fmla="*/ 598304 w 613290"/>
                <a:gd name="connsiteY8" fmla="*/ 408770 h 559070"/>
                <a:gd name="connsiteX9" fmla="*/ 612575 w 613290"/>
                <a:gd name="connsiteY9" fmla="*/ 334572 h 55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3290" h="559070">
                  <a:moveTo>
                    <a:pt x="612575" y="334572"/>
                  </a:moveTo>
                  <a:cubicBezTo>
                    <a:pt x="623992" y="161442"/>
                    <a:pt x="497456" y="12093"/>
                    <a:pt x="328106" y="678"/>
                  </a:cubicBezTo>
                  <a:cubicBezTo>
                    <a:pt x="271022" y="-3127"/>
                    <a:pt x="215841" y="9239"/>
                    <a:pt x="168271" y="33972"/>
                  </a:cubicBezTo>
                  <a:cubicBezTo>
                    <a:pt x="173028" y="50144"/>
                    <a:pt x="175882" y="68218"/>
                    <a:pt x="173979" y="86292"/>
                  </a:cubicBezTo>
                  <a:cubicBezTo>
                    <a:pt x="168271" y="164295"/>
                    <a:pt x="100722" y="224225"/>
                    <a:pt x="22707" y="218517"/>
                  </a:cubicBezTo>
                  <a:cubicBezTo>
                    <a:pt x="19852" y="218517"/>
                    <a:pt x="17950" y="217566"/>
                    <a:pt x="15095" y="217566"/>
                  </a:cubicBezTo>
                  <a:cubicBezTo>
                    <a:pt x="7484" y="241348"/>
                    <a:pt x="2727" y="267032"/>
                    <a:pt x="824" y="292716"/>
                  </a:cubicBezTo>
                  <a:cubicBezTo>
                    <a:pt x="-6787" y="399258"/>
                    <a:pt x="38880" y="496287"/>
                    <a:pt x="114041" y="559070"/>
                  </a:cubicBezTo>
                  <a:cubicBezTo>
                    <a:pt x="263411" y="483920"/>
                    <a:pt x="426101" y="432552"/>
                    <a:pt x="598304" y="408770"/>
                  </a:cubicBezTo>
                  <a:cubicBezTo>
                    <a:pt x="605916" y="384989"/>
                    <a:pt x="610673" y="360256"/>
                    <a:pt x="612575" y="334572"/>
                  </a:cubicBezTo>
                  <a:close/>
                </a:path>
              </a:pathLst>
            </a:custGeom>
            <a:solidFill>
              <a:srgbClr val="38B449"/>
            </a:solidFill>
            <a:ln w="9509" cap="flat">
              <a:noFill/>
              <a:prstDash val="solid"/>
              <a:miter/>
            </a:ln>
          </p:spPr>
          <p:txBody>
            <a:bodyPr rtlCol="0" anchor="ctr"/>
            <a:lstStyle/>
            <a:p>
              <a:endParaRPr lang="en-GB" sz="2400"/>
            </a:p>
          </p:txBody>
        </p:sp>
        <p:sp>
          <p:nvSpPr>
            <p:cNvPr id="22" name="Freeform 21">
              <a:extLst>
                <a:ext uri="{FF2B5EF4-FFF2-40B4-BE49-F238E27FC236}">
                  <a16:creationId xmlns:a16="http://schemas.microsoft.com/office/drawing/2014/main" id="{A5C96E4B-76F0-A7AE-C45E-77F0C3EF7969}"/>
                </a:ext>
              </a:extLst>
            </p:cNvPr>
            <p:cNvSpPr/>
            <p:nvPr/>
          </p:nvSpPr>
          <p:spPr>
            <a:xfrm>
              <a:off x="6391595" y="1270420"/>
              <a:ext cx="159121" cy="184927"/>
            </a:xfrm>
            <a:custGeom>
              <a:avLst/>
              <a:gdLst>
                <a:gd name="connsiteX0" fmla="*/ 0 w 159121"/>
                <a:gd name="connsiteY0" fmla="*/ 183594 h 184927"/>
                <a:gd name="connsiteX1" fmla="*/ 7611 w 159121"/>
                <a:gd name="connsiteY1" fmla="*/ 184545 h 184927"/>
                <a:gd name="connsiteX2" fmla="*/ 158884 w 159121"/>
                <a:gd name="connsiteY2" fmla="*/ 52320 h 184927"/>
                <a:gd name="connsiteX3" fmla="*/ 153175 w 159121"/>
                <a:gd name="connsiteY3" fmla="*/ 0 h 184927"/>
                <a:gd name="connsiteX4" fmla="*/ 0 w 159121"/>
                <a:gd name="connsiteY4" fmla="*/ 183594 h 18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1" h="184927">
                  <a:moveTo>
                    <a:pt x="0" y="183594"/>
                  </a:moveTo>
                  <a:cubicBezTo>
                    <a:pt x="2854" y="183594"/>
                    <a:pt x="4757" y="184545"/>
                    <a:pt x="7611" y="184545"/>
                  </a:cubicBezTo>
                  <a:cubicBezTo>
                    <a:pt x="85626" y="190253"/>
                    <a:pt x="154127" y="131275"/>
                    <a:pt x="158884" y="52320"/>
                  </a:cubicBezTo>
                  <a:cubicBezTo>
                    <a:pt x="159835" y="34246"/>
                    <a:pt x="157932" y="16172"/>
                    <a:pt x="153175" y="0"/>
                  </a:cubicBezTo>
                  <a:cubicBezTo>
                    <a:pt x="81820" y="38051"/>
                    <a:pt x="25688" y="102737"/>
                    <a:pt x="0" y="183594"/>
                  </a:cubicBezTo>
                  <a:close/>
                </a:path>
              </a:pathLst>
            </a:custGeom>
            <a:solidFill>
              <a:srgbClr val="487928"/>
            </a:solidFill>
            <a:ln w="9509" cap="flat">
              <a:noFill/>
              <a:prstDash val="solid"/>
              <a:miter/>
            </a:ln>
          </p:spPr>
          <p:txBody>
            <a:bodyPr rtlCol="0" anchor="ctr"/>
            <a:lstStyle/>
            <a:p>
              <a:endParaRPr lang="en-GB" sz="2400"/>
            </a:p>
          </p:txBody>
        </p:sp>
      </p:grpSp>
      <p:sp>
        <p:nvSpPr>
          <p:cNvPr id="23" name="Picture Placeholder 31">
            <a:extLst>
              <a:ext uri="{FF2B5EF4-FFF2-40B4-BE49-F238E27FC236}">
                <a16:creationId xmlns:a16="http://schemas.microsoft.com/office/drawing/2014/main" id="{0DC2D3FB-2F0B-9C22-A4DE-595E532DE6BD}"/>
              </a:ext>
            </a:extLst>
          </p:cNvPr>
          <p:cNvSpPr>
            <a:spLocks noGrp="1"/>
          </p:cNvSpPr>
          <p:nvPr>
            <p:ph type="pic" sz="quarter" idx="12"/>
          </p:nvPr>
        </p:nvSpPr>
        <p:spPr>
          <a:xfrm>
            <a:off x="7506033" y="2173331"/>
            <a:ext cx="4163332" cy="4162735"/>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2"/>
          </a:solidFill>
        </p:spPr>
        <p:txBody>
          <a:bodyPr wrap="square" anchor="ctr" anchorCtr="1">
            <a:noAutofit/>
          </a:bodyPr>
          <a:lstStyle/>
          <a:p>
            <a:r>
              <a:rPr lang="en-US"/>
              <a:t>Click icon to add picture</a:t>
            </a:r>
            <a:endParaRPr lang="en-GB"/>
          </a:p>
        </p:txBody>
      </p:sp>
      <p:cxnSp>
        <p:nvCxnSpPr>
          <p:cNvPr id="24" name="Straight Connector 23">
            <a:extLst>
              <a:ext uri="{FF2B5EF4-FFF2-40B4-BE49-F238E27FC236}">
                <a16:creationId xmlns:a16="http://schemas.microsoft.com/office/drawing/2014/main" id="{2B4ED43F-AF48-8A3A-BBD5-C494529E177D}"/>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26" name="Graphic 25" descr="UKRI Economic and Social Research Council (logo)">
            <a:extLst>
              <a:ext uri="{FF2B5EF4-FFF2-40B4-BE49-F238E27FC236}">
                <a16:creationId xmlns:a16="http://schemas.microsoft.com/office/drawing/2014/main" id="{26C6F57A-BD64-C685-4305-3A36D72D93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sp>
        <p:nvSpPr>
          <p:cNvPr id="4" name="Text Placeholder 3">
            <a:extLst>
              <a:ext uri="{FF2B5EF4-FFF2-40B4-BE49-F238E27FC236}">
                <a16:creationId xmlns:a16="http://schemas.microsoft.com/office/drawing/2014/main" id="{528E28E6-B809-940E-9BF9-85F508E6A923}"/>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6" name="Text Placeholder 5">
            <a:extLst>
              <a:ext uri="{FF2B5EF4-FFF2-40B4-BE49-F238E27FC236}">
                <a16:creationId xmlns:a16="http://schemas.microsoft.com/office/drawing/2014/main" id="{703BEFD5-B189-B249-55ED-D198EC65CF47}"/>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pic>
        <p:nvPicPr>
          <p:cNvPr id="8" name="Picture 7" descr="A picture containing symbol, circle, screenshot, graphics&#10;&#10;Description automatically generated">
            <a:extLst>
              <a:ext uri="{FF2B5EF4-FFF2-40B4-BE49-F238E27FC236}">
                <a16:creationId xmlns:a16="http://schemas.microsoft.com/office/drawing/2014/main" id="{F982DDB2-05BE-B391-3A24-5FB696D2D7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4341" y="6128088"/>
            <a:ext cx="936812" cy="322029"/>
          </a:xfrm>
          <a:prstGeom prst="rect">
            <a:avLst/>
          </a:prstGeom>
        </p:spPr>
      </p:pic>
    </p:spTree>
    <p:extLst>
      <p:ext uri="{BB962C8B-B14F-4D97-AF65-F5344CB8AC3E}">
        <p14:creationId xmlns:p14="http://schemas.microsoft.com/office/powerpoint/2010/main" val="41404128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slide (with rectangular image)">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D8CE3808-938E-881F-2125-1D815E420695}"/>
              </a:ext>
            </a:extLst>
          </p:cNvPr>
          <p:cNvGrpSpPr/>
          <p:nvPr/>
        </p:nvGrpSpPr>
        <p:grpSpPr>
          <a:xfrm>
            <a:off x="7127347" y="1291641"/>
            <a:ext cx="691667" cy="618041"/>
            <a:chOff x="5393810" y="934259"/>
            <a:chExt cx="518750" cy="463531"/>
          </a:xfrm>
        </p:grpSpPr>
        <p:sp>
          <p:nvSpPr>
            <p:cNvPr id="15" name="Freeform 14">
              <a:extLst>
                <a:ext uri="{FF2B5EF4-FFF2-40B4-BE49-F238E27FC236}">
                  <a16:creationId xmlns:a16="http://schemas.microsoft.com/office/drawing/2014/main" id="{782F1A27-A8BF-E174-9C91-310540B0C6ED}"/>
                </a:ext>
              </a:extLst>
            </p:cNvPr>
            <p:cNvSpPr/>
            <p:nvPr/>
          </p:nvSpPr>
          <p:spPr>
            <a:xfrm rot="20472995">
              <a:off x="5475471" y="1021447"/>
              <a:ext cx="130972" cy="96729"/>
            </a:xfrm>
            <a:custGeom>
              <a:avLst/>
              <a:gdLst>
                <a:gd name="connsiteX0" fmla="*/ 142610 w 147402"/>
                <a:gd name="connsiteY0" fmla="*/ 30448 h 108864"/>
                <a:gd name="connsiteX1" fmla="*/ 147403 w 147402"/>
                <a:gd name="connsiteY1" fmla="*/ 0 h 108864"/>
                <a:gd name="connsiteX2" fmla="*/ 0 w 147402"/>
                <a:gd name="connsiteY2" fmla="*/ 102565 h 108864"/>
                <a:gd name="connsiteX3" fmla="*/ 3778 w 147402"/>
                <a:gd name="connsiteY3" fmla="*/ 103919 h 108864"/>
                <a:gd name="connsiteX4" fmla="*/ 142610 w 147402"/>
                <a:gd name="connsiteY4" fmla="*/ 30448 h 10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402" h="108864">
                  <a:moveTo>
                    <a:pt x="142610" y="30448"/>
                  </a:moveTo>
                  <a:cubicBezTo>
                    <a:pt x="145711" y="20299"/>
                    <a:pt x="147234" y="10093"/>
                    <a:pt x="147403" y="0"/>
                  </a:cubicBezTo>
                  <a:cubicBezTo>
                    <a:pt x="87574" y="13702"/>
                    <a:pt x="34285" y="50127"/>
                    <a:pt x="0" y="102565"/>
                  </a:cubicBezTo>
                  <a:cubicBezTo>
                    <a:pt x="1241" y="103017"/>
                    <a:pt x="2481" y="103524"/>
                    <a:pt x="3778" y="103919"/>
                  </a:cubicBezTo>
                  <a:cubicBezTo>
                    <a:pt x="62424" y="121962"/>
                    <a:pt x="124565" y="89089"/>
                    <a:pt x="142610" y="30448"/>
                  </a:cubicBezTo>
                  <a:close/>
                </a:path>
              </a:pathLst>
            </a:custGeom>
            <a:solidFill>
              <a:srgbClr val="497A2F"/>
            </a:solidFill>
            <a:ln w="564"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1885927C-BF06-5487-19F4-4751F1C3100B}"/>
                </a:ext>
              </a:extLst>
            </p:cNvPr>
            <p:cNvSpPr/>
            <p:nvPr/>
          </p:nvSpPr>
          <p:spPr>
            <a:xfrm rot="20472995">
              <a:off x="5393810" y="934259"/>
              <a:ext cx="197357" cy="191815"/>
            </a:xfrm>
            <a:custGeom>
              <a:avLst/>
              <a:gdLst>
                <a:gd name="connsiteX0" fmla="*/ 4935 w 222116"/>
                <a:gd name="connsiteY0" fmla="*/ 78411 h 215879"/>
                <a:gd name="connsiteX1" fmla="*/ 74689 w 222116"/>
                <a:gd name="connsiteY1" fmla="*/ 215879 h 215879"/>
                <a:gd name="connsiteX2" fmla="*/ 222092 w 222116"/>
                <a:gd name="connsiteY2" fmla="*/ 113314 h 215879"/>
                <a:gd name="connsiteX3" fmla="*/ 143767 w 222116"/>
                <a:gd name="connsiteY3" fmla="*/ 4941 h 215879"/>
                <a:gd name="connsiteX4" fmla="*/ 4935 w 222116"/>
                <a:gd name="connsiteY4" fmla="*/ 78411 h 215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16" h="215879">
                  <a:moveTo>
                    <a:pt x="4935" y="78411"/>
                  </a:moveTo>
                  <a:cubicBezTo>
                    <a:pt x="-12715" y="135756"/>
                    <a:pt x="18469" y="196314"/>
                    <a:pt x="74689" y="215879"/>
                  </a:cubicBezTo>
                  <a:cubicBezTo>
                    <a:pt x="108974" y="163441"/>
                    <a:pt x="162263" y="127072"/>
                    <a:pt x="222092" y="113314"/>
                  </a:cubicBezTo>
                  <a:cubicBezTo>
                    <a:pt x="223107" y="64992"/>
                    <a:pt x="192262" y="19883"/>
                    <a:pt x="143767" y="4941"/>
                  </a:cubicBezTo>
                  <a:cubicBezTo>
                    <a:pt x="85121" y="-13103"/>
                    <a:pt x="22980" y="19827"/>
                    <a:pt x="4935" y="78411"/>
                  </a:cubicBezTo>
                  <a:close/>
                </a:path>
              </a:pathLst>
            </a:custGeom>
            <a:solidFill>
              <a:srgbClr val="F8AF40"/>
            </a:solidFill>
            <a:ln w="564"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F98C9DA1-0BC4-377C-A4E1-09ECFA5A161A}"/>
                </a:ext>
              </a:extLst>
            </p:cNvPr>
            <p:cNvSpPr/>
            <p:nvPr userDrawn="1"/>
          </p:nvSpPr>
          <p:spPr>
            <a:xfrm rot="20472995">
              <a:off x="5485953" y="971247"/>
              <a:ext cx="426607" cy="426543"/>
            </a:xfrm>
            <a:custGeom>
              <a:avLst/>
              <a:gdLst>
                <a:gd name="connsiteX0" fmla="*/ 43037 w 480125"/>
                <a:gd name="connsiteY0" fmla="*/ 109927 h 480054"/>
                <a:gd name="connsiteX1" fmla="*/ 39259 w 480125"/>
                <a:gd name="connsiteY1" fmla="*/ 108574 h 480054"/>
                <a:gd name="connsiteX2" fmla="*/ 10669 w 480125"/>
                <a:gd name="connsiteY2" fmla="*/ 169414 h 480054"/>
                <a:gd name="connsiteX3" fmla="*/ 169463 w 480125"/>
                <a:gd name="connsiteY3" fmla="*/ 469386 h 480054"/>
                <a:gd name="connsiteX4" fmla="*/ 469456 w 480125"/>
                <a:gd name="connsiteY4" fmla="*/ 310604 h 480054"/>
                <a:gd name="connsiteX5" fmla="*/ 310663 w 480125"/>
                <a:gd name="connsiteY5" fmla="*/ 10632 h 480054"/>
                <a:gd name="connsiteX6" fmla="*/ 186662 w 480125"/>
                <a:gd name="connsiteY6" fmla="*/ 6065 h 480054"/>
                <a:gd name="connsiteX7" fmla="*/ 181869 w 480125"/>
                <a:gd name="connsiteY7" fmla="*/ 36513 h 480054"/>
                <a:gd name="connsiteX8" fmla="*/ 43037 w 480125"/>
                <a:gd name="connsiteY8" fmla="*/ 109927 h 48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125" h="480054">
                  <a:moveTo>
                    <a:pt x="43037" y="109927"/>
                  </a:moveTo>
                  <a:cubicBezTo>
                    <a:pt x="41740" y="109533"/>
                    <a:pt x="40556" y="109025"/>
                    <a:pt x="39259" y="108574"/>
                  </a:cubicBezTo>
                  <a:cubicBezTo>
                    <a:pt x="27248" y="127012"/>
                    <a:pt x="17492" y="147311"/>
                    <a:pt x="10669" y="169414"/>
                  </a:cubicBezTo>
                  <a:cubicBezTo>
                    <a:pt x="-28296" y="296113"/>
                    <a:pt x="42812" y="430423"/>
                    <a:pt x="169463" y="469386"/>
                  </a:cubicBezTo>
                  <a:cubicBezTo>
                    <a:pt x="296171" y="508348"/>
                    <a:pt x="430491" y="437246"/>
                    <a:pt x="469456" y="310604"/>
                  </a:cubicBezTo>
                  <a:cubicBezTo>
                    <a:pt x="508422" y="183905"/>
                    <a:pt x="437314" y="49595"/>
                    <a:pt x="310663" y="10632"/>
                  </a:cubicBezTo>
                  <a:cubicBezTo>
                    <a:pt x="268935" y="-2224"/>
                    <a:pt x="226360" y="-3013"/>
                    <a:pt x="186662" y="6065"/>
                  </a:cubicBezTo>
                  <a:cubicBezTo>
                    <a:pt x="186436" y="16158"/>
                    <a:pt x="184970" y="26364"/>
                    <a:pt x="181869" y="36513"/>
                  </a:cubicBezTo>
                  <a:cubicBezTo>
                    <a:pt x="163824" y="95098"/>
                    <a:pt x="101682" y="127971"/>
                    <a:pt x="43037" y="109927"/>
                  </a:cubicBezTo>
                  <a:close/>
                </a:path>
              </a:pathLst>
            </a:custGeom>
            <a:solidFill>
              <a:srgbClr val="46AE4C"/>
            </a:solidFill>
            <a:ln w="564" cap="flat">
              <a:noFill/>
              <a:prstDash val="solid"/>
              <a:miter/>
            </a:ln>
          </p:spPr>
          <p:txBody>
            <a:bodyPr rtlCol="0" anchor="ctr"/>
            <a:lstStyle/>
            <a:p>
              <a:endParaRPr lang="en-GB" sz="2400"/>
            </a:p>
          </p:txBody>
        </p:sp>
      </p:grpSp>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a:xfrm>
            <a:off x="575733" y="1930045"/>
            <a:ext cx="6069456" cy="2160543"/>
          </a:xfrm>
        </p:spPr>
        <p:txBody>
          <a:bodyPr/>
          <a:lstStyle/>
          <a:p>
            <a:r>
              <a:rPr lang="en-US"/>
              <a:t>Click to edit Master title style</a:t>
            </a:r>
            <a:endParaRPr lang="en-GB"/>
          </a:p>
        </p:txBody>
      </p:sp>
      <p:sp>
        <p:nvSpPr>
          <p:cNvPr id="26" name="Freeform 25">
            <a:extLst>
              <a:ext uri="{FF2B5EF4-FFF2-40B4-BE49-F238E27FC236}">
                <a16:creationId xmlns:a16="http://schemas.microsoft.com/office/drawing/2014/main" id="{C43A2CB2-4BE4-9418-F428-63E2E1583D97}"/>
              </a:ext>
              <a:ext uri="{C183D7F6-B498-43B3-948B-1728B52AA6E4}">
                <adec:decorative xmlns:adec="http://schemas.microsoft.com/office/drawing/2017/decorative" val="1"/>
              </a:ext>
            </a:extLst>
          </p:cNvPr>
          <p:cNvSpPr/>
          <p:nvPr/>
        </p:nvSpPr>
        <p:spPr>
          <a:xfrm rot="20802852">
            <a:off x="7306959" y="159837"/>
            <a:ext cx="129253" cy="129235"/>
          </a:xfrm>
          <a:custGeom>
            <a:avLst/>
            <a:gdLst>
              <a:gd name="connsiteX0" fmla="*/ 124987 w 124987"/>
              <a:gd name="connsiteY0" fmla="*/ 62485 h 124969"/>
              <a:gd name="connsiteX1" fmla="*/ 62494 w 124987"/>
              <a:gd name="connsiteY1" fmla="*/ 124969 h 124969"/>
              <a:gd name="connsiteX2" fmla="*/ 0 w 124987"/>
              <a:gd name="connsiteY2" fmla="*/ 62485 h 124969"/>
              <a:gd name="connsiteX3" fmla="*/ 62494 w 124987"/>
              <a:gd name="connsiteY3" fmla="*/ 0 h 124969"/>
              <a:gd name="connsiteX4" fmla="*/ 124987 w 124987"/>
              <a:gd name="connsiteY4" fmla="*/ 62485 h 12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87" h="124969">
                <a:moveTo>
                  <a:pt x="124987" y="62485"/>
                </a:moveTo>
                <a:cubicBezTo>
                  <a:pt x="124987" y="96994"/>
                  <a:pt x="97008" y="124969"/>
                  <a:pt x="62494" y="124969"/>
                </a:cubicBezTo>
                <a:cubicBezTo>
                  <a:pt x="27979" y="124969"/>
                  <a:pt x="0" y="96994"/>
                  <a:pt x="0" y="62485"/>
                </a:cubicBezTo>
                <a:cubicBezTo>
                  <a:pt x="0" y="27975"/>
                  <a:pt x="27979" y="0"/>
                  <a:pt x="62494" y="0"/>
                </a:cubicBezTo>
                <a:cubicBezTo>
                  <a:pt x="97008" y="0"/>
                  <a:pt x="124987" y="27975"/>
                  <a:pt x="124987" y="62485"/>
                </a:cubicBezTo>
                <a:close/>
              </a:path>
            </a:pathLst>
          </a:custGeom>
          <a:solidFill>
            <a:srgbClr val="399996"/>
          </a:solidFill>
          <a:ln w="6246" cap="flat">
            <a:noFill/>
            <a:prstDash val="solid"/>
            <a:miter/>
          </a:ln>
        </p:spPr>
        <p:txBody>
          <a:bodyPr rtlCol="0" anchor="ctr"/>
          <a:lstStyle/>
          <a:p>
            <a:endParaRPr lang="en-GB" sz="2400"/>
          </a:p>
        </p:txBody>
      </p:sp>
      <p:sp>
        <p:nvSpPr>
          <p:cNvPr id="29" name="Freeform 28">
            <a:extLst>
              <a:ext uri="{FF2B5EF4-FFF2-40B4-BE49-F238E27FC236}">
                <a16:creationId xmlns:a16="http://schemas.microsoft.com/office/drawing/2014/main" id="{EFF5D08B-C7AB-A32B-05FC-CD4CC2794E8A}"/>
              </a:ext>
              <a:ext uri="{C183D7F6-B498-43B3-948B-1728B52AA6E4}">
                <adec:decorative xmlns:adec="http://schemas.microsoft.com/office/drawing/2017/decorative" val="1"/>
              </a:ext>
            </a:extLst>
          </p:cNvPr>
          <p:cNvSpPr/>
          <p:nvPr/>
        </p:nvSpPr>
        <p:spPr>
          <a:xfrm rot="21046898">
            <a:off x="7268053" y="4401594"/>
            <a:ext cx="127151" cy="127132"/>
          </a:xfrm>
          <a:custGeom>
            <a:avLst/>
            <a:gdLst>
              <a:gd name="connsiteX0" fmla="*/ 124994 w 124993"/>
              <a:gd name="connsiteY0" fmla="*/ 62488 h 124975"/>
              <a:gd name="connsiteX1" fmla="*/ 62497 w 124993"/>
              <a:gd name="connsiteY1" fmla="*/ 124976 h 124975"/>
              <a:gd name="connsiteX2" fmla="*/ 0 w 124993"/>
              <a:gd name="connsiteY2" fmla="*/ 62488 h 124975"/>
              <a:gd name="connsiteX3" fmla="*/ 62497 w 124993"/>
              <a:gd name="connsiteY3" fmla="*/ 0 h 124975"/>
              <a:gd name="connsiteX4" fmla="*/ 124994 w 124993"/>
              <a:gd name="connsiteY4" fmla="*/ 62488 h 12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93" h="124975">
                <a:moveTo>
                  <a:pt x="124994" y="62488"/>
                </a:moveTo>
                <a:cubicBezTo>
                  <a:pt x="124994" y="96999"/>
                  <a:pt x="97013" y="124976"/>
                  <a:pt x="62497" y="124976"/>
                </a:cubicBezTo>
                <a:cubicBezTo>
                  <a:pt x="27981" y="124976"/>
                  <a:pt x="0" y="96999"/>
                  <a:pt x="0" y="62488"/>
                </a:cubicBezTo>
                <a:cubicBezTo>
                  <a:pt x="0" y="27977"/>
                  <a:pt x="27981" y="0"/>
                  <a:pt x="62497" y="0"/>
                </a:cubicBezTo>
                <a:cubicBezTo>
                  <a:pt x="97013" y="0"/>
                  <a:pt x="124994" y="27977"/>
                  <a:pt x="124994" y="62488"/>
                </a:cubicBezTo>
                <a:close/>
              </a:path>
            </a:pathLst>
          </a:custGeom>
          <a:solidFill>
            <a:srgbClr val="FBAF3F"/>
          </a:solidFill>
          <a:ln w="6246" cap="flat">
            <a:noFill/>
            <a:prstDash val="solid"/>
            <a:miter/>
          </a:ln>
        </p:spPr>
        <p:txBody>
          <a:bodyPr rtlCol="0" anchor="ctr"/>
          <a:lstStyle/>
          <a:p>
            <a:endParaRPr lang="en-GB" sz="2400"/>
          </a:p>
        </p:txBody>
      </p:sp>
      <p:sp>
        <p:nvSpPr>
          <p:cNvPr id="37" name="Freeform 36">
            <a:extLst>
              <a:ext uri="{FF2B5EF4-FFF2-40B4-BE49-F238E27FC236}">
                <a16:creationId xmlns:a16="http://schemas.microsoft.com/office/drawing/2014/main" id="{EFDB7B74-BF50-E885-E2A2-A6AF8FB52353}"/>
              </a:ext>
              <a:ext uri="{C183D7F6-B498-43B3-948B-1728B52AA6E4}">
                <adec:decorative xmlns:adec="http://schemas.microsoft.com/office/drawing/2017/decorative" val="1"/>
              </a:ext>
            </a:extLst>
          </p:cNvPr>
          <p:cNvSpPr/>
          <p:nvPr/>
        </p:nvSpPr>
        <p:spPr>
          <a:xfrm rot="20802852">
            <a:off x="6922409" y="576003"/>
            <a:ext cx="309967" cy="309923"/>
          </a:xfrm>
          <a:custGeom>
            <a:avLst/>
            <a:gdLst>
              <a:gd name="connsiteX0" fmla="*/ 232476 w 232475"/>
              <a:gd name="connsiteY0" fmla="*/ 116221 h 232442"/>
              <a:gd name="connsiteX1" fmla="*/ 116238 w 232475"/>
              <a:gd name="connsiteY1" fmla="*/ 232442 h 232442"/>
              <a:gd name="connsiteX2" fmla="*/ 0 w 232475"/>
              <a:gd name="connsiteY2" fmla="*/ 116221 h 232442"/>
              <a:gd name="connsiteX3" fmla="*/ 116238 w 232475"/>
              <a:gd name="connsiteY3" fmla="*/ 0 h 232442"/>
              <a:gd name="connsiteX4" fmla="*/ 232476 w 232475"/>
              <a:gd name="connsiteY4" fmla="*/ 116221 h 232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75" h="232442">
                <a:moveTo>
                  <a:pt x="232476" y="116221"/>
                </a:moveTo>
                <a:cubicBezTo>
                  <a:pt x="232476" y="180408"/>
                  <a:pt x="180434" y="232442"/>
                  <a:pt x="116238" y="232442"/>
                </a:cubicBezTo>
                <a:cubicBezTo>
                  <a:pt x="52041" y="232442"/>
                  <a:pt x="0" y="180408"/>
                  <a:pt x="0" y="116221"/>
                </a:cubicBezTo>
                <a:cubicBezTo>
                  <a:pt x="0" y="52034"/>
                  <a:pt x="52041" y="0"/>
                  <a:pt x="116238" y="0"/>
                </a:cubicBezTo>
                <a:cubicBezTo>
                  <a:pt x="180434" y="0"/>
                  <a:pt x="232476" y="52034"/>
                  <a:pt x="232476" y="116221"/>
                </a:cubicBezTo>
                <a:close/>
              </a:path>
            </a:pathLst>
          </a:custGeom>
          <a:solidFill>
            <a:srgbClr val="EC008B"/>
          </a:solidFill>
          <a:ln w="6246" cap="flat">
            <a:noFill/>
            <a:prstDash val="solid"/>
            <a:miter/>
          </a:ln>
        </p:spPr>
        <p:txBody>
          <a:bodyPr rtlCol="0" anchor="ctr"/>
          <a:lstStyle/>
          <a:p>
            <a:endParaRPr lang="en-GB" sz="2400"/>
          </a:p>
        </p:txBody>
      </p:sp>
      <p:sp>
        <p:nvSpPr>
          <p:cNvPr id="38" name="Freeform 37">
            <a:extLst>
              <a:ext uri="{FF2B5EF4-FFF2-40B4-BE49-F238E27FC236}">
                <a16:creationId xmlns:a16="http://schemas.microsoft.com/office/drawing/2014/main" id="{13CF5B4F-43CF-0ED5-C670-1FED91D4B427}"/>
              </a:ext>
              <a:ext uri="{C183D7F6-B498-43B3-948B-1728B52AA6E4}">
                <adec:decorative xmlns:adec="http://schemas.microsoft.com/office/drawing/2017/decorative" val="1"/>
              </a:ext>
            </a:extLst>
          </p:cNvPr>
          <p:cNvSpPr/>
          <p:nvPr/>
        </p:nvSpPr>
        <p:spPr>
          <a:xfrm>
            <a:off x="7441896" y="5033525"/>
            <a:ext cx="309985" cy="309935"/>
          </a:xfrm>
          <a:custGeom>
            <a:avLst/>
            <a:gdLst>
              <a:gd name="connsiteX0" fmla="*/ 232490 w 232489"/>
              <a:gd name="connsiteY0" fmla="*/ 116226 h 232451"/>
              <a:gd name="connsiteX1" fmla="*/ 116248 w 232489"/>
              <a:gd name="connsiteY1" fmla="*/ 0 h 232451"/>
              <a:gd name="connsiteX2" fmla="*/ 6 w 232489"/>
              <a:gd name="connsiteY2" fmla="*/ 116226 h 232451"/>
              <a:gd name="connsiteX3" fmla="*/ 116248 w 232489"/>
              <a:gd name="connsiteY3" fmla="*/ 232451 h 232451"/>
              <a:gd name="connsiteX4" fmla="*/ 232490 w 232489"/>
              <a:gd name="connsiteY4" fmla="*/ 116226 h 232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89" h="232451">
                <a:moveTo>
                  <a:pt x="232490" y="116226"/>
                </a:moveTo>
                <a:cubicBezTo>
                  <a:pt x="232490" y="51864"/>
                  <a:pt x="179993" y="0"/>
                  <a:pt x="116248" y="0"/>
                </a:cubicBezTo>
                <a:cubicBezTo>
                  <a:pt x="52502" y="0"/>
                  <a:pt x="6" y="52489"/>
                  <a:pt x="6" y="116226"/>
                </a:cubicBezTo>
                <a:cubicBezTo>
                  <a:pt x="-619" y="180587"/>
                  <a:pt x="51877" y="232451"/>
                  <a:pt x="116248" y="232451"/>
                </a:cubicBezTo>
                <a:cubicBezTo>
                  <a:pt x="181243" y="232451"/>
                  <a:pt x="232490" y="179962"/>
                  <a:pt x="232490" y="116226"/>
                </a:cubicBezTo>
                <a:close/>
              </a:path>
            </a:pathLst>
          </a:custGeom>
          <a:solidFill>
            <a:srgbClr val="38B449"/>
          </a:solidFill>
          <a:ln w="6246" cap="flat">
            <a:noFill/>
            <a:prstDash val="solid"/>
            <a:miter/>
          </a:ln>
        </p:spPr>
        <p:txBody>
          <a:bodyPr rtlCol="0" anchor="ctr"/>
          <a:lstStyle/>
          <a:p>
            <a:endParaRPr lang="en-GB" sz="2400"/>
          </a:p>
        </p:txBody>
      </p:sp>
      <p:grpSp>
        <p:nvGrpSpPr>
          <p:cNvPr id="63" name="Group 62">
            <a:extLst>
              <a:ext uri="{FF2B5EF4-FFF2-40B4-BE49-F238E27FC236}">
                <a16:creationId xmlns:a16="http://schemas.microsoft.com/office/drawing/2014/main" id="{39F6AC73-02AD-BD96-3633-58BD13FCB284}"/>
              </a:ext>
              <a:ext uri="{C183D7F6-B498-43B3-948B-1728B52AA6E4}">
                <adec:decorative xmlns:adec="http://schemas.microsoft.com/office/drawing/2017/decorative" val="1"/>
              </a:ext>
            </a:extLst>
          </p:cNvPr>
          <p:cNvGrpSpPr/>
          <p:nvPr/>
        </p:nvGrpSpPr>
        <p:grpSpPr>
          <a:xfrm>
            <a:off x="6830327" y="5588793"/>
            <a:ext cx="1043213" cy="1098489"/>
            <a:chOff x="5122745" y="4191594"/>
            <a:chExt cx="782410" cy="823867"/>
          </a:xfrm>
        </p:grpSpPr>
        <p:sp>
          <p:nvSpPr>
            <p:cNvPr id="31" name="Freeform 30">
              <a:extLst>
                <a:ext uri="{FF2B5EF4-FFF2-40B4-BE49-F238E27FC236}">
                  <a16:creationId xmlns:a16="http://schemas.microsoft.com/office/drawing/2014/main" id="{CA188C3E-B67E-76D5-BBD2-88D036911820}"/>
                </a:ext>
              </a:extLst>
            </p:cNvPr>
            <p:cNvSpPr/>
            <p:nvPr/>
          </p:nvSpPr>
          <p:spPr>
            <a:xfrm flipH="1" flipV="1">
              <a:off x="5122745" y="4645276"/>
              <a:ext cx="370596" cy="370185"/>
            </a:xfrm>
            <a:custGeom>
              <a:avLst/>
              <a:gdLst>
                <a:gd name="connsiteX0" fmla="*/ 646207 w 646206"/>
                <a:gd name="connsiteY0" fmla="*/ 323057 h 645489"/>
                <a:gd name="connsiteX1" fmla="*/ 323103 w 646206"/>
                <a:gd name="connsiteY1" fmla="*/ 0 h 645489"/>
                <a:gd name="connsiteX2" fmla="*/ 0 w 646206"/>
                <a:gd name="connsiteY2" fmla="*/ 323057 h 645489"/>
                <a:gd name="connsiteX3" fmla="*/ 0 w 646206"/>
                <a:gd name="connsiteY3" fmla="*/ 333680 h 645489"/>
                <a:gd name="connsiteX4" fmla="*/ 346227 w 646206"/>
                <a:gd name="connsiteY4" fmla="*/ 645489 h 645489"/>
                <a:gd name="connsiteX5" fmla="*/ 646207 w 646206"/>
                <a:gd name="connsiteY5" fmla="*/ 323057 h 64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206" h="645489">
                  <a:moveTo>
                    <a:pt x="646207" y="323057"/>
                  </a:moveTo>
                  <a:cubicBezTo>
                    <a:pt x="646207" y="144345"/>
                    <a:pt x="501217" y="0"/>
                    <a:pt x="323103" y="0"/>
                  </a:cubicBezTo>
                  <a:cubicBezTo>
                    <a:pt x="144990" y="0"/>
                    <a:pt x="0" y="144345"/>
                    <a:pt x="0" y="323057"/>
                  </a:cubicBezTo>
                  <a:cubicBezTo>
                    <a:pt x="0" y="326806"/>
                    <a:pt x="0" y="329931"/>
                    <a:pt x="0" y="333680"/>
                  </a:cubicBezTo>
                  <a:cubicBezTo>
                    <a:pt x="156240" y="381795"/>
                    <a:pt x="282481" y="496770"/>
                    <a:pt x="346227" y="645489"/>
                  </a:cubicBezTo>
                  <a:cubicBezTo>
                    <a:pt x="513716" y="633616"/>
                    <a:pt x="646207" y="493646"/>
                    <a:pt x="646207" y="323057"/>
                  </a:cubicBezTo>
                  <a:close/>
                </a:path>
              </a:pathLst>
            </a:custGeom>
            <a:solidFill>
              <a:srgbClr val="652D90"/>
            </a:solidFill>
            <a:ln w="6246" cap="flat">
              <a:noFill/>
              <a:prstDash val="solid"/>
              <a:miter/>
            </a:ln>
          </p:spPr>
          <p:txBody>
            <a:bodyPr rtlCol="0" anchor="ctr"/>
            <a:lstStyle/>
            <a:p>
              <a:endParaRPr lang="en-GB" sz="2400"/>
            </a:p>
          </p:txBody>
        </p:sp>
        <p:sp>
          <p:nvSpPr>
            <p:cNvPr id="33" name="Freeform 32">
              <a:extLst>
                <a:ext uri="{FF2B5EF4-FFF2-40B4-BE49-F238E27FC236}">
                  <a16:creationId xmlns:a16="http://schemas.microsoft.com/office/drawing/2014/main" id="{EC8C5FE9-BC12-7CC5-C040-BAEE76FAE2D4}"/>
                </a:ext>
              </a:extLst>
            </p:cNvPr>
            <p:cNvSpPr/>
            <p:nvPr/>
          </p:nvSpPr>
          <p:spPr>
            <a:xfrm flipH="1" flipV="1">
              <a:off x="5187976" y="4191594"/>
              <a:ext cx="212179" cy="218240"/>
            </a:xfrm>
            <a:custGeom>
              <a:avLst/>
              <a:gdLst>
                <a:gd name="connsiteX0" fmla="*/ 0 w 369975"/>
                <a:gd name="connsiteY0" fmla="*/ 254946 h 380544"/>
                <a:gd name="connsiteX1" fmla="*/ 179363 w 369975"/>
                <a:gd name="connsiteY1" fmla="*/ 380545 h 380544"/>
                <a:gd name="connsiteX2" fmla="*/ 369975 w 369975"/>
                <a:gd name="connsiteY2" fmla="*/ 189960 h 380544"/>
                <a:gd name="connsiteX3" fmla="*/ 193112 w 369975"/>
                <a:gd name="connsiteY3" fmla="*/ 0 h 380544"/>
                <a:gd name="connsiteX4" fmla="*/ 0 w 369975"/>
                <a:gd name="connsiteY4" fmla="*/ 254946 h 380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975" h="380544">
                  <a:moveTo>
                    <a:pt x="0" y="254946"/>
                  </a:moveTo>
                  <a:cubicBezTo>
                    <a:pt x="26248" y="328056"/>
                    <a:pt x="96869" y="380545"/>
                    <a:pt x="179363" y="380545"/>
                  </a:cubicBezTo>
                  <a:cubicBezTo>
                    <a:pt x="284981" y="380545"/>
                    <a:pt x="369975" y="295563"/>
                    <a:pt x="369975" y="189960"/>
                  </a:cubicBezTo>
                  <a:cubicBezTo>
                    <a:pt x="369975" y="89356"/>
                    <a:pt x="291856" y="6874"/>
                    <a:pt x="193112" y="0"/>
                  </a:cubicBezTo>
                  <a:cubicBezTo>
                    <a:pt x="154990" y="103103"/>
                    <a:pt x="86869" y="191210"/>
                    <a:pt x="0" y="254946"/>
                  </a:cubicBezTo>
                  <a:close/>
                </a:path>
              </a:pathLst>
            </a:custGeom>
            <a:solidFill>
              <a:srgbClr val="EC008B"/>
            </a:solidFill>
            <a:ln w="6246" cap="flat">
              <a:noFill/>
              <a:prstDash val="solid"/>
              <a:miter/>
            </a:ln>
          </p:spPr>
          <p:txBody>
            <a:bodyPr rtlCol="0" anchor="ctr"/>
            <a:lstStyle/>
            <a:p>
              <a:endParaRPr lang="en-GB" sz="2400"/>
            </a:p>
          </p:txBody>
        </p:sp>
        <p:sp>
          <p:nvSpPr>
            <p:cNvPr id="42" name="Freeform 41">
              <a:extLst>
                <a:ext uri="{FF2B5EF4-FFF2-40B4-BE49-F238E27FC236}">
                  <a16:creationId xmlns:a16="http://schemas.microsoft.com/office/drawing/2014/main" id="{9A118E1F-4B6F-E224-303F-BA0AD5AF4EA3}"/>
                </a:ext>
              </a:extLst>
            </p:cNvPr>
            <p:cNvSpPr/>
            <p:nvPr/>
          </p:nvSpPr>
          <p:spPr>
            <a:xfrm flipH="1" flipV="1">
              <a:off x="5294782" y="4644559"/>
              <a:ext cx="198559" cy="179538"/>
            </a:xfrm>
            <a:custGeom>
              <a:avLst/>
              <a:gdLst>
                <a:gd name="connsiteX0" fmla="*/ 0 w 346226"/>
                <a:gd name="connsiteY0" fmla="*/ 0 h 313059"/>
                <a:gd name="connsiteX1" fmla="*/ 323103 w 346226"/>
                <a:gd name="connsiteY1" fmla="*/ 313059 h 313059"/>
                <a:gd name="connsiteX2" fmla="*/ 346227 w 346226"/>
                <a:gd name="connsiteY2" fmla="*/ 312434 h 313059"/>
                <a:gd name="connsiteX3" fmla="*/ 0 w 346226"/>
                <a:gd name="connsiteY3" fmla="*/ 0 h 313059"/>
              </a:gdLst>
              <a:ahLst/>
              <a:cxnLst>
                <a:cxn ang="0">
                  <a:pos x="connsiteX0" y="connsiteY0"/>
                </a:cxn>
                <a:cxn ang="0">
                  <a:pos x="connsiteX1" y="connsiteY1"/>
                </a:cxn>
                <a:cxn ang="0">
                  <a:pos x="connsiteX2" y="connsiteY2"/>
                </a:cxn>
                <a:cxn ang="0">
                  <a:pos x="connsiteX3" y="connsiteY3"/>
                </a:cxn>
              </a:cxnLst>
              <a:rect l="l" t="t" r="r" b="b"/>
              <a:pathLst>
                <a:path w="346226" h="313059">
                  <a:moveTo>
                    <a:pt x="0" y="0"/>
                  </a:moveTo>
                  <a:cubicBezTo>
                    <a:pt x="5625" y="173714"/>
                    <a:pt x="148115" y="313059"/>
                    <a:pt x="323103" y="313059"/>
                  </a:cubicBezTo>
                  <a:cubicBezTo>
                    <a:pt x="330603" y="313059"/>
                    <a:pt x="338727" y="312434"/>
                    <a:pt x="346227" y="312434"/>
                  </a:cubicBezTo>
                  <a:cubicBezTo>
                    <a:pt x="282481" y="163091"/>
                    <a:pt x="156240" y="48115"/>
                    <a:pt x="0" y="0"/>
                  </a:cubicBezTo>
                  <a:close/>
                </a:path>
              </a:pathLst>
            </a:custGeom>
            <a:solidFill>
              <a:srgbClr val="171B52"/>
            </a:solidFill>
            <a:ln w="6246" cap="flat">
              <a:noFill/>
              <a:prstDash val="solid"/>
              <a:miter/>
            </a:ln>
          </p:spPr>
          <p:txBody>
            <a:bodyPr rtlCol="0" anchor="ctr"/>
            <a:lstStyle/>
            <a:p>
              <a:endParaRPr lang="en-GB" sz="2400"/>
            </a:p>
          </p:txBody>
        </p:sp>
        <p:sp>
          <p:nvSpPr>
            <p:cNvPr id="43" name="Freeform 42">
              <a:extLst>
                <a:ext uri="{FF2B5EF4-FFF2-40B4-BE49-F238E27FC236}">
                  <a16:creationId xmlns:a16="http://schemas.microsoft.com/office/drawing/2014/main" id="{AF4D50C9-D641-FD7F-B169-C65467E637DE}"/>
                </a:ext>
              </a:extLst>
            </p:cNvPr>
            <p:cNvSpPr/>
            <p:nvPr/>
          </p:nvSpPr>
          <p:spPr>
            <a:xfrm flipH="1" flipV="1">
              <a:off x="5289047" y="4263624"/>
              <a:ext cx="117559" cy="146569"/>
            </a:xfrm>
            <a:custGeom>
              <a:avLst/>
              <a:gdLst>
                <a:gd name="connsiteX0" fmla="*/ 0 w 204986"/>
                <a:gd name="connsiteY0" fmla="*/ 190585 h 255571"/>
                <a:gd name="connsiteX1" fmla="*/ 11249 w 204986"/>
                <a:gd name="connsiteY1" fmla="*/ 255571 h 255571"/>
                <a:gd name="connsiteX2" fmla="*/ 204986 w 204986"/>
                <a:gd name="connsiteY2" fmla="*/ 625 h 255571"/>
                <a:gd name="connsiteX3" fmla="*/ 190612 w 204986"/>
                <a:gd name="connsiteY3" fmla="*/ 0 h 255571"/>
                <a:gd name="connsiteX4" fmla="*/ 0 w 204986"/>
                <a:gd name="connsiteY4" fmla="*/ 190585 h 255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986" h="255571">
                  <a:moveTo>
                    <a:pt x="0" y="190585"/>
                  </a:moveTo>
                  <a:cubicBezTo>
                    <a:pt x="0" y="213705"/>
                    <a:pt x="3750" y="235575"/>
                    <a:pt x="11249" y="255571"/>
                  </a:cubicBezTo>
                  <a:cubicBezTo>
                    <a:pt x="98743" y="191835"/>
                    <a:pt x="166864" y="103728"/>
                    <a:pt x="204986" y="625"/>
                  </a:cubicBezTo>
                  <a:cubicBezTo>
                    <a:pt x="200611" y="0"/>
                    <a:pt x="195612" y="0"/>
                    <a:pt x="190612" y="0"/>
                  </a:cubicBezTo>
                  <a:cubicBezTo>
                    <a:pt x="85619" y="0"/>
                    <a:pt x="0" y="84982"/>
                    <a:pt x="0" y="190585"/>
                  </a:cubicBezTo>
                  <a:close/>
                </a:path>
              </a:pathLst>
            </a:custGeom>
            <a:solidFill>
              <a:srgbClr val="30034E"/>
            </a:solidFill>
            <a:ln w="6246" cap="flat">
              <a:noFill/>
              <a:prstDash val="solid"/>
              <a:miter/>
            </a:ln>
          </p:spPr>
          <p:txBody>
            <a:bodyPr rtlCol="0" anchor="ctr"/>
            <a:lstStyle/>
            <a:p>
              <a:endParaRPr lang="en-GB" sz="2400"/>
            </a:p>
          </p:txBody>
        </p:sp>
        <p:sp>
          <p:nvSpPr>
            <p:cNvPr id="60" name="Freeform 59">
              <a:extLst>
                <a:ext uri="{FF2B5EF4-FFF2-40B4-BE49-F238E27FC236}">
                  <a16:creationId xmlns:a16="http://schemas.microsoft.com/office/drawing/2014/main" id="{46EB9371-01AD-D79A-4104-06097784E7D5}"/>
                </a:ext>
              </a:extLst>
            </p:cNvPr>
            <p:cNvSpPr/>
            <p:nvPr userDrawn="1"/>
          </p:nvSpPr>
          <p:spPr>
            <a:xfrm flipH="1" flipV="1">
              <a:off x="5269335" y="4202344"/>
              <a:ext cx="635820" cy="635729"/>
            </a:xfrm>
            <a:custGeom>
              <a:avLst/>
              <a:gdLst>
                <a:gd name="connsiteX0" fmla="*/ 718077 w 1108675"/>
                <a:gd name="connsiteY0" fmla="*/ 24370 h 1108516"/>
                <a:gd name="connsiteX1" fmla="*/ 554338 w 1108675"/>
                <a:gd name="connsiteY1" fmla="*/ 0 h 1108516"/>
                <a:gd name="connsiteX2" fmla="*/ 0 w 1108675"/>
                <a:gd name="connsiteY2" fmla="*/ 554258 h 1108516"/>
                <a:gd name="connsiteX3" fmla="*/ 554338 w 1108675"/>
                <a:gd name="connsiteY3" fmla="*/ 1108516 h 1108516"/>
                <a:gd name="connsiteX4" fmla="*/ 880566 w 1108675"/>
                <a:gd name="connsiteY4" fmla="*/ 1002289 h 1108516"/>
                <a:gd name="connsiteX5" fmla="*/ 869317 w 1108675"/>
                <a:gd name="connsiteY5" fmla="*/ 937302 h 1108516"/>
                <a:gd name="connsiteX6" fmla="*/ 1059929 w 1108675"/>
                <a:gd name="connsiteY6" fmla="*/ 746718 h 1108516"/>
                <a:gd name="connsiteX7" fmla="*/ 1074303 w 1108675"/>
                <a:gd name="connsiteY7" fmla="*/ 747343 h 1108516"/>
                <a:gd name="connsiteX8" fmla="*/ 1108676 w 1108675"/>
                <a:gd name="connsiteY8" fmla="*/ 554258 h 1108516"/>
                <a:gd name="connsiteX9" fmla="*/ 1064304 w 1108675"/>
                <a:gd name="connsiteY9" fmla="*/ 336804 h 1108516"/>
                <a:gd name="connsiteX10" fmla="*/ 1041180 w 1108675"/>
                <a:gd name="connsiteY10" fmla="*/ 337429 h 1108516"/>
                <a:gd name="connsiteX11" fmla="*/ 718077 w 1108675"/>
                <a:gd name="connsiteY11" fmla="*/ 24370 h 1108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8675" h="1108516">
                  <a:moveTo>
                    <a:pt x="718077" y="24370"/>
                  </a:moveTo>
                  <a:cubicBezTo>
                    <a:pt x="666205" y="8123"/>
                    <a:pt x="611209" y="0"/>
                    <a:pt x="554338" y="0"/>
                  </a:cubicBezTo>
                  <a:cubicBezTo>
                    <a:pt x="248108" y="0"/>
                    <a:pt x="0" y="248073"/>
                    <a:pt x="0" y="554258"/>
                  </a:cubicBezTo>
                  <a:cubicBezTo>
                    <a:pt x="0" y="860444"/>
                    <a:pt x="248733" y="1108516"/>
                    <a:pt x="554338" y="1108516"/>
                  </a:cubicBezTo>
                  <a:cubicBezTo>
                    <a:pt x="676205" y="1108516"/>
                    <a:pt x="788697" y="1069150"/>
                    <a:pt x="880566" y="1002289"/>
                  </a:cubicBezTo>
                  <a:cubicBezTo>
                    <a:pt x="873066" y="982293"/>
                    <a:pt x="869317" y="960423"/>
                    <a:pt x="869317" y="937302"/>
                  </a:cubicBezTo>
                  <a:cubicBezTo>
                    <a:pt x="869317" y="831700"/>
                    <a:pt x="954936" y="746718"/>
                    <a:pt x="1059929" y="746718"/>
                  </a:cubicBezTo>
                  <a:cubicBezTo>
                    <a:pt x="1064929" y="746718"/>
                    <a:pt x="1069303" y="746718"/>
                    <a:pt x="1074303" y="747343"/>
                  </a:cubicBezTo>
                  <a:cubicBezTo>
                    <a:pt x="1096801" y="687355"/>
                    <a:pt x="1108676" y="622369"/>
                    <a:pt x="1108676" y="554258"/>
                  </a:cubicBezTo>
                  <a:cubicBezTo>
                    <a:pt x="1108676" y="476775"/>
                    <a:pt x="1093052" y="403665"/>
                    <a:pt x="1064304" y="336804"/>
                  </a:cubicBezTo>
                  <a:cubicBezTo>
                    <a:pt x="1056804" y="337429"/>
                    <a:pt x="1049305" y="337429"/>
                    <a:pt x="1041180" y="337429"/>
                  </a:cubicBezTo>
                  <a:cubicBezTo>
                    <a:pt x="866192" y="336804"/>
                    <a:pt x="723701" y="198083"/>
                    <a:pt x="718077" y="24370"/>
                  </a:cubicBezTo>
                  <a:close/>
                </a:path>
              </a:pathLst>
            </a:custGeom>
            <a:solidFill>
              <a:srgbClr val="399996"/>
            </a:solidFill>
            <a:ln w="6246" cap="flat">
              <a:noFill/>
              <a:prstDash val="solid"/>
              <a:miter/>
            </a:ln>
          </p:spPr>
          <p:txBody>
            <a:bodyPr rtlCol="0" anchor="ctr"/>
            <a:lstStyle/>
            <a:p>
              <a:endParaRPr lang="en-GB" sz="2400"/>
            </a:p>
          </p:txBody>
        </p:sp>
      </p:grpSp>
      <p:grpSp>
        <p:nvGrpSpPr>
          <p:cNvPr id="64" name="Group 63">
            <a:extLst>
              <a:ext uri="{FF2B5EF4-FFF2-40B4-BE49-F238E27FC236}">
                <a16:creationId xmlns:a16="http://schemas.microsoft.com/office/drawing/2014/main" id="{7531E2C8-78A6-6798-B246-5D36B1A0456E}"/>
              </a:ext>
              <a:ext uri="{C183D7F6-B498-43B3-948B-1728B52AA6E4}">
                <adec:decorative xmlns:adec="http://schemas.microsoft.com/office/drawing/2017/decorative" val="1"/>
              </a:ext>
            </a:extLst>
          </p:cNvPr>
          <p:cNvGrpSpPr/>
          <p:nvPr/>
        </p:nvGrpSpPr>
        <p:grpSpPr>
          <a:xfrm>
            <a:off x="7026981" y="3025350"/>
            <a:ext cx="845776" cy="906476"/>
            <a:chOff x="5270236" y="2269012"/>
            <a:chExt cx="634332" cy="679857"/>
          </a:xfrm>
        </p:grpSpPr>
        <p:sp>
          <p:nvSpPr>
            <p:cNvPr id="30" name="Freeform 29">
              <a:extLst>
                <a:ext uri="{FF2B5EF4-FFF2-40B4-BE49-F238E27FC236}">
                  <a16:creationId xmlns:a16="http://schemas.microsoft.com/office/drawing/2014/main" id="{ECC38C61-3197-6F6C-0103-26CCF51730D7}"/>
                </a:ext>
              </a:extLst>
            </p:cNvPr>
            <p:cNvSpPr/>
            <p:nvPr/>
          </p:nvSpPr>
          <p:spPr>
            <a:xfrm>
              <a:off x="5270236" y="2269012"/>
              <a:ext cx="312479" cy="311809"/>
            </a:xfrm>
            <a:custGeom>
              <a:avLst/>
              <a:gdLst>
                <a:gd name="connsiteX0" fmla="*/ 156865 w 312479"/>
                <a:gd name="connsiteY0" fmla="*/ 311809 h 311809"/>
                <a:gd name="connsiteX1" fmla="*/ 181863 w 312479"/>
                <a:gd name="connsiteY1" fmla="*/ 309935 h 311809"/>
                <a:gd name="connsiteX2" fmla="*/ 308104 w 312479"/>
                <a:gd name="connsiteY2" fmla="*/ 193084 h 311809"/>
                <a:gd name="connsiteX3" fmla="*/ 312479 w 312479"/>
                <a:gd name="connsiteY3" fmla="*/ 156217 h 311809"/>
                <a:gd name="connsiteX4" fmla="*/ 156240 w 312479"/>
                <a:gd name="connsiteY4" fmla="*/ 0 h 311809"/>
                <a:gd name="connsiteX5" fmla="*/ 0 w 312479"/>
                <a:gd name="connsiteY5" fmla="*/ 156217 h 311809"/>
                <a:gd name="connsiteX6" fmla="*/ 156865 w 312479"/>
                <a:gd name="connsiteY6" fmla="*/ 311809 h 31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79" h="311809">
                  <a:moveTo>
                    <a:pt x="156865" y="311809"/>
                  </a:moveTo>
                  <a:cubicBezTo>
                    <a:pt x="165614" y="311809"/>
                    <a:pt x="173738" y="311184"/>
                    <a:pt x="181863" y="309935"/>
                  </a:cubicBezTo>
                  <a:cubicBezTo>
                    <a:pt x="208111" y="256821"/>
                    <a:pt x="253108" y="214955"/>
                    <a:pt x="308104" y="193084"/>
                  </a:cubicBezTo>
                  <a:cubicBezTo>
                    <a:pt x="311229" y="181212"/>
                    <a:pt x="312479" y="168714"/>
                    <a:pt x="312479" y="156217"/>
                  </a:cubicBezTo>
                  <a:cubicBezTo>
                    <a:pt x="312479" y="69985"/>
                    <a:pt x="242484" y="0"/>
                    <a:pt x="156240" y="0"/>
                  </a:cubicBezTo>
                  <a:cubicBezTo>
                    <a:pt x="69995" y="0"/>
                    <a:pt x="0" y="69985"/>
                    <a:pt x="0" y="156217"/>
                  </a:cubicBezTo>
                  <a:cubicBezTo>
                    <a:pt x="0" y="242449"/>
                    <a:pt x="70620" y="311809"/>
                    <a:pt x="156865" y="311809"/>
                  </a:cubicBezTo>
                  <a:close/>
                </a:path>
              </a:pathLst>
            </a:custGeom>
            <a:solidFill>
              <a:srgbClr val="652D90"/>
            </a:solidFill>
            <a:ln w="6246" cap="flat">
              <a:noFill/>
              <a:prstDash val="solid"/>
              <a:miter/>
            </a:ln>
          </p:spPr>
          <p:txBody>
            <a:bodyPr rtlCol="0" anchor="ctr"/>
            <a:lstStyle/>
            <a:p>
              <a:endParaRPr lang="en-GB" sz="2400"/>
            </a:p>
          </p:txBody>
        </p:sp>
        <p:sp>
          <p:nvSpPr>
            <p:cNvPr id="36" name="Freeform 35">
              <a:extLst>
                <a:ext uri="{FF2B5EF4-FFF2-40B4-BE49-F238E27FC236}">
                  <a16:creationId xmlns:a16="http://schemas.microsoft.com/office/drawing/2014/main" id="{DAC3E99C-413E-645A-C438-55E405C38F51}"/>
                </a:ext>
              </a:extLst>
            </p:cNvPr>
            <p:cNvSpPr/>
            <p:nvPr/>
          </p:nvSpPr>
          <p:spPr>
            <a:xfrm>
              <a:off x="5438975" y="2813273"/>
              <a:ext cx="144990" cy="135596"/>
            </a:xfrm>
            <a:custGeom>
              <a:avLst/>
              <a:gdLst>
                <a:gd name="connsiteX0" fmla="*/ 27498 w 144990"/>
                <a:gd name="connsiteY0" fmla="*/ 0 h 135596"/>
                <a:gd name="connsiteX1" fmla="*/ 0 w 144990"/>
                <a:gd name="connsiteY1" fmla="*/ 58738 h 135596"/>
                <a:gd name="connsiteX2" fmla="*/ 76870 w 144990"/>
                <a:gd name="connsiteY2" fmla="*/ 135597 h 135596"/>
                <a:gd name="connsiteX3" fmla="*/ 144990 w 144990"/>
                <a:gd name="connsiteY3" fmla="*/ 93730 h 135596"/>
                <a:gd name="connsiteX4" fmla="*/ 27498 w 144990"/>
                <a:gd name="connsiteY4" fmla="*/ 0 h 135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90" h="135596">
                  <a:moveTo>
                    <a:pt x="27498" y="0"/>
                  </a:moveTo>
                  <a:cubicBezTo>
                    <a:pt x="10624" y="14372"/>
                    <a:pt x="0" y="34993"/>
                    <a:pt x="0" y="58738"/>
                  </a:cubicBezTo>
                  <a:cubicBezTo>
                    <a:pt x="0" y="101229"/>
                    <a:pt x="34373" y="135597"/>
                    <a:pt x="76870" y="135597"/>
                  </a:cubicBezTo>
                  <a:cubicBezTo>
                    <a:pt x="106868" y="135597"/>
                    <a:pt x="132491" y="118725"/>
                    <a:pt x="144990" y="93730"/>
                  </a:cubicBezTo>
                  <a:cubicBezTo>
                    <a:pt x="96869" y="76234"/>
                    <a:pt x="55621" y="43116"/>
                    <a:pt x="27498" y="0"/>
                  </a:cubicBezTo>
                  <a:close/>
                </a:path>
              </a:pathLst>
            </a:custGeom>
            <a:solidFill>
              <a:srgbClr val="EC008B"/>
            </a:solidFill>
            <a:ln w="6246" cap="flat">
              <a:noFill/>
              <a:prstDash val="solid"/>
              <a:miter/>
            </a:ln>
          </p:spPr>
          <p:txBody>
            <a:bodyPr rtlCol="0" anchor="ctr"/>
            <a:lstStyle/>
            <a:p>
              <a:endParaRPr lang="en-GB" sz="2400"/>
            </a:p>
          </p:txBody>
        </p:sp>
        <p:sp>
          <p:nvSpPr>
            <p:cNvPr id="45" name="Freeform 44">
              <a:extLst>
                <a:ext uri="{FF2B5EF4-FFF2-40B4-BE49-F238E27FC236}">
                  <a16:creationId xmlns:a16="http://schemas.microsoft.com/office/drawing/2014/main" id="{E4DE0AFD-7E2E-3759-DE8F-4C7E7274A123}"/>
                </a:ext>
              </a:extLst>
            </p:cNvPr>
            <p:cNvSpPr/>
            <p:nvPr/>
          </p:nvSpPr>
          <p:spPr>
            <a:xfrm>
              <a:off x="5452099" y="2462097"/>
              <a:ext cx="126241" cy="116850"/>
            </a:xfrm>
            <a:custGeom>
              <a:avLst/>
              <a:gdLst>
                <a:gd name="connsiteX0" fmla="*/ 0 w 126241"/>
                <a:gd name="connsiteY0" fmla="*/ 116850 h 116850"/>
                <a:gd name="connsiteX1" fmla="*/ 126242 w 126241"/>
                <a:gd name="connsiteY1" fmla="*/ 0 h 116850"/>
                <a:gd name="connsiteX2" fmla="*/ 0 w 126241"/>
                <a:gd name="connsiteY2" fmla="*/ 116850 h 116850"/>
              </a:gdLst>
              <a:ahLst/>
              <a:cxnLst>
                <a:cxn ang="0">
                  <a:pos x="connsiteX0" y="connsiteY0"/>
                </a:cxn>
                <a:cxn ang="0">
                  <a:pos x="connsiteX1" y="connsiteY1"/>
                </a:cxn>
                <a:cxn ang="0">
                  <a:pos x="connsiteX2" y="connsiteY2"/>
                </a:cxn>
              </a:cxnLst>
              <a:rect l="l" t="t" r="r" b="b"/>
              <a:pathLst>
                <a:path w="126241" h="116850">
                  <a:moveTo>
                    <a:pt x="0" y="116850"/>
                  </a:moveTo>
                  <a:cubicBezTo>
                    <a:pt x="61871" y="106853"/>
                    <a:pt x="111867" y="59987"/>
                    <a:pt x="126242" y="0"/>
                  </a:cubicBezTo>
                  <a:cubicBezTo>
                    <a:pt x="71245" y="21246"/>
                    <a:pt x="26248" y="63737"/>
                    <a:pt x="0" y="116850"/>
                  </a:cubicBezTo>
                  <a:close/>
                </a:path>
              </a:pathLst>
            </a:custGeom>
            <a:solidFill>
              <a:srgbClr val="081E82"/>
            </a:solidFill>
            <a:ln w="6246" cap="flat">
              <a:noFill/>
              <a:prstDash val="solid"/>
              <a:miter/>
            </a:ln>
          </p:spPr>
          <p:txBody>
            <a:bodyPr rtlCol="0" anchor="ctr"/>
            <a:lstStyle/>
            <a:p>
              <a:endParaRPr lang="en-GB" sz="2400"/>
            </a:p>
          </p:txBody>
        </p:sp>
        <p:sp>
          <p:nvSpPr>
            <p:cNvPr id="46" name="Freeform 45">
              <a:extLst>
                <a:ext uri="{FF2B5EF4-FFF2-40B4-BE49-F238E27FC236}">
                  <a16:creationId xmlns:a16="http://schemas.microsoft.com/office/drawing/2014/main" id="{08A32054-677F-4848-C784-5DA73FB4E5F7}"/>
                </a:ext>
              </a:extLst>
            </p:cNvPr>
            <p:cNvSpPr/>
            <p:nvPr/>
          </p:nvSpPr>
          <p:spPr>
            <a:xfrm>
              <a:off x="5467098" y="2795151"/>
              <a:ext cx="126866" cy="111851"/>
            </a:xfrm>
            <a:custGeom>
              <a:avLst/>
              <a:gdLst>
                <a:gd name="connsiteX0" fmla="*/ 49372 w 126866"/>
                <a:gd name="connsiteY0" fmla="*/ 0 h 111851"/>
                <a:gd name="connsiteX1" fmla="*/ 0 w 126866"/>
                <a:gd name="connsiteY1" fmla="*/ 18121 h 111851"/>
                <a:gd name="connsiteX2" fmla="*/ 118117 w 126866"/>
                <a:gd name="connsiteY2" fmla="*/ 111851 h 111851"/>
                <a:gd name="connsiteX3" fmla="*/ 126867 w 126866"/>
                <a:gd name="connsiteY3" fmla="*/ 76234 h 111851"/>
                <a:gd name="connsiteX4" fmla="*/ 49372 w 126866"/>
                <a:gd name="connsiteY4" fmla="*/ 0 h 111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66" h="111851">
                  <a:moveTo>
                    <a:pt x="49372" y="0"/>
                  </a:moveTo>
                  <a:cubicBezTo>
                    <a:pt x="30623" y="0"/>
                    <a:pt x="13124" y="6874"/>
                    <a:pt x="0" y="18121"/>
                  </a:cubicBezTo>
                  <a:cubicBezTo>
                    <a:pt x="28123" y="61237"/>
                    <a:pt x="69370" y="94355"/>
                    <a:pt x="118117" y="111851"/>
                  </a:cubicBezTo>
                  <a:cubicBezTo>
                    <a:pt x="123742" y="101229"/>
                    <a:pt x="126867" y="89356"/>
                    <a:pt x="126867" y="76234"/>
                  </a:cubicBezTo>
                  <a:cubicBezTo>
                    <a:pt x="126242" y="34368"/>
                    <a:pt x="91869" y="0"/>
                    <a:pt x="49372" y="0"/>
                  </a:cubicBezTo>
                  <a:close/>
                </a:path>
              </a:pathLst>
            </a:custGeom>
            <a:solidFill>
              <a:srgbClr val="00007C"/>
            </a:solidFill>
            <a:ln w="6246" cap="flat">
              <a:noFill/>
              <a:prstDash val="solid"/>
              <a:miter/>
            </a:ln>
          </p:spPr>
          <p:txBody>
            <a:bodyPr rtlCol="0" anchor="ctr"/>
            <a:lstStyle/>
            <a:p>
              <a:endParaRPr lang="en-GB" sz="2400"/>
            </a:p>
          </p:txBody>
        </p:sp>
        <p:sp>
          <p:nvSpPr>
            <p:cNvPr id="62" name="Freeform 61">
              <a:extLst>
                <a:ext uri="{FF2B5EF4-FFF2-40B4-BE49-F238E27FC236}">
                  <a16:creationId xmlns:a16="http://schemas.microsoft.com/office/drawing/2014/main" id="{F9834E30-12C0-3697-F290-5299384F0171}"/>
                </a:ext>
              </a:extLst>
            </p:cNvPr>
            <p:cNvSpPr/>
            <p:nvPr userDrawn="1"/>
          </p:nvSpPr>
          <p:spPr>
            <a:xfrm>
              <a:off x="5427726" y="2444600"/>
              <a:ext cx="476842" cy="477399"/>
            </a:xfrm>
            <a:custGeom>
              <a:avLst/>
              <a:gdLst>
                <a:gd name="connsiteX0" fmla="*/ 24373 w 476842"/>
                <a:gd name="connsiteY0" fmla="*/ 134347 h 477399"/>
                <a:gd name="connsiteX1" fmla="*/ 0 w 476842"/>
                <a:gd name="connsiteY1" fmla="*/ 238700 h 477399"/>
                <a:gd name="connsiteX2" fmla="*/ 38747 w 476842"/>
                <a:gd name="connsiteY2" fmla="*/ 368672 h 477399"/>
                <a:gd name="connsiteX3" fmla="*/ 88119 w 476842"/>
                <a:gd name="connsiteY3" fmla="*/ 350551 h 477399"/>
                <a:gd name="connsiteX4" fmla="*/ 164989 w 476842"/>
                <a:gd name="connsiteY4" fmla="*/ 427410 h 477399"/>
                <a:gd name="connsiteX5" fmla="*/ 156240 w 476842"/>
                <a:gd name="connsiteY5" fmla="*/ 463027 h 477399"/>
                <a:gd name="connsiteX6" fmla="*/ 238109 w 476842"/>
                <a:gd name="connsiteY6" fmla="*/ 477399 h 477399"/>
                <a:gd name="connsiteX7" fmla="*/ 476843 w 476842"/>
                <a:gd name="connsiteY7" fmla="*/ 238700 h 477399"/>
                <a:gd name="connsiteX8" fmla="*/ 238109 w 476842"/>
                <a:gd name="connsiteY8" fmla="*/ 0 h 477399"/>
                <a:gd name="connsiteX9" fmla="*/ 149990 w 476842"/>
                <a:gd name="connsiteY9" fmla="*/ 16872 h 477399"/>
                <a:gd name="connsiteX10" fmla="*/ 24373 w 476842"/>
                <a:gd name="connsiteY10" fmla="*/ 134347 h 477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6842" h="477399">
                  <a:moveTo>
                    <a:pt x="24373" y="134347"/>
                  </a:moveTo>
                  <a:cubicBezTo>
                    <a:pt x="8749" y="166215"/>
                    <a:pt x="0" y="201208"/>
                    <a:pt x="0" y="238700"/>
                  </a:cubicBezTo>
                  <a:cubicBezTo>
                    <a:pt x="0" y="286815"/>
                    <a:pt x="14374" y="331180"/>
                    <a:pt x="38747" y="368672"/>
                  </a:cubicBezTo>
                  <a:cubicBezTo>
                    <a:pt x="51871" y="357425"/>
                    <a:pt x="69370" y="350551"/>
                    <a:pt x="88119" y="350551"/>
                  </a:cubicBezTo>
                  <a:cubicBezTo>
                    <a:pt x="131241" y="350551"/>
                    <a:pt x="164989" y="384919"/>
                    <a:pt x="164989" y="427410"/>
                  </a:cubicBezTo>
                  <a:cubicBezTo>
                    <a:pt x="164989" y="439907"/>
                    <a:pt x="161864" y="452405"/>
                    <a:pt x="156240" y="463027"/>
                  </a:cubicBezTo>
                  <a:cubicBezTo>
                    <a:pt x="181863" y="472400"/>
                    <a:pt x="209361" y="477399"/>
                    <a:pt x="238109" y="477399"/>
                  </a:cubicBezTo>
                  <a:cubicBezTo>
                    <a:pt x="369975" y="477399"/>
                    <a:pt x="476843" y="369922"/>
                    <a:pt x="476843" y="238700"/>
                  </a:cubicBezTo>
                  <a:cubicBezTo>
                    <a:pt x="476843" y="106853"/>
                    <a:pt x="369350" y="0"/>
                    <a:pt x="238109" y="0"/>
                  </a:cubicBezTo>
                  <a:cubicBezTo>
                    <a:pt x="206861" y="0"/>
                    <a:pt x="177488" y="6249"/>
                    <a:pt x="149990" y="16872"/>
                  </a:cubicBezTo>
                  <a:cubicBezTo>
                    <a:pt x="136241" y="77484"/>
                    <a:pt x="86244" y="123724"/>
                    <a:pt x="24373" y="134347"/>
                  </a:cubicBezTo>
                  <a:close/>
                </a:path>
              </a:pathLst>
            </a:custGeom>
            <a:solidFill>
              <a:srgbClr val="00ADEF"/>
            </a:solidFill>
            <a:ln w="6246" cap="flat">
              <a:noFill/>
              <a:prstDash val="solid"/>
              <a:miter/>
            </a:ln>
          </p:spPr>
          <p:txBody>
            <a:bodyPr rtlCol="0" anchor="ctr"/>
            <a:lstStyle/>
            <a:p>
              <a:endParaRPr lang="en-GB" sz="2400"/>
            </a:p>
          </p:txBody>
        </p:sp>
      </p:grpSp>
      <p:cxnSp>
        <p:nvCxnSpPr>
          <p:cNvPr id="5" name="Straight Connector 4">
            <a:extLst>
              <a:ext uri="{FF2B5EF4-FFF2-40B4-BE49-F238E27FC236}">
                <a16:creationId xmlns:a16="http://schemas.microsoft.com/office/drawing/2014/main" id="{3E5BACBB-8E2B-8863-5535-8E70122F2681}"/>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9" name="Graphic 8" descr="UKRI Economic and Social Research Council (logo)">
            <a:extLst>
              <a:ext uri="{FF2B5EF4-FFF2-40B4-BE49-F238E27FC236}">
                <a16:creationId xmlns:a16="http://schemas.microsoft.com/office/drawing/2014/main" id="{6364BA82-F643-3DD5-1373-084ADC2553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sp>
        <p:nvSpPr>
          <p:cNvPr id="19" name="Picture Placeholder 18">
            <a:extLst>
              <a:ext uri="{FF2B5EF4-FFF2-40B4-BE49-F238E27FC236}">
                <a16:creationId xmlns:a16="http://schemas.microsoft.com/office/drawing/2014/main" id="{6F02F2F4-B176-2021-CEE8-EF1B5C7F40E4}"/>
              </a:ext>
            </a:extLst>
          </p:cNvPr>
          <p:cNvSpPr>
            <a:spLocks noGrp="1"/>
          </p:cNvSpPr>
          <p:nvPr>
            <p:ph type="pic" sz="quarter" idx="12"/>
          </p:nvPr>
        </p:nvSpPr>
        <p:spPr>
          <a:xfrm>
            <a:off x="7658101" y="0"/>
            <a:ext cx="4533900" cy="6858000"/>
          </a:xfrm>
          <a:custGeom>
            <a:avLst/>
            <a:gdLst>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44400 w 3400425"/>
              <a:gd name="connsiteY15" fmla="*/ 1378458 h 5143500"/>
              <a:gd name="connsiteX16" fmla="*/ 168842 w 3400425"/>
              <a:gd name="connsiteY16" fmla="*/ 1178259 h 5143500"/>
              <a:gd name="connsiteX17" fmla="*/ 32885 w 3400425"/>
              <a:gd name="connsiteY17" fmla="*/ 985665 h 5143500"/>
              <a:gd name="connsiteX18" fmla="*/ 0 w 3400425"/>
              <a:gd name="connsiteY18" fmla="*/ 980024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44400 w 3400425"/>
              <a:gd name="connsiteY15" fmla="*/ 1378458 h 5143500"/>
              <a:gd name="connsiteX16" fmla="*/ 32885 w 3400425"/>
              <a:gd name="connsiteY16" fmla="*/ 985665 h 5143500"/>
              <a:gd name="connsiteX17" fmla="*/ 0 w 3400425"/>
              <a:gd name="connsiteY17" fmla="*/ 980024 h 5143500"/>
              <a:gd name="connsiteX18" fmla="*/ 0 w 3400425"/>
              <a:gd name="connsiteY18"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32885 w 3400425"/>
              <a:gd name="connsiteY15" fmla="*/ 985665 h 5143500"/>
              <a:gd name="connsiteX16" fmla="*/ 0 w 3400425"/>
              <a:gd name="connsiteY16" fmla="*/ 980024 h 5143500"/>
              <a:gd name="connsiteX17" fmla="*/ 0 w 3400425"/>
              <a:gd name="connsiteY17"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0 w 3400425"/>
              <a:gd name="connsiteY15" fmla="*/ 980024 h 5143500"/>
              <a:gd name="connsiteX16" fmla="*/ 0 w 3400425"/>
              <a:gd name="connsiteY16"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0 w 3400425"/>
              <a:gd name="connsiteY15"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00425" h="5143500">
                <a:moveTo>
                  <a:pt x="0" y="0"/>
                </a:moveTo>
                <a:lnTo>
                  <a:pt x="3400425" y="0"/>
                </a:lnTo>
                <a:lnTo>
                  <a:pt x="3400425" y="5143500"/>
                </a:lnTo>
                <a:lnTo>
                  <a:pt x="0" y="5143500"/>
                </a:lnTo>
                <a:lnTo>
                  <a:pt x="0" y="4795430"/>
                </a:lnTo>
                <a:lnTo>
                  <a:pt x="21436" y="4783799"/>
                </a:lnTo>
                <a:cubicBezTo>
                  <a:pt x="105999" y="4726685"/>
                  <a:pt x="161580" y="4629956"/>
                  <a:pt x="161580" y="4520209"/>
                </a:cubicBezTo>
                <a:cubicBezTo>
                  <a:pt x="161580" y="4410461"/>
                  <a:pt x="105859" y="4313732"/>
                  <a:pt x="21279" y="4256619"/>
                </a:cubicBezTo>
                <a:lnTo>
                  <a:pt x="0" y="4245072"/>
                </a:lnTo>
                <a:lnTo>
                  <a:pt x="0" y="2906236"/>
                </a:lnTo>
                <a:lnTo>
                  <a:pt x="15193" y="2903155"/>
                </a:lnTo>
                <a:cubicBezTo>
                  <a:pt x="100881" y="2866777"/>
                  <a:pt x="160994" y="2781717"/>
                  <a:pt x="160994" y="2683300"/>
                </a:cubicBezTo>
                <a:cubicBezTo>
                  <a:pt x="160994" y="2584415"/>
                  <a:pt x="100530" y="2499589"/>
                  <a:pt x="14930" y="2463356"/>
                </a:cubicBezTo>
                <a:lnTo>
                  <a:pt x="0" y="2460334"/>
                </a:lnTo>
                <a:lnTo>
                  <a:pt x="0" y="0"/>
                </a:lnTo>
                <a:close/>
              </a:path>
            </a:pathLst>
          </a:custGeom>
          <a:solidFill>
            <a:schemeClr val="bg2"/>
          </a:solidFill>
        </p:spPr>
        <p:txBody>
          <a:bodyPr wrap="square" anchor="ctr" anchorCtr="1">
            <a:noAutofit/>
          </a:bodyPr>
          <a:lstStyle/>
          <a:p>
            <a:r>
              <a:rPr lang="en-US"/>
              <a:t>Click icon to add picture</a:t>
            </a:r>
            <a:endParaRPr lang="en-GB"/>
          </a:p>
        </p:txBody>
      </p:sp>
      <p:sp>
        <p:nvSpPr>
          <p:cNvPr id="4" name="Text Placeholder 3">
            <a:extLst>
              <a:ext uri="{FF2B5EF4-FFF2-40B4-BE49-F238E27FC236}">
                <a16:creationId xmlns:a16="http://schemas.microsoft.com/office/drawing/2014/main" id="{C8C2D350-7A40-F8AC-A488-D8995637E561}"/>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6" name="Text Placeholder 5">
            <a:extLst>
              <a:ext uri="{FF2B5EF4-FFF2-40B4-BE49-F238E27FC236}">
                <a16:creationId xmlns:a16="http://schemas.microsoft.com/office/drawing/2014/main" id="{CC427F3C-7D7A-D7B5-C875-1615952B8496}"/>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spTree>
    <p:extLst>
      <p:ext uri="{BB962C8B-B14F-4D97-AF65-F5344CB8AC3E}">
        <p14:creationId xmlns:p14="http://schemas.microsoft.com/office/powerpoint/2010/main" val="39726922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itle slide (with rectangular image) + copyright">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D8CE3808-938E-881F-2125-1D815E420695}"/>
              </a:ext>
            </a:extLst>
          </p:cNvPr>
          <p:cNvGrpSpPr/>
          <p:nvPr/>
        </p:nvGrpSpPr>
        <p:grpSpPr>
          <a:xfrm>
            <a:off x="7127347" y="1291641"/>
            <a:ext cx="691667" cy="618041"/>
            <a:chOff x="5393810" y="934259"/>
            <a:chExt cx="518750" cy="463531"/>
          </a:xfrm>
        </p:grpSpPr>
        <p:sp>
          <p:nvSpPr>
            <p:cNvPr id="15" name="Freeform 14">
              <a:extLst>
                <a:ext uri="{FF2B5EF4-FFF2-40B4-BE49-F238E27FC236}">
                  <a16:creationId xmlns:a16="http://schemas.microsoft.com/office/drawing/2014/main" id="{782F1A27-A8BF-E174-9C91-310540B0C6ED}"/>
                </a:ext>
              </a:extLst>
            </p:cNvPr>
            <p:cNvSpPr/>
            <p:nvPr/>
          </p:nvSpPr>
          <p:spPr>
            <a:xfrm rot="20472995">
              <a:off x="5475471" y="1021447"/>
              <a:ext cx="130972" cy="96729"/>
            </a:xfrm>
            <a:custGeom>
              <a:avLst/>
              <a:gdLst>
                <a:gd name="connsiteX0" fmla="*/ 142610 w 147402"/>
                <a:gd name="connsiteY0" fmla="*/ 30448 h 108864"/>
                <a:gd name="connsiteX1" fmla="*/ 147403 w 147402"/>
                <a:gd name="connsiteY1" fmla="*/ 0 h 108864"/>
                <a:gd name="connsiteX2" fmla="*/ 0 w 147402"/>
                <a:gd name="connsiteY2" fmla="*/ 102565 h 108864"/>
                <a:gd name="connsiteX3" fmla="*/ 3778 w 147402"/>
                <a:gd name="connsiteY3" fmla="*/ 103919 h 108864"/>
                <a:gd name="connsiteX4" fmla="*/ 142610 w 147402"/>
                <a:gd name="connsiteY4" fmla="*/ 30448 h 10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402" h="108864">
                  <a:moveTo>
                    <a:pt x="142610" y="30448"/>
                  </a:moveTo>
                  <a:cubicBezTo>
                    <a:pt x="145711" y="20299"/>
                    <a:pt x="147234" y="10093"/>
                    <a:pt x="147403" y="0"/>
                  </a:cubicBezTo>
                  <a:cubicBezTo>
                    <a:pt x="87574" y="13702"/>
                    <a:pt x="34285" y="50127"/>
                    <a:pt x="0" y="102565"/>
                  </a:cubicBezTo>
                  <a:cubicBezTo>
                    <a:pt x="1241" y="103017"/>
                    <a:pt x="2481" y="103524"/>
                    <a:pt x="3778" y="103919"/>
                  </a:cubicBezTo>
                  <a:cubicBezTo>
                    <a:pt x="62424" y="121962"/>
                    <a:pt x="124565" y="89089"/>
                    <a:pt x="142610" y="30448"/>
                  </a:cubicBezTo>
                  <a:close/>
                </a:path>
              </a:pathLst>
            </a:custGeom>
            <a:solidFill>
              <a:srgbClr val="497A2F"/>
            </a:solidFill>
            <a:ln w="564"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1885927C-BF06-5487-19F4-4751F1C3100B}"/>
                </a:ext>
              </a:extLst>
            </p:cNvPr>
            <p:cNvSpPr/>
            <p:nvPr/>
          </p:nvSpPr>
          <p:spPr>
            <a:xfrm rot="20472995">
              <a:off x="5393810" y="934259"/>
              <a:ext cx="197357" cy="191815"/>
            </a:xfrm>
            <a:custGeom>
              <a:avLst/>
              <a:gdLst>
                <a:gd name="connsiteX0" fmla="*/ 4935 w 222116"/>
                <a:gd name="connsiteY0" fmla="*/ 78411 h 215879"/>
                <a:gd name="connsiteX1" fmla="*/ 74689 w 222116"/>
                <a:gd name="connsiteY1" fmla="*/ 215879 h 215879"/>
                <a:gd name="connsiteX2" fmla="*/ 222092 w 222116"/>
                <a:gd name="connsiteY2" fmla="*/ 113314 h 215879"/>
                <a:gd name="connsiteX3" fmla="*/ 143767 w 222116"/>
                <a:gd name="connsiteY3" fmla="*/ 4941 h 215879"/>
                <a:gd name="connsiteX4" fmla="*/ 4935 w 222116"/>
                <a:gd name="connsiteY4" fmla="*/ 78411 h 215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16" h="215879">
                  <a:moveTo>
                    <a:pt x="4935" y="78411"/>
                  </a:moveTo>
                  <a:cubicBezTo>
                    <a:pt x="-12715" y="135756"/>
                    <a:pt x="18469" y="196314"/>
                    <a:pt x="74689" y="215879"/>
                  </a:cubicBezTo>
                  <a:cubicBezTo>
                    <a:pt x="108974" y="163441"/>
                    <a:pt x="162263" y="127072"/>
                    <a:pt x="222092" y="113314"/>
                  </a:cubicBezTo>
                  <a:cubicBezTo>
                    <a:pt x="223107" y="64992"/>
                    <a:pt x="192262" y="19883"/>
                    <a:pt x="143767" y="4941"/>
                  </a:cubicBezTo>
                  <a:cubicBezTo>
                    <a:pt x="85121" y="-13103"/>
                    <a:pt x="22980" y="19827"/>
                    <a:pt x="4935" y="78411"/>
                  </a:cubicBezTo>
                  <a:close/>
                </a:path>
              </a:pathLst>
            </a:custGeom>
            <a:solidFill>
              <a:srgbClr val="F8AF40"/>
            </a:solidFill>
            <a:ln w="564"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F98C9DA1-0BC4-377C-A4E1-09ECFA5A161A}"/>
                </a:ext>
              </a:extLst>
            </p:cNvPr>
            <p:cNvSpPr/>
            <p:nvPr userDrawn="1"/>
          </p:nvSpPr>
          <p:spPr>
            <a:xfrm rot="20472995">
              <a:off x="5485953" y="971247"/>
              <a:ext cx="426607" cy="426543"/>
            </a:xfrm>
            <a:custGeom>
              <a:avLst/>
              <a:gdLst>
                <a:gd name="connsiteX0" fmla="*/ 43037 w 480125"/>
                <a:gd name="connsiteY0" fmla="*/ 109927 h 480054"/>
                <a:gd name="connsiteX1" fmla="*/ 39259 w 480125"/>
                <a:gd name="connsiteY1" fmla="*/ 108574 h 480054"/>
                <a:gd name="connsiteX2" fmla="*/ 10669 w 480125"/>
                <a:gd name="connsiteY2" fmla="*/ 169414 h 480054"/>
                <a:gd name="connsiteX3" fmla="*/ 169463 w 480125"/>
                <a:gd name="connsiteY3" fmla="*/ 469386 h 480054"/>
                <a:gd name="connsiteX4" fmla="*/ 469456 w 480125"/>
                <a:gd name="connsiteY4" fmla="*/ 310604 h 480054"/>
                <a:gd name="connsiteX5" fmla="*/ 310663 w 480125"/>
                <a:gd name="connsiteY5" fmla="*/ 10632 h 480054"/>
                <a:gd name="connsiteX6" fmla="*/ 186662 w 480125"/>
                <a:gd name="connsiteY6" fmla="*/ 6065 h 480054"/>
                <a:gd name="connsiteX7" fmla="*/ 181869 w 480125"/>
                <a:gd name="connsiteY7" fmla="*/ 36513 h 480054"/>
                <a:gd name="connsiteX8" fmla="*/ 43037 w 480125"/>
                <a:gd name="connsiteY8" fmla="*/ 109927 h 48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125" h="480054">
                  <a:moveTo>
                    <a:pt x="43037" y="109927"/>
                  </a:moveTo>
                  <a:cubicBezTo>
                    <a:pt x="41740" y="109533"/>
                    <a:pt x="40556" y="109025"/>
                    <a:pt x="39259" y="108574"/>
                  </a:cubicBezTo>
                  <a:cubicBezTo>
                    <a:pt x="27248" y="127012"/>
                    <a:pt x="17492" y="147311"/>
                    <a:pt x="10669" y="169414"/>
                  </a:cubicBezTo>
                  <a:cubicBezTo>
                    <a:pt x="-28296" y="296113"/>
                    <a:pt x="42812" y="430423"/>
                    <a:pt x="169463" y="469386"/>
                  </a:cubicBezTo>
                  <a:cubicBezTo>
                    <a:pt x="296171" y="508348"/>
                    <a:pt x="430491" y="437246"/>
                    <a:pt x="469456" y="310604"/>
                  </a:cubicBezTo>
                  <a:cubicBezTo>
                    <a:pt x="508422" y="183905"/>
                    <a:pt x="437314" y="49595"/>
                    <a:pt x="310663" y="10632"/>
                  </a:cubicBezTo>
                  <a:cubicBezTo>
                    <a:pt x="268935" y="-2224"/>
                    <a:pt x="226360" y="-3013"/>
                    <a:pt x="186662" y="6065"/>
                  </a:cubicBezTo>
                  <a:cubicBezTo>
                    <a:pt x="186436" y="16158"/>
                    <a:pt x="184970" y="26364"/>
                    <a:pt x="181869" y="36513"/>
                  </a:cubicBezTo>
                  <a:cubicBezTo>
                    <a:pt x="163824" y="95098"/>
                    <a:pt x="101682" y="127971"/>
                    <a:pt x="43037" y="109927"/>
                  </a:cubicBezTo>
                  <a:close/>
                </a:path>
              </a:pathLst>
            </a:custGeom>
            <a:solidFill>
              <a:srgbClr val="46AE4C"/>
            </a:solidFill>
            <a:ln w="564" cap="flat">
              <a:noFill/>
              <a:prstDash val="solid"/>
              <a:miter/>
            </a:ln>
          </p:spPr>
          <p:txBody>
            <a:bodyPr rtlCol="0" anchor="ctr"/>
            <a:lstStyle/>
            <a:p>
              <a:endParaRPr lang="en-GB" sz="2400"/>
            </a:p>
          </p:txBody>
        </p:sp>
      </p:grpSp>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a:xfrm>
            <a:off x="575733" y="1930045"/>
            <a:ext cx="6069456" cy="2160543"/>
          </a:xfrm>
        </p:spPr>
        <p:txBody>
          <a:bodyPr/>
          <a:lstStyle/>
          <a:p>
            <a:r>
              <a:rPr lang="en-US"/>
              <a:t>Click to edit Master title style</a:t>
            </a:r>
            <a:endParaRPr lang="en-GB"/>
          </a:p>
        </p:txBody>
      </p:sp>
      <p:sp>
        <p:nvSpPr>
          <p:cNvPr id="26" name="Freeform 25">
            <a:extLst>
              <a:ext uri="{FF2B5EF4-FFF2-40B4-BE49-F238E27FC236}">
                <a16:creationId xmlns:a16="http://schemas.microsoft.com/office/drawing/2014/main" id="{C43A2CB2-4BE4-9418-F428-63E2E1583D97}"/>
              </a:ext>
              <a:ext uri="{C183D7F6-B498-43B3-948B-1728B52AA6E4}">
                <adec:decorative xmlns:adec="http://schemas.microsoft.com/office/drawing/2017/decorative" val="1"/>
              </a:ext>
            </a:extLst>
          </p:cNvPr>
          <p:cNvSpPr/>
          <p:nvPr/>
        </p:nvSpPr>
        <p:spPr>
          <a:xfrm rot="20802852">
            <a:off x="7306959" y="159837"/>
            <a:ext cx="129253" cy="129235"/>
          </a:xfrm>
          <a:custGeom>
            <a:avLst/>
            <a:gdLst>
              <a:gd name="connsiteX0" fmla="*/ 124987 w 124987"/>
              <a:gd name="connsiteY0" fmla="*/ 62485 h 124969"/>
              <a:gd name="connsiteX1" fmla="*/ 62494 w 124987"/>
              <a:gd name="connsiteY1" fmla="*/ 124969 h 124969"/>
              <a:gd name="connsiteX2" fmla="*/ 0 w 124987"/>
              <a:gd name="connsiteY2" fmla="*/ 62485 h 124969"/>
              <a:gd name="connsiteX3" fmla="*/ 62494 w 124987"/>
              <a:gd name="connsiteY3" fmla="*/ 0 h 124969"/>
              <a:gd name="connsiteX4" fmla="*/ 124987 w 124987"/>
              <a:gd name="connsiteY4" fmla="*/ 62485 h 12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87" h="124969">
                <a:moveTo>
                  <a:pt x="124987" y="62485"/>
                </a:moveTo>
                <a:cubicBezTo>
                  <a:pt x="124987" y="96994"/>
                  <a:pt x="97008" y="124969"/>
                  <a:pt x="62494" y="124969"/>
                </a:cubicBezTo>
                <a:cubicBezTo>
                  <a:pt x="27979" y="124969"/>
                  <a:pt x="0" y="96994"/>
                  <a:pt x="0" y="62485"/>
                </a:cubicBezTo>
                <a:cubicBezTo>
                  <a:pt x="0" y="27975"/>
                  <a:pt x="27979" y="0"/>
                  <a:pt x="62494" y="0"/>
                </a:cubicBezTo>
                <a:cubicBezTo>
                  <a:pt x="97008" y="0"/>
                  <a:pt x="124987" y="27975"/>
                  <a:pt x="124987" y="62485"/>
                </a:cubicBezTo>
                <a:close/>
              </a:path>
            </a:pathLst>
          </a:custGeom>
          <a:solidFill>
            <a:srgbClr val="399996"/>
          </a:solidFill>
          <a:ln w="6246" cap="flat">
            <a:noFill/>
            <a:prstDash val="solid"/>
            <a:miter/>
          </a:ln>
        </p:spPr>
        <p:txBody>
          <a:bodyPr rtlCol="0" anchor="ctr"/>
          <a:lstStyle/>
          <a:p>
            <a:endParaRPr lang="en-GB" sz="2400"/>
          </a:p>
        </p:txBody>
      </p:sp>
      <p:sp>
        <p:nvSpPr>
          <p:cNvPr id="29" name="Freeform 28">
            <a:extLst>
              <a:ext uri="{FF2B5EF4-FFF2-40B4-BE49-F238E27FC236}">
                <a16:creationId xmlns:a16="http://schemas.microsoft.com/office/drawing/2014/main" id="{EFF5D08B-C7AB-A32B-05FC-CD4CC2794E8A}"/>
              </a:ext>
              <a:ext uri="{C183D7F6-B498-43B3-948B-1728B52AA6E4}">
                <adec:decorative xmlns:adec="http://schemas.microsoft.com/office/drawing/2017/decorative" val="1"/>
              </a:ext>
            </a:extLst>
          </p:cNvPr>
          <p:cNvSpPr/>
          <p:nvPr/>
        </p:nvSpPr>
        <p:spPr>
          <a:xfrm rot="21046898">
            <a:off x="7268053" y="4401594"/>
            <a:ext cx="127151" cy="127132"/>
          </a:xfrm>
          <a:custGeom>
            <a:avLst/>
            <a:gdLst>
              <a:gd name="connsiteX0" fmla="*/ 124994 w 124993"/>
              <a:gd name="connsiteY0" fmla="*/ 62488 h 124975"/>
              <a:gd name="connsiteX1" fmla="*/ 62497 w 124993"/>
              <a:gd name="connsiteY1" fmla="*/ 124976 h 124975"/>
              <a:gd name="connsiteX2" fmla="*/ 0 w 124993"/>
              <a:gd name="connsiteY2" fmla="*/ 62488 h 124975"/>
              <a:gd name="connsiteX3" fmla="*/ 62497 w 124993"/>
              <a:gd name="connsiteY3" fmla="*/ 0 h 124975"/>
              <a:gd name="connsiteX4" fmla="*/ 124994 w 124993"/>
              <a:gd name="connsiteY4" fmla="*/ 62488 h 12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93" h="124975">
                <a:moveTo>
                  <a:pt x="124994" y="62488"/>
                </a:moveTo>
                <a:cubicBezTo>
                  <a:pt x="124994" y="96999"/>
                  <a:pt x="97013" y="124976"/>
                  <a:pt x="62497" y="124976"/>
                </a:cubicBezTo>
                <a:cubicBezTo>
                  <a:pt x="27981" y="124976"/>
                  <a:pt x="0" y="96999"/>
                  <a:pt x="0" y="62488"/>
                </a:cubicBezTo>
                <a:cubicBezTo>
                  <a:pt x="0" y="27977"/>
                  <a:pt x="27981" y="0"/>
                  <a:pt x="62497" y="0"/>
                </a:cubicBezTo>
                <a:cubicBezTo>
                  <a:pt x="97013" y="0"/>
                  <a:pt x="124994" y="27977"/>
                  <a:pt x="124994" y="62488"/>
                </a:cubicBezTo>
                <a:close/>
              </a:path>
            </a:pathLst>
          </a:custGeom>
          <a:solidFill>
            <a:srgbClr val="FBAF3F"/>
          </a:solidFill>
          <a:ln w="6246" cap="flat">
            <a:noFill/>
            <a:prstDash val="solid"/>
            <a:miter/>
          </a:ln>
        </p:spPr>
        <p:txBody>
          <a:bodyPr rtlCol="0" anchor="ctr"/>
          <a:lstStyle/>
          <a:p>
            <a:endParaRPr lang="en-GB" sz="2400"/>
          </a:p>
        </p:txBody>
      </p:sp>
      <p:sp>
        <p:nvSpPr>
          <p:cNvPr id="37" name="Freeform 36">
            <a:extLst>
              <a:ext uri="{FF2B5EF4-FFF2-40B4-BE49-F238E27FC236}">
                <a16:creationId xmlns:a16="http://schemas.microsoft.com/office/drawing/2014/main" id="{EFDB7B74-BF50-E885-E2A2-A6AF8FB52353}"/>
              </a:ext>
              <a:ext uri="{C183D7F6-B498-43B3-948B-1728B52AA6E4}">
                <adec:decorative xmlns:adec="http://schemas.microsoft.com/office/drawing/2017/decorative" val="1"/>
              </a:ext>
            </a:extLst>
          </p:cNvPr>
          <p:cNvSpPr/>
          <p:nvPr/>
        </p:nvSpPr>
        <p:spPr>
          <a:xfrm rot="20802852">
            <a:off x="6922409" y="576003"/>
            <a:ext cx="309967" cy="309923"/>
          </a:xfrm>
          <a:custGeom>
            <a:avLst/>
            <a:gdLst>
              <a:gd name="connsiteX0" fmla="*/ 232476 w 232475"/>
              <a:gd name="connsiteY0" fmla="*/ 116221 h 232442"/>
              <a:gd name="connsiteX1" fmla="*/ 116238 w 232475"/>
              <a:gd name="connsiteY1" fmla="*/ 232442 h 232442"/>
              <a:gd name="connsiteX2" fmla="*/ 0 w 232475"/>
              <a:gd name="connsiteY2" fmla="*/ 116221 h 232442"/>
              <a:gd name="connsiteX3" fmla="*/ 116238 w 232475"/>
              <a:gd name="connsiteY3" fmla="*/ 0 h 232442"/>
              <a:gd name="connsiteX4" fmla="*/ 232476 w 232475"/>
              <a:gd name="connsiteY4" fmla="*/ 116221 h 232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75" h="232442">
                <a:moveTo>
                  <a:pt x="232476" y="116221"/>
                </a:moveTo>
                <a:cubicBezTo>
                  <a:pt x="232476" y="180408"/>
                  <a:pt x="180434" y="232442"/>
                  <a:pt x="116238" y="232442"/>
                </a:cubicBezTo>
                <a:cubicBezTo>
                  <a:pt x="52041" y="232442"/>
                  <a:pt x="0" y="180408"/>
                  <a:pt x="0" y="116221"/>
                </a:cubicBezTo>
                <a:cubicBezTo>
                  <a:pt x="0" y="52034"/>
                  <a:pt x="52041" y="0"/>
                  <a:pt x="116238" y="0"/>
                </a:cubicBezTo>
                <a:cubicBezTo>
                  <a:pt x="180434" y="0"/>
                  <a:pt x="232476" y="52034"/>
                  <a:pt x="232476" y="116221"/>
                </a:cubicBezTo>
                <a:close/>
              </a:path>
            </a:pathLst>
          </a:custGeom>
          <a:solidFill>
            <a:srgbClr val="EC008B"/>
          </a:solidFill>
          <a:ln w="6246" cap="flat">
            <a:noFill/>
            <a:prstDash val="solid"/>
            <a:miter/>
          </a:ln>
        </p:spPr>
        <p:txBody>
          <a:bodyPr rtlCol="0" anchor="ctr"/>
          <a:lstStyle/>
          <a:p>
            <a:endParaRPr lang="en-GB" sz="2400"/>
          </a:p>
        </p:txBody>
      </p:sp>
      <p:sp>
        <p:nvSpPr>
          <p:cNvPr id="38" name="Freeform 37">
            <a:extLst>
              <a:ext uri="{FF2B5EF4-FFF2-40B4-BE49-F238E27FC236}">
                <a16:creationId xmlns:a16="http://schemas.microsoft.com/office/drawing/2014/main" id="{13CF5B4F-43CF-0ED5-C670-1FED91D4B427}"/>
              </a:ext>
              <a:ext uri="{C183D7F6-B498-43B3-948B-1728B52AA6E4}">
                <adec:decorative xmlns:adec="http://schemas.microsoft.com/office/drawing/2017/decorative" val="1"/>
              </a:ext>
            </a:extLst>
          </p:cNvPr>
          <p:cNvSpPr/>
          <p:nvPr/>
        </p:nvSpPr>
        <p:spPr>
          <a:xfrm>
            <a:off x="7441896" y="5033525"/>
            <a:ext cx="309985" cy="309935"/>
          </a:xfrm>
          <a:custGeom>
            <a:avLst/>
            <a:gdLst>
              <a:gd name="connsiteX0" fmla="*/ 232490 w 232489"/>
              <a:gd name="connsiteY0" fmla="*/ 116226 h 232451"/>
              <a:gd name="connsiteX1" fmla="*/ 116248 w 232489"/>
              <a:gd name="connsiteY1" fmla="*/ 0 h 232451"/>
              <a:gd name="connsiteX2" fmla="*/ 6 w 232489"/>
              <a:gd name="connsiteY2" fmla="*/ 116226 h 232451"/>
              <a:gd name="connsiteX3" fmla="*/ 116248 w 232489"/>
              <a:gd name="connsiteY3" fmla="*/ 232451 h 232451"/>
              <a:gd name="connsiteX4" fmla="*/ 232490 w 232489"/>
              <a:gd name="connsiteY4" fmla="*/ 116226 h 232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89" h="232451">
                <a:moveTo>
                  <a:pt x="232490" y="116226"/>
                </a:moveTo>
                <a:cubicBezTo>
                  <a:pt x="232490" y="51864"/>
                  <a:pt x="179993" y="0"/>
                  <a:pt x="116248" y="0"/>
                </a:cubicBezTo>
                <a:cubicBezTo>
                  <a:pt x="52502" y="0"/>
                  <a:pt x="6" y="52489"/>
                  <a:pt x="6" y="116226"/>
                </a:cubicBezTo>
                <a:cubicBezTo>
                  <a:pt x="-619" y="180587"/>
                  <a:pt x="51877" y="232451"/>
                  <a:pt x="116248" y="232451"/>
                </a:cubicBezTo>
                <a:cubicBezTo>
                  <a:pt x="181243" y="232451"/>
                  <a:pt x="232490" y="179962"/>
                  <a:pt x="232490" y="116226"/>
                </a:cubicBezTo>
                <a:close/>
              </a:path>
            </a:pathLst>
          </a:custGeom>
          <a:solidFill>
            <a:srgbClr val="38B449"/>
          </a:solidFill>
          <a:ln w="6246" cap="flat">
            <a:noFill/>
            <a:prstDash val="solid"/>
            <a:miter/>
          </a:ln>
        </p:spPr>
        <p:txBody>
          <a:bodyPr rtlCol="0" anchor="ctr"/>
          <a:lstStyle/>
          <a:p>
            <a:endParaRPr lang="en-GB" sz="2400"/>
          </a:p>
        </p:txBody>
      </p:sp>
      <p:grpSp>
        <p:nvGrpSpPr>
          <p:cNvPr id="63" name="Group 62">
            <a:extLst>
              <a:ext uri="{FF2B5EF4-FFF2-40B4-BE49-F238E27FC236}">
                <a16:creationId xmlns:a16="http://schemas.microsoft.com/office/drawing/2014/main" id="{39F6AC73-02AD-BD96-3633-58BD13FCB284}"/>
              </a:ext>
              <a:ext uri="{C183D7F6-B498-43B3-948B-1728B52AA6E4}">
                <adec:decorative xmlns:adec="http://schemas.microsoft.com/office/drawing/2017/decorative" val="1"/>
              </a:ext>
            </a:extLst>
          </p:cNvPr>
          <p:cNvGrpSpPr/>
          <p:nvPr/>
        </p:nvGrpSpPr>
        <p:grpSpPr>
          <a:xfrm>
            <a:off x="6830327" y="5588793"/>
            <a:ext cx="1043213" cy="1098489"/>
            <a:chOff x="5122745" y="4191594"/>
            <a:chExt cx="782410" cy="823867"/>
          </a:xfrm>
        </p:grpSpPr>
        <p:sp>
          <p:nvSpPr>
            <p:cNvPr id="31" name="Freeform 30">
              <a:extLst>
                <a:ext uri="{FF2B5EF4-FFF2-40B4-BE49-F238E27FC236}">
                  <a16:creationId xmlns:a16="http://schemas.microsoft.com/office/drawing/2014/main" id="{CA188C3E-B67E-76D5-BBD2-88D036911820}"/>
                </a:ext>
              </a:extLst>
            </p:cNvPr>
            <p:cNvSpPr/>
            <p:nvPr/>
          </p:nvSpPr>
          <p:spPr>
            <a:xfrm flipH="1" flipV="1">
              <a:off x="5122745" y="4645276"/>
              <a:ext cx="370596" cy="370185"/>
            </a:xfrm>
            <a:custGeom>
              <a:avLst/>
              <a:gdLst>
                <a:gd name="connsiteX0" fmla="*/ 646207 w 646206"/>
                <a:gd name="connsiteY0" fmla="*/ 323057 h 645489"/>
                <a:gd name="connsiteX1" fmla="*/ 323103 w 646206"/>
                <a:gd name="connsiteY1" fmla="*/ 0 h 645489"/>
                <a:gd name="connsiteX2" fmla="*/ 0 w 646206"/>
                <a:gd name="connsiteY2" fmla="*/ 323057 h 645489"/>
                <a:gd name="connsiteX3" fmla="*/ 0 w 646206"/>
                <a:gd name="connsiteY3" fmla="*/ 333680 h 645489"/>
                <a:gd name="connsiteX4" fmla="*/ 346227 w 646206"/>
                <a:gd name="connsiteY4" fmla="*/ 645489 h 645489"/>
                <a:gd name="connsiteX5" fmla="*/ 646207 w 646206"/>
                <a:gd name="connsiteY5" fmla="*/ 323057 h 64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206" h="645489">
                  <a:moveTo>
                    <a:pt x="646207" y="323057"/>
                  </a:moveTo>
                  <a:cubicBezTo>
                    <a:pt x="646207" y="144345"/>
                    <a:pt x="501217" y="0"/>
                    <a:pt x="323103" y="0"/>
                  </a:cubicBezTo>
                  <a:cubicBezTo>
                    <a:pt x="144990" y="0"/>
                    <a:pt x="0" y="144345"/>
                    <a:pt x="0" y="323057"/>
                  </a:cubicBezTo>
                  <a:cubicBezTo>
                    <a:pt x="0" y="326806"/>
                    <a:pt x="0" y="329931"/>
                    <a:pt x="0" y="333680"/>
                  </a:cubicBezTo>
                  <a:cubicBezTo>
                    <a:pt x="156240" y="381795"/>
                    <a:pt x="282481" y="496770"/>
                    <a:pt x="346227" y="645489"/>
                  </a:cubicBezTo>
                  <a:cubicBezTo>
                    <a:pt x="513716" y="633616"/>
                    <a:pt x="646207" y="493646"/>
                    <a:pt x="646207" y="323057"/>
                  </a:cubicBezTo>
                  <a:close/>
                </a:path>
              </a:pathLst>
            </a:custGeom>
            <a:solidFill>
              <a:srgbClr val="652D90"/>
            </a:solidFill>
            <a:ln w="6246" cap="flat">
              <a:noFill/>
              <a:prstDash val="solid"/>
              <a:miter/>
            </a:ln>
          </p:spPr>
          <p:txBody>
            <a:bodyPr rtlCol="0" anchor="ctr"/>
            <a:lstStyle/>
            <a:p>
              <a:endParaRPr lang="en-GB" sz="2400"/>
            </a:p>
          </p:txBody>
        </p:sp>
        <p:sp>
          <p:nvSpPr>
            <p:cNvPr id="33" name="Freeform 32">
              <a:extLst>
                <a:ext uri="{FF2B5EF4-FFF2-40B4-BE49-F238E27FC236}">
                  <a16:creationId xmlns:a16="http://schemas.microsoft.com/office/drawing/2014/main" id="{EC8C5FE9-BC12-7CC5-C040-BAEE76FAE2D4}"/>
                </a:ext>
              </a:extLst>
            </p:cNvPr>
            <p:cNvSpPr/>
            <p:nvPr/>
          </p:nvSpPr>
          <p:spPr>
            <a:xfrm flipH="1" flipV="1">
              <a:off x="5187976" y="4191594"/>
              <a:ext cx="212179" cy="218240"/>
            </a:xfrm>
            <a:custGeom>
              <a:avLst/>
              <a:gdLst>
                <a:gd name="connsiteX0" fmla="*/ 0 w 369975"/>
                <a:gd name="connsiteY0" fmla="*/ 254946 h 380544"/>
                <a:gd name="connsiteX1" fmla="*/ 179363 w 369975"/>
                <a:gd name="connsiteY1" fmla="*/ 380545 h 380544"/>
                <a:gd name="connsiteX2" fmla="*/ 369975 w 369975"/>
                <a:gd name="connsiteY2" fmla="*/ 189960 h 380544"/>
                <a:gd name="connsiteX3" fmla="*/ 193112 w 369975"/>
                <a:gd name="connsiteY3" fmla="*/ 0 h 380544"/>
                <a:gd name="connsiteX4" fmla="*/ 0 w 369975"/>
                <a:gd name="connsiteY4" fmla="*/ 254946 h 380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975" h="380544">
                  <a:moveTo>
                    <a:pt x="0" y="254946"/>
                  </a:moveTo>
                  <a:cubicBezTo>
                    <a:pt x="26248" y="328056"/>
                    <a:pt x="96869" y="380545"/>
                    <a:pt x="179363" y="380545"/>
                  </a:cubicBezTo>
                  <a:cubicBezTo>
                    <a:pt x="284981" y="380545"/>
                    <a:pt x="369975" y="295563"/>
                    <a:pt x="369975" y="189960"/>
                  </a:cubicBezTo>
                  <a:cubicBezTo>
                    <a:pt x="369975" y="89356"/>
                    <a:pt x="291856" y="6874"/>
                    <a:pt x="193112" y="0"/>
                  </a:cubicBezTo>
                  <a:cubicBezTo>
                    <a:pt x="154990" y="103103"/>
                    <a:pt x="86869" y="191210"/>
                    <a:pt x="0" y="254946"/>
                  </a:cubicBezTo>
                  <a:close/>
                </a:path>
              </a:pathLst>
            </a:custGeom>
            <a:solidFill>
              <a:srgbClr val="EC008B"/>
            </a:solidFill>
            <a:ln w="6246" cap="flat">
              <a:noFill/>
              <a:prstDash val="solid"/>
              <a:miter/>
            </a:ln>
          </p:spPr>
          <p:txBody>
            <a:bodyPr rtlCol="0" anchor="ctr"/>
            <a:lstStyle/>
            <a:p>
              <a:endParaRPr lang="en-GB" sz="2400"/>
            </a:p>
          </p:txBody>
        </p:sp>
        <p:sp>
          <p:nvSpPr>
            <p:cNvPr id="42" name="Freeform 41">
              <a:extLst>
                <a:ext uri="{FF2B5EF4-FFF2-40B4-BE49-F238E27FC236}">
                  <a16:creationId xmlns:a16="http://schemas.microsoft.com/office/drawing/2014/main" id="{9A118E1F-4B6F-E224-303F-BA0AD5AF4EA3}"/>
                </a:ext>
              </a:extLst>
            </p:cNvPr>
            <p:cNvSpPr/>
            <p:nvPr/>
          </p:nvSpPr>
          <p:spPr>
            <a:xfrm flipH="1" flipV="1">
              <a:off x="5294782" y="4644559"/>
              <a:ext cx="198559" cy="179538"/>
            </a:xfrm>
            <a:custGeom>
              <a:avLst/>
              <a:gdLst>
                <a:gd name="connsiteX0" fmla="*/ 0 w 346226"/>
                <a:gd name="connsiteY0" fmla="*/ 0 h 313059"/>
                <a:gd name="connsiteX1" fmla="*/ 323103 w 346226"/>
                <a:gd name="connsiteY1" fmla="*/ 313059 h 313059"/>
                <a:gd name="connsiteX2" fmla="*/ 346227 w 346226"/>
                <a:gd name="connsiteY2" fmla="*/ 312434 h 313059"/>
                <a:gd name="connsiteX3" fmla="*/ 0 w 346226"/>
                <a:gd name="connsiteY3" fmla="*/ 0 h 313059"/>
              </a:gdLst>
              <a:ahLst/>
              <a:cxnLst>
                <a:cxn ang="0">
                  <a:pos x="connsiteX0" y="connsiteY0"/>
                </a:cxn>
                <a:cxn ang="0">
                  <a:pos x="connsiteX1" y="connsiteY1"/>
                </a:cxn>
                <a:cxn ang="0">
                  <a:pos x="connsiteX2" y="connsiteY2"/>
                </a:cxn>
                <a:cxn ang="0">
                  <a:pos x="connsiteX3" y="connsiteY3"/>
                </a:cxn>
              </a:cxnLst>
              <a:rect l="l" t="t" r="r" b="b"/>
              <a:pathLst>
                <a:path w="346226" h="313059">
                  <a:moveTo>
                    <a:pt x="0" y="0"/>
                  </a:moveTo>
                  <a:cubicBezTo>
                    <a:pt x="5625" y="173714"/>
                    <a:pt x="148115" y="313059"/>
                    <a:pt x="323103" y="313059"/>
                  </a:cubicBezTo>
                  <a:cubicBezTo>
                    <a:pt x="330603" y="313059"/>
                    <a:pt x="338727" y="312434"/>
                    <a:pt x="346227" y="312434"/>
                  </a:cubicBezTo>
                  <a:cubicBezTo>
                    <a:pt x="282481" y="163091"/>
                    <a:pt x="156240" y="48115"/>
                    <a:pt x="0" y="0"/>
                  </a:cubicBezTo>
                  <a:close/>
                </a:path>
              </a:pathLst>
            </a:custGeom>
            <a:solidFill>
              <a:srgbClr val="171B52"/>
            </a:solidFill>
            <a:ln w="6246" cap="flat">
              <a:noFill/>
              <a:prstDash val="solid"/>
              <a:miter/>
            </a:ln>
          </p:spPr>
          <p:txBody>
            <a:bodyPr rtlCol="0" anchor="ctr"/>
            <a:lstStyle/>
            <a:p>
              <a:endParaRPr lang="en-GB" sz="2400"/>
            </a:p>
          </p:txBody>
        </p:sp>
        <p:sp>
          <p:nvSpPr>
            <p:cNvPr id="43" name="Freeform 42">
              <a:extLst>
                <a:ext uri="{FF2B5EF4-FFF2-40B4-BE49-F238E27FC236}">
                  <a16:creationId xmlns:a16="http://schemas.microsoft.com/office/drawing/2014/main" id="{AF4D50C9-D641-FD7F-B169-C65467E637DE}"/>
                </a:ext>
              </a:extLst>
            </p:cNvPr>
            <p:cNvSpPr/>
            <p:nvPr/>
          </p:nvSpPr>
          <p:spPr>
            <a:xfrm flipH="1" flipV="1">
              <a:off x="5289047" y="4263624"/>
              <a:ext cx="117559" cy="146569"/>
            </a:xfrm>
            <a:custGeom>
              <a:avLst/>
              <a:gdLst>
                <a:gd name="connsiteX0" fmla="*/ 0 w 204986"/>
                <a:gd name="connsiteY0" fmla="*/ 190585 h 255571"/>
                <a:gd name="connsiteX1" fmla="*/ 11249 w 204986"/>
                <a:gd name="connsiteY1" fmla="*/ 255571 h 255571"/>
                <a:gd name="connsiteX2" fmla="*/ 204986 w 204986"/>
                <a:gd name="connsiteY2" fmla="*/ 625 h 255571"/>
                <a:gd name="connsiteX3" fmla="*/ 190612 w 204986"/>
                <a:gd name="connsiteY3" fmla="*/ 0 h 255571"/>
                <a:gd name="connsiteX4" fmla="*/ 0 w 204986"/>
                <a:gd name="connsiteY4" fmla="*/ 190585 h 255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986" h="255571">
                  <a:moveTo>
                    <a:pt x="0" y="190585"/>
                  </a:moveTo>
                  <a:cubicBezTo>
                    <a:pt x="0" y="213705"/>
                    <a:pt x="3750" y="235575"/>
                    <a:pt x="11249" y="255571"/>
                  </a:cubicBezTo>
                  <a:cubicBezTo>
                    <a:pt x="98743" y="191835"/>
                    <a:pt x="166864" y="103728"/>
                    <a:pt x="204986" y="625"/>
                  </a:cubicBezTo>
                  <a:cubicBezTo>
                    <a:pt x="200611" y="0"/>
                    <a:pt x="195612" y="0"/>
                    <a:pt x="190612" y="0"/>
                  </a:cubicBezTo>
                  <a:cubicBezTo>
                    <a:pt x="85619" y="0"/>
                    <a:pt x="0" y="84982"/>
                    <a:pt x="0" y="190585"/>
                  </a:cubicBezTo>
                  <a:close/>
                </a:path>
              </a:pathLst>
            </a:custGeom>
            <a:solidFill>
              <a:srgbClr val="30034E"/>
            </a:solidFill>
            <a:ln w="6246" cap="flat">
              <a:noFill/>
              <a:prstDash val="solid"/>
              <a:miter/>
            </a:ln>
          </p:spPr>
          <p:txBody>
            <a:bodyPr rtlCol="0" anchor="ctr"/>
            <a:lstStyle/>
            <a:p>
              <a:endParaRPr lang="en-GB" sz="2400"/>
            </a:p>
          </p:txBody>
        </p:sp>
        <p:sp>
          <p:nvSpPr>
            <p:cNvPr id="60" name="Freeform 59">
              <a:extLst>
                <a:ext uri="{FF2B5EF4-FFF2-40B4-BE49-F238E27FC236}">
                  <a16:creationId xmlns:a16="http://schemas.microsoft.com/office/drawing/2014/main" id="{46EB9371-01AD-D79A-4104-06097784E7D5}"/>
                </a:ext>
              </a:extLst>
            </p:cNvPr>
            <p:cNvSpPr/>
            <p:nvPr userDrawn="1"/>
          </p:nvSpPr>
          <p:spPr>
            <a:xfrm flipH="1" flipV="1">
              <a:off x="5269335" y="4202344"/>
              <a:ext cx="635820" cy="635729"/>
            </a:xfrm>
            <a:custGeom>
              <a:avLst/>
              <a:gdLst>
                <a:gd name="connsiteX0" fmla="*/ 718077 w 1108675"/>
                <a:gd name="connsiteY0" fmla="*/ 24370 h 1108516"/>
                <a:gd name="connsiteX1" fmla="*/ 554338 w 1108675"/>
                <a:gd name="connsiteY1" fmla="*/ 0 h 1108516"/>
                <a:gd name="connsiteX2" fmla="*/ 0 w 1108675"/>
                <a:gd name="connsiteY2" fmla="*/ 554258 h 1108516"/>
                <a:gd name="connsiteX3" fmla="*/ 554338 w 1108675"/>
                <a:gd name="connsiteY3" fmla="*/ 1108516 h 1108516"/>
                <a:gd name="connsiteX4" fmla="*/ 880566 w 1108675"/>
                <a:gd name="connsiteY4" fmla="*/ 1002289 h 1108516"/>
                <a:gd name="connsiteX5" fmla="*/ 869317 w 1108675"/>
                <a:gd name="connsiteY5" fmla="*/ 937302 h 1108516"/>
                <a:gd name="connsiteX6" fmla="*/ 1059929 w 1108675"/>
                <a:gd name="connsiteY6" fmla="*/ 746718 h 1108516"/>
                <a:gd name="connsiteX7" fmla="*/ 1074303 w 1108675"/>
                <a:gd name="connsiteY7" fmla="*/ 747343 h 1108516"/>
                <a:gd name="connsiteX8" fmla="*/ 1108676 w 1108675"/>
                <a:gd name="connsiteY8" fmla="*/ 554258 h 1108516"/>
                <a:gd name="connsiteX9" fmla="*/ 1064304 w 1108675"/>
                <a:gd name="connsiteY9" fmla="*/ 336804 h 1108516"/>
                <a:gd name="connsiteX10" fmla="*/ 1041180 w 1108675"/>
                <a:gd name="connsiteY10" fmla="*/ 337429 h 1108516"/>
                <a:gd name="connsiteX11" fmla="*/ 718077 w 1108675"/>
                <a:gd name="connsiteY11" fmla="*/ 24370 h 1108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8675" h="1108516">
                  <a:moveTo>
                    <a:pt x="718077" y="24370"/>
                  </a:moveTo>
                  <a:cubicBezTo>
                    <a:pt x="666205" y="8123"/>
                    <a:pt x="611209" y="0"/>
                    <a:pt x="554338" y="0"/>
                  </a:cubicBezTo>
                  <a:cubicBezTo>
                    <a:pt x="248108" y="0"/>
                    <a:pt x="0" y="248073"/>
                    <a:pt x="0" y="554258"/>
                  </a:cubicBezTo>
                  <a:cubicBezTo>
                    <a:pt x="0" y="860444"/>
                    <a:pt x="248733" y="1108516"/>
                    <a:pt x="554338" y="1108516"/>
                  </a:cubicBezTo>
                  <a:cubicBezTo>
                    <a:pt x="676205" y="1108516"/>
                    <a:pt x="788697" y="1069150"/>
                    <a:pt x="880566" y="1002289"/>
                  </a:cubicBezTo>
                  <a:cubicBezTo>
                    <a:pt x="873066" y="982293"/>
                    <a:pt x="869317" y="960423"/>
                    <a:pt x="869317" y="937302"/>
                  </a:cubicBezTo>
                  <a:cubicBezTo>
                    <a:pt x="869317" y="831700"/>
                    <a:pt x="954936" y="746718"/>
                    <a:pt x="1059929" y="746718"/>
                  </a:cubicBezTo>
                  <a:cubicBezTo>
                    <a:pt x="1064929" y="746718"/>
                    <a:pt x="1069303" y="746718"/>
                    <a:pt x="1074303" y="747343"/>
                  </a:cubicBezTo>
                  <a:cubicBezTo>
                    <a:pt x="1096801" y="687355"/>
                    <a:pt x="1108676" y="622369"/>
                    <a:pt x="1108676" y="554258"/>
                  </a:cubicBezTo>
                  <a:cubicBezTo>
                    <a:pt x="1108676" y="476775"/>
                    <a:pt x="1093052" y="403665"/>
                    <a:pt x="1064304" y="336804"/>
                  </a:cubicBezTo>
                  <a:cubicBezTo>
                    <a:pt x="1056804" y="337429"/>
                    <a:pt x="1049305" y="337429"/>
                    <a:pt x="1041180" y="337429"/>
                  </a:cubicBezTo>
                  <a:cubicBezTo>
                    <a:pt x="866192" y="336804"/>
                    <a:pt x="723701" y="198083"/>
                    <a:pt x="718077" y="24370"/>
                  </a:cubicBezTo>
                  <a:close/>
                </a:path>
              </a:pathLst>
            </a:custGeom>
            <a:solidFill>
              <a:srgbClr val="399996"/>
            </a:solidFill>
            <a:ln w="6246" cap="flat">
              <a:noFill/>
              <a:prstDash val="solid"/>
              <a:miter/>
            </a:ln>
          </p:spPr>
          <p:txBody>
            <a:bodyPr rtlCol="0" anchor="ctr"/>
            <a:lstStyle/>
            <a:p>
              <a:endParaRPr lang="en-GB" sz="2400"/>
            </a:p>
          </p:txBody>
        </p:sp>
      </p:grpSp>
      <p:grpSp>
        <p:nvGrpSpPr>
          <p:cNvPr id="64" name="Group 63">
            <a:extLst>
              <a:ext uri="{FF2B5EF4-FFF2-40B4-BE49-F238E27FC236}">
                <a16:creationId xmlns:a16="http://schemas.microsoft.com/office/drawing/2014/main" id="{7531E2C8-78A6-6798-B246-5D36B1A0456E}"/>
              </a:ext>
              <a:ext uri="{C183D7F6-B498-43B3-948B-1728B52AA6E4}">
                <adec:decorative xmlns:adec="http://schemas.microsoft.com/office/drawing/2017/decorative" val="1"/>
              </a:ext>
            </a:extLst>
          </p:cNvPr>
          <p:cNvGrpSpPr/>
          <p:nvPr/>
        </p:nvGrpSpPr>
        <p:grpSpPr>
          <a:xfrm>
            <a:off x="7026981" y="3025350"/>
            <a:ext cx="845776" cy="906476"/>
            <a:chOff x="5270236" y="2269012"/>
            <a:chExt cx="634332" cy="679857"/>
          </a:xfrm>
        </p:grpSpPr>
        <p:sp>
          <p:nvSpPr>
            <p:cNvPr id="30" name="Freeform 29">
              <a:extLst>
                <a:ext uri="{FF2B5EF4-FFF2-40B4-BE49-F238E27FC236}">
                  <a16:creationId xmlns:a16="http://schemas.microsoft.com/office/drawing/2014/main" id="{ECC38C61-3197-6F6C-0103-26CCF51730D7}"/>
                </a:ext>
              </a:extLst>
            </p:cNvPr>
            <p:cNvSpPr/>
            <p:nvPr/>
          </p:nvSpPr>
          <p:spPr>
            <a:xfrm>
              <a:off x="5270236" y="2269012"/>
              <a:ext cx="312479" cy="311809"/>
            </a:xfrm>
            <a:custGeom>
              <a:avLst/>
              <a:gdLst>
                <a:gd name="connsiteX0" fmla="*/ 156865 w 312479"/>
                <a:gd name="connsiteY0" fmla="*/ 311809 h 311809"/>
                <a:gd name="connsiteX1" fmla="*/ 181863 w 312479"/>
                <a:gd name="connsiteY1" fmla="*/ 309935 h 311809"/>
                <a:gd name="connsiteX2" fmla="*/ 308104 w 312479"/>
                <a:gd name="connsiteY2" fmla="*/ 193084 h 311809"/>
                <a:gd name="connsiteX3" fmla="*/ 312479 w 312479"/>
                <a:gd name="connsiteY3" fmla="*/ 156217 h 311809"/>
                <a:gd name="connsiteX4" fmla="*/ 156240 w 312479"/>
                <a:gd name="connsiteY4" fmla="*/ 0 h 311809"/>
                <a:gd name="connsiteX5" fmla="*/ 0 w 312479"/>
                <a:gd name="connsiteY5" fmla="*/ 156217 h 311809"/>
                <a:gd name="connsiteX6" fmla="*/ 156865 w 312479"/>
                <a:gd name="connsiteY6" fmla="*/ 311809 h 31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79" h="311809">
                  <a:moveTo>
                    <a:pt x="156865" y="311809"/>
                  </a:moveTo>
                  <a:cubicBezTo>
                    <a:pt x="165614" y="311809"/>
                    <a:pt x="173738" y="311184"/>
                    <a:pt x="181863" y="309935"/>
                  </a:cubicBezTo>
                  <a:cubicBezTo>
                    <a:pt x="208111" y="256821"/>
                    <a:pt x="253108" y="214955"/>
                    <a:pt x="308104" y="193084"/>
                  </a:cubicBezTo>
                  <a:cubicBezTo>
                    <a:pt x="311229" y="181212"/>
                    <a:pt x="312479" y="168714"/>
                    <a:pt x="312479" y="156217"/>
                  </a:cubicBezTo>
                  <a:cubicBezTo>
                    <a:pt x="312479" y="69985"/>
                    <a:pt x="242484" y="0"/>
                    <a:pt x="156240" y="0"/>
                  </a:cubicBezTo>
                  <a:cubicBezTo>
                    <a:pt x="69995" y="0"/>
                    <a:pt x="0" y="69985"/>
                    <a:pt x="0" y="156217"/>
                  </a:cubicBezTo>
                  <a:cubicBezTo>
                    <a:pt x="0" y="242449"/>
                    <a:pt x="70620" y="311809"/>
                    <a:pt x="156865" y="311809"/>
                  </a:cubicBezTo>
                  <a:close/>
                </a:path>
              </a:pathLst>
            </a:custGeom>
            <a:solidFill>
              <a:srgbClr val="652D90"/>
            </a:solidFill>
            <a:ln w="6246" cap="flat">
              <a:noFill/>
              <a:prstDash val="solid"/>
              <a:miter/>
            </a:ln>
          </p:spPr>
          <p:txBody>
            <a:bodyPr rtlCol="0" anchor="ctr"/>
            <a:lstStyle/>
            <a:p>
              <a:endParaRPr lang="en-GB" sz="2400"/>
            </a:p>
          </p:txBody>
        </p:sp>
        <p:sp>
          <p:nvSpPr>
            <p:cNvPr id="36" name="Freeform 35">
              <a:extLst>
                <a:ext uri="{FF2B5EF4-FFF2-40B4-BE49-F238E27FC236}">
                  <a16:creationId xmlns:a16="http://schemas.microsoft.com/office/drawing/2014/main" id="{DAC3E99C-413E-645A-C438-55E405C38F51}"/>
                </a:ext>
              </a:extLst>
            </p:cNvPr>
            <p:cNvSpPr/>
            <p:nvPr/>
          </p:nvSpPr>
          <p:spPr>
            <a:xfrm>
              <a:off x="5438975" y="2813273"/>
              <a:ext cx="144990" cy="135596"/>
            </a:xfrm>
            <a:custGeom>
              <a:avLst/>
              <a:gdLst>
                <a:gd name="connsiteX0" fmla="*/ 27498 w 144990"/>
                <a:gd name="connsiteY0" fmla="*/ 0 h 135596"/>
                <a:gd name="connsiteX1" fmla="*/ 0 w 144990"/>
                <a:gd name="connsiteY1" fmla="*/ 58738 h 135596"/>
                <a:gd name="connsiteX2" fmla="*/ 76870 w 144990"/>
                <a:gd name="connsiteY2" fmla="*/ 135597 h 135596"/>
                <a:gd name="connsiteX3" fmla="*/ 144990 w 144990"/>
                <a:gd name="connsiteY3" fmla="*/ 93730 h 135596"/>
                <a:gd name="connsiteX4" fmla="*/ 27498 w 144990"/>
                <a:gd name="connsiteY4" fmla="*/ 0 h 135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90" h="135596">
                  <a:moveTo>
                    <a:pt x="27498" y="0"/>
                  </a:moveTo>
                  <a:cubicBezTo>
                    <a:pt x="10624" y="14372"/>
                    <a:pt x="0" y="34993"/>
                    <a:pt x="0" y="58738"/>
                  </a:cubicBezTo>
                  <a:cubicBezTo>
                    <a:pt x="0" y="101229"/>
                    <a:pt x="34373" y="135597"/>
                    <a:pt x="76870" y="135597"/>
                  </a:cubicBezTo>
                  <a:cubicBezTo>
                    <a:pt x="106868" y="135597"/>
                    <a:pt x="132491" y="118725"/>
                    <a:pt x="144990" y="93730"/>
                  </a:cubicBezTo>
                  <a:cubicBezTo>
                    <a:pt x="96869" y="76234"/>
                    <a:pt x="55621" y="43116"/>
                    <a:pt x="27498" y="0"/>
                  </a:cubicBezTo>
                  <a:close/>
                </a:path>
              </a:pathLst>
            </a:custGeom>
            <a:solidFill>
              <a:srgbClr val="EC008B"/>
            </a:solidFill>
            <a:ln w="6246" cap="flat">
              <a:noFill/>
              <a:prstDash val="solid"/>
              <a:miter/>
            </a:ln>
          </p:spPr>
          <p:txBody>
            <a:bodyPr rtlCol="0" anchor="ctr"/>
            <a:lstStyle/>
            <a:p>
              <a:endParaRPr lang="en-GB" sz="2400"/>
            </a:p>
          </p:txBody>
        </p:sp>
        <p:sp>
          <p:nvSpPr>
            <p:cNvPr id="45" name="Freeform 44">
              <a:extLst>
                <a:ext uri="{FF2B5EF4-FFF2-40B4-BE49-F238E27FC236}">
                  <a16:creationId xmlns:a16="http://schemas.microsoft.com/office/drawing/2014/main" id="{E4DE0AFD-7E2E-3759-DE8F-4C7E7274A123}"/>
                </a:ext>
              </a:extLst>
            </p:cNvPr>
            <p:cNvSpPr/>
            <p:nvPr/>
          </p:nvSpPr>
          <p:spPr>
            <a:xfrm>
              <a:off x="5452099" y="2462097"/>
              <a:ext cx="126241" cy="116850"/>
            </a:xfrm>
            <a:custGeom>
              <a:avLst/>
              <a:gdLst>
                <a:gd name="connsiteX0" fmla="*/ 0 w 126241"/>
                <a:gd name="connsiteY0" fmla="*/ 116850 h 116850"/>
                <a:gd name="connsiteX1" fmla="*/ 126242 w 126241"/>
                <a:gd name="connsiteY1" fmla="*/ 0 h 116850"/>
                <a:gd name="connsiteX2" fmla="*/ 0 w 126241"/>
                <a:gd name="connsiteY2" fmla="*/ 116850 h 116850"/>
              </a:gdLst>
              <a:ahLst/>
              <a:cxnLst>
                <a:cxn ang="0">
                  <a:pos x="connsiteX0" y="connsiteY0"/>
                </a:cxn>
                <a:cxn ang="0">
                  <a:pos x="connsiteX1" y="connsiteY1"/>
                </a:cxn>
                <a:cxn ang="0">
                  <a:pos x="connsiteX2" y="connsiteY2"/>
                </a:cxn>
              </a:cxnLst>
              <a:rect l="l" t="t" r="r" b="b"/>
              <a:pathLst>
                <a:path w="126241" h="116850">
                  <a:moveTo>
                    <a:pt x="0" y="116850"/>
                  </a:moveTo>
                  <a:cubicBezTo>
                    <a:pt x="61871" y="106853"/>
                    <a:pt x="111867" y="59987"/>
                    <a:pt x="126242" y="0"/>
                  </a:cubicBezTo>
                  <a:cubicBezTo>
                    <a:pt x="71245" y="21246"/>
                    <a:pt x="26248" y="63737"/>
                    <a:pt x="0" y="116850"/>
                  </a:cubicBezTo>
                  <a:close/>
                </a:path>
              </a:pathLst>
            </a:custGeom>
            <a:solidFill>
              <a:srgbClr val="081E82"/>
            </a:solidFill>
            <a:ln w="6246" cap="flat">
              <a:noFill/>
              <a:prstDash val="solid"/>
              <a:miter/>
            </a:ln>
          </p:spPr>
          <p:txBody>
            <a:bodyPr rtlCol="0" anchor="ctr"/>
            <a:lstStyle/>
            <a:p>
              <a:endParaRPr lang="en-GB" sz="2400"/>
            </a:p>
          </p:txBody>
        </p:sp>
        <p:sp>
          <p:nvSpPr>
            <p:cNvPr id="46" name="Freeform 45">
              <a:extLst>
                <a:ext uri="{FF2B5EF4-FFF2-40B4-BE49-F238E27FC236}">
                  <a16:creationId xmlns:a16="http://schemas.microsoft.com/office/drawing/2014/main" id="{08A32054-677F-4848-C784-5DA73FB4E5F7}"/>
                </a:ext>
              </a:extLst>
            </p:cNvPr>
            <p:cNvSpPr/>
            <p:nvPr/>
          </p:nvSpPr>
          <p:spPr>
            <a:xfrm>
              <a:off x="5467098" y="2795151"/>
              <a:ext cx="126866" cy="111851"/>
            </a:xfrm>
            <a:custGeom>
              <a:avLst/>
              <a:gdLst>
                <a:gd name="connsiteX0" fmla="*/ 49372 w 126866"/>
                <a:gd name="connsiteY0" fmla="*/ 0 h 111851"/>
                <a:gd name="connsiteX1" fmla="*/ 0 w 126866"/>
                <a:gd name="connsiteY1" fmla="*/ 18121 h 111851"/>
                <a:gd name="connsiteX2" fmla="*/ 118117 w 126866"/>
                <a:gd name="connsiteY2" fmla="*/ 111851 h 111851"/>
                <a:gd name="connsiteX3" fmla="*/ 126867 w 126866"/>
                <a:gd name="connsiteY3" fmla="*/ 76234 h 111851"/>
                <a:gd name="connsiteX4" fmla="*/ 49372 w 126866"/>
                <a:gd name="connsiteY4" fmla="*/ 0 h 111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66" h="111851">
                  <a:moveTo>
                    <a:pt x="49372" y="0"/>
                  </a:moveTo>
                  <a:cubicBezTo>
                    <a:pt x="30623" y="0"/>
                    <a:pt x="13124" y="6874"/>
                    <a:pt x="0" y="18121"/>
                  </a:cubicBezTo>
                  <a:cubicBezTo>
                    <a:pt x="28123" y="61237"/>
                    <a:pt x="69370" y="94355"/>
                    <a:pt x="118117" y="111851"/>
                  </a:cubicBezTo>
                  <a:cubicBezTo>
                    <a:pt x="123742" y="101229"/>
                    <a:pt x="126867" y="89356"/>
                    <a:pt x="126867" y="76234"/>
                  </a:cubicBezTo>
                  <a:cubicBezTo>
                    <a:pt x="126242" y="34368"/>
                    <a:pt x="91869" y="0"/>
                    <a:pt x="49372" y="0"/>
                  </a:cubicBezTo>
                  <a:close/>
                </a:path>
              </a:pathLst>
            </a:custGeom>
            <a:solidFill>
              <a:srgbClr val="00007C"/>
            </a:solidFill>
            <a:ln w="6246" cap="flat">
              <a:noFill/>
              <a:prstDash val="solid"/>
              <a:miter/>
            </a:ln>
          </p:spPr>
          <p:txBody>
            <a:bodyPr rtlCol="0" anchor="ctr"/>
            <a:lstStyle/>
            <a:p>
              <a:endParaRPr lang="en-GB" sz="2400"/>
            </a:p>
          </p:txBody>
        </p:sp>
        <p:sp>
          <p:nvSpPr>
            <p:cNvPr id="62" name="Freeform 61">
              <a:extLst>
                <a:ext uri="{FF2B5EF4-FFF2-40B4-BE49-F238E27FC236}">
                  <a16:creationId xmlns:a16="http://schemas.microsoft.com/office/drawing/2014/main" id="{F9834E30-12C0-3697-F290-5299384F0171}"/>
                </a:ext>
              </a:extLst>
            </p:cNvPr>
            <p:cNvSpPr/>
            <p:nvPr userDrawn="1"/>
          </p:nvSpPr>
          <p:spPr>
            <a:xfrm>
              <a:off x="5427726" y="2444600"/>
              <a:ext cx="476842" cy="477399"/>
            </a:xfrm>
            <a:custGeom>
              <a:avLst/>
              <a:gdLst>
                <a:gd name="connsiteX0" fmla="*/ 24373 w 476842"/>
                <a:gd name="connsiteY0" fmla="*/ 134347 h 477399"/>
                <a:gd name="connsiteX1" fmla="*/ 0 w 476842"/>
                <a:gd name="connsiteY1" fmla="*/ 238700 h 477399"/>
                <a:gd name="connsiteX2" fmla="*/ 38747 w 476842"/>
                <a:gd name="connsiteY2" fmla="*/ 368672 h 477399"/>
                <a:gd name="connsiteX3" fmla="*/ 88119 w 476842"/>
                <a:gd name="connsiteY3" fmla="*/ 350551 h 477399"/>
                <a:gd name="connsiteX4" fmla="*/ 164989 w 476842"/>
                <a:gd name="connsiteY4" fmla="*/ 427410 h 477399"/>
                <a:gd name="connsiteX5" fmla="*/ 156240 w 476842"/>
                <a:gd name="connsiteY5" fmla="*/ 463027 h 477399"/>
                <a:gd name="connsiteX6" fmla="*/ 238109 w 476842"/>
                <a:gd name="connsiteY6" fmla="*/ 477399 h 477399"/>
                <a:gd name="connsiteX7" fmla="*/ 476843 w 476842"/>
                <a:gd name="connsiteY7" fmla="*/ 238700 h 477399"/>
                <a:gd name="connsiteX8" fmla="*/ 238109 w 476842"/>
                <a:gd name="connsiteY8" fmla="*/ 0 h 477399"/>
                <a:gd name="connsiteX9" fmla="*/ 149990 w 476842"/>
                <a:gd name="connsiteY9" fmla="*/ 16872 h 477399"/>
                <a:gd name="connsiteX10" fmla="*/ 24373 w 476842"/>
                <a:gd name="connsiteY10" fmla="*/ 134347 h 477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6842" h="477399">
                  <a:moveTo>
                    <a:pt x="24373" y="134347"/>
                  </a:moveTo>
                  <a:cubicBezTo>
                    <a:pt x="8749" y="166215"/>
                    <a:pt x="0" y="201208"/>
                    <a:pt x="0" y="238700"/>
                  </a:cubicBezTo>
                  <a:cubicBezTo>
                    <a:pt x="0" y="286815"/>
                    <a:pt x="14374" y="331180"/>
                    <a:pt x="38747" y="368672"/>
                  </a:cubicBezTo>
                  <a:cubicBezTo>
                    <a:pt x="51871" y="357425"/>
                    <a:pt x="69370" y="350551"/>
                    <a:pt x="88119" y="350551"/>
                  </a:cubicBezTo>
                  <a:cubicBezTo>
                    <a:pt x="131241" y="350551"/>
                    <a:pt x="164989" y="384919"/>
                    <a:pt x="164989" y="427410"/>
                  </a:cubicBezTo>
                  <a:cubicBezTo>
                    <a:pt x="164989" y="439907"/>
                    <a:pt x="161864" y="452405"/>
                    <a:pt x="156240" y="463027"/>
                  </a:cubicBezTo>
                  <a:cubicBezTo>
                    <a:pt x="181863" y="472400"/>
                    <a:pt x="209361" y="477399"/>
                    <a:pt x="238109" y="477399"/>
                  </a:cubicBezTo>
                  <a:cubicBezTo>
                    <a:pt x="369975" y="477399"/>
                    <a:pt x="476843" y="369922"/>
                    <a:pt x="476843" y="238700"/>
                  </a:cubicBezTo>
                  <a:cubicBezTo>
                    <a:pt x="476843" y="106853"/>
                    <a:pt x="369350" y="0"/>
                    <a:pt x="238109" y="0"/>
                  </a:cubicBezTo>
                  <a:cubicBezTo>
                    <a:pt x="206861" y="0"/>
                    <a:pt x="177488" y="6249"/>
                    <a:pt x="149990" y="16872"/>
                  </a:cubicBezTo>
                  <a:cubicBezTo>
                    <a:pt x="136241" y="77484"/>
                    <a:pt x="86244" y="123724"/>
                    <a:pt x="24373" y="134347"/>
                  </a:cubicBezTo>
                  <a:close/>
                </a:path>
              </a:pathLst>
            </a:custGeom>
            <a:solidFill>
              <a:srgbClr val="00ADEF"/>
            </a:solidFill>
            <a:ln w="6246" cap="flat">
              <a:noFill/>
              <a:prstDash val="solid"/>
              <a:miter/>
            </a:ln>
          </p:spPr>
          <p:txBody>
            <a:bodyPr rtlCol="0" anchor="ctr"/>
            <a:lstStyle/>
            <a:p>
              <a:endParaRPr lang="en-GB" sz="2400"/>
            </a:p>
          </p:txBody>
        </p:sp>
      </p:grpSp>
      <p:cxnSp>
        <p:nvCxnSpPr>
          <p:cNvPr id="5" name="Straight Connector 4">
            <a:extLst>
              <a:ext uri="{FF2B5EF4-FFF2-40B4-BE49-F238E27FC236}">
                <a16:creationId xmlns:a16="http://schemas.microsoft.com/office/drawing/2014/main" id="{3E5BACBB-8E2B-8863-5535-8E70122F2681}"/>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9" name="Graphic 8" descr="UKRI Economic and Social Research Council (logo)">
            <a:extLst>
              <a:ext uri="{FF2B5EF4-FFF2-40B4-BE49-F238E27FC236}">
                <a16:creationId xmlns:a16="http://schemas.microsoft.com/office/drawing/2014/main" id="{6364BA82-F643-3DD5-1373-084ADC2553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sp>
        <p:nvSpPr>
          <p:cNvPr id="19" name="Picture Placeholder 18">
            <a:extLst>
              <a:ext uri="{FF2B5EF4-FFF2-40B4-BE49-F238E27FC236}">
                <a16:creationId xmlns:a16="http://schemas.microsoft.com/office/drawing/2014/main" id="{6F02F2F4-B176-2021-CEE8-EF1B5C7F40E4}"/>
              </a:ext>
            </a:extLst>
          </p:cNvPr>
          <p:cNvSpPr>
            <a:spLocks noGrp="1"/>
          </p:cNvSpPr>
          <p:nvPr>
            <p:ph type="pic" sz="quarter" idx="12"/>
          </p:nvPr>
        </p:nvSpPr>
        <p:spPr>
          <a:xfrm>
            <a:off x="7658101" y="0"/>
            <a:ext cx="4533900" cy="6858000"/>
          </a:xfrm>
          <a:custGeom>
            <a:avLst/>
            <a:gdLst>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44400 w 3400425"/>
              <a:gd name="connsiteY15" fmla="*/ 1378458 h 5143500"/>
              <a:gd name="connsiteX16" fmla="*/ 168842 w 3400425"/>
              <a:gd name="connsiteY16" fmla="*/ 1178259 h 5143500"/>
              <a:gd name="connsiteX17" fmla="*/ 32885 w 3400425"/>
              <a:gd name="connsiteY17" fmla="*/ 985665 h 5143500"/>
              <a:gd name="connsiteX18" fmla="*/ 0 w 3400425"/>
              <a:gd name="connsiteY18" fmla="*/ 980024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44400 w 3400425"/>
              <a:gd name="connsiteY15" fmla="*/ 1378458 h 5143500"/>
              <a:gd name="connsiteX16" fmla="*/ 32885 w 3400425"/>
              <a:gd name="connsiteY16" fmla="*/ 985665 h 5143500"/>
              <a:gd name="connsiteX17" fmla="*/ 0 w 3400425"/>
              <a:gd name="connsiteY17" fmla="*/ 980024 h 5143500"/>
              <a:gd name="connsiteX18" fmla="*/ 0 w 3400425"/>
              <a:gd name="connsiteY18"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32885 w 3400425"/>
              <a:gd name="connsiteY15" fmla="*/ 985665 h 5143500"/>
              <a:gd name="connsiteX16" fmla="*/ 0 w 3400425"/>
              <a:gd name="connsiteY16" fmla="*/ 980024 h 5143500"/>
              <a:gd name="connsiteX17" fmla="*/ 0 w 3400425"/>
              <a:gd name="connsiteY17"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0 w 3400425"/>
              <a:gd name="connsiteY15" fmla="*/ 980024 h 5143500"/>
              <a:gd name="connsiteX16" fmla="*/ 0 w 3400425"/>
              <a:gd name="connsiteY16"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0 w 3400425"/>
              <a:gd name="connsiteY15"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00425" h="5143500">
                <a:moveTo>
                  <a:pt x="0" y="0"/>
                </a:moveTo>
                <a:lnTo>
                  <a:pt x="3400425" y="0"/>
                </a:lnTo>
                <a:lnTo>
                  <a:pt x="3400425" y="5143500"/>
                </a:lnTo>
                <a:lnTo>
                  <a:pt x="0" y="5143500"/>
                </a:lnTo>
                <a:lnTo>
                  <a:pt x="0" y="4795430"/>
                </a:lnTo>
                <a:lnTo>
                  <a:pt x="21436" y="4783799"/>
                </a:lnTo>
                <a:cubicBezTo>
                  <a:pt x="105999" y="4726685"/>
                  <a:pt x="161580" y="4629956"/>
                  <a:pt x="161580" y="4520209"/>
                </a:cubicBezTo>
                <a:cubicBezTo>
                  <a:pt x="161580" y="4410461"/>
                  <a:pt x="105859" y="4313732"/>
                  <a:pt x="21279" y="4256619"/>
                </a:cubicBezTo>
                <a:lnTo>
                  <a:pt x="0" y="4245072"/>
                </a:lnTo>
                <a:lnTo>
                  <a:pt x="0" y="2906236"/>
                </a:lnTo>
                <a:lnTo>
                  <a:pt x="15193" y="2903155"/>
                </a:lnTo>
                <a:cubicBezTo>
                  <a:pt x="100881" y="2866777"/>
                  <a:pt x="160994" y="2781717"/>
                  <a:pt x="160994" y="2683300"/>
                </a:cubicBezTo>
                <a:cubicBezTo>
                  <a:pt x="160994" y="2584415"/>
                  <a:pt x="100530" y="2499589"/>
                  <a:pt x="14930" y="2463356"/>
                </a:cubicBezTo>
                <a:lnTo>
                  <a:pt x="0" y="2460334"/>
                </a:lnTo>
                <a:lnTo>
                  <a:pt x="0" y="0"/>
                </a:lnTo>
                <a:close/>
              </a:path>
            </a:pathLst>
          </a:custGeom>
          <a:solidFill>
            <a:schemeClr val="bg2"/>
          </a:solidFill>
        </p:spPr>
        <p:txBody>
          <a:bodyPr wrap="square" anchor="ctr" anchorCtr="1">
            <a:noAutofit/>
          </a:bodyPr>
          <a:lstStyle/>
          <a:p>
            <a:r>
              <a:rPr lang="en-US"/>
              <a:t>Click icon to add picture</a:t>
            </a:r>
            <a:endParaRPr lang="en-GB"/>
          </a:p>
        </p:txBody>
      </p:sp>
      <p:sp>
        <p:nvSpPr>
          <p:cNvPr id="4" name="Text Placeholder 3">
            <a:extLst>
              <a:ext uri="{FF2B5EF4-FFF2-40B4-BE49-F238E27FC236}">
                <a16:creationId xmlns:a16="http://schemas.microsoft.com/office/drawing/2014/main" id="{C8C2D350-7A40-F8AC-A488-D8995637E561}"/>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6" name="Text Placeholder 5">
            <a:extLst>
              <a:ext uri="{FF2B5EF4-FFF2-40B4-BE49-F238E27FC236}">
                <a16:creationId xmlns:a16="http://schemas.microsoft.com/office/drawing/2014/main" id="{CC427F3C-7D7A-D7B5-C875-1615952B8496}"/>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pic>
        <p:nvPicPr>
          <p:cNvPr id="3" name="Picture 2" descr="A picture containing symbol, circle, screenshot, graphics&#10;&#10;Description automatically generated">
            <a:extLst>
              <a:ext uri="{FF2B5EF4-FFF2-40B4-BE49-F238E27FC236}">
                <a16:creationId xmlns:a16="http://schemas.microsoft.com/office/drawing/2014/main" id="{B841B0CC-9BA0-B892-3186-242D054DA6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4674" y="6117411"/>
            <a:ext cx="936812" cy="322029"/>
          </a:xfrm>
          <a:prstGeom prst="rect">
            <a:avLst/>
          </a:prstGeom>
        </p:spPr>
      </p:pic>
    </p:spTree>
    <p:extLst>
      <p:ext uri="{BB962C8B-B14F-4D97-AF65-F5344CB8AC3E}">
        <p14:creationId xmlns:p14="http://schemas.microsoft.com/office/powerpoint/2010/main" val="5098454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End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16828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35696BF-A590-483C-8AF0-0DE6183FC839}" type="datetimeFigureOut">
              <a:rPr lang="en-GB" smtClean="0"/>
              <a:t>27/09/2024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9346F4-E276-4E73-9958-BD993FD48D21}" type="slidenum">
              <a:rPr lang="en-GB" smtClean="0"/>
              <a:t>‹#›</a:t>
            </a:fld>
            <a:endParaRPr lang="en-GB"/>
          </a:p>
        </p:txBody>
      </p:sp>
    </p:spTree>
    <p:extLst>
      <p:ext uri="{BB962C8B-B14F-4D97-AF65-F5344CB8AC3E}">
        <p14:creationId xmlns:p14="http://schemas.microsoft.com/office/powerpoint/2010/main" val="35619410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35696BF-A590-483C-8AF0-0DE6183FC839}" type="datetimeFigureOut">
              <a:rPr lang="en-GB" smtClean="0"/>
              <a:t>27/09/2024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9346F4-E276-4E73-9958-BD993FD48D21}" type="slidenum">
              <a:rPr lang="en-GB" smtClean="0"/>
              <a:t>‹#›</a:t>
            </a:fld>
            <a:endParaRPr lang="en-GB"/>
          </a:p>
        </p:txBody>
      </p:sp>
    </p:spTree>
    <p:extLst>
      <p:ext uri="{BB962C8B-B14F-4D97-AF65-F5344CB8AC3E}">
        <p14:creationId xmlns:p14="http://schemas.microsoft.com/office/powerpoint/2010/main" val="26216072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56A1-FA76-04D6-79E2-56755400FB79}"/>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A978A512-5C3A-53E3-C3A0-F1A7B82A85CE}"/>
              </a:ext>
            </a:extLst>
          </p:cNvPr>
          <p:cNvSpPr>
            <a:spLocks noGrp="1"/>
          </p:cNvSpPr>
          <p:nvPr>
            <p:ph type="ftr" sz="quarter" idx="10"/>
          </p:nvPr>
        </p:nvSpPr>
        <p:spPr/>
        <p:txBody>
          <a:bodyPr/>
          <a:lstStyle/>
          <a:p>
            <a:endParaRPr lang="en-GB"/>
          </a:p>
        </p:txBody>
      </p:sp>
      <p:sp>
        <p:nvSpPr>
          <p:cNvPr id="5" name="Text Placeholder 4">
            <a:extLst>
              <a:ext uri="{FF2B5EF4-FFF2-40B4-BE49-F238E27FC236}">
                <a16:creationId xmlns:a16="http://schemas.microsoft.com/office/drawing/2014/main" id="{207218F2-6C20-A13F-F089-421E75579E18}"/>
              </a:ext>
            </a:extLst>
          </p:cNvPr>
          <p:cNvSpPr>
            <a:spLocks noGrp="1"/>
          </p:cNvSpPr>
          <p:nvPr>
            <p:ph type="body" sz="quarter" idx="1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903030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0" name="Content Placeholder 2"/>
          <p:cNvSpPr>
            <a:spLocks noGrp="1"/>
          </p:cNvSpPr>
          <p:nvPr>
            <p:ph idx="11"/>
          </p:nvPr>
        </p:nvSpPr>
        <p:spPr>
          <a:xfrm>
            <a:off x="575734"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4800"/>
            </a:lvl1pPr>
          </a:lstStyle>
          <a:p>
            <a:r>
              <a:rPr lang="en-US"/>
              <a:t>Click to edit Master title style</a:t>
            </a:r>
          </a:p>
        </p:txBody>
      </p:sp>
      <p:sp>
        <p:nvSpPr>
          <p:cNvPr id="12" name="Content Placeholder 2"/>
          <p:cNvSpPr>
            <a:spLocks noGrp="1"/>
          </p:cNvSpPr>
          <p:nvPr>
            <p:ph idx="12"/>
          </p:nvPr>
        </p:nvSpPr>
        <p:spPr>
          <a:xfrm>
            <a:off x="6314563"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0363D280-D7DA-46F3-44B1-11F87A41ADE5}"/>
              </a:ext>
            </a:extLst>
          </p:cNvPr>
          <p:cNvSpPr>
            <a:spLocks noGrp="1"/>
          </p:cNvSpPr>
          <p:nvPr>
            <p:ph type="ftr" sz="quarter" idx="13"/>
          </p:nvPr>
        </p:nvSpPr>
        <p:spPr/>
        <p:txBody>
          <a:bodyPr/>
          <a:lstStyle/>
          <a:p>
            <a:endParaRPr lang="en-GB"/>
          </a:p>
        </p:txBody>
      </p:sp>
    </p:spTree>
    <p:extLst>
      <p:ext uri="{BB962C8B-B14F-4D97-AF65-F5344CB8AC3E}">
        <p14:creationId xmlns:p14="http://schemas.microsoft.com/office/powerpoint/2010/main" val="29106374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lumns with pull-quot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7"/>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idx="12" hasCustomPrompt="1"/>
          </p:nvPr>
        </p:nvSpPr>
        <p:spPr>
          <a:xfrm>
            <a:off x="6314563" y="1411817"/>
            <a:ext cx="5301703" cy="3234323"/>
          </a:xfrm>
        </p:spPr>
        <p:txBody>
          <a:bodyPr/>
          <a:lstStyle>
            <a:lvl1pPr marL="0" indent="0">
              <a:buClr>
                <a:srgbClr val="0085CA"/>
              </a:buClr>
              <a:buNone/>
              <a:defRPr sz="3733" b="0" i="1" baseline="0">
                <a:solidFill>
                  <a:schemeClr val="accent3"/>
                </a:solidFill>
              </a:defRPr>
            </a:lvl1pPr>
            <a:lvl2pPr>
              <a:buClr>
                <a:srgbClr val="0085CA"/>
              </a:buClr>
              <a:defRPr/>
            </a:lvl2pPr>
            <a:lvl3pPr>
              <a:buClr>
                <a:srgbClr val="0085CA"/>
              </a:buClr>
              <a:defRPr/>
            </a:lvl3pPr>
            <a:lvl4pPr>
              <a:buClr>
                <a:srgbClr val="0085CA"/>
              </a:buClr>
              <a:defRPr/>
            </a:lvl4pPr>
            <a:lvl5pPr>
              <a:buClr>
                <a:srgbClr val="0085CA"/>
              </a:buClr>
              <a:defRPr/>
            </a:lvl5pPr>
          </a:lstStyle>
          <a:p>
            <a:pPr lvl="0"/>
            <a:r>
              <a:rPr lang="en-GB"/>
              <a:t>“Click to add a quote”</a:t>
            </a:r>
            <a:endParaRPr lang="en-US"/>
          </a:p>
        </p:txBody>
      </p:sp>
      <p:sp>
        <p:nvSpPr>
          <p:cNvPr id="8" name="Text Placeholder 12"/>
          <p:cNvSpPr>
            <a:spLocks noGrp="1"/>
          </p:cNvSpPr>
          <p:nvPr>
            <p:ph type="body" sz="quarter" idx="14" hasCustomPrompt="1"/>
          </p:nvPr>
        </p:nvSpPr>
        <p:spPr>
          <a:xfrm>
            <a:off x="6314019" y="4992524"/>
            <a:ext cx="5301703" cy="644160"/>
          </a:xfrm>
        </p:spPr>
        <p:txBody>
          <a:bodyPr/>
          <a:lstStyle>
            <a:lvl1pPr marL="0" marR="0" indent="0" algn="l" defTabSz="609585" rtl="0" eaLnBrk="1" fontAlgn="auto" latinLnBrk="0" hangingPunct="1">
              <a:lnSpc>
                <a:spcPct val="100000"/>
              </a:lnSpc>
              <a:spcBef>
                <a:spcPct val="20000"/>
              </a:spcBef>
              <a:spcAft>
                <a:spcPts val="0"/>
              </a:spcAft>
              <a:buClr>
                <a:srgbClr val="0085CA"/>
              </a:buClr>
              <a:buSzTx/>
              <a:buFont typeface="Arial"/>
              <a:buNone/>
              <a:tabLst/>
              <a:defRPr sz="2133" baseline="0">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marL="0" marR="0" lvl="0" indent="0" algn="l" defTabSz="609585" rtl="0" eaLnBrk="1" fontAlgn="auto" latinLnBrk="0" hangingPunct="1">
              <a:lnSpc>
                <a:spcPct val="100000"/>
              </a:lnSpc>
              <a:spcBef>
                <a:spcPct val="20000"/>
              </a:spcBef>
              <a:spcAft>
                <a:spcPts val="0"/>
              </a:spcAft>
              <a:buClr>
                <a:srgbClr val="0085CA"/>
              </a:buClr>
              <a:buSzTx/>
              <a:buFont typeface="Arial"/>
              <a:buNone/>
              <a:tabLst/>
              <a:defRPr/>
            </a:pPr>
            <a:r>
              <a:rPr lang="en-GB"/>
              <a:t>Click to add quote attribution</a:t>
            </a:r>
            <a:endParaRPr lang="en-US"/>
          </a:p>
        </p:txBody>
      </p:sp>
      <p:sp>
        <p:nvSpPr>
          <p:cNvPr id="2" name="Title 1">
            <a:extLst>
              <a:ext uri="{FF2B5EF4-FFF2-40B4-BE49-F238E27FC236}">
                <a16:creationId xmlns:a16="http://schemas.microsoft.com/office/drawing/2014/main" id="{23AFBBC2-2561-923C-BBA2-6892B2401BDE}"/>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1AAE09A5-6F81-814F-4123-29365581C89D}"/>
              </a:ext>
            </a:extLst>
          </p:cNvPr>
          <p:cNvSpPr>
            <a:spLocks noGrp="1"/>
          </p:cNvSpPr>
          <p:nvPr>
            <p:ph type="ftr" sz="quarter" idx="15"/>
          </p:nvPr>
        </p:nvSpPr>
        <p:spPr/>
        <p:txBody>
          <a:bodyPr/>
          <a:lstStyle/>
          <a:p>
            <a:endParaRPr lang="en-GB"/>
          </a:p>
        </p:txBody>
      </p:sp>
    </p:spTree>
    <p:extLst>
      <p:ext uri="{BB962C8B-B14F-4D97-AF65-F5344CB8AC3E}">
        <p14:creationId xmlns:p14="http://schemas.microsoft.com/office/powerpoint/2010/main" val="26998179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lumns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p:cNvSpPr>
            <a:spLocks noGrp="1"/>
          </p:cNvSpPr>
          <p:nvPr>
            <p:ph type="body" sz="quarter" idx="14" hasCustomPrompt="1"/>
          </p:nvPr>
        </p:nvSpPr>
        <p:spPr>
          <a:xfrm>
            <a:off x="6314019" y="5173363"/>
            <a:ext cx="5302248" cy="471504"/>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4AFC9230-7F6A-1EAD-B90C-07CE57B8A6DE}"/>
              </a:ext>
            </a:extLst>
          </p:cNvPr>
          <p:cNvSpPr>
            <a:spLocks noGrp="1"/>
          </p:cNvSpPr>
          <p:nvPr>
            <p:ph type="pic" sz="quarter" idx="16"/>
          </p:nvPr>
        </p:nvSpPr>
        <p:spPr>
          <a:xfrm>
            <a:off x="6314566" y="1411819"/>
            <a:ext cx="5301703" cy="3486949"/>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316598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al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5"/>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10" name="Picture Placeholder 9">
            <a:extLst>
              <a:ext uri="{FF2B5EF4-FFF2-40B4-BE49-F238E27FC236}">
                <a16:creationId xmlns:a16="http://schemas.microsoft.com/office/drawing/2014/main" id="{1AA2BF1A-78BD-C120-D296-806C59DCCC6E}"/>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3844205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Yellow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638EEF25-9162-AC81-36A9-BD3788388F22}"/>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7704109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ue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4"/>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761C6008-8E83-12CA-A09C-B32C87874363}"/>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5376843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reen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6"/>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D191104B-7316-7E67-2882-6625C853C6DF}"/>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1149250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ink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3"/>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594F7F25-B1B4-9A14-EC16-7A0E0BBAAC26}"/>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3250447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urple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1"/>
          </a:solidFill>
        </p:spPr>
        <p:txBody>
          <a:bodyPr lIns="144000" tIns="72000" rIns="144000" bIns="144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5" name="Picture Placeholder 4">
            <a:extLst>
              <a:ext uri="{FF2B5EF4-FFF2-40B4-BE49-F238E27FC236}">
                <a16:creationId xmlns:a16="http://schemas.microsoft.com/office/drawing/2014/main" id="{9B45DFAA-A0F4-FFF0-10DD-B96B68982F94}"/>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9309848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lumns with circle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3" y="1411819"/>
            <a:ext cx="5844888" cy="4224867"/>
          </a:xfrm>
        </p:spPr>
        <p:txBody>
          <a:bodyPr/>
          <a:lstStyle>
            <a:lvl1pPr>
              <a:buClr>
                <a:schemeClr val="accent5"/>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7" name="Freeform 6">
            <a:extLst>
              <a:ext uri="{FF2B5EF4-FFF2-40B4-BE49-F238E27FC236}">
                <a16:creationId xmlns:a16="http://schemas.microsoft.com/office/drawing/2014/main" id="{05313BAC-788C-D391-EE6F-516F0E46B3A2}"/>
              </a:ext>
            </a:extLst>
          </p:cNvPr>
          <p:cNvSpPr/>
          <p:nvPr userDrawn="1"/>
        </p:nvSpPr>
        <p:spPr>
          <a:xfrm rot="21046898">
            <a:off x="11680225" y="1135330"/>
            <a:ext cx="140323" cy="140303"/>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chemeClr val="accent3"/>
          </a:solidFill>
          <a:ln w="9509" cap="flat">
            <a:noFill/>
            <a:prstDash val="solid"/>
            <a:miter/>
          </a:ln>
        </p:spPr>
        <p:txBody>
          <a:bodyPr rtlCol="0" anchor="ctr"/>
          <a:lstStyle/>
          <a:p>
            <a:endParaRPr lang="en-GB" sz="2400"/>
          </a:p>
        </p:txBody>
      </p:sp>
      <p:sp>
        <p:nvSpPr>
          <p:cNvPr id="31" name="Picture Placeholder 31">
            <a:extLst>
              <a:ext uri="{FF2B5EF4-FFF2-40B4-BE49-F238E27FC236}">
                <a16:creationId xmlns:a16="http://schemas.microsoft.com/office/drawing/2014/main" id="{5F423DBE-CEBC-0825-3048-225C42DC40C4}"/>
              </a:ext>
            </a:extLst>
          </p:cNvPr>
          <p:cNvSpPr>
            <a:spLocks noGrp="1"/>
          </p:cNvSpPr>
          <p:nvPr>
            <p:ph type="pic" sz="quarter" idx="12"/>
          </p:nvPr>
        </p:nvSpPr>
        <p:spPr>
          <a:xfrm>
            <a:off x="6825241" y="1328516"/>
            <a:ext cx="4797211" cy="4796523"/>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1"/>
          </a:solidFill>
        </p:spPr>
        <p:txBody>
          <a:bodyPr wrap="square" anchor="ctr" anchorCtr="1">
            <a:noAutofit/>
          </a:bodyPr>
          <a:lstStyle>
            <a:lvl1pPr marL="0" indent="0">
              <a:buNone/>
              <a:defRPr/>
            </a:lvl1pPr>
          </a:lstStyle>
          <a:p>
            <a:r>
              <a:rPr lang="en-US"/>
              <a:t>Click icon to add picture</a:t>
            </a:r>
            <a:endParaRPr lang="en-GB"/>
          </a:p>
        </p:txBody>
      </p:sp>
      <p:grpSp>
        <p:nvGrpSpPr>
          <p:cNvPr id="13" name="Group 12">
            <a:extLst>
              <a:ext uri="{FF2B5EF4-FFF2-40B4-BE49-F238E27FC236}">
                <a16:creationId xmlns:a16="http://schemas.microsoft.com/office/drawing/2014/main" id="{AC59E1EF-AA45-C12F-E328-290243B38777}"/>
              </a:ext>
              <a:ext uri="{C183D7F6-B498-43B3-948B-1728B52AA6E4}">
                <adec:decorative xmlns:adec="http://schemas.microsoft.com/office/drawing/2017/decorative" val="1"/>
              </a:ext>
            </a:extLst>
          </p:cNvPr>
          <p:cNvGrpSpPr/>
          <p:nvPr userDrawn="1"/>
        </p:nvGrpSpPr>
        <p:grpSpPr>
          <a:xfrm flipH="1">
            <a:off x="10911066" y="1525767"/>
            <a:ext cx="875713" cy="1247325"/>
            <a:chOff x="5004331" y="1144325"/>
            <a:chExt cx="656785" cy="935494"/>
          </a:xfrm>
        </p:grpSpPr>
        <p:sp>
          <p:nvSpPr>
            <p:cNvPr id="14" name="Freeform 13">
              <a:extLst>
                <a:ext uri="{FF2B5EF4-FFF2-40B4-BE49-F238E27FC236}">
                  <a16:creationId xmlns:a16="http://schemas.microsoft.com/office/drawing/2014/main" id="{8D3375B3-3BB5-6E05-0BFB-3035F8EB0887}"/>
                </a:ext>
              </a:extLst>
            </p:cNvPr>
            <p:cNvSpPr/>
            <p:nvPr/>
          </p:nvSpPr>
          <p:spPr>
            <a:xfrm>
              <a:off x="5145005" y="1488516"/>
              <a:ext cx="179183" cy="208243"/>
            </a:xfrm>
            <a:custGeom>
              <a:avLst/>
              <a:gdLst>
                <a:gd name="connsiteX0" fmla="*/ 0 w 159121"/>
                <a:gd name="connsiteY0" fmla="*/ 183594 h 184927"/>
                <a:gd name="connsiteX1" fmla="*/ 7611 w 159121"/>
                <a:gd name="connsiteY1" fmla="*/ 184545 h 184927"/>
                <a:gd name="connsiteX2" fmla="*/ 158884 w 159121"/>
                <a:gd name="connsiteY2" fmla="*/ 52320 h 184927"/>
                <a:gd name="connsiteX3" fmla="*/ 153175 w 159121"/>
                <a:gd name="connsiteY3" fmla="*/ 0 h 184927"/>
                <a:gd name="connsiteX4" fmla="*/ 0 w 159121"/>
                <a:gd name="connsiteY4" fmla="*/ 183594 h 18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1" h="184927">
                  <a:moveTo>
                    <a:pt x="0" y="183594"/>
                  </a:moveTo>
                  <a:cubicBezTo>
                    <a:pt x="2854" y="183594"/>
                    <a:pt x="4757" y="184545"/>
                    <a:pt x="7611" y="184545"/>
                  </a:cubicBezTo>
                  <a:cubicBezTo>
                    <a:pt x="85626" y="190253"/>
                    <a:pt x="154127" y="131275"/>
                    <a:pt x="158884" y="52320"/>
                  </a:cubicBezTo>
                  <a:cubicBezTo>
                    <a:pt x="159835" y="34246"/>
                    <a:pt x="157932" y="16172"/>
                    <a:pt x="153175" y="0"/>
                  </a:cubicBezTo>
                  <a:cubicBezTo>
                    <a:pt x="81820" y="38051"/>
                    <a:pt x="25688" y="102737"/>
                    <a:pt x="0" y="183594"/>
                  </a:cubicBezTo>
                  <a:close/>
                </a:path>
              </a:pathLst>
            </a:custGeom>
            <a:solidFill>
              <a:srgbClr val="487928"/>
            </a:solidFill>
            <a:ln w="9509" cap="flat">
              <a:noFill/>
              <a:prstDash val="solid"/>
              <a:miter/>
            </a:ln>
          </p:spPr>
          <p:txBody>
            <a:bodyPr rtlCol="0" anchor="ctr"/>
            <a:lstStyle/>
            <a:p>
              <a:endParaRPr lang="en-GB" sz="2400"/>
            </a:p>
          </p:txBody>
        </p:sp>
        <p:grpSp>
          <p:nvGrpSpPr>
            <p:cNvPr id="15" name="Group 14">
              <a:extLst>
                <a:ext uri="{FF2B5EF4-FFF2-40B4-BE49-F238E27FC236}">
                  <a16:creationId xmlns:a16="http://schemas.microsoft.com/office/drawing/2014/main" id="{B1EF10F5-F732-B736-6C5B-012397F983B2}"/>
                </a:ext>
              </a:extLst>
            </p:cNvPr>
            <p:cNvGrpSpPr/>
            <p:nvPr userDrawn="1"/>
          </p:nvGrpSpPr>
          <p:grpSpPr>
            <a:xfrm>
              <a:off x="5004331" y="1144325"/>
              <a:ext cx="656785" cy="935494"/>
              <a:chOff x="5004331" y="1144325"/>
              <a:chExt cx="656785" cy="935494"/>
            </a:xfrm>
          </p:grpSpPr>
          <p:sp>
            <p:nvSpPr>
              <p:cNvPr id="16" name="Freeform 15">
                <a:extLst>
                  <a:ext uri="{FF2B5EF4-FFF2-40B4-BE49-F238E27FC236}">
                    <a16:creationId xmlns:a16="http://schemas.microsoft.com/office/drawing/2014/main" id="{320F3A54-2280-9C31-7D6F-5351FF2C0E26}"/>
                  </a:ext>
                </a:extLst>
              </p:cNvPr>
              <p:cNvSpPr/>
              <p:nvPr/>
            </p:nvSpPr>
            <p:spPr>
              <a:xfrm rot="20802852">
                <a:off x="5393483" y="1144325"/>
                <a:ext cx="157522" cy="157499"/>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chemeClr val="accent5"/>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A8A8D9B6-1B74-5637-79E7-87217E8D7BF0}"/>
                  </a:ext>
                </a:extLst>
              </p:cNvPr>
              <p:cNvSpPr/>
              <p:nvPr/>
            </p:nvSpPr>
            <p:spPr>
              <a:xfrm>
                <a:off x="5004331" y="1374856"/>
                <a:ext cx="313163" cy="319330"/>
              </a:xfrm>
              <a:custGeom>
                <a:avLst/>
                <a:gdLst>
                  <a:gd name="connsiteX0" fmla="*/ 290 w 278099"/>
                  <a:gd name="connsiteY0" fmla="*/ 133276 h 283576"/>
                  <a:gd name="connsiteX1" fmla="*/ 124924 w 278099"/>
                  <a:gd name="connsiteY1" fmla="*/ 283576 h 283576"/>
                  <a:gd name="connsiteX2" fmla="*/ 278099 w 278099"/>
                  <a:gd name="connsiteY2" fmla="*/ 99982 h 283576"/>
                  <a:gd name="connsiteX3" fmla="*/ 152514 w 278099"/>
                  <a:gd name="connsiteY3" fmla="*/ 99 h 283576"/>
                  <a:gd name="connsiteX4" fmla="*/ 290 w 278099"/>
                  <a:gd name="connsiteY4" fmla="*/ 133276 h 28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099" h="283576">
                    <a:moveTo>
                      <a:pt x="290" y="133276"/>
                    </a:moveTo>
                    <a:cubicBezTo>
                      <a:pt x="-4467" y="209378"/>
                      <a:pt x="49763" y="275015"/>
                      <a:pt x="124924" y="283576"/>
                    </a:cubicBezTo>
                    <a:cubicBezTo>
                      <a:pt x="150612" y="203670"/>
                      <a:pt x="206744" y="138033"/>
                      <a:pt x="278099" y="99982"/>
                    </a:cubicBezTo>
                    <a:cubicBezTo>
                      <a:pt x="260974" y="45760"/>
                      <a:pt x="212453" y="4856"/>
                      <a:pt x="152514" y="99"/>
                    </a:cubicBezTo>
                    <a:cubicBezTo>
                      <a:pt x="73548" y="-2754"/>
                      <a:pt x="5999" y="56224"/>
                      <a:pt x="290" y="133276"/>
                    </a:cubicBezTo>
                    <a:close/>
                  </a:path>
                </a:pathLst>
              </a:custGeom>
              <a:solidFill>
                <a:srgbClr val="FBAF3F"/>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EDAA5B8C-B346-6030-7757-F2EA4755D5E0}"/>
                  </a:ext>
                </a:extLst>
              </p:cNvPr>
              <p:cNvSpPr/>
              <p:nvPr userDrawn="1"/>
            </p:nvSpPr>
            <p:spPr>
              <a:xfrm>
                <a:off x="5126936" y="1450260"/>
                <a:ext cx="534180" cy="629559"/>
              </a:xfrm>
              <a:custGeom>
                <a:avLst/>
                <a:gdLst>
                  <a:gd name="connsiteX0" fmla="*/ 369475 w 534180"/>
                  <a:gd name="connsiteY0" fmla="*/ 764 h 629559"/>
                  <a:gd name="connsiteX1" fmla="*/ 501788 w 534180"/>
                  <a:gd name="connsiteY1" fmla="*/ 37519 h 629559"/>
                  <a:gd name="connsiteX2" fmla="*/ 534180 w 534180"/>
                  <a:gd name="connsiteY2" fmla="*/ 58516 h 629559"/>
                  <a:gd name="connsiteX3" fmla="*/ 518609 w 534180"/>
                  <a:gd name="connsiteY3" fmla="*/ 72665 h 629559"/>
                  <a:gd name="connsiteX4" fmla="*/ 208965 w 534180"/>
                  <a:gd name="connsiteY4" fmla="*/ 487117 h 629559"/>
                  <a:gd name="connsiteX5" fmla="*/ 143723 w 534180"/>
                  <a:gd name="connsiteY5" fmla="*/ 622628 h 629559"/>
                  <a:gd name="connsiteX6" fmla="*/ 128420 w 534180"/>
                  <a:gd name="connsiteY6" fmla="*/ 629559 h 629559"/>
                  <a:gd name="connsiteX7" fmla="*/ 928 w 534180"/>
                  <a:gd name="connsiteY7" fmla="*/ 329622 h 629559"/>
                  <a:gd name="connsiteX8" fmla="*/ 16998 w 534180"/>
                  <a:gd name="connsiteY8" fmla="*/ 244997 h 629559"/>
                  <a:gd name="connsiteX9" fmla="*/ 25570 w 534180"/>
                  <a:gd name="connsiteY9" fmla="*/ 246068 h 629559"/>
                  <a:gd name="connsiteX10" fmla="*/ 195915 w 534180"/>
                  <a:gd name="connsiteY10" fmla="*/ 97172 h 629559"/>
                  <a:gd name="connsiteX11" fmla="*/ 189487 w 534180"/>
                  <a:gd name="connsiteY11" fmla="*/ 38255 h 629559"/>
                  <a:gd name="connsiteX12" fmla="*/ 369475 w 534180"/>
                  <a:gd name="connsiteY12" fmla="*/ 764 h 62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4180" h="629559">
                    <a:moveTo>
                      <a:pt x="369475" y="764"/>
                    </a:moveTo>
                    <a:cubicBezTo>
                      <a:pt x="417150" y="3977"/>
                      <a:pt x="461813" y="16899"/>
                      <a:pt x="501788" y="37519"/>
                    </a:cubicBezTo>
                    <a:lnTo>
                      <a:pt x="534180" y="58516"/>
                    </a:lnTo>
                    <a:lnTo>
                      <a:pt x="518609" y="72665"/>
                    </a:lnTo>
                    <a:cubicBezTo>
                      <a:pt x="396565" y="194691"/>
                      <a:pt x="291999" y="334193"/>
                      <a:pt x="208965" y="487117"/>
                    </a:cubicBezTo>
                    <a:lnTo>
                      <a:pt x="143723" y="622628"/>
                    </a:lnTo>
                    <a:lnTo>
                      <a:pt x="128420" y="629559"/>
                    </a:lnTo>
                    <a:cubicBezTo>
                      <a:pt x="43782" y="558860"/>
                      <a:pt x="-7643" y="449598"/>
                      <a:pt x="928" y="329622"/>
                    </a:cubicBezTo>
                    <a:cubicBezTo>
                      <a:pt x="3071" y="300700"/>
                      <a:pt x="8428" y="271778"/>
                      <a:pt x="16998" y="244997"/>
                    </a:cubicBezTo>
                    <a:cubicBezTo>
                      <a:pt x="20213" y="244997"/>
                      <a:pt x="22355" y="246068"/>
                      <a:pt x="25570" y="246068"/>
                    </a:cubicBezTo>
                    <a:cubicBezTo>
                      <a:pt x="113422" y="252496"/>
                      <a:pt x="189487" y="185010"/>
                      <a:pt x="195915" y="97172"/>
                    </a:cubicBezTo>
                    <a:cubicBezTo>
                      <a:pt x="198058" y="76819"/>
                      <a:pt x="194844" y="56466"/>
                      <a:pt x="189487" y="38255"/>
                    </a:cubicBezTo>
                    <a:cubicBezTo>
                      <a:pt x="243055" y="10404"/>
                      <a:pt x="305193" y="-3521"/>
                      <a:pt x="369475" y="764"/>
                    </a:cubicBezTo>
                    <a:close/>
                  </a:path>
                </a:pathLst>
              </a:custGeom>
              <a:solidFill>
                <a:srgbClr val="38B449"/>
              </a:solidFill>
              <a:ln w="9509" cap="flat">
                <a:noFill/>
                <a:prstDash val="solid"/>
                <a:miter/>
              </a:ln>
            </p:spPr>
            <p:txBody>
              <a:bodyPr wrap="square" rtlCol="0" anchor="ctr">
                <a:noAutofit/>
              </a:bodyPr>
              <a:lstStyle/>
              <a:p>
                <a:endParaRPr lang="en-GB" sz="2400"/>
              </a:p>
            </p:txBody>
          </p:sp>
        </p:grpSp>
      </p:grpSp>
    </p:spTree>
    <p:extLst>
      <p:ext uri="{BB962C8B-B14F-4D97-AF65-F5344CB8AC3E}">
        <p14:creationId xmlns:p14="http://schemas.microsoft.com/office/powerpoint/2010/main" val="3006418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arge image/media and caption">
    <p:spTree>
      <p:nvGrpSpPr>
        <p:cNvPr id="1" name=""/>
        <p:cNvGrpSpPr/>
        <p:nvPr/>
      </p:nvGrpSpPr>
      <p:grpSpPr>
        <a:xfrm>
          <a:off x="0" y="0"/>
          <a:ext cx="0" cy="0"/>
          <a:chOff x="0" y="0"/>
          <a:chExt cx="0" cy="0"/>
        </a:xfrm>
      </p:grpSpPr>
      <p:sp>
        <p:nvSpPr>
          <p:cNvPr id="7" name="Picture Placeholder 8"/>
          <p:cNvSpPr>
            <a:spLocks noGrp="1"/>
          </p:cNvSpPr>
          <p:nvPr>
            <p:ph type="pic" sz="quarter" idx="13"/>
          </p:nvPr>
        </p:nvSpPr>
        <p:spPr>
          <a:xfrm>
            <a:off x="-1" y="1"/>
            <a:ext cx="12192001" cy="5006601"/>
          </a:xfrm>
        </p:spPr>
        <p:txBody>
          <a:bodyPr anchor="ctr" anchorCtr="1"/>
          <a:lstStyle>
            <a:lvl1pPr marL="0" indent="0">
              <a:buClr>
                <a:srgbClr val="002548"/>
              </a:buClr>
              <a:buNone/>
              <a:defRPr/>
            </a:lvl1pPr>
          </a:lstStyle>
          <a:p>
            <a:r>
              <a:rPr lang="en-US"/>
              <a:t>Click icon to add picture</a:t>
            </a:r>
          </a:p>
        </p:txBody>
      </p:sp>
      <p:sp>
        <p:nvSpPr>
          <p:cNvPr id="12" name="Text Placeholder 12"/>
          <p:cNvSpPr>
            <a:spLocks noGrp="1"/>
          </p:cNvSpPr>
          <p:nvPr>
            <p:ph type="body" sz="quarter" idx="14" hasCustomPrompt="1"/>
          </p:nvPr>
        </p:nvSpPr>
        <p:spPr>
          <a:xfrm>
            <a:off x="575733" y="5228281"/>
            <a:ext cx="5520267" cy="408403"/>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2" name="Footer Placeholder 1">
            <a:extLst>
              <a:ext uri="{FF2B5EF4-FFF2-40B4-BE49-F238E27FC236}">
                <a16:creationId xmlns:a16="http://schemas.microsoft.com/office/drawing/2014/main" id="{CDADFE80-D87A-EFB3-2586-23D58B8DCDB0}"/>
              </a:ext>
            </a:extLst>
          </p:cNvPr>
          <p:cNvSpPr>
            <a:spLocks noGrp="1"/>
          </p:cNvSpPr>
          <p:nvPr>
            <p:ph type="ftr" sz="quarter" idx="15"/>
          </p:nvPr>
        </p:nvSpPr>
        <p:spPr/>
        <p:txBody>
          <a:bodyPr/>
          <a:lstStyle/>
          <a:p>
            <a:endParaRPr lang="en-GB"/>
          </a:p>
        </p:txBody>
      </p:sp>
    </p:spTree>
    <p:extLst>
      <p:ext uri="{BB962C8B-B14F-4D97-AF65-F5344CB8AC3E}">
        <p14:creationId xmlns:p14="http://schemas.microsoft.com/office/powerpoint/2010/main" val="20098684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ultiple images/media and caption">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AC2FA5A1-AEBF-CF53-926E-8BB7C91F2A78}"/>
              </a:ext>
            </a:extLst>
          </p:cNvPr>
          <p:cNvSpPr>
            <a:spLocks noGrp="1"/>
          </p:cNvSpPr>
          <p:nvPr>
            <p:ph type="pic" sz="quarter" idx="13"/>
          </p:nvPr>
        </p:nvSpPr>
        <p:spPr>
          <a:xfrm>
            <a:off x="575733" y="596900"/>
            <a:ext cx="6838321" cy="4372885"/>
          </a:xfrm>
          <a:custGeom>
            <a:avLst/>
            <a:gdLst>
              <a:gd name="connsiteX0" fmla="*/ 129870 w 5128741"/>
              <a:gd name="connsiteY0" fmla="*/ 0 h 3279664"/>
              <a:gd name="connsiteX1" fmla="*/ 4998871 w 5128741"/>
              <a:gd name="connsiteY1" fmla="*/ 0 h 3279664"/>
              <a:gd name="connsiteX2" fmla="*/ 5049420 w 5128741"/>
              <a:gd name="connsiteY2" fmla="*/ 10205 h 3279664"/>
              <a:gd name="connsiteX3" fmla="*/ 5128741 w 5128741"/>
              <a:gd name="connsiteY3" fmla="*/ 129874 h 3279664"/>
              <a:gd name="connsiteX4" fmla="*/ 5128741 w 5128741"/>
              <a:gd name="connsiteY4" fmla="*/ 3149789 h 3279664"/>
              <a:gd name="connsiteX5" fmla="*/ 4998866 w 5128741"/>
              <a:gd name="connsiteY5" fmla="*/ 3279664 h 3279664"/>
              <a:gd name="connsiteX6" fmla="*/ 129875 w 5128741"/>
              <a:gd name="connsiteY6" fmla="*/ 3279664 h 3279664"/>
              <a:gd name="connsiteX7" fmla="*/ 0 w 5128741"/>
              <a:gd name="connsiteY7" fmla="*/ 3149789 h 3279664"/>
              <a:gd name="connsiteX8" fmla="*/ 0 w 5128741"/>
              <a:gd name="connsiteY8" fmla="*/ 129874 h 3279664"/>
              <a:gd name="connsiteX9" fmla="*/ 79322 w 5128741"/>
              <a:gd name="connsiteY9" fmla="*/ 10205 h 3279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28741" h="3279664">
                <a:moveTo>
                  <a:pt x="129870" y="0"/>
                </a:moveTo>
                <a:lnTo>
                  <a:pt x="4998871" y="0"/>
                </a:lnTo>
                <a:lnTo>
                  <a:pt x="5049420" y="10205"/>
                </a:lnTo>
                <a:cubicBezTo>
                  <a:pt x="5096034" y="29921"/>
                  <a:pt x="5128741" y="76078"/>
                  <a:pt x="5128741" y="129874"/>
                </a:cubicBezTo>
                <a:lnTo>
                  <a:pt x="5128741" y="3149789"/>
                </a:lnTo>
                <a:cubicBezTo>
                  <a:pt x="5128741" y="3221517"/>
                  <a:pt x="5070594" y="3279664"/>
                  <a:pt x="4998866" y="3279664"/>
                </a:cubicBezTo>
                <a:lnTo>
                  <a:pt x="129875" y="3279664"/>
                </a:lnTo>
                <a:cubicBezTo>
                  <a:pt x="58147" y="3279664"/>
                  <a:pt x="0" y="3221517"/>
                  <a:pt x="0" y="3149789"/>
                </a:cubicBezTo>
                <a:lnTo>
                  <a:pt x="0" y="129874"/>
                </a:lnTo>
                <a:cubicBezTo>
                  <a:pt x="0" y="76078"/>
                  <a:pt x="32708" y="29921"/>
                  <a:pt x="79322" y="10205"/>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
        <p:nvSpPr>
          <p:cNvPr id="3" name="Text Placeholder 12">
            <a:extLst>
              <a:ext uri="{FF2B5EF4-FFF2-40B4-BE49-F238E27FC236}">
                <a16:creationId xmlns:a16="http://schemas.microsoft.com/office/drawing/2014/main" id="{65C8E261-1B7A-1DC6-FBF5-8F027012795D}"/>
              </a:ext>
            </a:extLst>
          </p:cNvPr>
          <p:cNvSpPr>
            <a:spLocks noGrp="1"/>
          </p:cNvSpPr>
          <p:nvPr>
            <p:ph type="body" sz="quarter" idx="14" hasCustomPrompt="1"/>
          </p:nvPr>
        </p:nvSpPr>
        <p:spPr>
          <a:xfrm>
            <a:off x="575733" y="5228281"/>
            <a:ext cx="6838320" cy="408403"/>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15" name="Picture Placeholder 14">
            <a:extLst>
              <a:ext uri="{FF2B5EF4-FFF2-40B4-BE49-F238E27FC236}">
                <a16:creationId xmlns:a16="http://schemas.microsoft.com/office/drawing/2014/main" id="{4AB31075-EA8B-BF26-BCE6-96DF03836ED7}"/>
              </a:ext>
            </a:extLst>
          </p:cNvPr>
          <p:cNvSpPr>
            <a:spLocks noGrp="1"/>
          </p:cNvSpPr>
          <p:nvPr>
            <p:ph type="pic" sz="quarter" idx="17"/>
          </p:nvPr>
        </p:nvSpPr>
        <p:spPr>
          <a:xfrm>
            <a:off x="7853406" y="596900"/>
            <a:ext cx="3762860" cy="2075784"/>
          </a:xfrm>
          <a:custGeom>
            <a:avLst/>
            <a:gdLst>
              <a:gd name="connsiteX0" fmla="*/ 113649 w 2822145"/>
              <a:gd name="connsiteY0" fmla="*/ 0 h 1556838"/>
              <a:gd name="connsiteX1" fmla="*/ 2708497 w 2822145"/>
              <a:gd name="connsiteY1" fmla="*/ 0 h 1556838"/>
              <a:gd name="connsiteX2" fmla="*/ 2813215 w 2822145"/>
              <a:gd name="connsiteY2" fmla="*/ 69412 h 1556838"/>
              <a:gd name="connsiteX3" fmla="*/ 2822145 w 2822145"/>
              <a:gd name="connsiteY3" fmla="*/ 113644 h 1556838"/>
              <a:gd name="connsiteX4" fmla="*/ 2822145 w 2822145"/>
              <a:gd name="connsiteY4" fmla="*/ 1443195 h 1556838"/>
              <a:gd name="connsiteX5" fmla="*/ 2813215 w 2822145"/>
              <a:gd name="connsiteY5" fmla="*/ 1487428 h 1556838"/>
              <a:gd name="connsiteX6" fmla="*/ 2752734 w 2822145"/>
              <a:gd name="connsiteY6" fmla="*/ 1547908 h 1556838"/>
              <a:gd name="connsiteX7" fmla="*/ 2708502 w 2822145"/>
              <a:gd name="connsiteY7" fmla="*/ 1556838 h 1556838"/>
              <a:gd name="connsiteX8" fmla="*/ 113644 w 2822145"/>
              <a:gd name="connsiteY8" fmla="*/ 1556838 h 1556838"/>
              <a:gd name="connsiteX9" fmla="*/ 69412 w 2822145"/>
              <a:gd name="connsiteY9" fmla="*/ 1547908 h 1556838"/>
              <a:gd name="connsiteX10" fmla="*/ 0 w 2822145"/>
              <a:gd name="connsiteY10" fmla="*/ 1443190 h 1556838"/>
              <a:gd name="connsiteX11" fmla="*/ 0 w 2822145"/>
              <a:gd name="connsiteY11" fmla="*/ 113649 h 1556838"/>
              <a:gd name="connsiteX12" fmla="*/ 113649 w 2822145"/>
              <a:gd name="connsiteY12" fmla="*/ 0 h 155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2145" h="1556838">
                <a:moveTo>
                  <a:pt x="113649" y="0"/>
                </a:moveTo>
                <a:lnTo>
                  <a:pt x="2708497" y="0"/>
                </a:lnTo>
                <a:cubicBezTo>
                  <a:pt x="2755572" y="0"/>
                  <a:pt x="2795962" y="28621"/>
                  <a:pt x="2813215" y="69412"/>
                </a:cubicBezTo>
                <a:lnTo>
                  <a:pt x="2822145" y="113644"/>
                </a:lnTo>
                <a:lnTo>
                  <a:pt x="2822145" y="1443195"/>
                </a:lnTo>
                <a:lnTo>
                  <a:pt x="2813215" y="1487428"/>
                </a:lnTo>
                <a:cubicBezTo>
                  <a:pt x="2801713" y="1514621"/>
                  <a:pt x="2779928" y="1536406"/>
                  <a:pt x="2752734" y="1547908"/>
                </a:cubicBezTo>
                <a:lnTo>
                  <a:pt x="2708502" y="1556838"/>
                </a:lnTo>
                <a:lnTo>
                  <a:pt x="113644" y="1556838"/>
                </a:lnTo>
                <a:lnTo>
                  <a:pt x="69412" y="1547908"/>
                </a:lnTo>
                <a:cubicBezTo>
                  <a:pt x="28621" y="1530655"/>
                  <a:pt x="0" y="1490265"/>
                  <a:pt x="0" y="1443190"/>
                </a:cubicBezTo>
                <a:lnTo>
                  <a:pt x="0" y="113649"/>
                </a:lnTo>
                <a:cubicBezTo>
                  <a:pt x="0" y="50882"/>
                  <a:pt x="50882" y="0"/>
                  <a:pt x="113649"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
        <p:nvSpPr>
          <p:cNvPr id="2" name="Footer Placeholder 1">
            <a:extLst>
              <a:ext uri="{FF2B5EF4-FFF2-40B4-BE49-F238E27FC236}">
                <a16:creationId xmlns:a16="http://schemas.microsoft.com/office/drawing/2014/main" id="{7B227B20-00C0-3230-7EF5-C481DBF0FD85}"/>
              </a:ext>
            </a:extLst>
          </p:cNvPr>
          <p:cNvSpPr>
            <a:spLocks noGrp="1"/>
          </p:cNvSpPr>
          <p:nvPr>
            <p:ph type="ftr" sz="quarter" idx="18"/>
          </p:nvPr>
        </p:nvSpPr>
        <p:spPr/>
        <p:txBody>
          <a:bodyPr/>
          <a:lstStyle/>
          <a:p>
            <a:endParaRPr lang="en-GB"/>
          </a:p>
        </p:txBody>
      </p:sp>
      <p:sp>
        <p:nvSpPr>
          <p:cNvPr id="17" name="Picture Placeholder 16">
            <a:extLst>
              <a:ext uri="{FF2B5EF4-FFF2-40B4-BE49-F238E27FC236}">
                <a16:creationId xmlns:a16="http://schemas.microsoft.com/office/drawing/2014/main" id="{CADEDA2D-C1C5-8710-8E6C-B6A68ECAE52D}"/>
              </a:ext>
            </a:extLst>
          </p:cNvPr>
          <p:cNvSpPr>
            <a:spLocks noGrp="1"/>
          </p:cNvSpPr>
          <p:nvPr>
            <p:ph type="pic" sz="quarter" idx="19"/>
          </p:nvPr>
        </p:nvSpPr>
        <p:spPr>
          <a:xfrm>
            <a:off x="7853406" y="2894001"/>
            <a:ext cx="3762860" cy="2075784"/>
          </a:xfrm>
          <a:custGeom>
            <a:avLst/>
            <a:gdLst>
              <a:gd name="connsiteX0" fmla="*/ 113649 w 2822145"/>
              <a:gd name="connsiteY0" fmla="*/ 0 h 1556838"/>
              <a:gd name="connsiteX1" fmla="*/ 2708497 w 2822145"/>
              <a:gd name="connsiteY1" fmla="*/ 0 h 1556838"/>
              <a:gd name="connsiteX2" fmla="*/ 2813215 w 2822145"/>
              <a:gd name="connsiteY2" fmla="*/ 69412 h 1556838"/>
              <a:gd name="connsiteX3" fmla="*/ 2822145 w 2822145"/>
              <a:gd name="connsiteY3" fmla="*/ 113644 h 1556838"/>
              <a:gd name="connsiteX4" fmla="*/ 2822145 w 2822145"/>
              <a:gd name="connsiteY4" fmla="*/ 1443195 h 1556838"/>
              <a:gd name="connsiteX5" fmla="*/ 2813215 w 2822145"/>
              <a:gd name="connsiteY5" fmla="*/ 1487428 h 1556838"/>
              <a:gd name="connsiteX6" fmla="*/ 2752734 w 2822145"/>
              <a:gd name="connsiteY6" fmla="*/ 1547908 h 1556838"/>
              <a:gd name="connsiteX7" fmla="*/ 2708502 w 2822145"/>
              <a:gd name="connsiteY7" fmla="*/ 1556838 h 1556838"/>
              <a:gd name="connsiteX8" fmla="*/ 113644 w 2822145"/>
              <a:gd name="connsiteY8" fmla="*/ 1556838 h 1556838"/>
              <a:gd name="connsiteX9" fmla="*/ 69412 w 2822145"/>
              <a:gd name="connsiteY9" fmla="*/ 1547908 h 1556838"/>
              <a:gd name="connsiteX10" fmla="*/ 0 w 2822145"/>
              <a:gd name="connsiteY10" fmla="*/ 1443190 h 1556838"/>
              <a:gd name="connsiteX11" fmla="*/ 0 w 2822145"/>
              <a:gd name="connsiteY11" fmla="*/ 113649 h 1556838"/>
              <a:gd name="connsiteX12" fmla="*/ 113649 w 2822145"/>
              <a:gd name="connsiteY12" fmla="*/ 0 h 155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2145" h="1556838">
                <a:moveTo>
                  <a:pt x="113649" y="0"/>
                </a:moveTo>
                <a:lnTo>
                  <a:pt x="2708497" y="0"/>
                </a:lnTo>
                <a:cubicBezTo>
                  <a:pt x="2755572" y="0"/>
                  <a:pt x="2795962" y="28621"/>
                  <a:pt x="2813215" y="69412"/>
                </a:cubicBezTo>
                <a:lnTo>
                  <a:pt x="2822145" y="113644"/>
                </a:lnTo>
                <a:lnTo>
                  <a:pt x="2822145" y="1443195"/>
                </a:lnTo>
                <a:lnTo>
                  <a:pt x="2813215" y="1487428"/>
                </a:lnTo>
                <a:cubicBezTo>
                  <a:pt x="2801713" y="1514621"/>
                  <a:pt x="2779928" y="1536406"/>
                  <a:pt x="2752734" y="1547908"/>
                </a:cubicBezTo>
                <a:lnTo>
                  <a:pt x="2708502" y="1556838"/>
                </a:lnTo>
                <a:lnTo>
                  <a:pt x="113644" y="1556838"/>
                </a:lnTo>
                <a:lnTo>
                  <a:pt x="69412" y="1547908"/>
                </a:lnTo>
                <a:cubicBezTo>
                  <a:pt x="28621" y="1530655"/>
                  <a:pt x="0" y="1490265"/>
                  <a:pt x="0" y="1443190"/>
                </a:cubicBezTo>
                <a:lnTo>
                  <a:pt x="0" y="113649"/>
                </a:lnTo>
                <a:cubicBezTo>
                  <a:pt x="0" y="50882"/>
                  <a:pt x="50882" y="0"/>
                  <a:pt x="113649"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3754443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DA5F03-DDC4-FED9-847C-3D41F9C8098E}"/>
              </a:ext>
            </a:extLst>
          </p:cNvPr>
          <p:cNvSpPr>
            <a:spLocks noGrp="1"/>
          </p:cNvSpPr>
          <p:nvPr>
            <p:ph type="ftr" sz="quarter" idx="10"/>
          </p:nvPr>
        </p:nvSpPr>
        <p:spPr/>
        <p:txBody>
          <a:bodyPr/>
          <a:lstStyle/>
          <a:p>
            <a:endParaRPr lang="en-GB"/>
          </a:p>
        </p:txBody>
      </p:sp>
    </p:spTree>
    <p:extLst>
      <p:ext uri="{BB962C8B-B14F-4D97-AF65-F5344CB8AC3E}">
        <p14:creationId xmlns:p14="http://schemas.microsoft.com/office/powerpoint/2010/main" val="3773203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4908B-2217-0E64-37D6-486FA9F7FD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07DECAB-203F-A9C1-4082-8F6F7A8235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4A4B148-6C5D-A97A-837B-940314F02D28}"/>
              </a:ext>
            </a:extLst>
          </p:cNvPr>
          <p:cNvSpPr>
            <a:spLocks noGrp="1"/>
          </p:cNvSpPr>
          <p:nvPr>
            <p:ph type="dt" sz="half" idx="10"/>
          </p:nvPr>
        </p:nvSpPr>
        <p:spPr/>
        <p:txBody>
          <a:bodyPr/>
          <a:lstStyle/>
          <a:p>
            <a:fld id="{DE74E822-8FFE-4C0C-B86F-26E0FF61B46D}" type="datetimeFigureOut">
              <a:rPr lang="en-GB" smtClean="0"/>
              <a:t>27/09/2024</a:t>
            </a:fld>
            <a:endParaRPr lang="en-GB"/>
          </a:p>
        </p:txBody>
      </p:sp>
      <p:sp>
        <p:nvSpPr>
          <p:cNvPr id="5" name="Footer Placeholder 4">
            <a:extLst>
              <a:ext uri="{FF2B5EF4-FFF2-40B4-BE49-F238E27FC236}">
                <a16:creationId xmlns:a16="http://schemas.microsoft.com/office/drawing/2014/main" id="{9153C41F-5E38-8E8E-4D37-3E0DDC7E48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4474F8-D170-E5D9-1405-56BCFBFA0BC1}"/>
              </a:ext>
            </a:extLst>
          </p:cNvPr>
          <p:cNvSpPr>
            <a:spLocks noGrp="1"/>
          </p:cNvSpPr>
          <p:nvPr>
            <p:ph type="sldNum" sz="quarter" idx="12"/>
          </p:nvPr>
        </p:nvSpPr>
        <p:spPr/>
        <p:txBody>
          <a:bodyPr/>
          <a:lstStyle/>
          <a:p>
            <a:fld id="{98301587-C969-474A-BD2F-8784F687547D}" type="slidenum">
              <a:rPr lang="en-GB" smtClean="0"/>
              <a:t>‹#›</a:t>
            </a:fld>
            <a:endParaRPr lang="en-GB"/>
          </a:p>
        </p:txBody>
      </p:sp>
    </p:spTree>
    <p:extLst>
      <p:ext uri="{BB962C8B-B14F-4D97-AF65-F5344CB8AC3E}">
        <p14:creationId xmlns:p14="http://schemas.microsoft.com/office/powerpoint/2010/main" val="19524227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2A0E7-73AF-700B-ADAE-15B3CCC2AB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7A32C2-CE86-100F-C6AE-8ADFFCE03D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6E5ECF-92A5-8614-2F9B-504F8F8A0778}"/>
              </a:ext>
            </a:extLst>
          </p:cNvPr>
          <p:cNvSpPr>
            <a:spLocks noGrp="1"/>
          </p:cNvSpPr>
          <p:nvPr>
            <p:ph type="dt" sz="half" idx="10"/>
          </p:nvPr>
        </p:nvSpPr>
        <p:spPr/>
        <p:txBody>
          <a:bodyPr/>
          <a:lstStyle/>
          <a:p>
            <a:fld id="{DE74E822-8FFE-4C0C-B86F-26E0FF61B46D}" type="datetimeFigureOut">
              <a:rPr lang="en-GB" smtClean="0"/>
              <a:t>27/09/2024</a:t>
            </a:fld>
            <a:endParaRPr lang="en-GB"/>
          </a:p>
        </p:txBody>
      </p:sp>
      <p:sp>
        <p:nvSpPr>
          <p:cNvPr id="5" name="Footer Placeholder 4">
            <a:extLst>
              <a:ext uri="{FF2B5EF4-FFF2-40B4-BE49-F238E27FC236}">
                <a16:creationId xmlns:a16="http://schemas.microsoft.com/office/drawing/2014/main" id="{8C41FCE2-6893-53E1-27E6-AD67785C8F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CC3D7E-9CFD-4A56-CD9A-E986A947A012}"/>
              </a:ext>
            </a:extLst>
          </p:cNvPr>
          <p:cNvSpPr>
            <a:spLocks noGrp="1"/>
          </p:cNvSpPr>
          <p:nvPr>
            <p:ph type="sldNum" sz="quarter" idx="12"/>
          </p:nvPr>
        </p:nvSpPr>
        <p:spPr/>
        <p:txBody>
          <a:bodyPr/>
          <a:lstStyle/>
          <a:p>
            <a:fld id="{98301587-C969-474A-BD2F-8784F687547D}" type="slidenum">
              <a:rPr lang="en-GB" smtClean="0"/>
              <a:t>‹#›</a:t>
            </a:fld>
            <a:endParaRPr lang="en-GB"/>
          </a:p>
        </p:txBody>
      </p:sp>
    </p:spTree>
    <p:extLst>
      <p:ext uri="{BB962C8B-B14F-4D97-AF65-F5344CB8AC3E}">
        <p14:creationId xmlns:p14="http://schemas.microsoft.com/office/powerpoint/2010/main" val="172846906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56A1-FA76-04D6-79E2-56755400FB79}"/>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A978A512-5C3A-53E3-C3A0-F1A7B82A85CE}"/>
              </a:ext>
            </a:extLst>
          </p:cNvPr>
          <p:cNvSpPr>
            <a:spLocks noGrp="1"/>
          </p:cNvSpPr>
          <p:nvPr>
            <p:ph type="ftr" sz="quarter" idx="10"/>
          </p:nvPr>
        </p:nvSpPr>
        <p:spPr/>
        <p:txBody>
          <a:bodyPr/>
          <a:lstStyle/>
          <a:p>
            <a:endParaRPr lang="en-GB"/>
          </a:p>
        </p:txBody>
      </p:sp>
      <p:sp>
        <p:nvSpPr>
          <p:cNvPr id="5" name="Text Placeholder 4">
            <a:extLst>
              <a:ext uri="{FF2B5EF4-FFF2-40B4-BE49-F238E27FC236}">
                <a16:creationId xmlns:a16="http://schemas.microsoft.com/office/drawing/2014/main" id="{207218F2-6C20-A13F-F089-421E75579E18}"/>
              </a:ext>
            </a:extLst>
          </p:cNvPr>
          <p:cNvSpPr>
            <a:spLocks noGrp="1"/>
          </p:cNvSpPr>
          <p:nvPr>
            <p:ph type="body" sz="quarter" idx="1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921456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0" name="Content Placeholder 2"/>
          <p:cNvSpPr>
            <a:spLocks noGrp="1"/>
          </p:cNvSpPr>
          <p:nvPr>
            <p:ph idx="11"/>
          </p:nvPr>
        </p:nvSpPr>
        <p:spPr>
          <a:xfrm>
            <a:off x="575734"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4800"/>
            </a:lvl1pPr>
          </a:lstStyle>
          <a:p>
            <a:r>
              <a:rPr lang="en-US"/>
              <a:t>Click to edit Master title style</a:t>
            </a:r>
          </a:p>
        </p:txBody>
      </p:sp>
      <p:sp>
        <p:nvSpPr>
          <p:cNvPr id="12" name="Content Placeholder 2"/>
          <p:cNvSpPr>
            <a:spLocks noGrp="1"/>
          </p:cNvSpPr>
          <p:nvPr>
            <p:ph idx="12"/>
          </p:nvPr>
        </p:nvSpPr>
        <p:spPr>
          <a:xfrm>
            <a:off x="6314563"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0363D280-D7DA-46F3-44B1-11F87A41ADE5}"/>
              </a:ext>
            </a:extLst>
          </p:cNvPr>
          <p:cNvSpPr>
            <a:spLocks noGrp="1"/>
          </p:cNvSpPr>
          <p:nvPr>
            <p:ph type="ftr" sz="quarter" idx="13"/>
          </p:nvPr>
        </p:nvSpPr>
        <p:spPr/>
        <p:txBody>
          <a:bodyPr/>
          <a:lstStyle/>
          <a:p>
            <a:endParaRPr lang="en-GB"/>
          </a:p>
        </p:txBody>
      </p:sp>
    </p:spTree>
    <p:extLst>
      <p:ext uri="{BB962C8B-B14F-4D97-AF65-F5344CB8AC3E}">
        <p14:creationId xmlns:p14="http://schemas.microsoft.com/office/powerpoint/2010/main" val="209165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lumns with pull-quot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7"/>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idx="12" hasCustomPrompt="1"/>
          </p:nvPr>
        </p:nvSpPr>
        <p:spPr>
          <a:xfrm>
            <a:off x="6314563" y="1411817"/>
            <a:ext cx="5301703" cy="3234323"/>
          </a:xfrm>
        </p:spPr>
        <p:txBody>
          <a:bodyPr/>
          <a:lstStyle>
            <a:lvl1pPr marL="0" indent="0">
              <a:buClr>
                <a:srgbClr val="0085CA"/>
              </a:buClr>
              <a:buNone/>
              <a:defRPr sz="3733" b="0" i="1" baseline="0">
                <a:solidFill>
                  <a:schemeClr val="accent3"/>
                </a:solidFill>
              </a:defRPr>
            </a:lvl1pPr>
            <a:lvl2pPr>
              <a:buClr>
                <a:srgbClr val="0085CA"/>
              </a:buClr>
              <a:defRPr/>
            </a:lvl2pPr>
            <a:lvl3pPr>
              <a:buClr>
                <a:srgbClr val="0085CA"/>
              </a:buClr>
              <a:defRPr/>
            </a:lvl3pPr>
            <a:lvl4pPr>
              <a:buClr>
                <a:srgbClr val="0085CA"/>
              </a:buClr>
              <a:defRPr/>
            </a:lvl4pPr>
            <a:lvl5pPr>
              <a:buClr>
                <a:srgbClr val="0085CA"/>
              </a:buClr>
              <a:defRPr/>
            </a:lvl5pPr>
          </a:lstStyle>
          <a:p>
            <a:pPr lvl="0"/>
            <a:r>
              <a:rPr lang="en-GB"/>
              <a:t>“Click to add a quote”</a:t>
            </a:r>
            <a:endParaRPr lang="en-US"/>
          </a:p>
        </p:txBody>
      </p:sp>
      <p:sp>
        <p:nvSpPr>
          <p:cNvPr id="8" name="Text Placeholder 12"/>
          <p:cNvSpPr>
            <a:spLocks noGrp="1"/>
          </p:cNvSpPr>
          <p:nvPr>
            <p:ph type="body" sz="quarter" idx="14" hasCustomPrompt="1"/>
          </p:nvPr>
        </p:nvSpPr>
        <p:spPr>
          <a:xfrm>
            <a:off x="6314019" y="4992524"/>
            <a:ext cx="5301703" cy="644160"/>
          </a:xfrm>
        </p:spPr>
        <p:txBody>
          <a:bodyPr/>
          <a:lstStyle>
            <a:lvl1pPr marL="0" marR="0" indent="0" algn="l" defTabSz="609585" rtl="0" eaLnBrk="1" fontAlgn="auto" latinLnBrk="0" hangingPunct="1">
              <a:lnSpc>
                <a:spcPct val="100000"/>
              </a:lnSpc>
              <a:spcBef>
                <a:spcPct val="20000"/>
              </a:spcBef>
              <a:spcAft>
                <a:spcPts val="0"/>
              </a:spcAft>
              <a:buClr>
                <a:srgbClr val="0085CA"/>
              </a:buClr>
              <a:buSzTx/>
              <a:buFont typeface="Arial"/>
              <a:buNone/>
              <a:tabLst/>
              <a:defRPr sz="2133" baseline="0">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marL="0" marR="0" lvl="0" indent="0" algn="l" defTabSz="609585" rtl="0" eaLnBrk="1" fontAlgn="auto" latinLnBrk="0" hangingPunct="1">
              <a:lnSpc>
                <a:spcPct val="100000"/>
              </a:lnSpc>
              <a:spcBef>
                <a:spcPct val="20000"/>
              </a:spcBef>
              <a:spcAft>
                <a:spcPts val="0"/>
              </a:spcAft>
              <a:buClr>
                <a:srgbClr val="0085CA"/>
              </a:buClr>
              <a:buSzTx/>
              <a:buFont typeface="Arial"/>
              <a:buNone/>
              <a:tabLst/>
              <a:defRPr/>
            </a:pPr>
            <a:r>
              <a:rPr lang="en-GB"/>
              <a:t>Click to add quote attribution</a:t>
            </a:r>
            <a:endParaRPr lang="en-US"/>
          </a:p>
        </p:txBody>
      </p:sp>
      <p:sp>
        <p:nvSpPr>
          <p:cNvPr id="2" name="Title 1">
            <a:extLst>
              <a:ext uri="{FF2B5EF4-FFF2-40B4-BE49-F238E27FC236}">
                <a16:creationId xmlns:a16="http://schemas.microsoft.com/office/drawing/2014/main" id="{23AFBBC2-2561-923C-BBA2-6892B2401BDE}"/>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1AAE09A5-6F81-814F-4123-29365581C89D}"/>
              </a:ext>
            </a:extLst>
          </p:cNvPr>
          <p:cNvSpPr>
            <a:spLocks noGrp="1"/>
          </p:cNvSpPr>
          <p:nvPr>
            <p:ph type="ftr" sz="quarter" idx="15"/>
          </p:nvPr>
        </p:nvSpPr>
        <p:spPr/>
        <p:txBody>
          <a:bodyPr/>
          <a:lstStyle/>
          <a:p>
            <a:endParaRPr lang="en-GB"/>
          </a:p>
        </p:txBody>
      </p:sp>
    </p:spTree>
    <p:extLst>
      <p:ext uri="{BB962C8B-B14F-4D97-AF65-F5344CB8AC3E}">
        <p14:creationId xmlns:p14="http://schemas.microsoft.com/office/powerpoint/2010/main" val="3744230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lumns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p:cNvSpPr>
            <a:spLocks noGrp="1"/>
          </p:cNvSpPr>
          <p:nvPr>
            <p:ph type="body" sz="quarter" idx="14" hasCustomPrompt="1"/>
          </p:nvPr>
        </p:nvSpPr>
        <p:spPr>
          <a:xfrm>
            <a:off x="6314019" y="5173363"/>
            <a:ext cx="5302248" cy="471504"/>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4AFC9230-7F6A-1EAD-B90C-07CE57B8A6DE}"/>
              </a:ext>
            </a:extLst>
          </p:cNvPr>
          <p:cNvSpPr>
            <a:spLocks noGrp="1"/>
          </p:cNvSpPr>
          <p:nvPr>
            <p:ph type="pic" sz="quarter" idx="16"/>
          </p:nvPr>
        </p:nvSpPr>
        <p:spPr>
          <a:xfrm>
            <a:off x="6314566" y="1411819"/>
            <a:ext cx="5301703" cy="3486949"/>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8093508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l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5"/>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10" name="Picture Placeholder 9">
            <a:extLst>
              <a:ext uri="{FF2B5EF4-FFF2-40B4-BE49-F238E27FC236}">
                <a16:creationId xmlns:a16="http://schemas.microsoft.com/office/drawing/2014/main" id="{1AA2BF1A-78BD-C120-D296-806C59DCCC6E}"/>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408075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Yellow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638EEF25-9162-AC81-36A9-BD3788388F22}"/>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2700023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ue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4"/>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761C6008-8E83-12CA-A09C-B32C87874363}"/>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8438573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Green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6"/>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D191104B-7316-7E67-2882-6625C853C6DF}"/>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379116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ink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3"/>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594F7F25-B1B4-9A14-EC16-7A0E0BBAAC26}"/>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9779345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urple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1"/>
          </a:solidFill>
        </p:spPr>
        <p:txBody>
          <a:bodyPr lIns="144000" tIns="72000" rIns="144000" bIns="144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5" name="Picture Placeholder 4">
            <a:extLst>
              <a:ext uri="{FF2B5EF4-FFF2-40B4-BE49-F238E27FC236}">
                <a16:creationId xmlns:a16="http://schemas.microsoft.com/office/drawing/2014/main" id="{9B45DFAA-A0F4-FFF0-10DD-B96B68982F94}"/>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719750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s with circle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3" y="1411819"/>
            <a:ext cx="5844888" cy="4224867"/>
          </a:xfrm>
        </p:spPr>
        <p:txBody>
          <a:bodyPr/>
          <a:lstStyle>
            <a:lvl1pPr>
              <a:buClr>
                <a:schemeClr val="accent5"/>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7" name="Freeform 6">
            <a:extLst>
              <a:ext uri="{FF2B5EF4-FFF2-40B4-BE49-F238E27FC236}">
                <a16:creationId xmlns:a16="http://schemas.microsoft.com/office/drawing/2014/main" id="{05313BAC-788C-D391-EE6F-516F0E46B3A2}"/>
              </a:ext>
            </a:extLst>
          </p:cNvPr>
          <p:cNvSpPr/>
          <p:nvPr userDrawn="1"/>
        </p:nvSpPr>
        <p:spPr>
          <a:xfrm rot="21046898">
            <a:off x="11680225" y="1135330"/>
            <a:ext cx="140323" cy="140303"/>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chemeClr val="accent3"/>
          </a:solidFill>
          <a:ln w="9509" cap="flat">
            <a:noFill/>
            <a:prstDash val="solid"/>
            <a:miter/>
          </a:ln>
        </p:spPr>
        <p:txBody>
          <a:bodyPr rtlCol="0" anchor="ctr"/>
          <a:lstStyle/>
          <a:p>
            <a:endParaRPr lang="en-GB" sz="2400"/>
          </a:p>
        </p:txBody>
      </p:sp>
      <p:sp>
        <p:nvSpPr>
          <p:cNvPr id="31" name="Picture Placeholder 31">
            <a:extLst>
              <a:ext uri="{FF2B5EF4-FFF2-40B4-BE49-F238E27FC236}">
                <a16:creationId xmlns:a16="http://schemas.microsoft.com/office/drawing/2014/main" id="{5F423DBE-CEBC-0825-3048-225C42DC40C4}"/>
              </a:ext>
            </a:extLst>
          </p:cNvPr>
          <p:cNvSpPr>
            <a:spLocks noGrp="1"/>
          </p:cNvSpPr>
          <p:nvPr>
            <p:ph type="pic" sz="quarter" idx="12"/>
          </p:nvPr>
        </p:nvSpPr>
        <p:spPr>
          <a:xfrm>
            <a:off x="6825241" y="1328516"/>
            <a:ext cx="4797211" cy="4796523"/>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1"/>
          </a:solidFill>
        </p:spPr>
        <p:txBody>
          <a:bodyPr wrap="square" anchor="ctr" anchorCtr="1">
            <a:noAutofit/>
          </a:bodyPr>
          <a:lstStyle>
            <a:lvl1pPr marL="0" indent="0">
              <a:buNone/>
              <a:defRPr/>
            </a:lvl1pPr>
          </a:lstStyle>
          <a:p>
            <a:r>
              <a:rPr lang="en-US"/>
              <a:t>Click icon to add picture</a:t>
            </a:r>
            <a:endParaRPr lang="en-GB"/>
          </a:p>
        </p:txBody>
      </p:sp>
      <p:grpSp>
        <p:nvGrpSpPr>
          <p:cNvPr id="13" name="Group 12">
            <a:extLst>
              <a:ext uri="{FF2B5EF4-FFF2-40B4-BE49-F238E27FC236}">
                <a16:creationId xmlns:a16="http://schemas.microsoft.com/office/drawing/2014/main" id="{AC59E1EF-AA45-C12F-E328-290243B38777}"/>
              </a:ext>
              <a:ext uri="{C183D7F6-B498-43B3-948B-1728B52AA6E4}">
                <adec:decorative xmlns:adec="http://schemas.microsoft.com/office/drawing/2017/decorative" val="1"/>
              </a:ext>
            </a:extLst>
          </p:cNvPr>
          <p:cNvGrpSpPr/>
          <p:nvPr userDrawn="1"/>
        </p:nvGrpSpPr>
        <p:grpSpPr>
          <a:xfrm flipH="1">
            <a:off x="10911066" y="1525767"/>
            <a:ext cx="875713" cy="1247325"/>
            <a:chOff x="5004331" y="1144325"/>
            <a:chExt cx="656785" cy="935494"/>
          </a:xfrm>
        </p:grpSpPr>
        <p:sp>
          <p:nvSpPr>
            <p:cNvPr id="14" name="Freeform 13">
              <a:extLst>
                <a:ext uri="{FF2B5EF4-FFF2-40B4-BE49-F238E27FC236}">
                  <a16:creationId xmlns:a16="http://schemas.microsoft.com/office/drawing/2014/main" id="{8D3375B3-3BB5-6E05-0BFB-3035F8EB0887}"/>
                </a:ext>
              </a:extLst>
            </p:cNvPr>
            <p:cNvSpPr/>
            <p:nvPr/>
          </p:nvSpPr>
          <p:spPr>
            <a:xfrm>
              <a:off x="5145005" y="1488516"/>
              <a:ext cx="179183" cy="208243"/>
            </a:xfrm>
            <a:custGeom>
              <a:avLst/>
              <a:gdLst>
                <a:gd name="connsiteX0" fmla="*/ 0 w 159121"/>
                <a:gd name="connsiteY0" fmla="*/ 183594 h 184927"/>
                <a:gd name="connsiteX1" fmla="*/ 7611 w 159121"/>
                <a:gd name="connsiteY1" fmla="*/ 184545 h 184927"/>
                <a:gd name="connsiteX2" fmla="*/ 158884 w 159121"/>
                <a:gd name="connsiteY2" fmla="*/ 52320 h 184927"/>
                <a:gd name="connsiteX3" fmla="*/ 153175 w 159121"/>
                <a:gd name="connsiteY3" fmla="*/ 0 h 184927"/>
                <a:gd name="connsiteX4" fmla="*/ 0 w 159121"/>
                <a:gd name="connsiteY4" fmla="*/ 183594 h 18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1" h="184927">
                  <a:moveTo>
                    <a:pt x="0" y="183594"/>
                  </a:moveTo>
                  <a:cubicBezTo>
                    <a:pt x="2854" y="183594"/>
                    <a:pt x="4757" y="184545"/>
                    <a:pt x="7611" y="184545"/>
                  </a:cubicBezTo>
                  <a:cubicBezTo>
                    <a:pt x="85626" y="190253"/>
                    <a:pt x="154127" y="131275"/>
                    <a:pt x="158884" y="52320"/>
                  </a:cubicBezTo>
                  <a:cubicBezTo>
                    <a:pt x="159835" y="34246"/>
                    <a:pt x="157932" y="16172"/>
                    <a:pt x="153175" y="0"/>
                  </a:cubicBezTo>
                  <a:cubicBezTo>
                    <a:pt x="81820" y="38051"/>
                    <a:pt x="25688" y="102737"/>
                    <a:pt x="0" y="183594"/>
                  </a:cubicBezTo>
                  <a:close/>
                </a:path>
              </a:pathLst>
            </a:custGeom>
            <a:solidFill>
              <a:srgbClr val="487928"/>
            </a:solidFill>
            <a:ln w="9509" cap="flat">
              <a:noFill/>
              <a:prstDash val="solid"/>
              <a:miter/>
            </a:ln>
          </p:spPr>
          <p:txBody>
            <a:bodyPr rtlCol="0" anchor="ctr"/>
            <a:lstStyle/>
            <a:p>
              <a:endParaRPr lang="en-GB" sz="2400"/>
            </a:p>
          </p:txBody>
        </p:sp>
        <p:grpSp>
          <p:nvGrpSpPr>
            <p:cNvPr id="15" name="Group 14">
              <a:extLst>
                <a:ext uri="{FF2B5EF4-FFF2-40B4-BE49-F238E27FC236}">
                  <a16:creationId xmlns:a16="http://schemas.microsoft.com/office/drawing/2014/main" id="{B1EF10F5-F732-B736-6C5B-012397F983B2}"/>
                </a:ext>
              </a:extLst>
            </p:cNvPr>
            <p:cNvGrpSpPr/>
            <p:nvPr userDrawn="1"/>
          </p:nvGrpSpPr>
          <p:grpSpPr>
            <a:xfrm>
              <a:off x="5004331" y="1144325"/>
              <a:ext cx="656785" cy="935494"/>
              <a:chOff x="5004331" y="1144325"/>
              <a:chExt cx="656785" cy="935494"/>
            </a:xfrm>
          </p:grpSpPr>
          <p:sp>
            <p:nvSpPr>
              <p:cNvPr id="16" name="Freeform 15">
                <a:extLst>
                  <a:ext uri="{FF2B5EF4-FFF2-40B4-BE49-F238E27FC236}">
                    <a16:creationId xmlns:a16="http://schemas.microsoft.com/office/drawing/2014/main" id="{320F3A54-2280-9C31-7D6F-5351FF2C0E26}"/>
                  </a:ext>
                </a:extLst>
              </p:cNvPr>
              <p:cNvSpPr/>
              <p:nvPr/>
            </p:nvSpPr>
            <p:spPr>
              <a:xfrm rot="20802852">
                <a:off x="5393483" y="1144325"/>
                <a:ext cx="157522" cy="157499"/>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chemeClr val="accent5"/>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A8A8D9B6-1B74-5637-79E7-87217E8D7BF0}"/>
                  </a:ext>
                </a:extLst>
              </p:cNvPr>
              <p:cNvSpPr/>
              <p:nvPr/>
            </p:nvSpPr>
            <p:spPr>
              <a:xfrm>
                <a:off x="5004331" y="1374856"/>
                <a:ext cx="313163" cy="319330"/>
              </a:xfrm>
              <a:custGeom>
                <a:avLst/>
                <a:gdLst>
                  <a:gd name="connsiteX0" fmla="*/ 290 w 278099"/>
                  <a:gd name="connsiteY0" fmla="*/ 133276 h 283576"/>
                  <a:gd name="connsiteX1" fmla="*/ 124924 w 278099"/>
                  <a:gd name="connsiteY1" fmla="*/ 283576 h 283576"/>
                  <a:gd name="connsiteX2" fmla="*/ 278099 w 278099"/>
                  <a:gd name="connsiteY2" fmla="*/ 99982 h 283576"/>
                  <a:gd name="connsiteX3" fmla="*/ 152514 w 278099"/>
                  <a:gd name="connsiteY3" fmla="*/ 99 h 283576"/>
                  <a:gd name="connsiteX4" fmla="*/ 290 w 278099"/>
                  <a:gd name="connsiteY4" fmla="*/ 133276 h 28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099" h="283576">
                    <a:moveTo>
                      <a:pt x="290" y="133276"/>
                    </a:moveTo>
                    <a:cubicBezTo>
                      <a:pt x="-4467" y="209378"/>
                      <a:pt x="49763" y="275015"/>
                      <a:pt x="124924" y="283576"/>
                    </a:cubicBezTo>
                    <a:cubicBezTo>
                      <a:pt x="150612" y="203670"/>
                      <a:pt x="206744" y="138033"/>
                      <a:pt x="278099" y="99982"/>
                    </a:cubicBezTo>
                    <a:cubicBezTo>
                      <a:pt x="260974" y="45760"/>
                      <a:pt x="212453" y="4856"/>
                      <a:pt x="152514" y="99"/>
                    </a:cubicBezTo>
                    <a:cubicBezTo>
                      <a:pt x="73548" y="-2754"/>
                      <a:pt x="5999" y="56224"/>
                      <a:pt x="290" y="133276"/>
                    </a:cubicBezTo>
                    <a:close/>
                  </a:path>
                </a:pathLst>
              </a:custGeom>
              <a:solidFill>
                <a:srgbClr val="FBAF3F"/>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EDAA5B8C-B346-6030-7757-F2EA4755D5E0}"/>
                  </a:ext>
                </a:extLst>
              </p:cNvPr>
              <p:cNvSpPr/>
              <p:nvPr userDrawn="1"/>
            </p:nvSpPr>
            <p:spPr>
              <a:xfrm>
                <a:off x="5126936" y="1450260"/>
                <a:ext cx="534180" cy="629559"/>
              </a:xfrm>
              <a:custGeom>
                <a:avLst/>
                <a:gdLst>
                  <a:gd name="connsiteX0" fmla="*/ 369475 w 534180"/>
                  <a:gd name="connsiteY0" fmla="*/ 764 h 629559"/>
                  <a:gd name="connsiteX1" fmla="*/ 501788 w 534180"/>
                  <a:gd name="connsiteY1" fmla="*/ 37519 h 629559"/>
                  <a:gd name="connsiteX2" fmla="*/ 534180 w 534180"/>
                  <a:gd name="connsiteY2" fmla="*/ 58516 h 629559"/>
                  <a:gd name="connsiteX3" fmla="*/ 518609 w 534180"/>
                  <a:gd name="connsiteY3" fmla="*/ 72665 h 629559"/>
                  <a:gd name="connsiteX4" fmla="*/ 208965 w 534180"/>
                  <a:gd name="connsiteY4" fmla="*/ 487117 h 629559"/>
                  <a:gd name="connsiteX5" fmla="*/ 143723 w 534180"/>
                  <a:gd name="connsiteY5" fmla="*/ 622628 h 629559"/>
                  <a:gd name="connsiteX6" fmla="*/ 128420 w 534180"/>
                  <a:gd name="connsiteY6" fmla="*/ 629559 h 629559"/>
                  <a:gd name="connsiteX7" fmla="*/ 928 w 534180"/>
                  <a:gd name="connsiteY7" fmla="*/ 329622 h 629559"/>
                  <a:gd name="connsiteX8" fmla="*/ 16998 w 534180"/>
                  <a:gd name="connsiteY8" fmla="*/ 244997 h 629559"/>
                  <a:gd name="connsiteX9" fmla="*/ 25570 w 534180"/>
                  <a:gd name="connsiteY9" fmla="*/ 246068 h 629559"/>
                  <a:gd name="connsiteX10" fmla="*/ 195915 w 534180"/>
                  <a:gd name="connsiteY10" fmla="*/ 97172 h 629559"/>
                  <a:gd name="connsiteX11" fmla="*/ 189487 w 534180"/>
                  <a:gd name="connsiteY11" fmla="*/ 38255 h 629559"/>
                  <a:gd name="connsiteX12" fmla="*/ 369475 w 534180"/>
                  <a:gd name="connsiteY12" fmla="*/ 764 h 62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4180" h="629559">
                    <a:moveTo>
                      <a:pt x="369475" y="764"/>
                    </a:moveTo>
                    <a:cubicBezTo>
                      <a:pt x="417150" y="3977"/>
                      <a:pt x="461813" y="16899"/>
                      <a:pt x="501788" y="37519"/>
                    </a:cubicBezTo>
                    <a:lnTo>
                      <a:pt x="534180" y="58516"/>
                    </a:lnTo>
                    <a:lnTo>
                      <a:pt x="518609" y="72665"/>
                    </a:lnTo>
                    <a:cubicBezTo>
                      <a:pt x="396565" y="194691"/>
                      <a:pt x="291999" y="334193"/>
                      <a:pt x="208965" y="487117"/>
                    </a:cubicBezTo>
                    <a:lnTo>
                      <a:pt x="143723" y="622628"/>
                    </a:lnTo>
                    <a:lnTo>
                      <a:pt x="128420" y="629559"/>
                    </a:lnTo>
                    <a:cubicBezTo>
                      <a:pt x="43782" y="558860"/>
                      <a:pt x="-7643" y="449598"/>
                      <a:pt x="928" y="329622"/>
                    </a:cubicBezTo>
                    <a:cubicBezTo>
                      <a:pt x="3071" y="300700"/>
                      <a:pt x="8428" y="271778"/>
                      <a:pt x="16998" y="244997"/>
                    </a:cubicBezTo>
                    <a:cubicBezTo>
                      <a:pt x="20213" y="244997"/>
                      <a:pt x="22355" y="246068"/>
                      <a:pt x="25570" y="246068"/>
                    </a:cubicBezTo>
                    <a:cubicBezTo>
                      <a:pt x="113422" y="252496"/>
                      <a:pt x="189487" y="185010"/>
                      <a:pt x="195915" y="97172"/>
                    </a:cubicBezTo>
                    <a:cubicBezTo>
                      <a:pt x="198058" y="76819"/>
                      <a:pt x="194844" y="56466"/>
                      <a:pt x="189487" y="38255"/>
                    </a:cubicBezTo>
                    <a:cubicBezTo>
                      <a:pt x="243055" y="10404"/>
                      <a:pt x="305193" y="-3521"/>
                      <a:pt x="369475" y="764"/>
                    </a:cubicBezTo>
                    <a:close/>
                  </a:path>
                </a:pathLst>
              </a:custGeom>
              <a:solidFill>
                <a:srgbClr val="38B449"/>
              </a:solidFill>
              <a:ln w="9509" cap="flat">
                <a:noFill/>
                <a:prstDash val="solid"/>
                <a:miter/>
              </a:ln>
            </p:spPr>
            <p:txBody>
              <a:bodyPr wrap="square" rtlCol="0" anchor="ctr">
                <a:noAutofit/>
              </a:bodyPr>
              <a:lstStyle/>
              <a:p>
                <a:endParaRPr lang="en-GB" sz="2400"/>
              </a:p>
            </p:txBody>
          </p:sp>
        </p:grpSp>
      </p:grpSp>
    </p:spTree>
    <p:extLst>
      <p:ext uri="{BB962C8B-B14F-4D97-AF65-F5344CB8AC3E}">
        <p14:creationId xmlns:p14="http://schemas.microsoft.com/office/powerpoint/2010/main" val="25971932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Large image/media and caption">
    <p:spTree>
      <p:nvGrpSpPr>
        <p:cNvPr id="1" name=""/>
        <p:cNvGrpSpPr/>
        <p:nvPr/>
      </p:nvGrpSpPr>
      <p:grpSpPr>
        <a:xfrm>
          <a:off x="0" y="0"/>
          <a:ext cx="0" cy="0"/>
          <a:chOff x="0" y="0"/>
          <a:chExt cx="0" cy="0"/>
        </a:xfrm>
      </p:grpSpPr>
      <p:sp>
        <p:nvSpPr>
          <p:cNvPr id="7" name="Picture Placeholder 8"/>
          <p:cNvSpPr>
            <a:spLocks noGrp="1"/>
          </p:cNvSpPr>
          <p:nvPr>
            <p:ph type="pic" sz="quarter" idx="13"/>
          </p:nvPr>
        </p:nvSpPr>
        <p:spPr>
          <a:xfrm>
            <a:off x="-1" y="1"/>
            <a:ext cx="12192001" cy="5006601"/>
          </a:xfrm>
        </p:spPr>
        <p:txBody>
          <a:bodyPr anchor="ctr" anchorCtr="1"/>
          <a:lstStyle>
            <a:lvl1pPr marL="0" indent="0">
              <a:buClr>
                <a:srgbClr val="002548"/>
              </a:buClr>
              <a:buNone/>
              <a:defRPr/>
            </a:lvl1pPr>
          </a:lstStyle>
          <a:p>
            <a:r>
              <a:rPr lang="en-US"/>
              <a:t>Click icon to add picture</a:t>
            </a:r>
          </a:p>
        </p:txBody>
      </p:sp>
      <p:sp>
        <p:nvSpPr>
          <p:cNvPr id="12" name="Text Placeholder 12"/>
          <p:cNvSpPr>
            <a:spLocks noGrp="1"/>
          </p:cNvSpPr>
          <p:nvPr>
            <p:ph type="body" sz="quarter" idx="14" hasCustomPrompt="1"/>
          </p:nvPr>
        </p:nvSpPr>
        <p:spPr>
          <a:xfrm>
            <a:off x="575733" y="5228281"/>
            <a:ext cx="5520267" cy="408403"/>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2" name="Footer Placeholder 1">
            <a:extLst>
              <a:ext uri="{FF2B5EF4-FFF2-40B4-BE49-F238E27FC236}">
                <a16:creationId xmlns:a16="http://schemas.microsoft.com/office/drawing/2014/main" id="{CDADFE80-D87A-EFB3-2586-23D58B8DCDB0}"/>
              </a:ext>
            </a:extLst>
          </p:cNvPr>
          <p:cNvSpPr>
            <a:spLocks noGrp="1"/>
          </p:cNvSpPr>
          <p:nvPr>
            <p:ph type="ftr" sz="quarter" idx="15"/>
          </p:nvPr>
        </p:nvSpPr>
        <p:spPr/>
        <p:txBody>
          <a:bodyPr/>
          <a:lstStyle/>
          <a:p>
            <a:endParaRPr lang="en-GB"/>
          </a:p>
        </p:txBody>
      </p:sp>
    </p:spTree>
    <p:extLst>
      <p:ext uri="{BB962C8B-B14F-4D97-AF65-F5344CB8AC3E}">
        <p14:creationId xmlns:p14="http://schemas.microsoft.com/office/powerpoint/2010/main" val="218018114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Multiple images/media and caption">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AC2FA5A1-AEBF-CF53-926E-8BB7C91F2A78}"/>
              </a:ext>
            </a:extLst>
          </p:cNvPr>
          <p:cNvSpPr>
            <a:spLocks noGrp="1"/>
          </p:cNvSpPr>
          <p:nvPr>
            <p:ph type="pic" sz="quarter" idx="13"/>
          </p:nvPr>
        </p:nvSpPr>
        <p:spPr>
          <a:xfrm>
            <a:off x="575733" y="596900"/>
            <a:ext cx="6838321" cy="4372885"/>
          </a:xfrm>
          <a:custGeom>
            <a:avLst/>
            <a:gdLst>
              <a:gd name="connsiteX0" fmla="*/ 129870 w 5128741"/>
              <a:gd name="connsiteY0" fmla="*/ 0 h 3279664"/>
              <a:gd name="connsiteX1" fmla="*/ 4998871 w 5128741"/>
              <a:gd name="connsiteY1" fmla="*/ 0 h 3279664"/>
              <a:gd name="connsiteX2" fmla="*/ 5049420 w 5128741"/>
              <a:gd name="connsiteY2" fmla="*/ 10205 h 3279664"/>
              <a:gd name="connsiteX3" fmla="*/ 5128741 w 5128741"/>
              <a:gd name="connsiteY3" fmla="*/ 129874 h 3279664"/>
              <a:gd name="connsiteX4" fmla="*/ 5128741 w 5128741"/>
              <a:gd name="connsiteY4" fmla="*/ 3149789 h 3279664"/>
              <a:gd name="connsiteX5" fmla="*/ 4998866 w 5128741"/>
              <a:gd name="connsiteY5" fmla="*/ 3279664 h 3279664"/>
              <a:gd name="connsiteX6" fmla="*/ 129875 w 5128741"/>
              <a:gd name="connsiteY6" fmla="*/ 3279664 h 3279664"/>
              <a:gd name="connsiteX7" fmla="*/ 0 w 5128741"/>
              <a:gd name="connsiteY7" fmla="*/ 3149789 h 3279664"/>
              <a:gd name="connsiteX8" fmla="*/ 0 w 5128741"/>
              <a:gd name="connsiteY8" fmla="*/ 129874 h 3279664"/>
              <a:gd name="connsiteX9" fmla="*/ 79322 w 5128741"/>
              <a:gd name="connsiteY9" fmla="*/ 10205 h 3279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28741" h="3279664">
                <a:moveTo>
                  <a:pt x="129870" y="0"/>
                </a:moveTo>
                <a:lnTo>
                  <a:pt x="4998871" y="0"/>
                </a:lnTo>
                <a:lnTo>
                  <a:pt x="5049420" y="10205"/>
                </a:lnTo>
                <a:cubicBezTo>
                  <a:pt x="5096034" y="29921"/>
                  <a:pt x="5128741" y="76078"/>
                  <a:pt x="5128741" y="129874"/>
                </a:cubicBezTo>
                <a:lnTo>
                  <a:pt x="5128741" y="3149789"/>
                </a:lnTo>
                <a:cubicBezTo>
                  <a:pt x="5128741" y="3221517"/>
                  <a:pt x="5070594" y="3279664"/>
                  <a:pt x="4998866" y="3279664"/>
                </a:cubicBezTo>
                <a:lnTo>
                  <a:pt x="129875" y="3279664"/>
                </a:lnTo>
                <a:cubicBezTo>
                  <a:pt x="58147" y="3279664"/>
                  <a:pt x="0" y="3221517"/>
                  <a:pt x="0" y="3149789"/>
                </a:cubicBezTo>
                <a:lnTo>
                  <a:pt x="0" y="129874"/>
                </a:lnTo>
                <a:cubicBezTo>
                  <a:pt x="0" y="76078"/>
                  <a:pt x="32708" y="29921"/>
                  <a:pt x="79322" y="10205"/>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
        <p:nvSpPr>
          <p:cNvPr id="3" name="Text Placeholder 12">
            <a:extLst>
              <a:ext uri="{FF2B5EF4-FFF2-40B4-BE49-F238E27FC236}">
                <a16:creationId xmlns:a16="http://schemas.microsoft.com/office/drawing/2014/main" id="{65C8E261-1B7A-1DC6-FBF5-8F027012795D}"/>
              </a:ext>
            </a:extLst>
          </p:cNvPr>
          <p:cNvSpPr>
            <a:spLocks noGrp="1"/>
          </p:cNvSpPr>
          <p:nvPr>
            <p:ph type="body" sz="quarter" idx="14" hasCustomPrompt="1"/>
          </p:nvPr>
        </p:nvSpPr>
        <p:spPr>
          <a:xfrm>
            <a:off x="575733" y="5228281"/>
            <a:ext cx="6838320" cy="408403"/>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15" name="Picture Placeholder 14">
            <a:extLst>
              <a:ext uri="{FF2B5EF4-FFF2-40B4-BE49-F238E27FC236}">
                <a16:creationId xmlns:a16="http://schemas.microsoft.com/office/drawing/2014/main" id="{4AB31075-EA8B-BF26-BCE6-96DF03836ED7}"/>
              </a:ext>
            </a:extLst>
          </p:cNvPr>
          <p:cNvSpPr>
            <a:spLocks noGrp="1"/>
          </p:cNvSpPr>
          <p:nvPr>
            <p:ph type="pic" sz="quarter" idx="17"/>
          </p:nvPr>
        </p:nvSpPr>
        <p:spPr>
          <a:xfrm>
            <a:off x="7853406" y="596900"/>
            <a:ext cx="3762860" cy="2075784"/>
          </a:xfrm>
          <a:custGeom>
            <a:avLst/>
            <a:gdLst>
              <a:gd name="connsiteX0" fmla="*/ 113649 w 2822145"/>
              <a:gd name="connsiteY0" fmla="*/ 0 h 1556838"/>
              <a:gd name="connsiteX1" fmla="*/ 2708497 w 2822145"/>
              <a:gd name="connsiteY1" fmla="*/ 0 h 1556838"/>
              <a:gd name="connsiteX2" fmla="*/ 2813215 w 2822145"/>
              <a:gd name="connsiteY2" fmla="*/ 69412 h 1556838"/>
              <a:gd name="connsiteX3" fmla="*/ 2822145 w 2822145"/>
              <a:gd name="connsiteY3" fmla="*/ 113644 h 1556838"/>
              <a:gd name="connsiteX4" fmla="*/ 2822145 w 2822145"/>
              <a:gd name="connsiteY4" fmla="*/ 1443195 h 1556838"/>
              <a:gd name="connsiteX5" fmla="*/ 2813215 w 2822145"/>
              <a:gd name="connsiteY5" fmla="*/ 1487428 h 1556838"/>
              <a:gd name="connsiteX6" fmla="*/ 2752734 w 2822145"/>
              <a:gd name="connsiteY6" fmla="*/ 1547908 h 1556838"/>
              <a:gd name="connsiteX7" fmla="*/ 2708502 w 2822145"/>
              <a:gd name="connsiteY7" fmla="*/ 1556838 h 1556838"/>
              <a:gd name="connsiteX8" fmla="*/ 113644 w 2822145"/>
              <a:gd name="connsiteY8" fmla="*/ 1556838 h 1556838"/>
              <a:gd name="connsiteX9" fmla="*/ 69412 w 2822145"/>
              <a:gd name="connsiteY9" fmla="*/ 1547908 h 1556838"/>
              <a:gd name="connsiteX10" fmla="*/ 0 w 2822145"/>
              <a:gd name="connsiteY10" fmla="*/ 1443190 h 1556838"/>
              <a:gd name="connsiteX11" fmla="*/ 0 w 2822145"/>
              <a:gd name="connsiteY11" fmla="*/ 113649 h 1556838"/>
              <a:gd name="connsiteX12" fmla="*/ 113649 w 2822145"/>
              <a:gd name="connsiteY12" fmla="*/ 0 h 155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2145" h="1556838">
                <a:moveTo>
                  <a:pt x="113649" y="0"/>
                </a:moveTo>
                <a:lnTo>
                  <a:pt x="2708497" y="0"/>
                </a:lnTo>
                <a:cubicBezTo>
                  <a:pt x="2755572" y="0"/>
                  <a:pt x="2795962" y="28621"/>
                  <a:pt x="2813215" y="69412"/>
                </a:cubicBezTo>
                <a:lnTo>
                  <a:pt x="2822145" y="113644"/>
                </a:lnTo>
                <a:lnTo>
                  <a:pt x="2822145" y="1443195"/>
                </a:lnTo>
                <a:lnTo>
                  <a:pt x="2813215" y="1487428"/>
                </a:lnTo>
                <a:cubicBezTo>
                  <a:pt x="2801713" y="1514621"/>
                  <a:pt x="2779928" y="1536406"/>
                  <a:pt x="2752734" y="1547908"/>
                </a:cubicBezTo>
                <a:lnTo>
                  <a:pt x="2708502" y="1556838"/>
                </a:lnTo>
                <a:lnTo>
                  <a:pt x="113644" y="1556838"/>
                </a:lnTo>
                <a:lnTo>
                  <a:pt x="69412" y="1547908"/>
                </a:lnTo>
                <a:cubicBezTo>
                  <a:pt x="28621" y="1530655"/>
                  <a:pt x="0" y="1490265"/>
                  <a:pt x="0" y="1443190"/>
                </a:cubicBezTo>
                <a:lnTo>
                  <a:pt x="0" y="113649"/>
                </a:lnTo>
                <a:cubicBezTo>
                  <a:pt x="0" y="50882"/>
                  <a:pt x="50882" y="0"/>
                  <a:pt x="113649"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
        <p:nvSpPr>
          <p:cNvPr id="2" name="Footer Placeholder 1">
            <a:extLst>
              <a:ext uri="{FF2B5EF4-FFF2-40B4-BE49-F238E27FC236}">
                <a16:creationId xmlns:a16="http://schemas.microsoft.com/office/drawing/2014/main" id="{7B227B20-00C0-3230-7EF5-C481DBF0FD85}"/>
              </a:ext>
            </a:extLst>
          </p:cNvPr>
          <p:cNvSpPr>
            <a:spLocks noGrp="1"/>
          </p:cNvSpPr>
          <p:nvPr>
            <p:ph type="ftr" sz="quarter" idx="18"/>
          </p:nvPr>
        </p:nvSpPr>
        <p:spPr/>
        <p:txBody>
          <a:bodyPr/>
          <a:lstStyle/>
          <a:p>
            <a:endParaRPr lang="en-GB"/>
          </a:p>
        </p:txBody>
      </p:sp>
      <p:sp>
        <p:nvSpPr>
          <p:cNvPr id="17" name="Picture Placeholder 16">
            <a:extLst>
              <a:ext uri="{FF2B5EF4-FFF2-40B4-BE49-F238E27FC236}">
                <a16:creationId xmlns:a16="http://schemas.microsoft.com/office/drawing/2014/main" id="{CADEDA2D-C1C5-8710-8E6C-B6A68ECAE52D}"/>
              </a:ext>
            </a:extLst>
          </p:cNvPr>
          <p:cNvSpPr>
            <a:spLocks noGrp="1"/>
          </p:cNvSpPr>
          <p:nvPr>
            <p:ph type="pic" sz="quarter" idx="19"/>
          </p:nvPr>
        </p:nvSpPr>
        <p:spPr>
          <a:xfrm>
            <a:off x="7853406" y="2894001"/>
            <a:ext cx="3762860" cy="2075784"/>
          </a:xfrm>
          <a:custGeom>
            <a:avLst/>
            <a:gdLst>
              <a:gd name="connsiteX0" fmla="*/ 113649 w 2822145"/>
              <a:gd name="connsiteY0" fmla="*/ 0 h 1556838"/>
              <a:gd name="connsiteX1" fmla="*/ 2708497 w 2822145"/>
              <a:gd name="connsiteY1" fmla="*/ 0 h 1556838"/>
              <a:gd name="connsiteX2" fmla="*/ 2813215 w 2822145"/>
              <a:gd name="connsiteY2" fmla="*/ 69412 h 1556838"/>
              <a:gd name="connsiteX3" fmla="*/ 2822145 w 2822145"/>
              <a:gd name="connsiteY3" fmla="*/ 113644 h 1556838"/>
              <a:gd name="connsiteX4" fmla="*/ 2822145 w 2822145"/>
              <a:gd name="connsiteY4" fmla="*/ 1443195 h 1556838"/>
              <a:gd name="connsiteX5" fmla="*/ 2813215 w 2822145"/>
              <a:gd name="connsiteY5" fmla="*/ 1487428 h 1556838"/>
              <a:gd name="connsiteX6" fmla="*/ 2752734 w 2822145"/>
              <a:gd name="connsiteY6" fmla="*/ 1547908 h 1556838"/>
              <a:gd name="connsiteX7" fmla="*/ 2708502 w 2822145"/>
              <a:gd name="connsiteY7" fmla="*/ 1556838 h 1556838"/>
              <a:gd name="connsiteX8" fmla="*/ 113644 w 2822145"/>
              <a:gd name="connsiteY8" fmla="*/ 1556838 h 1556838"/>
              <a:gd name="connsiteX9" fmla="*/ 69412 w 2822145"/>
              <a:gd name="connsiteY9" fmla="*/ 1547908 h 1556838"/>
              <a:gd name="connsiteX10" fmla="*/ 0 w 2822145"/>
              <a:gd name="connsiteY10" fmla="*/ 1443190 h 1556838"/>
              <a:gd name="connsiteX11" fmla="*/ 0 w 2822145"/>
              <a:gd name="connsiteY11" fmla="*/ 113649 h 1556838"/>
              <a:gd name="connsiteX12" fmla="*/ 113649 w 2822145"/>
              <a:gd name="connsiteY12" fmla="*/ 0 h 155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2145" h="1556838">
                <a:moveTo>
                  <a:pt x="113649" y="0"/>
                </a:moveTo>
                <a:lnTo>
                  <a:pt x="2708497" y="0"/>
                </a:lnTo>
                <a:cubicBezTo>
                  <a:pt x="2755572" y="0"/>
                  <a:pt x="2795962" y="28621"/>
                  <a:pt x="2813215" y="69412"/>
                </a:cubicBezTo>
                <a:lnTo>
                  <a:pt x="2822145" y="113644"/>
                </a:lnTo>
                <a:lnTo>
                  <a:pt x="2822145" y="1443195"/>
                </a:lnTo>
                <a:lnTo>
                  <a:pt x="2813215" y="1487428"/>
                </a:lnTo>
                <a:cubicBezTo>
                  <a:pt x="2801713" y="1514621"/>
                  <a:pt x="2779928" y="1536406"/>
                  <a:pt x="2752734" y="1547908"/>
                </a:cubicBezTo>
                <a:lnTo>
                  <a:pt x="2708502" y="1556838"/>
                </a:lnTo>
                <a:lnTo>
                  <a:pt x="113644" y="1556838"/>
                </a:lnTo>
                <a:lnTo>
                  <a:pt x="69412" y="1547908"/>
                </a:lnTo>
                <a:cubicBezTo>
                  <a:pt x="28621" y="1530655"/>
                  <a:pt x="0" y="1490265"/>
                  <a:pt x="0" y="1443190"/>
                </a:cubicBezTo>
                <a:lnTo>
                  <a:pt x="0" y="113649"/>
                </a:lnTo>
                <a:cubicBezTo>
                  <a:pt x="0" y="50882"/>
                  <a:pt x="50882" y="0"/>
                  <a:pt x="113649"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0512230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DA5F03-DDC4-FED9-847C-3D41F9C8098E}"/>
              </a:ext>
            </a:extLst>
          </p:cNvPr>
          <p:cNvSpPr>
            <a:spLocks noGrp="1"/>
          </p:cNvSpPr>
          <p:nvPr>
            <p:ph type="ftr" sz="quarter" idx="10"/>
          </p:nvPr>
        </p:nvSpPr>
        <p:spPr/>
        <p:txBody>
          <a:bodyPr/>
          <a:lstStyle/>
          <a:p>
            <a:endParaRPr lang="en-GB"/>
          </a:p>
        </p:txBody>
      </p:sp>
    </p:spTree>
    <p:extLst>
      <p:ext uri="{BB962C8B-B14F-4D97-AF65-F5344CB8AC3E}">
        <p14:creationId xmlns:p14="http://schemas.microsoft.com/office/powerpoint/2010/main" val="12049326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CB1E3665-EBD9-DA88-F999-8F7A46755376}"/>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6889330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Yellow">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E2D49EAC-1BA0-72D7-75A9-DC2A288D500D}"/>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3630280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ink">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E8D010B1-3A95-2307-9810-C35569E8EA87}"/>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4902653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1D1283D3-D2DE-5FCD-4891-BAE87F2C4ABD}"/>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0997424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Green">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336B33BF-8463-DC40-9A17-7A077866B6FF}"/>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0972265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urp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lvl1pPr>
              <a:defRPr>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lvl1pPr>
              <a:defRPr>
                <a:solidFill>
                  <a:schemeClr val="bg1"/>
                </a:solidFill>
              </a:defRPr>
            </a:lvl1pPr>
          </a:lstStyle>
          <a:p>
            <a:pPr lvl="0"/>
            <a:r>
              <a:rPr lang="en-GB"/>
              <a:t>Click to edit Master subtitle styles</a:t>
            </a:r>
          </a:p>
        </p:txBody>
      </p:sp>
      <p:sp>
        <p:nvSpPr>
          <p:cNvPr id="3" name="Footer Placeholder 2">
            <a:extLst>
              <a:ext uri="{FF2B5EF4-FFF2-40B4-BE49-F238E27FC236}">
                <a16:creationId xmlns:a16="http://schemas.microsoft.com/office/drawing/2014/main" id="{1DAD6435-99B8-CD8D-3FD2-D5A3CFD339F6}"/>
              </a:ext>
            </a:extLst>
          </p:cNvPr>
          <p:cNvSpPr>
            <a:spLocks noGrp="1"/>
          </p:cNvSpPr>
          <p:nvPr>
            <p:ph type="ftr" sz="quarter" idx="11"/>
          </p:nvPr>
        </p:nvSpPr>
        <p:spPr/>
        <p:txBody>
          <a:bodyPr/>
          <a:lstStyle>
            <a:lvl1pPr>
              <a:defRPr>
                <a:solidFill>
                  <a:schemeClr val="bg1"/>
                </a:solidFill>
              </a:defRPr>
            </a:lvl1pPr>
          </a:lstStyle>
          <a:p>
            <a:endParaRPr lang="en-GB"/>
          </a:p>
        </p:txBody>
      </p:sp>
    </p:spTree>
    <p:extLst>
      <p:ext uri="{BB962C8B-B14F-4D97-AF65-F5344CB8AC3E}">
        <p14:creationId xmlns:p14="http://schemas.microsoft.com/office/powerpoint/2010/main" val="26629570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ER End slide 1">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853D093B-C7A2-FA03-D7F1-B316A647AAA2}"/>
              </a:ext>
            </a:extLst>
          </p:cNvPr>
          <p:cNvSpPr txBox="1"/>
          <p:nvPr userDrawn="1"/>
        </p:nvSpPr>
        <p:spPr>
          <a:xfrm>
            <a:off x="575734" y="2135086"/>
            <a:ext cx="3676437" cy="820674"/>
          </a:xfrm>
          <a:prstGeom prst="rect">
            <a:avLst/>
          </a:prstGeom>
          <a:noFill/>
        </p:spPr>
        <p:txBody>
          <a:bodyPr wrap="square" lIns="0" tIns="0" rIns="0" bIns="0" rtlCol="0">
            <a:spAutoFit/>
          </a:bodyPr>
          <a:lstStyle/>
          <a:p>
            <a:r>
              <a:rPr lang="en-GB" sz="53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690521" y="3165382"/>
            <a:ext cx="6509132"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Scan the QR code to sign up for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0520" y="3643281"/>
            <a:ext cx="3055947" cy="738664"/>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p:txBody>
      </p:sp>
      <p:sp>
        <p:nvSpPr>
          <p:cNvPr id="26" name="TextBox 25">
            <a:extLst>
              <a:ext uri="{FF2B5EF4-FFF2-40B4-BE49-F238E27FC236}">
                <a16:creationId xmlns:a16="http://schemas.microsoft.com/office/drawing/2014/main" id="{877E9452-DC28-667B-E152-D64ACC823D65}"/>
              </a:ext>
            </a:extLst>
          </p:cNvPr>
          <p:cNvSpPr txBox="1"/>
          <p:nvPr userDrawn="1"/>
        </p:nvSpPr>
        <p:spPr>
          <a:xfrm flipH="1">
            <a:off x="4377787" y="3633663"/>
            <a:ext cx="3055947" cy="738664"/>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8861964" y="2135085"/>
            <a:ext cx="2821888" cy="2821888"/>
          </a:xfrm>
          <a:prstGeom prst="rect">
            <a:avLst/>
          </a:prstGeom>
        </p:spPr>
      </p:pic>
      <p:cxnSp>
        <p:nvCxnSpPr>
          <p:cNvPr id="4" name="Straight Connector 3">
            <a:extLst>
              <a:ext uri="{FF2B5EF4-FFF2-40B4-BE49-F238E27FC236}">
                <a16:creationId xmlns:a16="http://schemas.microsoft.com/office/drawing/2014/main" id="{168C9A91-6DF1-1B45-F17C-6F0212622FE5}"/>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0629A15C-9AB6-B242-6DCA-37C899C95D62}"/>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6" name="Graphic 5">
            <a:extLst>
              <a:ext uri="{FF2B5EF4-FFF2-40B4-BE49-F238E27FC236}">
                <a16:creationId xmlns:a16="http://schemas.microsoft.com/office/drawing/2014/main" id="{0D4A0933-D748-FEA6-A705-A6C9F842C16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5733" y="5912248"/>
            <a:ext cx="338667" cy="338667"/>
          </a:xfrm>
          <a:prstGeom prst="rect">
            <a:avLst/>
          </a:prstGeom>
        </p:spPr>
      </p:pic>
      <p:pic>
        <p:nvPicPr>
          <p:cNvPr id="7" name="Graphic 6">
            <a:extLst>
              <a:ext uri="{FF2B5EF4-FFF2-40B4-BE49-F238E27FC236}">
                <a16:creationId xmlns:a16="http://schemas.microsoft.com/office/drawing/2014/main" id="{8ED4CC62-1694-E001-2212-DE6964E2E9E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37629" y="5912248"/>
            <a:ext cx="338667" cy="338667"/>
          </a:xfrm>
          <a:prstGeom prst="rect">
            <a:avLst/>
          </a:prstGeom>
        </p:spPr>
      </p:pic>
      <p:pic>
        <p:nvPicPr>
          <p:cNvPr id="9" name="Graphic 8">
            <a:extLst>
              <a:ext uri="{FF2B5EF4-FFF2-40B4-BE49-F238E27FC236}">
                <a16:creationId xmlns:a16="http://schemas.microsoft.com/office/drawing/2014/main" id="{8D9A6BA9-626E-6F1F-637D-C264A342BE4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660494" y="5912249"/>
            <a:ext cx="338668" cy="338668"/>
          </a:xfrm>
          <a:prstGeom prst="rect">
            <a:avLst/>
          </a:prstGeom>
        </p:spPr>
      </p:pic>
      <p:sp>
        <p:nvSpPr>
          <p:cNvPr id="11" name="TextBox 10">
            <a:extLst>
              <a:ext uri="{FF2B5EF4-FFF2-40B4-BE49-F238E27FC236}">
                <a16:creationId xmlns:a16="http://schemas.microsoft.com/office/drawing/2014/main" id="{C02A01C8-CACE-0821-78AB-666BF69DCD26}"/>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4B57C117-943D-E2F3-5E4A-93AF6FA25C4C}"/>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4" name="TextBox 13">
            <a:extLst>
              <a:ext uri="{FF2B5EF4-FFF2-40B4-BE49-F238E27FC236}">
                <a16:creationId xmlns:a16="http://schemas.microsoft.com/office/drawing/2014/main" id="{CBCD92CE-BB54-B35D-A132-938277483F85}"/>
              </a:ext>
            </a:extLst>
          </p:cNvPr>
          <p:cNvSpPr txBox="1"/>
          <p:nvPr userDrawn="1"/>
        </p:nvSpPr>
        <p:spPr>
          <a:xfrm flipH="1">
            <a:off x="6997120" y="5880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pic>
        <p:nvPicPr>
          <p:cNvPr id="15" name="Graphic 14" descr="Internet with solid fill">
            <a:extLst>
              <a:ext uri="{FF2B5EF4-FFF2-40B4-BE49-F238E27FC236}">
                <a16:creationId xmlns:a16="http://schemas.microsoft.com/office/drawing/2014/main" id="{C634920C-FCD6-29A1-BD23-A8444EC335F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31105888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LOSER End slide 2">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481851" y="3555692"/>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59852" y="3255941"/>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7014113" y="3392171"/>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93525" y="4040948"/>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9812092" y="4070845"/>
            <a:ext cx="1418952" cy="1418952"/>
          </a:xfrm>
          <a:prstGeom prst="rect">
            <a:avLst/>
          </a:prstGeom>
        </p:spPr>
      </p:pic>
      <p:cxnSp>
        <p:nvCxnSpPr>
          <p:cNvPr id="11" name="Straight Connector 10">
            <a:extLst>
              <a:ext uri="{FF2B5EF4-FFF2-40B4-BE49-F238E27FC236}">
                <a16:creationId xmlns:a16="http://schemas.microsoft.com/office/drawing/2014/main" id="{2207174F-CA53-D84B-A4A6-4CC1663EE231}"/>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D9442608-692F-D012-7005-287E22E519D3}"/>
              </a:ext>
            </a:extLst>
          </p:cNvPr>
          <p:cNvSpPr txBox="1"/>
          <p:nvPr userDrawn="1"/>
        </p:nvSpPr>
        <p:spPr>
          <a:xfrm>
            <a:off x="6851811" y="5887607"/>
            <a:ext cx="6096000" cy="369332"/>
          </a:xfrm>
          <a:prstGeom prst="rect">
            <a:avLst/>
          </a:prstGeom>
          <a:noFill/>
        </p:spPr>
        <p:txBody>
          <a:bodyPr wrap="square" lIns="0" tIns="0" rIns="0" bIns="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endParaRPr lang="en-GB" sz="2400" b="0">
              <a:solidFill>
                <a:schemeClr val="accent1"/>
              </a:solidFill>
              <a:latin typeface="Aleo" pitchFamily="2" charset="77"/>
              <a:ea typeface="Source Sans Pro" panose="020B0503030403020204" pitchFamily="34" charset="0"/>
            </a:endParaRPr>
          </a:p>
        </p:txBody>
      </p:sp>
      <p:sp>
        <p:nvSpPr>
          <p:cNvPr id="7" name="TextBox 6">
            <a:extLst>
              <a:ext uri="{FF2B5EF4-FFF2-40B4-BE49-F238E27FC236}">
                <a16:creationId xmlns:a16="http://schemas.microsoft.com/office/drawing/2014/main" id="{D2FB6645-D5C2-BCA6-FCBD-5F394AEF96D6}"/>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9" name="Graphic 8">
            <a:extLst>
              <a:ext uri="{FF2B5EF4-FFF2-40B4-BE49-F238E27FC236}">
                <a16:creationId xmlns:a16="http://schemas.microsoft.com/office/drawing/2014/main" id="{EE36AB20-BBC3-C81D-C0C9-EEA71F8F49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5733" y="5912248"/>
            <a:ext cx="338667" cy="338667"/>
          </a:xfrm>
          <a:prstGeom prst="rect">
            <a:avLst/>
          </a:prstGeom>
        </p:spPr>
      </p:pic>
      <p:pic>
        <p:nvPicPr>
          <p:cNvPr id="19" name="Graphic 18">
            <a:extLst>
              <a:ext uri="{FF2B5EF4-FFF2-40B4-BE49-F238E27FC236}">
                <a16:creationId xmlns:a16="http://schemas.microsoft.com/office/drawing/2014/main" id="{B020C8CA-C174-1F10-C4FE-22CAB08D4A1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37629" y="5912248"/>
            <a:ext cx="338667" cy="338667"/>
          </a:xfrm>
          <a:prstGeom prst="rect">
            <a:avLst/>
          </a:prstGeom>
        </p:spPr>
      </p:pic>
      <p:pic>
        <p:nvPicPr>
          <p:cNvPr id="26" name="Graphic 25">
            <a:extLst>
              <a:ext uri="{FF2B5EF4-FFF2-40B4-BE49-F238E27FC236}">
                <a16:creationId xmlns:a16="http://schemas.microsoft.com/office/drawing/2014/main" id="{59BFC1CB-2629-7E45-EC79-516FD36CE86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660494" y="5912249"/>
            <a:ext cx="338668" cy="338668"/>
          </a:xfrm>
          <a:prstGeom prst="rect">
            <a:avLst/>
          </a:prstGeom>
        </p:spPr>
      </p:pic>
      <p:sp>
        <p:nvSpPr>
          <p:cNvPr id="28" name="TextBox 27">
            <a:extLst>
              <a:ext uri="{FF2B5EF4-FFF2-40B4-BE49-F238E27FC236}">
                <a16:creationId xmlns:a16="http://schemas.microsoft.com/office/drawing/2014/main" id="{9AF77035-4695-E0F9-C38C-1507060DA78B}"/>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0" name="TextBox 29">
            <a:extLst>
              <a:ext uri="{FF2B5EF4-FFF2-40B4-BE49-F238E27FC236}">
                <a16:creationId xmlns:a16="http://schemas.microsoft.com/office/drawing/2014/main" id="{71774AEF-1C50-7A3A-0558-DDEF04C41BCD}"/>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4" name="TextBox 33">
            <a:extLst>
              <a:ext uri="{FF2B5EF4-FFF2-40B4-BE49-F238E27FC236}">
                <a16:creationId xmlns:a16="http://schemas.microsoft.com/office/drawing/2014/main" id="{2E171FDA-6872-A8D4-286B-AD3F88F40D3E}"/>
              </a:ext>
            </a:extLst>
          </p:cNvPr>
          <p:cNvSpPr txBox="1"/>
          <p:nvPr userDrawn="1"/>
        </p:nvSpPr>
        <p:spPr>
          <a:xfrm flipH="1">
            <a:off x="6997120" y="5880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pic>
        <p:nvPicPr>
          <p:cNvPr id="36" name="Graphic 35" descr="Internet with solid fill">
            <a:extLst>
              <a:ext uri="{FF2B5EF4-FFF2-40B4-BE49-F238E27FC236}">
                <a16:creationId xmlns:a16="http://schemas.microsoft.com/office/drawing/2014/main" id="{FC0763B4-0F2C-CE76-B96B-56D0D0F0FEF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22460235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LOSER_End slide 3">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481851" y="3555692"/>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59852" y="3255941"/>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7014113" y="3392171"/>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93525" y="4040948"/>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9812092" y="4070845"/>
            <a:ext cx="1418952" cy="1418952"/>
          </a:xfrm>
          <a:prstGeom prst="rect">
            <a:avLst/>
          </a:prstGeom>
        </p:spPr>
      </p:pic>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bg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F80FAEA-CDC4-C127-30C1-3C0EEA31099D}"/>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39BFCC5-BC63-ABFA-4F6D-D4B96DA07CCB}"/>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14" name="Graphic 13">
            <a:extLst>
              <a:ext uri="{FF2B5EF4-FFF2-40B4-BE49-F238E27FC236}">
                <a16:creationId xmlns:a16="http://schemas.microsoft.com/office/drawing/2014/main" id="{C076927A-1B9A-2A57-ADD2-E7EEAC5C323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5733" y="5912248"/>
            <a:ext cx="338667" cy="338667"/>
          </a:xfrm>
          <a:prstGeom prst="rect">
            <a:avLst/>
          </a:prstGeom>
        </p:spPr>
      </p:pic>
      <p:pic>
        <p:nvPicPr>
          <p:cNvPr id="15" name="Graphic 14">
            <a:extLst>
              <a:ext uri="{FF2B5EF4-FFF2-40B4-BE49-F238E27FC236}">
                <a16:creationId xmlns:a16="http://schemas.microsoft.com/office/drawing/2014/main" id="{1322E069-274B-2D77-9438-DD7CE26E93A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37629" y="5912248"/>
            <a:ext cx="338667" cy="338667"/>
          </a:xfrm>
          <a:prstGeom prst="rect">
            <a:avLst/>
          </a:prstGeom>
        </p:spPr>
      </p:pic>
      <p:pic>
        <p:nvPicPr>
          <p:cNvPr id="16" name="Graphic 15">
            <a:extLst>
              <a:ext uri="{FF2B5EF4-FFF2-40B4-BE49-F238E27FC236}">
                <a16:creationId xmlns:a16="http://schemas.microsoft.com/office/drawing/2014/main" id="{EBCD9DDC-4C6F-4CC5-1C8B-C9AF205A83E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660494" y="5912249"/>
            <a:ext cx="338668" cy="338668"/>
          </a:xfrm>
          <a:prstGeom prst="rect">
            <a:avLst/>
          </a:prstGeom>
        </p:spPr>
      </p:pic>
      <p:sp>
        <p:nvSpPr>
          <p:cNvPr id="17" name="TextBox 16">
            <a:extLst>
              <a:ext uri="{FF2B5EF4-FFF2-40B4-BE49-F238E27FC236}">
                <a16:creationId xmlns:a16="http://schemas.microsoft.com/office/drawing/2014/main" id="{23072828-5479-E49B-A9F2-E237CAA8396E}"/>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8" name="TextBox 17">
            <a:extLst>
              <a:ext uri="{FF2B5EF4-FFF2-40B4-BE49-F238E27FC236}">
                <a16:creationId xmlns:a16="http://schemas.microsoft.com/office/drawing/2014/main" id="{6AD9E0A5-DF16-4381-E97D-CA29666BCDAF}"/>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0" name="TextBox 29">
            <a:extLst>
              <a:ext uri="{FF2B5EF4-FFF2-40B4-BE49-F238E27FC236}">
                <a16:creationId xmlns:a16="http://schemas.microsoft.com/office/drawing/2014/main" id="{C59D6CF8-9B85-F340-2EA4-C5308C4299CD}"/>
              </a:ext>
            </a:extLst>
          </p:cNvPr>
          <p:cNvSpPr txBox="1"/>
          <p:nvPr userDrawn="1"/>
        </p:nvSpPr>
        <p:spPr>
          <a:xfrm flipH="1">
            <a:off x="6997120" y="5880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pic>
        <p:nvPicPr>
          <p:cNvPr id="34" name="Graphic 33" descr="Internet with solid fill">
            <a:extLst>
              <a:ext uri="{FF2B5EF4-FFF2-40B4-BE49-F238E27FC236}">
                <a16:creationId xmlns:a16="http://schemas.microsoft.com/office/drawing/2014/main" id="{6F78523A-2AC2-FB73-1BA3-4FD5B0464B59}"/>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18117505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LOSER_End slide 4">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B018CCFF-84EF-9F92-343F-77C13FA0BB1E}"/>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DCC04A90-18A5-EB01-9A61-BCAA6B141CE3}"/>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13" name="Graphic 12">
            <a:extLst>
              <a:ext uri="{FF2B5EF4-FFF2-40B4-BE49-F238E27FC236}">
                <a16:creationId xmlns:a16="http://schemas.microsoft.com/office/drawing/2014/main" id="{79221748-D7F0-6E11-52DF-9FEF6E344E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912248"/>
            <a:ext cx="338667" cy="338667"/>
          </a:xfrm>
          <a:prstGeom prst="rect">
            <a:avLst/>
          </a:prstGeom>
        </p:spPr>
      </p:pic>
      <p:pic>
        <p:nvPicPr>
          <p:cNvPr id="14" name="Graphic 13">
            <a:extLst>
              <a:ext uri="{FF2B5EF4-FFF2-40B4-BE49-F238E27FC236}">
                <a16:creationId xmlns:a16="http://schemas.microsoft.com/office/drawing/2014/main" id="{E14C75DD-F7DA-CC8C-5CB9-58D6F51263C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637629" y="5912248"/>
            <a:ext cx="338667" cy="338667"/>
          </a:xfrm>
          <a:prstGeom prst="rect">
            <a:avLst/>
          </a:prstGeom>
        </p:spPr>
      </p:pic>
      <p:pic>
        <p:nvPicPr>
          <p:cNvPr id="15" name="Graphic 14">
            <a:extLst>
              <a:ext uri="{FF2B5EF4-FFF2-40B4-BE49-F238E27FC236}">
                <a16:creationId xmlns:a16="http://schemas.microsoft.com/office/drawing/2014/main" id="{653898DC-E797-1CFE-52B7-B40A744E8E7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660494" y="5912249"/>
            <a:ext cx="338668" cy="338668"/>
          </a:xfrm>
          <a:prstGeom prst="rect">
            <a:avLst/>
          </a:prstGeom>
        </p:spPr>
      </p:pic>
      <p:sp>
        <p:nvSpPr>
          <p:cNvPr id="16" name="TextBox 15">
            <a:extLst>
              <a:ext uri="{FF2B5EF4-FFF2-40B4-BE49-F238E27FC236}">
                <a16:creationId xmlns:a16="http://schemas.microsoft.com/office/drawing/2014/main" id="{173546D3-20AD-3038-CBD3-69B97C6440BB}"/>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7" name="TextBox 16">
            <a:extLst>
              <a:ext uri="{FF2B5EF4-FFF2-40B4-BE49-F238E27FC236}">
                <a16:creationId xmlns:a16="http://schemas.microsoft.com/office/drawing/2014/main" id="{22C3277B-FF6D-6875-6AC6-00895CE1AEFD}"/>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8" name="TextBox 17">
            <a:extLst>
              <a:ext uri="{FF2B5EF4-FFF2-40B4-BE49-F238E27FC236}">
                <a16:creationId xmlns:a16="http://schemas.microsoft.com/office/drawing/2014/main" id="{1B903719-B9AF-3398-244E-251F341576B8}"/>
              </a:ext>
            </a:extLst>
          </p:cNvPr>
          <p:cNvSpPr txBox="1"/>
          <p:nvPr userDrawn="1"/>
        </p:nvSpPr>
        <p:spPr>
          <a:xfrm flipH="1">
            <a:off x="6997120" y="5880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pic>
        <p:nvPicPr>
          <p:cNvPr id="19" name="Graphic 18" descr="Internet with solid fill">
            <a:extLst>
              <a:ext uri="{FF2B5EF4-FFF2-40B4-BE49-F238E27FC236}">
                <a16:creationId xmlns:a16="http://schemas.microsoft.com/office/drawing/2014/main" id="{51738625-DC38-55C9-8616-339A169C798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26707217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LOSER End slide 5">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bg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0E942D7E-DB54-5BE4-8A06-31B2AF1382DA}"/>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8C44499-E346-6AFB-969F-C7C2F78FF46B}"/>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4" name="Graphic 3">
            <a:extLst>
              <a:ext uri="{FF2B5EF4-FFF2-40B4-BE49-F238E27FC236}">
                <a16:creationId xmlns:a16="http://schemas.microsoft.com/office/drawing/2014/main" id="{D51C65B5-9AE2-9234-0B26-166F81FAC5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912248"/>
            <a:ext cx="338667" cy="338667"/>
          </a:xfrm>
          <a:prstGeom prst="rect">
            <a:avLst/>
          </a:prstGeom>
        </p:spPr>
      </p:pic>
      <p:pic>
        <p:nvPicPr>
          <p:cNvPr id="5" name="Graphic 4">
            <a:extLst>
              <a:ext uri="{FF2B5EF4-FFF2-40B4-BE49-F238E27FC236}">
                <a16:creationId xmlns:a16="http://schemas.microsoft.com/office/drawing/2014/main" id="{7160573E-01B3-FA01-0FA0-FC7DD1BAFB5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637629" y="5912248"/>
            <a:ext cx="338667" cy="338667"/>
          </a:xfrm>
          <a:prstGeom prst="rect">
            <a:avLst/>
          </a:prstGeom>
        </p:spPr>
      </p:pic>
      <p:pic>
        <p:nvPicPr>
          <p:cNvPr id="6" name="Graphic 5">
            <a:extLst>
              <a:ext uri="{FF2B5EF4-FFF2-40B4-BE49-F238E27FC236}">
                <a16:creationId xmlns:a16="http://schemas.microsoft.com/office/drawing/2014/main" id="{9755ADEB-63A4-84DA-725F-2FBE916BA39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660494" y="5912249"/>
            <a:ext cx="338668" cy="338668"/>
          </a:xfrm>
          <a:prstGeom prst="rect">
            <a:avLst/>
          </a:prstGeom>
        </p:spPr>
      </p:pic>
      <p:sp>
        <p:nvSpPr>
          <p:cNvPr id="7" name="TextBox 6">
            <a:extLst>
              <a:ext uri="{FF2B5EF4-FFF2-40B4-BE49-F238E27FC236}">
                <a16:creationId xmlns:a16="http://schemas.microsoft.com/office/drawing/2014/main" id="{92DE4C29-AB0D-9388-68D5-66C4E2DA3710}"/>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8" name="TextBox 7">
            <a:extLst>
              <a:ext uri="{FF2B5EF4-FFF2-40B4-BE49-F238E27FC236}">
                <a16:creationId xmlns:a16="http://schemas.microsoft.com/office/drawing/2014/main" id="{D7668B71-7909-B33D-C4ED-23002093DE08}"/>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pic>
        <p:nvPicPr>
          <p:cNvPr id="10" name="Graphic 9" descr="Internet with solid fill">
            <a:extLst>
              <a:ext uri="{FF2B5EF4-FFF2-40B4-BE49-F238E27FC236}">
                <a16:creationId xmlns:a16="http://schemas.microsoft.com/office/drawing/2014/main" id="{6A31816B-227E-A967-E629-F0A5ACFC57F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499170" y="5860233"/>
            <a:ext cx="459868" cy="459868"/>
          </a:xfrm>
          <a:prstGeom prst="rect">
            <a:avLst/>
          </a:prstGeom>
        </p:spPr>
      </p:pic>
      <p:sp>
        <p:nvSpPr>
          <p:cNvPr id="12" name="TextBox 11">
            <a:extLst>
              <a:ext uri="{FF2B5EF4-FFF2-40B4-BE49-F238E27FC236}">
                <a16:creationId xmlns:a16="http://schemas.microsoft.com/office/drawing/2014/main" id="{C42A8B25-3EDA-4473-7AC4-683074AB4215}"/>
              </a:ext>
            </a:extLst>
          </p:cNvPr>
          <p:cNvSpPr txBox="1"/>
          <p:nvPr userDrawn="1"/>
        </p:nvSpPr>
        <p:spPr>
          <a:xfrm flipH="1">
            <a:off x="6997120" y="58891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spTree>
    <p:extLst>
      <p:ext uri="{BB962C8B-B14F-4D97-AF65-F5344CB8AC3E}">
        <p14:creationId xmlns:p14="http://schemas.microsoft.com/office/powerpoint/2010/main" val="30241933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LOSER End slide 6">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9C7B67C-AA60-9CBD-8FB1-BD104ECCA393}"/>
              </a:ext>
            </a:extLst>
          </p:cNvPr>
          <p:cNvSpPr/>
          <p:nvPr userDrawn="1"/>
        </p:nvSpPr>
        <p:spPr>
          <a:xfrm>
            <a:off x="530986" y="3117471"/>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808987" y="2817720"/>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1023997" y="2939544"/>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1003409" y="3588321"/>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3821976" y="3618219"/>
            <a:ext cx="1418952" cy="1418952"/>
          </a:xfrm>
          <a:prstGeom prst="rect">
            <a:avLst/>
          </a:prstGeom>
        </p:spPr>
      </p:pic>
      <p:pic>
        <p:nvPicPr>
          <p:cNvPr id="3" name="Graphic 2">
            <a:extLst>
              <a:ext uri="{FF2B5EF4-FFF2-40B4-BE49-F238E27FC236}">
                <a16:creationId xmlns:a16="http://schemas.microsoft.com/office/drawing/2014/main" id="{F0CC1EB9-421A-B823-5E5F-142910D1B89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82683" y="5921881"/>
            <a:ext cx="5054147" cy="1138681"/>
          </a:xfrm>
          <a:prstGeom prst="rect">
            <a:avLst/>
          </a:prstGeom>
        </p:spPr>
      </p:pic>
      <p:sp>
        <p:nvSpPr>
          <p:cNvPr id="2" name="Picture Placeholder 31">
            <a:extLst>
              <a:ext uri="{FF2B5EF4-FFF2-40B4-BE49-F238E27FC236}">
                <a16:creationId xmlns:a16="http://schemas.microsoft.com/office/drawing/2014/main" id="{E70B19D9-B94B-2DC7-E2C5-674878BBE9C6}"/>
              </a:ext>
            </a:extLst>
          </p:cNvPr>
          <p:cNvSpPr>
            <a:spLocks noGrp="1"/>
          </p:cNvSpPr>
          <p:nvPr>
            <p:ph type="pic" sz="quarter" idx="12"/>
          </p:nvPr>
        </p:nvSpPr>
        <p:spPr>
          <a:xfrm>
            <a:off x="7522239" y="986527"/>
            <a:ext cx="4274440" cy="4144764"/>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1"/>
          </a:solidFill>
        </p:spPr>
        <p:txBody>
          <a:bodyPr wrap="square" anchor="ctr" anchorCtr="1">
            <a:noAutofit/>
          </a:bodyPr>
          <a:lstStyle>
            <a:lvl1pPr marL="0" indent="0">
              <a:buNone/>
              <a:defRPr/>
            </a:lvl1pPr>
          </a:lstStyle>
          <a:p>
            <a:r>
              <a:rPr lang="en-US"/>
              <a:t>Click icon to add picture</a:t>
            </a:r>
            <a:endParaRPr lang="en-GB"/>
          </a:p>
        </p:txBody>
      </p:sp>
      <p:cxnSp>
        <p:nvCxnSpPr>
          <p:cNvPr id="6" name="Straight Connector 5">
            <a:extLst>
              <a:ext uri="{FF2B5EF4-FFF2-40B4-BE49-F238E27FC236}">
                <a16:creationId xmlns:a16="http://schemas.microsoft.com/office/drawing/2014/main" id="{8CB46A8E-57B0-620A-FBA5-07826A8E579B}"/>
              </a:ext>
            </a:extLst>
          </p:cNvPr>
          <p:cNvCxnSpPr/>
          <p:nvPr userDrawn="1"/>
        </p:nvCxnSpPr>
        <p:spPr>
          <a:xfrm>
            <a:off x="575734" y="6097507"/>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000B0B3-5022-2DED-C70B-97E26A77CE05}"/>
              </a:ext>
            </a:extLst>
          </p:cNvPr>
          <p:cNvSpPr txBox="1"/>
          <p:nvPr userDrawn="1"/>
        </p:nvSpPr>
        <p:spPr>
          <a:xfrm flipH="1">
            <a:off x="973133" y="5472722"/>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8" name="Graphic 7">
            <a:extLst>
              <a:ext uri="{FF2B5EF4-FFF2-40B4-BE49-F238E27FC236}">
                <a16:creationId xmlns:a16="http://schemas.microsoft.com/office/drawing/2014/main" id="{9FB9BD75-04CD-DE31-0B62-CB4D34DCB8E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75733" y="5497381"/>
            <a:ext cx="338667" cy="338667"/>
          </a:xfrm>
          <a:prstGeom prst="rect">
            <a:avLst/>
          </a:prstGeom>
        </p:spPr>
      </p:pic>
      <p:pic>
        <p:nvPicPr>
          <p:cNvPr id="9" name="Graphic 8">
            <a:extLst>
              <a:ext uri="{FF2B5EF4-FFF2-40B4-BE49-F238E27FC236}">
                <a16:creationId xmlns:a16="http://schemas.microsoft.com/office/drawing/2014/main" id="{DCFD693A-0462-D685-08FF-7154CE746B4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629047" y="5497381"/>
            <a:ext cx="338667" cy="338667"/>
          </a:xfrm>
          <a:prstGeom prst="rect">
            <a:avLst/>
          </a:prstGeom>
        </p:spPr>
      </p:pic>
      <p:pic>
        <p:nvPicPr>
          <p:cNvPr id="19" name="Graphic 18">
            <a:extLst>
              <a:ext uri="{FF2B5EF4-FFF2-40B4-BE49-F238E27FC236}">
                <a16:creationId xmlns:a16="http://schemas.microsoft.com/office/drawing/2014/main" id="{0FFB4294-34F4-BD97-02FD-7E63341C04A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4686250" y="5497382"/>
            <a:ext cx="338668" cy="338668"/>
          </a:xfrm>
          <a:prstGeom prst="rect">
            <a:avLst/>
          </a:prstGeom>
        </p:spPr>
      </p:pic>
      <p:sp>
        <p:nvSpPr>
          <p:cNvPr id="20" name="TextBox 19">
            <a:extLst>
              <a:ext uri="{FF2B5EF4-FFF2-40B4-BE49-F238E27FC236}">
                <a16:creationId xmlns:a16="http://schemas.microsoft.com/office/drawing/2014/main" id="{124D5AB7-44A8-FD80-7B3E-34565C26C94F}"/>
              </a:ext>
            </a:extLst>
          </p:cNvPr>
          <p:cNvSpPr txBox="1"/>
          <p:nvPr userDrawn="1"/>
        </p:nvSpPr>
        <p:spPr>
          <a:xfrm flipH="1">
            <a:off x="3026992" y="5472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21" name="TextBox 20">
            <a:extLst>
              <a:ext uri="{FF2B5EF4-FFF2-40B4-BE49-F238E27FC236}">
                <a16:creationId xmlns:a16="http://schemas.microsoft.com/office/drawing/2014/main" id="{8838D76C-62A4-1093-D4BF-1034B763D5DC}"/>
              </a:ext>
            </a:extLst>
          </p:cNvPr>
          <p:cNvSpPr txBox="1"/>
          <p:nvPr userDrawn="1"/>
        </p:nvSpPr>
        <p:spPr>
          <a:xfrm flipH="1">
            <a:off x="5118931" y="5472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pic>
        <p:nvPicPr>
          <p:cNvPr id="22" name="Graphic 21" descr="Internet with solid fill">
            <a:extLst>
              <a:ext uri="{FF2B5EF4-FFF2-40B4-BE49-F238E27FC236}">
                <a16:creationId xmlns:a16="http://schemas.microsoft.com/office/drawing/2014/main" id="{9EC2F36C-6A43-7CA3-B414-27062D951216}"/>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6641831" y="5446966"/>
            <a:ext cx="459868" cy="459868"/>
          </a:xfrm>
          <a:prstGeom prst="rect">
            <a:avLst/>
          </a:prstGeom>
        </p:spPr>
      </p:pic>
      <p:sp>
        <p:nvSpPr>
          <p:cNvPr id="23" name="TextBox 22">
            <a:extLst>
              <a:ext uri="{FF2B5EF4-FFF2-40B4-BE49-F238E27FC236}">
                <a16:creationId xmlns:a16="http://schemas.microsoft.com/office/drawing/2014/main" id="{6B380366-4779-A9E3-F75D-0617211DB119}"/>
              </a:ext>
            </a:extLst>
          </p:cNvPr>
          <p:cNvSpPr txBox="1"/>
          <p:nvPr userDrawn="1"/>
        </p:nvSpPr>
        <p:spPr>
          <a:xfrm flipH="1">
            <a:off x="7215787" y="5466881"/>
            <a:ext cx="3241679"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spTree>
    <p:extLst>
      <p:ext uri="{BB962C8B-B14F-4D97-AF65-F5344CB8AC3E}">
        <p14:creationId xmlns:p14="http://schemas.microsoft.com/office/powerpoint/2010/main" val="2241522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LOSER End slide 7">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1159"/>
            <a:ext cx="5301703" cy="3252588"/>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312222" y="2175523"/>
            <a:ext cx="4400436" cy="3801943"/>
          </a:xfrm>
          <a:prstGeom prst="roundRect">
            <a:avLst>
              <a:gd name="adj" fmla="val 5342"/>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14163" y="1868873"/>
            <a:ext cx="3596551" cy="59751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latin typeface="Aleo" pitchFamily="2" charset="77"/>
              </a:rPr>
              <a:t>Keep in touch</a:t>
            </a:r>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cxnSp>
        <p:nvCxnSpPr>
          <p:cNvPr id="11" name="Straight Connector 10">
            <a:extLst>
              <a:ext uri="{FF2B5EF4-FFF2-40B4-BE49-F238E27FC236}">
                <a16:creationId xmlns:a16="http://schemas.microsoft.com/office/drawing/2014/main" id="{2207174F-CA53-D84B-A4A6-4CC1663EE231}"/>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20D3261A-0739-9857-1B00-49B51FC6B44E}"/>
              </a:ext>
            </a:extLst>
          </p:cNvPr>
          <p:cNvSpPr txBox="1"/>
          <p:nvPr userDrawn="1"/>
        </p:nvSpPr>
        <p:spPr>
          <a:xfrm flipH="1">
            <a:off x="7365987" y="4028586"/>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14" name="Graphic 13">
            <a:extLst>
              <a:ext uri="{FF2B5EF4-FFF2-40B4-BE49-F238E27FC236}">
                <a16:creationId xmlns:a16="http://schemas.microsoft.com/office/drawing/2014/main" id="{0D432696-2CC9-865D-5DB9-3EA111E413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42010" y="3984965"/>
            <a:ext cx="461380" cy="461380"/>
          </a:xfrm>
          <a:prstGeom prst="rect">
            <a:avLst/>
          </a:prstGeom>
        </p:spPr>
      </p:pic>
      <p:pic>
        <p:nvPicPr>
          <p:cNvPr id="15" name="Graphic 14">
            <a:extLst>
              <a:ext uri="{FF2B5EF4-FFF2-40B4-BE49-F238E27FC236}">
                <a16:creationId xmlns:a16="http://schemas.microsoft.com/office/drawing/2014/main" id="{A2A35D7B-CDA4-B2F3-FD51-2CAD2976588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757876" y="4606331"/>
            <a:ext cx="437411" cy="437411"/>
          </a:xfrm>
          <a:prstGeom prst="rect">
            <a:avLst/>
          </a:prstGeom>
        </p:spPr>
      </p:pic>
      <p:pic>
        <p:nvPicPr>
          <p:cNvPr id="16" name="Graphic 15">
            <a:extLst>
              <a:ext uri="{FF2B5EF4-FFF2-40B4-BE49-F238E27FC236}">
                <a16:creationId xmlns:a16="http://schemas.microsoft.com/office/drawing/2014/main" id="{115DC5CF-1D51-FC3B-8EEE-634FBD1024A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753877" y="5214886"/>
            <a:ext cx="461380" cy="461380"/>
          </a:xfrm>
          <a:prstGeom prst="rect">
            <a:avLst/>
          </a:prstGeom>
        </p:spPr>
      </p:pic>
      <p:sp>
        <p:nvSpPr>
          <p:cNvPr id="17" name="TextBox 16">
            <a:extLst>
              <a:ext uri="{FF2B5EF4-FFF2-40B4-BE49-F238E27FC236}">
                <a16:creationId xmlns:a16="http://schemas.microsoft.com/office/drawing/2014/main" id="{966E27FC-1747-A44B-0532-2AFB998FB0A0}"/>
              </a:ext>
            </a:extLst>
          </p:cNvPr>
          <p:cNvSpPr txBox="1"/>
          <p:nvPr userDrawn="1"/>
        </p:nvSpPr>
        <p:spPr>
          <a:xfrm flipH="1">
            <a:off x="7365987" y="4637326"/>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8" name="TextBox 17">
            <a:extLst>
              <a:ext uri="{FF2B5EF4-FFF2-40B4-BE49-F238E27FC236}">
                <a16:creationId xmlns:a16="http://schemas.microsoft.com/office/drawing/2014/main" id="{42FC572A-3EAD-3D46-3EE3-8C9C745E3448}"/>
              </a:ext>
            </a:extLst>
          </p:cNvPr>
          <p:cNvSpPr txBox="1"/>
          <p:nvPr userDrawn="1"/>
        </p:nvSpPr>
        <p:spPr>
          <a:xfrm flipH="1">
            <a:off x="7365987" y="526090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50" name="TextBox 8">
            <a:extLst>
              <a:ext uri="{FF2B5EF4-FFF2-40B4-BE49-F238E27FC236}">
                <a16:creationId xmlns:a16="http://schemas.microsoft.com/office/drawing/2014/main" id="{F407F608-411C-63E3-3580-AD9D1781B8C2}"/>
              </a:ext>
            </a:extLst>
          </p:cNvPr>
          <p:cNvSpPr txBox="1">
            <a:spLocks noChangeArrowheads="1"/>
          </p:cNvSpPr>
          <p:nvPr userDrawn="1"/>
        </p:nvSpPr>
        <p:spPr bwMode="auto">
          <a:xfrm>
            <a:off x="7261245" y="2784342"/>
            <a:ext cx="5740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2400" b="0">
                <a:latin typeface="Source Sans Pro" panose="020B0503030403020204" pitchFamily="34" charset="0"/>
              </a:rPr>
              <a:t>www.closer.ac.uk</a:t>
            </a:r>
          </a:p>
        </p:txBody>
      </p:sp>
      <p:sp>
        <p:nvSpPr>
          <p:cNvPr id="53" name="TextBox 8">
            <a:extLst>
              <a:ext uri="{FF2B5EF4-FFF2-40B4-BE49-F238E27FC236}">
                <a16:creationId xmlns:a16="http://schemas.microsoft.com/office/drawing/2014/main" id="{8819D9DE-6808-6FCF-5432-96F32D399EBB}"/>
              </a:ext>
            </a:extLst>
          </p:cNvPr>
          <p:cNvSpPr txBox="1">
            <a:spLocks noChangeArrowheads="1"/>
          </p:cNvSpPr>
          <p:nvPr userDrawn="1"/>
        </p:nvSpPr>
        <p:spPr bwMode="auto">
          <a:xfrm>
            <a:off x="7302042" y="3394504"/>
            <a:ext cx="47908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2400" b="0">
                <a:latin typeface="Source Sans Pro" panose="020B0503030403020204" pitchFamily="34" charset="0"/>
              </a:rPr>
              <a:t>closer@ucl.ac.uk</a:t>
            </a:r>
          </a:p>
        </p:txBody>
      </p:sp>
      <p:pic>
        <p:nvPicPr>
          <p:cNvPr id="54" name="Picture 8" descr="Image result for email icon">
            <a:extLst>
              <a:ext uri="{FF2B5EF4-FFF2-40B4-BE49-F238E27FC236}">
                <a16:creationId xmlns:a16="http://schemas.microsoft.com/office/drawing/2014/main" id="{2FA973C7-8991-E41B-44FC-663CA0B3EF90}"/>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l="50790"/>
          <a:stretch>
            <a:fillRect/>
          </a:stretch>
        </p:blipFill>
        <p:spPr bwMode="auto">
          <a:xfrm>
            <a:off x="6753877" y="3373955"/>
            <a:ext cx="453612" cy="461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6">
            <a:extLst>
              <a:ext uri="{FF2B5EF4-FFF2-40B4-BE49-F238E27FC236}">
                <a16:creationId xmlns:a16="http://schemas.microsoft.com/office/drawing/2014/main" id="{5BE2A626-3CFA-FB24-053F-DCEA5BF56538}"/>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l="10541" t="9564" r="10427" b="9055"/>
          <a:stretch/>
        </p:blipFill>
        <p:spPr>
          <a:xfrm flipH="1">
            <a:off x="6742010" y="2766190"/>
            <a:ext cx="485116" cy="499521"/>
          </a:xfrm>
          <a:prstGeom prst="rect">
            <a:avLst/>
          </a:prstGeom>
        </p:spPr>
      </p:pic>
    </p:spTree>
    <p:extLst>
      <p:ext uri="{BB962C8B-B14F-4D97-AF65-F5344CB8AC3E}">
        <p14:creationId xmlns:p14="http://schemas.microsoft.com/office/powerpoint/2010/main" val="1158441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iscovery End slide 1">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853D093B-C7A2-FA03-D7F1-B316A647AAA2}"/>
              </a:ext>
            </a:extLst>
          </p:cNvPr>
          <p:cNvSpPr txBox="1"/>
          <p:nvPr userDrawn="1"/>
        </p:nvSpPr>
        <p:spPr>
          <a:xfrm>
            <a:off x="575734" y="2135086"/>
            <a:ext cx="3676437" cy="820674"/>
          </a:xfrm>
          <a:prstGeom prst="rect">
            <a:avLst/>
          </a:prstGeom>
          <a:noFill/>
        </p:spPr>
        <p:txBody>
          <a:bodyPr wrap="square" lIns="0" tIns="0" rIns="0" bIns="0" rtlCol="0">
            <a:spAutoFit/>
          </a:bodyPr>
          <a:lstStyle/>
          <a:p>
            <a:r>
              <a:rPr lang="en-GB" sz="53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690521" y="3165382"/>
            <a:ext cx="6509132"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Scan the QR code to sign up for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0520" y="3643281"/>
            <a:ext cx="3055947" cy="738664"/>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p:txBody>
      </p:sp>
      <p:sp>
        <p:nvSpPr>
          <p:cNvPr id="26" name="TextBox 25">
            <a:extLst>
              <a:ext uri="{FF2B5EF4-FFF2-40B4-BE49-F238E27FC236}">
                <a16:creationId xmlns:a16="http://schemas.microsoft.com/office/drawing/2014/main" id="{877E9452-DC28-667B-E152-D64ACC823D65}"/>
              </a:ext>
            </a:extLst>
          </p:cNvPr>
          <p:cNvSpPr txBox="1"/>
          <p:nvPr userDrawn="1"/>
        </p:nvSpPr>
        <p:spPr>
          <a:xfrm flipH="1">
            <a:off x="4377787" y="3633663"/>
            <a:ext cx="3055947" cy="738664"/>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p:txBody>
      </p:sp>
      <p:cxnSp>
        <p:nvCxnSpPr>
          <p:cNvPr id="25" name="Straight Connector 24">
            <a:extLst>
              <a:ext uri="{FF2B5EF4-FFF2-40B4-BE49-F238E27FC236}">
                <a16:creationId xmlns:a16="http://schemas.microsoft.com/office/drawing/2014/main" id="{BFB951D3-52E3-EDBB-00E2-8E46E2E3A097}"/>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798991A4-0928-A781-3057-1F49AFE32C02}"/>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29" name="Graphic 28">
            <a:extLst>
              <a:ext uri="{FF2B5EF4-FFF2-40B4-BE49-F238E27FC236}">
                <a16:creationId xmlns:a16="http://schemas.microsoft.com/office/drawing/2014/main" id="{2501454D-815F-47BD-4471-DD0195FD57A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912248"/>
            <a:ext cx="338667" cy="338667"/>
          </a:xfrm>
          <a:prstGeom prst="rect">
            <a:avLst/>
          </a:prstGeom>
        </p:spPr>
      </p:pic>
      <p:pic>
        <p:nvPicPr>
          <p:cNvPr id="33" name="Graphic 32">
            <a:extLst>
              <a:ext uri="{FF2B5EF4-FFF2-40B4-BE49-F238E27FC236}">
                <a16:creationId xmlns:a16="http://schemas.microsoft.com/office/drawing/2014/main" id="{4365E9F1-616F-E5F9-8A0E-0F65E72C55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637629" y="5912248"/>
            <a:ext cx="338667" cy="338667"/>
          </a:xfrm>
          <a:prstGeom prst="rect">
            <a:avLst/>
          </a:prstGeom>
        </p:spPr>
      </p:pic>
      <p:pic>
        <p:nvPicPr>
          <p:cNvPr id="35" name="Graphic 34">
            <a:extLst>
              <a:ext uri="{FF2B5EF4-FFF2-40B4-BE49-F238E27FC236}">
                <a16:creationId xmlns:a16="http://schemas.microsoft.com/office/drawing/2014/main" id="{2344B0E9-C30B-F054-49C4-F1975CC8915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660494" y="5912249"/>
            <a:ext cx="338668" cy="338668"/>
          </a:xfrm>
          <a:prstGeom prst="rect">
            <a:avLst/>
          </a:prstGeom>
        </p:spPr>
      </p:pic>
      <p:sp>
        <p:nvSpPr>
          <p:cNvPr id="37" name="TextBox 36">
            <a:extLst>
              <a:ext uri="{FF2B5EF4-FFF2-40B4-BE49-F238E27FC236}">
                <a16:creationId xmlns:a16="http://schemas.microsoft.com/office/drawing/2014/main" id="{F8755AFA-21DD-149E-DE68-B510C40442DB}"/>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9" name="TextBox 38">
            <a:extLst>
              <a:ext uri="{FF2B5EF4-FFF2-40B4-BE49-F238E27FC236}">
                <a16:creationId xmlns:a16="http://schemas.microsoft.com/office/drawing/2014/main" id="{3EE612A9-8DF4-A014-72B6-C6C2E97B5CB1}"/>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40" name="TextBox 39">
            <a:extLst>
              <a:ext uri="{FF2B5EF4-FFF2-40B4-BE49-F238E27FC236}">
                <a16:creationId xmlns:a16="http://schemas.microsoft.com/office/drawing/2014/main" id="{81A401F7-F21B-40EE-17A5-8F097E9B60E1}"/>
              </a:ext>
            </a:extLst>
          </p:cNvPr>
          <p:cNvSpPr txBox="1"/>
          <p:nvPr userDrawn="1"/>
        </p:nvSpPr>
        <p:spPr>
          <a:xfrm flipH="1">
            <a:off x="7030987" y="5880722"/>
            <a:ext cx="3055947"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pic>
        <p:nvPicPr>
          <p:cNvPr id="41" name="Graphic 40" descr="Internet with solid fill">
            <a:extLst>
              <a:ext uri="{FF2B5EF4-FFF2-40B4-BE49-F238E27FC236}">
                <a16:creationId xmlns:a16="http://schemas.microsoft.com/office/drawing/2014/main" id="{9461BFDE-0929-7164-94CF-81FCAAC6A52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499170" y="5860233"/>
            <a:ext cx="459868" cy="459868"/>
          </a:xfrm>
          <a:prstGeom prst="rect">
            <a:avLst/>
          </a:prstGeom>
        </p:spPr>
      </p:pic>
      <p:pic>
        <p:nvPicPr>
          <p:cNvPr id="2" name="Picture 1" descr="A picture containing pattern, stitch, monochrome&#10;&#10;Description automatically generated">
            <a:extLst>
              <a:ext uri="{FF2B5EF4-FFF2-40B4-BE49-F238E27FC236}">
                <a16:creationId xmlns:a16="http://schemas.microsoft.com/office/drawing/2014/main" id="{1ECF028D-EB98-31D7-30B3-249A81B5DC56}"/>
              </a:ext>
            </a:extLst>
          </p:cNvPr>
          <p:cNvPicPr>
            <a:picLocks noChangeAspect="1"/>
          </p:cNvPicPr>
          <p:nvPr userDrawn="1"/>
        </p:nvPicPr>
        <p:blipFill>
          <a:blip r:embed="rId10"/>
          <a:stretch>
            <a:fillRect/>
          </a:stretch>
        </p:blipFill>
        <p:spPr>
          <a:xfrm>
            <a:off x="8861964" y="2135085"/>
            <a:ext cx="2821888" cy="2821888"/>
          </a:xfrm>
          <a:prstGeom prst="rect">
            <a:avLst/>
          </a:prstGeom>
        </p:spPr>
      </p:pic>
    </p:spTree>
    <p:extLst>
      <p:ext uri="{BB962C8B-B14F-4D97-AF65-F5344CB8AC3E}">
        <p14:creationId xmlns:p14="http://schemas.microsoft.com/office/powerpoint/2010/main" val="41761714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iscovery End slide 2">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481851" y="3555692"/>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59852" y="3255941"/>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7014113" y="3392171"/>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93525" y="4040948"/>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9812092" y="4070845"/>
            <a:ext cx="1418952" cy="1418952"/>
          </a:xfrm>
          <a:prstGeom prst="rect">
            <a:avLst/>
          </a:prstGeom>
        </p:spPr>
      </p:pic>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4" name="Straight Connector 43">
            <a:extLst>
              <a:ext uri="{FF2B5EF4-FFF2-40B4-BE49-F238E27FC236}">
                <a16:creationId xmlns:a16="http://schemas.microsoft.com/office/drawing/2014/main" id="{DBF03E65-501B-B8FC-4566-8E80F2FEA9F7}"/>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1C0850F3-CBC9-AF87-69CC-4AF3B6484F97}"/>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30" name="Graphic 29">
            <a:extLst>
              <a:ext uri="{FF2B5EF4-FFF2-40B4-BE49-F238E27FC236}">
                <a16:creationId xmlns:a16="http://schemas.microsoft.com/office/drawing/2014/main" id="{5859B778-5C13-11B9-4BC2-ACE0290EDDC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5733" y="5912248"/>
            <a:ext cx="338667" cy="338667"/>
          </a:xfrm>
          <a:prstGeom prst="rect">
            <a:avLst/>
          </a:prstGeom>
        </p:spPr>
      </p:pic>
      <p:pic>
        <p:nvPicPr>
          <p:cNvPr id="34" name="Graphic 33">
            <a:extLst>
              <a:ext uri="{FF2B5EF4-FFF2-40B4-BE49-F238E27FC236}">
                <a16:creationId xmlns:a16="http://schemas.microsoft.com/office/drawing/2014/main" id="{4A857CD4-6D55-1C41-C9D6-852D74564D1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37629" y="5912248"/>
            <a:ext cx="338667" cy="338667"/>
          </a:xfrm>
          <a:prstGeom prst="rect">
            <a:avLst/>
          </a:prstGeom>
        </p:spPr>
      </p:pic>
      <p:pic>
        <p:nvPicPr>
          <p:cNvPr id="36" name="Graphic 35">
            <a:extLst>
              <a:ext uri="{FF2B5EF4-FFF2-40B4-BE49-F238E27FC236}">
                <a16:creationId xmlns:a16="http://schemas.microsoft.com/office/drawing/2014/main" id="{91F45841-33E8-372C-A706-7CB0B2AB5BB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660494" y="5912249"/>
            <a:ext cx="338668" cy="338668"/>
          </a:xfrm>
          <a:prstGeom prst="rect">
            <a:avLst/>
          </a:prstGeom>
        </p:spPr>
      </p:pic>
      <p:sp>
        <p:nvSpPr>
          <p:cNvPr id="38" name="TextBox 37">
            <a:extLst>
              <a:ext uri="{FF2B5EF4-FFF2-40B4-BE49-F238E27FC236}">
                <a16:creationId xmlns:a16="http://schemas.microsoft.com/office/drawing/2014/main" id="{A998BEFA-7750-F499-8FF5-AA609BA5DDC3}"/>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56" name="TextBox 55">
            <a:extLst>
              <a:ext uri="{FF2B5EF4-FFF2-40B4-BE49-F238E27FC236}">
                <a16:creationId xmlns:a16="http://schemas.microsoft.com/office/drawing/2014/main" id="{D0792991-98B3-EAE3-E19A-54168B342FBC}"/>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57" name="TextBox 56">
            <a:extLst>
              <a:ext uri="{FF2B5EF4-FFF2-40B4-BE49-F238E27FC236}">
                <a16:creationId xmlns:a16="http://schemas.microsoft.com/office/drawing/2014/main" id="{84077F76-AB4D-EA4D-0FFB-998FB3D2D275}"/>
              </a:ext>
            </a:extLst>
          </p:cNvPr>
          <p:cNvSpPr txBox="1"/>
          <p:nvPr userDrawn="1"/>
        </p:nvSpPr>
        <p:spPr>
          <a:xfrm flipH="1">
            <a:off x="7030987" y="5880722"/>
            <a:ext cx="3055947"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pic>
        <p:nvPicPr>
          <p:cNvPr id="58" name="Graphic 57" descr="Internet with solid fill">
            <a:extLst>
              <a:ext uri="{FF2B5EF4-FFF2-40B4-BE49-F238E27FC236}">
                <a16:creationId xmlns:a16="http://schemas.microsoft.com/office/drawing/2014/main" id="{2D801459-5E74-447B-F04B-2D7B4D437694}"/>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152088996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scovery End slide 3">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481851" y="3555692"/>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59852" y="3255941"/>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7014113" y="3392171"/>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93525" y="4040948"/>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9812092" y="4070845"/>
            <a:ext cx="1418952" cy="1418952"/>
          </a:xfrm>
          <a:prstGeom prst="rect">
            <a:avLst/>
          </a:prstGeom>
        </p:spPr>
      </p:pic>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bg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53DAEE5-134F-28C4-7488-E9374291BCE5}"/>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3C89DE2F-E6D5-D0A7-9C21-373A2F239877}"/>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62" name="Graphic 61">
            <a:extLst>
              <a:ext uri="{FF2B5EF4-FFF2-40B4-BE49-F238E27FC236}">
                <a16:creationId xmlns:a16="http://schemas.microsoft.com/office/drawing/2014/main" id="{CCBF528B-AD02-EE55-32C4-B7CC72AF0C3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5733" y="5912248"/>
            <a:ext cx="338667" cy="338667"/>
          </a:xfrm>
          <a:prstGeom prst="rect">
            <a:avLst/>
          </a:prstGeom>
        </p:spPr>
      </p:pic>
      <p:pic>
        <p:nvPicPr>
          <p:cNvPr id="63" name="Graphic 62">
            <a:extLst>
              <a:ext uri="{FF2B5EF4-FFF2-40B4-BE49-F238E27FC236}">
                <a16:creationId xmlns:a16="http://schemas.microsoft.com/office/drawing/2014/main" id="{2D08AF50-1EB6-4C67-85F8-30577F3C83A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37629" y="5912248"/>
            <a:ext cx="338667" cy="338667"/>
          </a:xfrm>
          <a:prstGeom prst="rect">
            <a:avLst/>
          </a:prstGeom>
        </p:spPr>
      </p:pic>
      <p:pic>
        <p:nvPicPr>
          <p:cNvPr id="64" name="Graphic 63">
            <a:extLst>
              <a:ext uri="{FF2B5EF4-FFF2-40B4-BE49-F238E27FC236}">
                <a16:creationId xmlns:a16="http://schemas.microsoft.com/office/drawing/2014/main" id="{C86E0D6A-7156-2ECA-A9E6-55F9BA0472A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660494" y="5912249"/>
            <a:ext cx="338668" cy="338668"/>
          </a:xfrm>
          <a:prstGeom prst="rect">
            <a:avLst/>
          </a:prstGeom>
        </p:spPr>
      </p:pic>
      <p:sp>
        <p:nvSpPr>
          <p:cNvPr id="65" name="TextBox 64">
            <a:extLst>
              <a:ext uri="{FF2B5EF4-FFF2-40B4-BE49-F238E27FC236}">
                <a16:creationId xmlns:a16="http://schemas.microsoft.com/office/drawing/2014/main" id="{F8574C82-B411-B20B-3C20-827345B926D4}"/>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66" name="TextBox 65">
            <a:extLst>
              <a:ext uri="{FF2B5EF4-FFF2-40B4-BE49-F238E27FC236}">
                <a16:creationId xmlns:a16="http://schemas.microsoft.com/office/drawing/2014/main" id="{A627D3CB-0109-047E-310C-9BF9EC40C0CC}"/>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67" name="TextBox 66">
            <a:extLst>
              <a:ext uri="{FF2B5EF4-FFF2-40B4-BE49-F238E27FC236}">
                <a16:creationId xmlns:a16="http://schemas.microsoft.com/office/drawing/2014/main" id="{66793807-6FFA-40A9-798E-8D9023CA5B71}"/>
              </a:ext>
            </a:extLst>
          </p:cNvPr>
          <p:cNvSpPr txBox="1"/>
          <p:nvPr userDrawn="1"/>
        </p:nvSpPr>
        <p:spPr>
          <a:xfrm flipH="1">
            <a:off x="7030987" y="5880722"/>
            <a:ext cx="3055947"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pic>
        <p:nvPicPr>
          <p:cNvPr id="68" name="Graphic 67" descr="Internet with solid fill">
            <a:extLst>
              <a:ext uri="{FF2B5EF4-FFF2-40B4-BE49-F238E27FC236}">
                <a16:creationId xmlns:a16="http://schemas.microsoft.com/office/drawing/2014/main" id="{FC97D36D-A2E8-04A4-353D-677DA6D3AAD4}"/>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180797477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covery End slide 4">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0DC7840A-3B9B-3B2A-AFE9-5E335361B309}"/>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7460D16-8380-95D1-B15B-13CADAD77B35}"/>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26" name="Graphic 25">
            <a:extLst>
              <a:ext uri="{FF2B5EF4-FFF2-40B4-BE49-F238E27FC236}">
                <a16:creationId xmlns:a16="http://schemas.microsoft.com/office/drawing/2014/main" id="{FA6A253E-A27F-27E7-317E-89BE1F99B9C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912248"/>
            <a:ext cx="338667" cy="338667"/>
          </a:xfrm>
          <a:prstGeom prst="rect">
            <a:avLst/>
          </a:prstGeom>
        </p:spPr>
      </p:pic>
      <p:pic>
        <p:nvPicPr>
          <p:cNvPr id="28" name="Graphic 27">
            <a:extLst>
              <a:ext uri="{FF2B5EF4-FFF2-40B4-BE49-F238E27FC236}">
                <a16:creationId xmlns:a16="http://schemas.microsoft.com/office/drawing/2014/main" id="{FC4BE9CD-D7C2-1BE4-B022-5D5D0C9BFC5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637629" y="5912248"/>
            <a:ext cx="338667" cy="338667"/>
          </a:xfrm>
          <a:prstGeom prst="rect">
            <a:avLst/>
          </a:prstGeom>
        </p:spPr>
      </p:pic>
      <p:pic>
        <p:nvPicPr>
          <p:cNvPr id="30" name="Graphic 29">
            <a:extLst>
              <a:ext uri="{FF2B5EF4-FFF2-40B4-BE49-F238E27FC236}">
                <a16:creationId xmlns:a16="http://schemas.microsoft.com/office/drawing/2014/main" id="{14B6B337-49E0-800A-A56B-8C09D602BF7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660494" y="5912249"/>
            <a:ext cx="338668" cy="338668"/>
          </a:xfrm>
          <a:prstGeom prst="rect">
            <a:avLst/>
          </a:prstGeom>
        </p:spPr>
      </p:pic>
      <p:sp>
        <p:nvSpPr>
          <p:cNvPr id="31" name="TextBox 30">
            <a:extLst>
              <a:ext uri="{FF2B5EF4-FFF2-40B4-BE49-F238E27FC236}">
                <a16:creationId xmlns:a16="http://schemas.microsoft.com/office/drawing/2014/main" id="{234D98A3-76CC-92DD-F561-78EAACB3751F}"/>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4" name="TextBox 33">
            <a:extLst>
              <a:ext uri="{FF2B5EF4-FFF2-40B4-BE49-F238E27FC236}">
                <a16:creationId xmlns:a16="http://schemas.microsoft.com/office/drawing/2014/main" id="{34DACE45-4D10-3C07-CAA7-997DE9B54D47}"/>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6" name="TextBox 35">
            <a:extLst>
              <a:ext uri="{FF2B5EF4-FFF2-40B4-BE49-F238E27FC236}">
                <a16:creationId xmlns:a16="http://schemas.microsoft.com/office/drawing/2014/main" id="{364373AD-FA91-FDE0-A5BC-5CBA95A2FB26}"/>
              </a:ext>
            </a:extLst>
          </p:cNvPr>
          <p:cNvSpPr txBox="1"/>
          <p:nvPr userDrawn="1"/>
        </p:nvSpPr>
        <p:spPr>
          <a:xfrm flipH="1">
            <a:off x="7030987" y="5880722"/>
            <a:ext cx="3055947"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pic>
        <p:nvPicPr>
          <p:cNvPr id="38" name="Graphic 37" descr="Internet with solid fill">
            <a:extLst>
              <a:ext uri="{FF2B5EF4-FFF2-40B4-BE49-F238E27FC236}">
                <a16:creationId xmlns:a16="http://schemas.microsoft.com/office/drawing/2014/main" id="{0A1C681C-FAB3-6C34-68DB-F7DCA968DC9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42558880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covery End slide 5">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bg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4715B5B5-F1F1-1218-2377-E75E786D6800}"/>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08DE166-E7B5-21E6-7760-8A24F14116B2}"/>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11" name="Graphic 10">
            <a:extLst>
              <a:ext uri="{FF2B5EF4-FFF2-40B4-BE49-F238E27FC236}">
                <a16:creationId xmlns:a16="http://schemas.microsoft.com/office/drawing/2014/main" id="{C7D3EEED-BD23-FBFF-E1F0-DC769301DEB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912248"/>
            <a:ext cx="338667" cy="338667"/>
          </a:xfrm>
          <a:prstGeom prst="rect">
            <a:avLst/>
          </a:prstGeom>
        </p:spPr>
      </p:pic>
      <p:pic>
        <p:nvPicPr>
          <p:cNvPr id="12" name="Graphic 11">
            <a:extLst>
              <a:ext uri="{FF2B5EF4-FFF2-40B4-BE49-F238E27FC236}">
                <a16:creationId xmlns:a16="http://schemas.microsoft.com/office/drawing/2014/main" id="{BBAFD52F-4EF3-F141-656E-AD4324CDF6C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637629" y="5912248"/>
            <a:ext cx="338667" cy="338667"/>
          </a:xfrm>
          <a:prstGeom prst="rect">
            <a:avLst/>
          </a:prstGeom>
        </p:spPr>
      </p:pic>
      <p:pic>
        <p:nvPicPr>
          <p:cNvPr id="14" name="Graphic 13">
            <a:extLst>
              <a:ext uri="{FF2B5EF4-FFF2-40B4-BE49-F238E27FC236}">
                <a16:creationId xmlns:a16="http://schemas.microsoft.com/office/drawing/2014/main" id="{2A10359C-97C3-D907-C1AE-D720225EC78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660494" y="5912249"/>
            <a:ext cx="338668" cy="338668"/>
          </a:xfrm>
          <a:prstGeom prst="rect">
            <a:avLst/>
          </a:prstGeom>
        </p:spPr>
      </p:pic>
      <p:sp>
        <p:nvSpPr>
          <p:cNvPr id="15" name="TextBox 14">
            <a:extLst>
              <a:ext uri="{FF2B5EF4-FFF2-40B4-BE49-F238E27FC236}">
                <a16:creationId xmlns:a16="http://schemas.microsoft.com/office/drawing/2014/main" id="{2A73F399-5CE4-4BB2-8D0E-29F99925BA42}"/>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6" name="TextBox 15">
            <a:extLst>
              <a:ext uri="{FF2B5EF4-FFF2-40B4-BE49-F238E27FC236}">
                <a16:creationId xmlns:a16="http://schemas.microsoft.com/office/drawing/2014/main" id="{70BE0DDF-27B0-D299-9C46-B1E13149B7AE}"/>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7" name="TextBox 16">
            <a:extLst>
              <a:ext uri="{FF2B5EF4-FFF2-40B4-BE49-F238E27FC236}">
                <a16:creationId xmlns:a16="http://schemas.microsoft.com/office/drawing/2014/main" id="{9E68E55D-C428-740D-DE08-59AE12B79993}"/>
              </a:ext>
            </a:extLst>
          </p:cNvPr>
          <p:cNvSpPr txBox="1"/>
          <p:nvPr userDrawn="1"/>
        </p:nvSpPr>
        <p:spPr>
          <a:xfrm flipH="1">
            <a:off x="7030987" y="5880722"/>
            <a:ext cx="3055947"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pic>
        <p:nvPicPr>
          <p:cNvPr id="18" name="Graphic 17" descr="Internet with solid fill">
            <a:extLst>
              <a:ext uri="{FF2B5EF4-FFF2-40B4-BE49-F238E27FC236}">
                <a16:creationId xmlns:a16="http://schemas.microsoft.com/office/drawing/2014/main" id="{1063C3FE-4B31-74BE-B100-F01672BC9EB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37307107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covery End slide 6">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9C7B67C-AA60-9CBD-8FB1-BD104ECCA393}"/>
              </a:ext>
            </a:extLst>
          </p:cNvPr>
          <p:cNvSpPr/>
          <p:nvPr userDrawn="1"/>
        </p:nvSpPr>
        <p:spPr>
          <a:xfrm>
            <a:off x="530986" y="3117471"/>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808987" y="2817720"/>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1023997" y="2939544"/>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1003409" y="3588321"/>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3821976" y="3618219"/>
            <a:ext cx="1418952" cy="1418952"/>
          </a:xfrm>
          <a:prstGeom prst="rect">
            <a:avLst/>
          </a:prstGeom>
        </p:spPr>
      </p:pic>
      <p:pic>
        <p:nvPicPr>
          <p:cNvPr id="3" name="Graphic 2">
            <a:extLst>
              <a:ext uri="{FF2B5EF4-FFF2-40B4-BE49-F238E27FC236}">
                <a16:creationId xmlns:a16="http://schemas.microsoft.com/office/drawing/2014/main" id="{F0CC1EB9-421A-B823-5E5F-142910D1B89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82683" y="5921881"/>
            <a:ext cx="5054147" cy="1138681"/>
          </a:xfrm>
          <a:prstGeom prst="rect">
            <a:avLst/>
          </a:prstGeom>
        </p:spPr>
      </p:pic>
      <p:sp>
        <p:nvSpPr>
          <p:cNvPr id="2" name="Picture Placeholder 31">
            <a:extLst>
              <a:ext uri="{FF2B5EF4-FFF2-40B4-BE49-F238E27FC236}">
                <a16:creationId xmlns:a16="http://schemas.microsoft.com/office/drawing/2014/main" id="{E70B19D9-B94B-2DC7-E2C5-674878BBE9C6}"/>
              </a:ext>
            </a:extLst>
          </p:cNvPr>
          <p:cNvSpPr>
            <a:spLocks noGrp="1"/>
          </p:cNvSpPr>
          <p:nvPr>
            <p:ph type="pic" sz="quarter" idx="12"/>
          </p:nvPr>
        </p:nvSpPr>
        <p:spPr>
          <a:xfrm>
            <a:off x="7522239" y="986527"/>
            <a:ext cx="4274440" cy="4144764"/>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1"/>
          </a:solidFill>
        </p:spPr>
        <p:txBody>
          <a:bodyPr wrap="square" anchor="ctr" anchorCtr="1">
            <a:noAutofit/>
          </a:bodyPr>
          <a:lstStyle>
            <a:lvl1pPr marL="0" indent="0">
              <a:buNone/>
              <a:defRPr/>
            </a:lvl1pPr>
          </a:lstStyle>
          <a:p>
            <a:r>
              <a:rPr lang="en-US"/>
              <a:t>Click icon to add picture</a:t>
            </a:r>
            <a:endParaRPr lang="en-GB"/>
          </a:p>
        </p:txBody>
      </p:sp>
      <p:cxnSp>
        <p:nvCxnSpPr>
          <p:cNvPr id="6" name="Straight Connector 5">
            <a:extLst>
              <a:ext uri="{FF2B5EF4-FFF2-40B4-BE49-F238E27FC236}">
                <a16:creationId xmlns:a16="http://schemas.microsoft.com/office/drawing/2014/main" id="{8CB46A8E-57B0-620A-FBA5-07826A8E579B}"/>
              </a:ext>
            </a:extLst>
          </p:cNvPr>
          <p:cNvCxnSpPr/>
          <p:nvPr userDrawn="1"/>
        </p:nvCxnSpPr>
        <p:spPr>
          <a:xfrm>
            <a:off x="575734" y="6097507"/>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000B0B3-5022-2DED-C70B-97E26A77CE05}"/>
              </a:ext>
            </a:extLst>
          </p:cNvPr>
          <p:cNvSpPr txBox="1"/>
          <p:nvPr userDrawn="1"/>
        </p:nvSpPr>
        <p:spPr>
          <a:xfrm flipH="1">
            <a:off x="973133" y="5472722"/>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8" name="Graphic 7">
            <a:extLst>
              <a:ext uri="{FF2B5EF4-FFF2-40B4-BE49-F238E27FC236}">
                <a16:creationId xmlns:a16="http://schemas.microsoft.com/office/drawing/2014/main" id="{9FB9BD75-04CD-DE31-0B62-CB4D34DCB8E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75733" y="5497381"/>
            <a:ext cx="338667" cy="338667"/>
          </a:xfrm>
          <a:prstGeom prst="rect">
            <a:avLst/>
          </a:prstGeom>
        </p:spPr>
      </p:pic>
      <p:pic>
        <p:nvPicPr>
          <p:cNvPr id="9" name="Graphic 8">
            <a:extLst>
              <a:ext uri="{FF2B5EF4-FFF2-40B4-BE49-F238E27FC236}">
                <a16:creationId xmlns:a16="http://schemas.microsoft.com/office/drawing/2014/main" id="{DCFD693A-0462-D685-08FF-7154CE746B4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629047" y="5497381"/>
            <a:ext cx="338667" cy="338667"/>
          </a:xfrm>
          <a:prstGeom prst="rect">
            <a:avLst/>
          </a:prstGeom>
        </p:spPr>
      </p:pic>
      <p:pic>
        <p:nvPicPr>
          <p:cNvPr id="19" name="Graphic 18">
            <a:extLst>
              <a:ext uri="{FF2B5EF4-FFF2-40B4-BE49-F238E27FC236}">
                <a16:creationId xmlns:a16="http://schemas.microsoft.com/office/drawing/2014/main" id="{0FFB4294-34F4-BD97-02FD-7E63341C04A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4686250" y="5497382"/>
            <a:ext cx="338668" cy="338668"/>
          </a:xfrm>
          <a:prstGeom prst="rect">
            <a:avLst/>
          </a:prstGeom>
        </p:spPr>
      </p:pic>
      <p:sp>
        <p:nvSpPr>
          <p:cNvPr id="20" name="TextBox 19">
            <a:extLst>
              <a:ext uri="{FF2B5EF4-FFF2-40B4-BE49-F238E27FC236}">
                <a16:creationId xmlns:a16="http://schemas.microsoft.com/office/drawing/2014/main" id="{124D5AB7-44A8-FD80-7B3E-34565C26C94F}"/>
              </a:ext>
            </a:extLst>
          </p:cNvPr>
          <p:cNvSpPr txBox="1"/>
          <p:nvPr userDrawn="1"/>
        </p:nvSpPr>
        <p:spPr>
          <a:xfrm flipH="1">
            <a:off x="3026992" y="5472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21" name="TextBox 20">
            <a:extLst>
              <a:ext uri="{FF2B5EF4-FFF2-40B4-BE49-F238E27FC236}">
                <a16:creationId xmlns:a16="http://schemas.microsoft.com/office/drawing/2014/main" id="{8838D76C-62A4-1093-D4BF-1034B763D5DC}"/>
              </a:ext>
            </a:extLst>
          </p:cNvPr>
          <p:cNvSpPr txBox="1"/>
          <p:nvPr userDrawn="1"/>
        </p:nvSpPr>
        <p:spPr>
          <a:xfrm flipH="1">
            <a:off x="5118931" y="5472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pic>
        <p:nvPicPr>
          <p:cNvPr id="22" name="Graphic 21" descr="Internet with solid fill">
            <a:extLst>
              <a:ext uri="{FF2B5EF4-FFF2-40B4-BE49-F238E27FC236}">
                <a16:creationId xmlns:a16="http://schemas.microsoft.com/office/drawing/2014/main" id="{9EC2F36C-6A43-7CA3-B414-27062D951216}"/>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6641831" y="5446966"/>
            <a:ext cx="459868" cy="459868"/>
          </a:xfrm>
          <a:prstGeom prst="rect">
            <a:avLst/>
          </a:prstGeom>
        </p:spPr>
      </p:pic>
      <p:sp>
        <p:nvSpPr>
          <p:cNvPr id="23" name="TextBox 22">
            <a:extLst>
              <a:ext uri="{FF2B5EF4-FFF2-40B4-BE49-F238E27FC236}">
                <a16:creationId xmlns:a16="http://schemas.microsoft.com/office/drawing/2014/main" id="{6B380366-4779-A9E3-F75D-0617211DB119}"/>
              </a:ext>
            </a:extLst>
          </p:cNvPr>
          <p:cNvSpPr txBox="1"/>
          <p:nvPr userDrawn="1"/>
        </p:nvSpPr>
        <p:spPr>
          <a:xfrm flipH="1">
            <a:off x="7215787" y="5466882"/>
            <a:ext cx="3241679"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spTree>
    <p:extLst>
      <p:ext uri="{BB962C8B-B14F-4D97-AF65-F5344CB8AC3E}">
        <p14:creationId xmlns:p14="http://schemas.microsoft.com/office/powerpoint/2010/main" val="2960940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iscovery End slide 7">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1159"/>
            <a:ext cx="5301703" cy="3252588"/>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312222" y="2175523"/>
            <a:ext cx="4400436" cy="3801943"/>
          </a:xfrm>
          <a:prstGeom prst="roundRect">
            <a:avLst>
              <a:gd name="adj" fmla="val 5342"/>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14163" y="1868873"/>
            <a:ext cx="3596551" cy="59751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latin typeface="Aleo" pitchFamily="2" charset="77"/>
              </a:rPr>
              <a:t>Keep in touch</a:t>
            </a:r>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cxnSp>
        <p:nvCxnSpPr>
          <p:cNvPr id="11" name="Straight Connector 10">
            <a:extLst>
              <a:ext uri="{FF2B5EF4-FFF2-40B4-BE49-F238E27FC236}">
                <a16:creationId xmlns:a16="http://schemas.microsoft.com/office/drawing/2014/main" id="{2207174F-CA53-D84B-A4A6-4CC1663EE231}"/>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20D3261A-0739-9857-1B00-49B51FC6B44E}"/>
              </a:ext>
            </a:extLst>
          </p:cNvPr>
          <p:cNvSpPr txBox="1"/>
          <p:nvPr userDrawn="1"/>
        </p:nvSpPr>
        <p:spPr>
          <a:xfrm flipH="1">
            <a:off x="7365987" y="4028586"/>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14" name="Graphic 13">
            <a:extLst>
              <a:ext uri="{FF2B5EF4-FFF2-40B4-BE49-F238E27FC236}">
                <a16:creationId xmlns:a16="http://schemas.microsoft.com/office/drawing/2014/main" id="{0D432696-2CC9-865D-5DB9-3EA111E413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42010" y="3984965"/>
            <a:ext cx="461380" cy="461380"/>
          </a:xfrm>
          <a:prstGeom prst="rect">
            <a:avLst/>
          </a:prstGeom>
        </p:spPr>
      </p:pic>
      <p:pic>
        <p:nvPicPr>
          <p:cNvPr id="15" name="Graphic 14">
            <a:extLst>
              <a:ext uri="{FF2B5EF4-FFF2-40B4-BE49-F238E27FC236}">
                <a16:creationId xmlns:a16="http://schemas.microsoft.com/office/drawing/2014/main" id="{A2A35D7B-CDA4-B2F3-FD51-2CAD2976588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757876" y="4606331"/>
            <a:ext cx="437411" cy="437411"/>
          </a:xfrm>
          <a:prstGeom prst="rect">
            <a:avLst/>
          </a:prstGeom>
        </p:spPr>
      </p:pic>
      <p:pic>
        <p:nvPicPr>
          <p:cNvPr id="16" name="Graphic 15">
            <a:extLst>
              <a:ext uri="{FF2B5EF4-FFF2-40B4-BE49-F238E27FC236}">
                <a16:creationId xmlns:a16="http://schemas.microsoft.com/office/drawing/2014/main" id="{115DC5CF-1D51-FC3B-8EEE-634FBD1024A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753877" y="5214886"/>
            <a:ext cx="461380" cy="461380"/>
          </a:xfrm>
          <a:prstGeom prst="rect">
            <a:avLst/>
          </a:prstGeom>
        </p:spPr>
      </p:pic>
      <p:sp>
        <p:nvSpPr>
          <p:cNvPr id="17" name="TextBox 16">
            <a:extLst>
              <a:ext uri="{FF2B5EF4-FFF2-40B4-BE49-F238E27FC236}">
                <a16:creationId xmlns:a16="http://schemas.microsoft.com/office/drawing/2014/main" id="{966E27FC-1747-A44B-0532-2AFB998FB0A0}"/>
              </a:ext>
            </a:extLst>
          </p:cNvPr>
          <p:cNvSpPr txBox="1"/>
          <p:nvPr userDrawn="1"/>
        </p:nvSpPr>
        <p:spPr>
          <a:xfrm flipH="1">
            <a:off x="7365987" y="4637326"/>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8" name="TextBox 17">
            <a:extLst>
              <a:ext uri="{FF2B5EF4-FFF2-40B4-BE49-F238E27FC236}">
                <a16:creationId xmlns:a16="http://schemas.microsoft.com/office/drawing/2014/main" id="{42FC572A-3EAD-3D46-3EE3-8C9C745E3448}"/>
              </a:ext>
            </a:extLst>
          </p:cNvPr>
          <p:cNvSpPr txBox="1"/>
          <p:nvPr userDrawn="1"/>
        </p:nvSpPr>
        <p:spPr>
          <a:xfrm flipH="1">
            <a:off x="7365987" y="526090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50" name="TextBox 8">
            <a:extLst>
              <a:ext uri="{FF2B5EF4-FFF2-40B4-BE49-F238E27FC236}">
                <a16:creationId xmlns:a16="http://schemas.microsoft.com/office/drawing/2014/main" id="{F407F608-411C-63E3-3580-AD9D1781B8C2}"/>
              </a:ext>
            </a:extLst>
          </p:cNvPr>
          <p:cNvSpPr txBox="1">
            <a:spLocks noChangeArrowheads="1"/>
          </p:cNvSpPr>
          <p:nvPr userDrawn="1"/>
        </p:nvSpPr>
        <p:spPr bwMode="auto">
          <a:xfrm>
            <a:off x="7261245" y="2784342"/>
            <a:ext cx="5740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2400" b="0">
                <a:latin typeface="Source Sans Pro" panose="020B0503030403020204" pitchFamily="34" charset="0"/>
              </a:rPr>
              <a:t>discovery.closer.ac.uk</a:t>
            </a:r>
          </a:p>
        </p:txBody>
      </p:sp>
      <p:sp>
        <p:nvSpPr>
          <p:cNvPr id="53" name="TextBox 8">
            <a:extLst>
              <a:ext uri="{FF2B5EF4-FFF2-40B4-BE49-F238E27FC236}">
                <a16:creationId xmlns:a16="http://schemas.microsoft.com/office/drawing/2014/main" id="{8819D9DE-6808-6FCF-5432-96F32D399EBB}"/>
              </a:ext>
            </a:extLst>
          </p:cNvPr>
          <p:cNvSpPr txBox="1">
            <a:spLocks noChangeArrowheads="1"/>
          </p:cNvSpPr>
          <p:nvPr userDrawn="1"/>
        </p:nvSpPr>
        <p:spPr bwMode="auto">
          <a:xfrm>
            <a:off x="7302042" y="3394504"/>
            <a:ext cx="47908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2400" b="0">
                <a:latin typeface="Source Sans Pro" panose="020B0503030403020204" pitchFamily="34" charset="0"/>
              </a:rPr>
              <a:t>closer@ucl.ac.uk</a:t>
            </a:r>
          </a:p>
        </p:txBody>
      </p:sp>
      <p:pic>
        <p:nvPicPr>
          <p:cNvPr id="54" name="Picture 8" descr="Image result for email icon">
            <a:extLst>
              <a:ext uri="{FF2B5EF4-FFF2-40B4-BE49-F238E27FC236}">
                <a16:creationId xmlns:a16="http://schemas.microsoft.com/office/drawing/2014/main" id="{2FA973C7-8991-E41B-44FC-663CA0B3EF90}"/>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l="50790"/>
          <a:stretch>
            <a:fillRect/>
          </a:stretch>
        </p:blipFill>
        <p:spPr bwMode="auto">
          <a:xfrm>
            <a:off x="6753877" y="3373955"/>
            <a:ext cx="453612" cy="461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6">
            <a:extLst>
              <a:ext uri="{FF2B5EF4-FFF2-40B4-BE49-F238E27FC236}">
                <a16:creationId xmlns:a16="http://schemas.microsoft.com/office/drawing/2014/main" id="{5BE2A626-3CFA-FB24-053F-DCEA5BF56538}"/>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l="10541" t="9564" r="10427" b="9055"/>
          <a:stretch/>
        </p:blipFill>
        <p:spPr>
          <a:xfrm flipH="1">
            <a:off x="6742010" y="2766190"/>
            <a:ext cx="485116" cy="499521"/>
          </a:xfrm>
          <a:prstGeom prst="rect">
            <a:avLst/>
          </a:prstGeom>
        </p:spPr>
      </p:pic>
    </p:spTree>
    <p:extLst>
      <p:ext uri="{BB962C8B-B14F-4D97-AF65-F5344CB8AC3E}">
        <p14:creationId xmlns:p14="http://schemas.microsoft.com/office/powerpoint/2010/main" val="18897313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slide (no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cxnSp>
        <p:nvCxnSpPr>
          <p:cNvPr id="8" name="Straight Connector 7">
            <a:extLst>
              <a:ext uri="{FF2B5EF4-FFF2-40B4-BE49-F238E27FC236}">
                <a16:creationId xmlns:a16="http://schemas.microsoft.com/office/drawing/2014/main" id="{FA5DE800-10ED-9523-3551-56BE0A57216C}"/>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5" name="Graphic 4" descr="UKRI Economic and Social Research Council (logo)">
            <a:extLst>
              <a:ext uri="{FF2B5EF4-FFF2-40B4-BE49-F238E27FC236}">
                <a16:creationId xmlns:a16="http://schemas.microsoft.com/office/drawing/2014/main" id="{82EA2F25-4FBF-5482-7DDF-C16E57F996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pic>
        <p:nvPicPr>
          <p:cNvPr id="17" name="Graphic 16">
            <a:extLst>
              <a:ext uri="{FF2B5EF4-FFF2-40B4-BE49-F238E27FC236}">
                <a16:creationId xmlns:a16="http://schemas.microsoft.com/office/drawing/2014/main" id="{BE50A14F-89A5-C011-25BB-7F6D645013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37078" y="260491"/>
            <a:ext cx="7332133" cy="6519333"/>
          </a:xfrm>
          <a:prstGeom prst="rect">
            <a:avLst/>
          </a:prstGeom>
        </p:spPr>
      </p:pic>
      <p:sp>
        <p:nvSpPr>
          <p:cNvPr id="4" name="Text Placeholder 3">
            <a:extLst>
              <a:ext uri="{FF2B5EF4-FFF2-40B4-BE49-F238E27FC236}">
                <a16:creationId xmlns:a16="http://schemas.microsoft.com/office/drawing/2014/main" id="{609283AF-0110-2106-D6A8-D60A7868164F}"/>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7" name="Text Placeholder 5">
            <a:extLst>
              <a:ext uri="{FF2B5EF4-FFF2-40B4-BE49-F238E27FC236}">
                <a16:creationId xmlns:a16="http://schemas.microsoft.com/office/drawing/2014/main" id="{F4AEA9A7-833D-79AE-3AEE-001E8BF31B8D}"/>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spTree>
    <p:extLst>
      <p:ext uri="{BB962C8B-B14F-4D97-AF65-F5344CB8AC3E}">
        <p14:creationId xmlns:p14="http://schemas.microsoft.com/office/powerpoint/2010/main" val="2408832463"/>
      </p:ext>
    </p:extLst>
  </p:cSld>
  <p:clrMapOvr>
    <a:masterClrMapping/>
  </p:clrMapOvr>
  <p:hf sldNum="0" hd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_Title slide (no image) + copy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cxnSp>
        <p:nvCxnSpPr>
          <p:cNvPr id="8" name="Straight Connector 7">
            <a:extLst>
              <a:ext uri="{FF2B5EF4-FFF2-40B4-BE49-F238E27FC236}">
                <a16:creationId xmlns:a16="http://schemas.microsoft.com/office/drawing/2014/main" id="{FA5DE800-10ED-9523-3551-56BE0A57216C}"/>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5" name="Graphic 4" descr="UKRI Economic and Social Research Council (logo)">
            <a:extLst>
              <a:ext uri="{FF2B5EF4-FFF2-40B4-BE49-F238E27FC236}">
                <a16:creationId xmlns:a16="http://schemas.microsoft.com/office/drawing/2014/main" id="{82EA2F25-4FBF-5482-7DDF-C16E57F996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pic>
        <p:nvPicPr>
          <p:cNvPr id="17" name="Graphic 16">
            <a:extLst>
              <a:ext uri="{FF2B5EF4-FFF2-40B4-BE49-F238E27FC236}">
                <a16:creationId xmlns:a16="http://schemas.microsoft.com/office/drawing/2014/main" id="{BE50A14F-89A5-C011-25BB-7F6D645013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37078" y="260491"/>
            <a:ext cx="7332133" cy="6519333"/>
          </a:xfrm>
          <a:prstGeom prst="rect">
            <a:avLst/>
          </a:prstGeom>
        </p:spPr>
      </p:pic>
      <p:sp>
        <p:nvSpPr>
          <p:cNvPr id="4" name="Text Placeholder 3">
            <a:extLst>
              <a:ext uri="{FF2B5EF4-FFF2-40B4-BE49-F238E27FC236}">
                <a16:creationId xmlns:a16="http://schemas.microsoft.com/office/drawing/2014/main" id="{609283AF-0110-2106-D6A8-D60A7868164F}"/>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7" name="Text Placeholder 5">
            <a:extLst>
              <a:ext uri="{FF2B5EF4-FFF2-40B4-BE49-F238E27FC236}">
                <a16:creationId xmlns:a16="http://schemas.microsoft.com/office/drawing/2014/main" id="{F4AEA9A7-833D-79AE-3AEE-001E8BF31B8D}"/>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pic>
        <p:nvPicPr>
          <p:cNvPr id="3" name="Picture 2" descr="A picture containing symbol, circle, screenshot, graphics&#10;&#10;Description automatically generated">
            <a:extLst>
              <a:ext uri="{FF2B5EF4-FFF2-40B4-BE49-F238E27FC236}">
                <a16:creationId xmlns:a16="http://schemas.microsoft.com/office/drawing/2014/main" id="{D1BCCC8D-794D-F8D6-7E29-077CCD74AA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84341" y="6128088"/>
            <a:ext cx="936812" cy="322029"/>
          </a:xfrm>
          <a:prstGeom prst="rect">
            <a:avLst/>
          </a:prstGeom>
        </p:spPr>
      </p:pic>
    </p:spTree>
    <p:extLst>
      <p:ext uri="{BB962C8B-B14F-4D97-AF65-F5344CB8AC3E}">
        <p14:creationId xmlns:p14="http://schemas.microsoft.com/office/powerpoint/2010/main" val="3336218961"/>
      </p:ext>
    </p:extLst>
  </p:cSld>
  <p:clrMapOvr>
    <a:masterClrMapping/>
  </p:clrMapOvr>
  <p:hf sldNum="0" hd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slide (with circl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grpSp>
        <p:nvGrpSpPr>
          <p:cNvPr id="3" name="Group 2">
            <a:extLst>
              <a:ext uri="{FF2B5EF4-FFF2-40B4-BE49-F238E27FC236}">
                <a16:creationId xmlns:a16="http://schemas.microsoft.com/office/drawing/2014/main" id="{B53CDA5D-1FEA-1E07-B91F-038699B5108E}"/>
              </a:ext>
              <a:ext uri="{C183D7F6-B498-43B3-948B-1728B52AA6E4}">
                <adec:decorative xmlns:adec="http://schemas.microsoft.com/office/drawing/2017/decorative" val="1"/>
              </a:ext>
            </a:extLst>
          </p:cNvPr>
          <p:cNvGrpSpPr/>
          <p:nvPr/>
        </p:nvGrpSpPr>
        <p:grpSpPr>
          <a:xfrm>
            <a:off x="6970229" y="473317"/>
            <a:ext cx="4903369" cy="5936273"/>
            <a:chOff x="5227671" y="354987"/>
            <a:chExt cx="3677527" cy="4452205"/>
          </a:xfrm>
        </p:grpSpPr>
        <p:sp>
          <p:nvSpPr>
            <p:cNvPr id="5" name="Freeform 4">
              <a:extLst>
                <a:ext uri="{FF2B5EF4-FFF2-40B4-BE49-F238E27FC236}">
                  <a16:creationId xmlns:a16="http://schemas.microsoft.com/office/drawing/2014/main" id="{A446BA3F-1AAB-A641-CC08-A1F0593B5046}"/>
                </a:ext>
              </a:extLst>
            </p:cNvPr>
            <p:cNvSpPr/>
            <p:nvPr/>
          </p:nvSpPr>
          <p:spPr>
            <a:xfrm rot="20802852">
              <a:off x="8658546" y="354987"/>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2400"/>
            </a:p>
          </p:txBody>
        </p:sp>
        <p:sp>
          <p:nvSpPr>
            <p:cNvPr id="7" name="Freeform 6">
              <a:extLst>
                <a:ext uri="{FF2B5EF4-FFF2-40B4-BE49-F238E27FC236}">
                  <a16:creationId xmlns:a16="http://schemas.microsoft.com/office/drawing/2014/main" id="{299F3066-B348-435A-7629-4AD2DBABC027}"/>
                </a:ext>
              </a:extLst>
            </p:cNvPr>
            <p:cNvSpPr/>
            <p:nvPr/>
          </p:nvSpPr>
          <p:spPr>
            <a:xfrm rot="21046898">
              <a:off x="8173750" y="4616937"/>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EC008B"/>
            </a:solidFill>
            <a:ln w="9509"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7487D308-0704-EC18-903A-9505E0F2D488}"/>
                </a:ext>
              </a:extLst>
            </p:cNvPr>
            <p:cNvSpPr/>
            <p:nvPr/>
          </p:nvSpPr>
          <p:spPr>
            <a:xfrm>
              <a:off x="7939525" y="557922"/>
              <a:ext cx="475700" cy="474681"/>
            </a:xfrm>
            <a:custGeom>
              <a:avLst/>
              <a:gdLst>
                <a:gd name="connsiteX0" fmla="*/ 238802 w 475700"/>
                <a:gd name="connsiteY0" fmla="*/ 474681 h 474681"/>
                <a:gd name="connsiteX1" fmla="*/ 276858 w 475700"/>
                <a:gd name="connsiteY1" fmla="*/ 471827 h 474681"/>
                <a:gd name="connsiteX2" fmla="*/ 469041 w 475700"/>
                <a:gd name="connsiteY2" fmla="*/ 293941 h 474681"/>
                <a:gd name="connsiteX3" fmla="*/ 475701 w 475700"/>
                <a:gd name="connsiteY3" fmla="*/ 237816 h 474681"/>
                <a:gd name="connsiteX4" fmla="*/ 237850 w 475700"/>
                <a:gd name="connsiteY4" fmla="*/ 0 h 474681"/>
                <a:gd name="connsiteX5" fmla="*/ 0 w 475700"/>
                <a:gd name="connsiteY5" fmla="*/ 237816 h 474681"/>
                <a:gd name="connsiteX6" fmla="*/ 238802 w 475700"/>
                <a:gd name="connsiteY6" fmla="*/ 474681 h 4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1">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2400"/>
            </a:p>
          </p:txBody>
        </p:sp>
        <p:sp>
          <p:nvSpPr>
            <p:cNvPr id="11" name="Freeform 10">
              <a:extLst>
                <a:ext uri="{FF2B5EF4-FFF2-40B4-BE49-F238E27FC236}">
                  <a16:creationId xmlns:a16="http://schemas.microsoft.com/office/drawing/2014/main" id="{2FAB8507-5CEC-1A1F-BBEF-532D081A2B79}"/>
                </a:ext>
              </a:extLst>
            </p:cNvPr>
            <p:cNvSpPr/>
            <p:nvPr/>
          </p:nvSpPr>
          <p:spPr>
            <a:xfrm>
              <a:off x="6266672" y="1169486"/>
              <a:ext cx="278099" cy="283576"/>
            </a:xfrm>
            <a:custGeom>
              <a:avLst/>
              <a:gdLst>
                <a:gd name="connsiteX0" fmla="*/ 290 w 278099"/>
                <a:gd name="connsiteY0" fmla="*/ 133276 h 283576"/>
                <a:gd name="connsiteX1" fmla="*/ 124924 w 278099"/>
                <a:gd name="connsiteY1" fmla="*/ 283576 h 283576"/>
                <a:gd name="connsiteX2" fmla="*/ 278099 w 278099"/>
                <a:gd name="connsiteY2" fmla="*/ 99982 h 283576"/>
                <a:gd name="connsiteX3" fmla="*/ 152514 w 278099"/>
                <a:gd name="connsiteY3" fmla="*/ 99 h 283576"/>
                <a:gd name="connsiteX4" fmla="*/ 290 w 278099"/>
                <a:gd name="connsiteY4" fmla="*/ 133276 h 28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099" h="283576">
                  <a:moveTo>
                    <a:pt x="290" y="133276"/>
                  </a:moveTo>
                  <a:cubicBezTo>
                    <a:pt x="-4467" y="209378"/>
                    <a:pt x="49763" y="275015"/>
                    <a:pt x="124924" y="283576"/>
                  </a:cubicBezTo>
                  <a:cubicBezTo>
                    <a:pt x="150612" y="203670"/>
                    <a:pt x="206744" y="138033"/>
                    <a:pt x="278099" y="99982"/>
                  </a:cubicBezTo>
                  <a:cubicBezTo>
                    <a:pt x="260974" y="45760"/>
                    <a:pt x="212453" y="4856"/>
                    <a:pt x="152514" y="99"/>
                  </a:cubicBezTo>
                  <a:cubicBezTo>
                    <a:pt x="73548" y="-2754"/>
                    <a:pt x="5999" y="56224"/>
                    <a:pt x="290" y="133276"/>
                  </a:cubicBezTo>
                  <a:close/>
                </a:path>
              </a:pathLst>
            </a:custGeom>
            <a:solidFill>
              <a:srgbClr val="FBAF3F"/>
            </a:solidFill>
            <a:ln w="9509" cap="flat">
              <a:noFill/>
              <a:prstDash val="solid"/>
              <a:miter/>
            </a:ln>
          </p:spPr>
          <p:txBody>
            <a:bodyPr rtlCol="0" anchor="ctr"/>
            <a:lstStyle/>
            <a:p>
              <a:endParaRPr lang="en-GB" sz="2400"/>
            </a:p>
          </p:txBody>
        </p:sp>
        <p:sp>
          <p:nvSpPr>
            <p:cNvPr id="12" name="Freeform 11">
              <a:extLst>
                <a:ext uri="{FF2B5EF4-FFF2-40B4-BE49-F238E27FC236}">
                  <a16:creationId xmlns:a16="http://schemas.microsoft.com/office/drawing/2014/main" id="{0D2FDB55-0B3B-CE4C-5219-934EE74202DE}"/>
                </a:ext>
              </a:extLst>
            </p:cNvPr>
            <p:cNvSpPr/>
            <p:nvPr/>
          </p:nvSpPr>
          <p:spPr>
            <a:xfrm>
              <a:off x="8196404" y="1386474"/>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FBAF3F"/>
            </a:solidFill>
            <a:ln w="9509" cap="flat">
              <a:noFill/>
              <a:prstDash val="solid"/>
              <a:miter/>
            </a:ln>
          </p:spPr>
          <p:txBody>
            <a:bodyPr rtlCol="0" anchor="ctr"/>
            <a:lstStyle/>
            <a:p>
              <a:endParaRPr lang="en-GB" sz="2400"/>
            </a:p>
          </p:txBody>
        </p:sp>
        <p:sp>
          <p:nvSpPr>
            <p:cNvPr id="13" name="Freeform 12">
              <a:extLst>
                <a:ext uri="{FF2B5EF4-FFF2-40B4-BE49-F238E27FC236}">
                  <a16:creationId xmlns:a16="http://schemas.microsoft.com/office/drawing/2014/main" id="{D1C7FFF3-CB87-9356-042C-63D5C25ED9C5}"/>
                </a:ext>
              </a:extLst>
            </p:cNvPr>
            <p:cNvSpPr/>
            <p:nvPr/>
          </p:nvSpPr>
          <p:spPr>
            <a:xfrm rot="20802852">
              <a:off x="7594058" y="1079892"/>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2400"/>
            </a:p>
          </p:txBody>
        </p:sp>
        <p:sp>
          <p:nvSpPr>
            <p:cNvPr id="14" name="Freeform 13">
              <a:extLst>
                <a:ext uri="{FF2B5EF4-FFF2-40B4-BE49-F238E27FC236}">
                  <a16:creationId xmlns:a16="http://schemas.microsoft.com/office/drawing/2014/main" id="{38B5B60F-826C-E049-88FD-A8346F894DE2}"/>
                </a:ext>
              </a:extLst>
            </p:cNvPr>
            <p:cNvSpPr/>
            <p:nvPr/>
          </p:nvSpPr>
          <p:spPr>
            <a:xfrm>
              <a:off x="8531288" y="4240268"/>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2400"/>
            </a:p>
          </p:txBody>
        </p:sp>
        <p:sp>
          <p:nvSpPr>
            <p:cNvPr id="15" name="Freeform 14">
              <a:extLst>
                <a:ext uri="{FF2B5EF4-FFF2-40B4-BE49-F238E27FC236}">
                  <a16:creationId xmlns:a16="http://schemas.microsoft.com/office/drawing/2014/main" id="{E17738C0-AEB0-1995-65B2-5A8E64C4D6A9}"/>
                </a:ext>
              </a:extLst>
            </p:cNvPr>
            <p:cNvSpPr/>
            <p:nvPr/>
          </p:nvSpPr>
          <p:spPr>
            <a:xfrm>
              <a:off x="5227671" y="4161236"/>
              <a:ext cx="288634" cy="353311"/>
            </a:xfrm>
            <a:custGeom>
              <a:avLst/>
              <a:gdLst>
                <a:gd name="connsiteX0" fmla="*/ 288635 w 288634"/>
                <a:gd name="connsiteY0" fmla="*/ 40029 h 353311"/>
                <a:gd name="connsiteX1" fmla="*/ 139265 w 288634"/>
                <a:gd name="connsiteY1" fmla="*/ 3882 h 353311"/>
                <a:gd name="connsiteX2" fmla="*/ 4166 w 288634"/>
                <a:gd name="connsiteY2" fmla="*/ 214111 h 353311"/>
                <a:gd name="connsiteX3" fmla="*/ 214425 w 288634"/>
                <a:gd name="connsiteY3" fmla="*/ 349190 h 353311"/>
                <a:gd name="connsiteX4" fmla="*/ 277218 w 288634"/>
                <a:gd name="connsiteY4" fmla="*/ 322555 h 353311"/>
                <a:gd name="connsiteX5" fmla="*/ 265801 w 288634"/>
                <a:gd name="connsiteY5" fmla="*/ 282602 h 353311"/>
                <a:gd name="connsiteX6" fmla="*/ 288635 w 288634"/>
                <a:gd name="connsiteY6" fmla="*/ 40029 h 353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634" h="353311">
                  <a:moveTo>
                    <a:pt x="288635" y="40029"/>
                  </a:moveTo>
                  <a:cubicBezTo>
                    <a:pt x="248676" y="6735"/>
                    <a:pt x="193494" y="-7534"/>
                    <a:pt x="139265" y="3882"/>
                  </a:cubicBezTo>
                  <a:cubicBezTo>
                    <a:pt x="43173" y="24809"/>
                    <a:pt x="-16765" y="118985"/>
                    <a:pt x="4166" y="214111"/>
                  </a:cubicBezTo>
                  <a:cubicBezTo>
                    <a:pt x="25096" y="309238"/>
                    <a:pt x="119285" y="370118"/>
                    <a:pt x="214425" y="349190"/>
                  </a:cubicBezTo>
                  <a:cubicBezTo>
                    <a:pt x="237259" y="344434"/>
                    <a:pt x="258190" y="334922"/>
                    <a:pt x="277218" y="322555"/>
                  </a:cubicBezTo>
                  <a:cubicBezTo>
                    <a:pt x="272461" y="309238"/>
                    <a:pt x="269607" y="295920"/>
                    <a:pt x="265801" y="282602"/>
                  </a:cubicBezTo>
                  <a:cubicBezTo>
                    <a:pt x="247724" y="197939"/>
                    <a:pt x="257238" y="114228"/>
                    <a:pt x="288635" y="40029"/>
                  </a:cubicBezTo>
                  <a:close/>
                </a:path>
              </a:pathLst>
            </a:custGeom>
            <a:solidFill>
              <a:srgbClr val="399996"/>
            </a:solidFill>
            <a:ln w="9509" cap="flat">
              <a:noFill/>
              <a:prstDash val="solid"/>
              <a:miter/>
            </a:ln>
          </p:spPr>
          <p:txBody>
            <a:bodyPr rtlCol="0" anchor="ctr"/>
            <a:lstStyle/>
            <a:p>
              <a:endParaRPr lang="en-GB" sz="2400"/>
            </a:p>
          </p:txBody>
        </p:sp>
        <p:sp>
          <p:nvSpPr>
            <p:cNvPr id="16" name="Freeform 15">
              <a:extLst>
                <a:ext uri="{FF2B5EF4-FFF2-40B4-BE49-F238E27FC236}">
                  <a16:creationId xmlns:a16="http://schemas.microsoft.com/office/drawing/2014/main" id="{9577EE61-1706-BB1C-ADC9-309407252998}"/>
                </a:ext>
              </a:extLst>
            </p:cNvPr>
            <p:cNvSpPr/>
            <p:nvPr/>
          </p:nvSpPr>
          <p:spPr>
            <a:xfrm>
              <a:off x="5484378" y="4201266"/>
              <a:ext cx="97056" cy="281574"/>
            </a:xfrm>
            <a:custGeom>
              <a:avLst/>
              <a:gdLst>
                <a:gd name="connsiteX0" fmla="*/ 92818 w 97056"/>
                <a:gd name="connsiteY0" fmla="*/ 98932 h 281574"/>
                <a:gd name="connsiteX1" fmla="*/ 31928 w 97056"/>
                <a:gd name="connsiteY1" fmla="*/ 0 h 281574"/>
                <a:gd name="connsiteX2" fmla="*/ 9094 w 97056"/>
                <a:gd name="connsiteY2" fmla="*/ 241621 h 281574"/>
                <a:gd name="connsiteX3" fmla="*/ 20511 w 97056"/>
                <a:gd name="connsiteY3" fmla="*/ 281574 h 281574"/>
                <a:gd name="connsiteX4" fmla="*/ 92818 w 97056"/>
                <a:gd name="connsiteY4" fmla="*/ 98932 h 281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6" h="281574">
                  <a:moveTo>
                    <a:pt x="92818" y="98932"/>
                  </a:moveTo>
                  <a:cubicBezTo>
                    <a:pt x="84255" y="58027"/>
                    <a:pt x="61421" y="24733"/>
                    <a:pt x="31928" y="0"/>
                  </a:cubicBezTo>
                  <a:cubicBezTo>
                    <a:pt x="531" y="74199"/>
                    <a:pt x="-8983" y="157910"/>
                    <a:pt x="9094" y="241621"/>
                  </a:cubicBezTo>
                  <a:cubicBezTo>
                    <a:pt x="11948" y="254939"/>
                    <a:pt x="15754" y="269208"/>
                    <a:pt x="20511" y="281574"/>
                  </a:cubicBezTo>
                  <a:cubicBezTo>
                    <a:pt x="77595" y="243524"/>
                    <a:pt x="108991" y="171228"/>
                    <a:pt x="92818" y="98932"/>
                  </a:cubicBezTo>
                  <a:close/>
                </a:path>
              </a:pathLst>
            </a:custGeom>
            <a:solidFill>
              <a:srgbClr val="44682E"/>
            </a:solidFill>
            <a:ln w="9509"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282D667A-2F3A-317E-3EC4-EC58C94E4F71}"/>
                </a:ext>
              </a:extLst>
            </p:cNvPr>
            <p:cNvSpPr/>
            <p:nvPr/>
          </p:nvSpPr>
          <p:spPr>
            <a:xfrm>
              <a:off x="8179279" y="825228"/>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59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0"/>
                    <a:pt x="21882" y="504170"/>
                    <a:pt x="58987" y="561246"/>
                  </a:cubicBezTo>
                  <a:cubicBezTo>
                    <a:pt x="78966" y="544123"/>
                    <a:pt x="105606" y="533659"/>
                    <a:pt x="134148" y="533659"/>
                  </a:cubicBezTo>
                  <a:cubicBezTo>
                    <a:pt x="199794" y="533659"/>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2400"/>
            </a:p>
          </p:txBody>
        </p:sp>
        <p:sp>
          <p:nvSpPr>
            <p:cNvPr id="18" name="Freeform 17">
              <a:extLst>
                <a:ext uri="{FF2B5EF4-FFF2-40B4-BE49-F238E27FC236}">
                  <a16:creationId xmlns:a16="http://schemas.microsoft.com/office/drawing/2014/main" id="{E34CE719-DD7F-29A7-9FD8-389277D8249D}"/>
                </a:ext>
              </a:extLst>
            </p:cNvPr>
            <p:cNvSpPr/>
            <p:nvPr/>
          </p:nvSpPr>
          <p:spPr>
            <a:xfrm>
              <a:off x="8216383" y="851863"/>
              <a:ext cx="192183" cy="177886"/>
            </a:xfrm>
            <a:custGeom>
              <a:avLst/>
              <a:gdLst>
                <a:gd name="connsiteX0" fmla="*/ 0 w 192183"/>
                <a:gd name="connsiteY0" fmla="*/ 177887 h 177886"/>
                <a:gd name="connsiteX1" fmla="*/ 192183 w 192183"/>
                <a:gd name="connsiteY1" fmla="*/ 0 h 177886"/>
                <a:gd name="connsiteX2" fmla="*/ 0 w 192183"/>
                <a:gd name="connsiteY2" fmla="*/ 177887 h 177886"/>
              </a:gdLst>
              <a:ahLst/>
              <a:cxnLst>
                <a:cxn ang="0">
                  <a:pos x="connsiteX0" y="connsiteY0"/>
                </a:cxn>
                <a:cxn ang="0">
                  <a:pos x="connsiteX1" y="connsiteY1"/>
                </a:cxn>
                <a:cxn ang="0">
                  <a:pos x="connsiteX2" y="connsiteY2"/>
                </a:cxn>
              </a:cxnLst>
              <a:rect l="l" t="t" r="r" b="b"/>
              <a:pathLst>
                <a:path w="192183" h="177886">
                  <a:moveTo>
                    <a:pt x="0" y="177887"/>
                  </a:moveTo>
                  <a:cubicBezTo>
                    <a:pt x="94189" y="162666"/>
                    <a:pt x="170301" y="91321"/>
                    <a:pt x="192183" y="0"/>
                  </a:cubicBezTo>
                  <a:cubicBezTo>
                    <a:pt x="108460" y="32343"/>
                    <a:pt x="39959" y="97029"/>
                    <a:pt x="0" y="177887"/>
                  </a:cubicBezTo>
                  <a:close/>
                </a:path>
              </a:pathLst>
            </a:custGeom>
            <a:solidFill>
              <a:srgbClr val="081E82"/>
            </a:solidFill>
            <a:ln w="9509" cap="flat">
              <a:noFill/>
              <a:prstDash val="solid"/>
              <a:miter/>
            </a:ln>
          </p:spPr>
          <p:txBody>
            <a:bodyPr rtlCol="0" anchor="ctr"/>
            <a:lstStyle/>
            <a:p>
              <a:endParaRPr lang="en-GB" sz="2400"/>
            </a:p>
          </p:txBody>
        </p:sp>
        <p:sp>
          <p:nvSpPr>
            <p:cNvPr id="19" name="Freeform 18">
              <a:extLst>
                <a:ext uri="{FF2B5EF4-FFF2-40B4-BE49-F238E27FC236}">
                  <a16:creationId xmlns:a16="http://schemas.microsoft.com/office/drawing/2014/main" id="{E9DF00C1-D080-DC8B-E071-DA70AAADF645}"/>
                </a:ext>
              </a:extLst>
            </p:cNvPr>
            <p:cNvSpPr/>
            <p:nvPr/>
          </p:nvSpPr>
          <p:spPr>
            <a:xfrm>
              <a:off x="8239217" y="135888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F7B48"/>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D85F51C8-C369-9F62-915F-3F34172FFD1B}"/>
                </a:ext>
              </a:extLst>
            </p:cNvPr>
            <p:cNvSpPr/>
            <p:nvPr/>
          </p:nvSpPr>
          <p:spPr>
            <a:xfrm>
              <a:off x="5504889" y="3960596"/>
              <a:ext cx="771586" cy="800559"/>
            </a:xfrm>
            <a:custGeom>
              <a:avLst/>
              <a:gdLst>
                <a:gd name="connsiteX0" fmla="*/ 326331 w 771586"/>
                <a:gd name="connsiteY0" fmla="*/ 0 h 800559"/>
                <a:gd name="connsiteX1" fmla="*/ 295886 w 771586"/>
                <a:gd name="connsiteY1" fmla="*/ 5708 h 800559"/>
                <a:gd name="connsiteX2" fmla="*/ 11417 w 771586"/>
                <a:gd name="connsiteY2" fmla="*/ 241621 h 800559"/>
                <a:gd name="connsiteX3" fmla="*/ 72307 w 771586"/>
                <a:gd name="connsiteY3" fmla="*/ 340553 h 800559"/>
                <a:gd name="connsiteX4" fmla="*/ 0 w 771586"/>
                <a:gd name="connsiteY4" fmla="*/ 524147 h 800559"/>
                <a:gd name="connsiteX5" fmla="*/ 467138 w 771586"/>
                <a:gd name="connsiteY5" fmla="*/ 791452 h 800559"/>
                <a:gd name="connsiteX6" fmla="*/ 771587 w 771586"/>
                <a:gd name="connsiteY6" fmla="*/ 497511 h 800559"/>
                <a:gd name="connsiteX7" fmla="*/ 326331 w 771586"/>
                <a:gd name="connsiteY7" fmla="*/ 0 h 800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1586" h="800559">
                  <a:moveTo>
                    <a:pt x="326331" y="0"/>
                  </a:moveTo>
                  <a:cubicBezTo>
                    <a:pt x="315865" y="951"/>
                    <a:pt x="306351" y="2854"/>
                    <a:pt x="295886" y="5708"/>
                  </a:cubicBezTo>
                  <a:cubicBezTo>
                    <a:pt x="163641" y="34246"/>
                    <a:pt x="60890" y="125567"/>
                    <a:pt x="11417" y="241621"/>
                  </a:cubicBezTo>
                  <a:cubicBezTo>
                    <a:pt x="40910" y="266354"/>
                    <a:pt x="62793" y="299648"/>
                    <a:pt x="72307" y="340553"/>
                  </a:cubicBezTo>
                  <a:cubicBezTo>
                    <a:pt x="88480" y="412849"/>
                    <a:pt x="57084" y="485145"/>
                    <a:pt x="0" y="524147"/>
                  </a:cubicBezTo>
                  <a:cubicBezTo>
                    <a:pt x="63744" y="717253"/>
                    <a:pt x="263538" y="835210"/>
                    <a:pt x="467138" y="791452"/>
                  </a:cubicBezTo>
                  <a:cubicBezTo>
                    <a:pt x="621265" y="758158"/>
                    <a:pt x="735433" y="640201"/>
                    <a:pt x="771587" y="497511"/>
                  </a:cubicBezTo>
                  <a:cubicBezTo>
                    <a:pt x="589869" y="364334"/>
                    <a:pt x="437645" y="195009"/>
                    <a:pt x="326331" y="0"/>
                  </a:cubicBezTo>
                  <a:close/>
                </a:path>
              </a:pathLst>
            </a:custGeom>
            <a:solidFill>
              <a:srgbClr val="FBAF3F"/>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BF01AE12-ED95-4906-79FC-9D62F0B25DCF}"/>
                </a:ext>
              </a:extLst>
            </p:cNvPr>
            <p:cNvSpPr/>
            <p:nvPr/>
          </p:nvSpPr>
          <p:spPr>
            <a:xfrm>
              <a:off x="6375549" y="1236447"/>
              <a:ext cx="613290" cy="559070"/>
            </a:xfrm>
            <a:custGeom>
              <a:avLst/>
              <a:gdLst>
                <a:gd name="connsiteX0" fmla="*/ 612575 w 613290"/>
                <a:gd name="connsiteY0" fmla="*/ 334572 h 559070"/>
                <a:gd name="connsiteX1" fmla="*/ 328106 w 613290"/>
                <a:gd name="connsiteY1" fmla="*/ 678 h 559070"/>
                <a:gd name="connsiteX2" fmla="*/ 168271 w 613290"/>
                <a:gd name="connsiteY2" fmla="*/ 33972 h 559070"/>
                <a:gd name="connsiteX3" fmla="*/ 173979 w 613290"/>
                <a:gd name="connsiteY3" fmla="*/ 86292 h 559070"/>
                <a:gd name="connsiteX4" fmla="*/ 22707 w 613290"/>
                <a:gd name="connsiteY4" fmla="*/ 218517 h 559070"/>
                <a:gd name="connsiteX5" fmla="*/ 15095 w 613290"/>
                <a:gd name="connsiteY5" fmla="*/ 217566 h 559070"/>
                <a:gd name="connsiteX6" fmla="*/ 824 w 613290"/>
                <a:gd name="connsiteY6" fmla="*/ 292716 h 559070"/>
                <a:gd name="connsiteX7" fmla="*/ 114041 w 613290"/>
                <a:gd name="connsiteY7" fmla="*/ 559070 h 559070"/>
                <a:gd name="connsiteX8" fmla="*/ 598304 w 613290"/>
                <a:gd name="connsiteY8" fmla="*/ 408770 h 559070"/>
                <a:gd name="connsiteX9" fmla="*/ 612575 w 613290"/>
                <a:gd name="connsiteY9" fmla="*/ 334572 h 55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3290" h="559070">
                  <a:moveTo>
                    <a:pt x="612575" y="334572"/>
                  </a:moveTo>
                  <a:cubicBezTo>
                    <a:pt x="623992" y="161442"/>
                    <a:pt x="497456" y="12093"/>
                    <a:pt x="328106" y="678"/>
                  </a:cubicBezTo>
                  <a:cubicBezTo>
                    <a:pt x="271022" y="-3127"/>
                    <a:pt x="215841" y="9239"/>
                    <a:pt x="168271" y="33972"/>
                  </a:cubicBezTo>
                  <a:cubicBezTo>
                    <a:pt x="173028" y="50144"/>
                    <a:pt x="175882" y="68218"/>
                    <a:pt x="173979" y="86292"/>
                  </a:cubicBezTo>
                  <a:cubicBezTo>
                    <a:pt x="168271" y="164295"/>
                    <a:pt x="100722" y="224225"/>
                    <a:pt x="22707" y="218517"/>
                  </a:cubicBezTo>
                  <a:cubicBezTo>
                    <a:pt x="19852" y="218517"/>
                    <a:pt x="17950" y="217566"/>
                    <a:pt x="15095" y="217566"/>
                  </a:cubicBezTo>
                  <a:cubicBezTo>
                    <a:pt x="7484" y="241348"/>
                    <a:pt x="2727" y="267032"/>
                    <a:pt x="824" y="292716"/>
                  </a:cubicBezTo>
                  <a:cubicBezTo>
                    <a:pt x="-6787" y="399258"/>
                    <a:pt x="38880" y="496287"/>
                    <a:pt x="114041" y="559070"/>
                  </a:cubicBezTo>
                  <a:cubicBezTo>
                    <a:pt x="263411" y="483920"/>
                    <a:pt x="426101" y="432552"/>
                    <a:pt x="598304" y="408770"/>
                  </a:cubicBezTo>
                  <a:cubicBezTo>
                    <a:pt x="605916" y="384989"/>
                    <a:pt x="610673" y="360256"/>
                    <a:pt x="612575" y="334572"/>
                  </a:cubicBezTo>
                  <a:close/>
                </a:path>
              </a:pathLst>
            </a:custGeom>
            <a:solidFill>
              <a:srgbClr val="38B449"/>
            </a:solidFill>
            <a:ln w="9509" cap="flat">
              <a:noFill/>
              <a:prstDash val="solid"/>
              <a:miter/>
            </a:ln>
          </p:spPr>
          <p:txBody>
            <a:bodyPr rtlCol="0" anchor="ctr"/>
            <a:lstStyle/>
            <a:p>
              <a:endParaRPr lang="en-GB" sz="2400"/>
            </a:p>
          </p:txBody>
        </p:sp>
        <p:sp>
          <p:nvSpPr>
            <p:cNvPr id="22" name="Freeform 21">
              <a:extLst>
                <a:ext uri="{FF2B5EF4-FFF2-40B4-BE49-F238E27FC236}">
                  <a16:creationId xmlns:a16="http://schemas.microsoft.com/office/drawing/2014/main" id="{A5C96E4B-76F0-A7AE-C45E-77F0C3EF7969}"/>
                </a:ext>
              </a:extLst>
            </p:cNvPr>
            <p:cNvSpPr/>
            <p:nvPr/>
          </p:nvSpPr>
          <p:spPr>
            <a:xfrm>
              <a:off x="6391595" y="1270420"/>
              <a:ext cx="159121" cy="184927"/>
            </a:xfrm>
            <a:custGeom>
              <a:avLst/>
              <a:gdLst>
                <a:gd name="connsiteX0" fmla="*/ 0 w 159121"/>
                <a:gd name="connsiteY0" fmla="*/ 183594 h 184927"/>
                <a:gd name="connsiteX1" fmla="*/ 7611 w 159121"/>
                <a:gd name="connsiteY1" fmla="*/ 184545 h 184927"/>
                <a:gd name="connsiteX2" fmla="*/ 158884 w 159121"/>
                <a:gd name="connsiteY2" fmla="*/ 52320 h 184927"/>
                <a:gd name="connsiteX3" fmla="*/ 153175 w 159121"/>
                <a:gd name="connsiteY3" fmla="*/ 0 h 184927"/>
                <a:gd name="connsiteX4" fmla="*/ 0 w 159121"/>
                <a:gd name="connsiteY4" fmla="*/ 183594 h 18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1" h="184927">
                  <a:moveTo>
                    <a:pt x="0" y="183594"/>
                  </a:moveTo>
                  <a:cubicBezTo>
                    <a:pt x="2854" y="183594"/>
                    <a:pt x="4757" y="184545"/>
                    <a:pt x="7611" y="184545"/>
                  </a:cubicBezTo>
                  <a:cubicBezTo>
                    <a:pt x="85626" y="190253"/>
                    <a:pt x="154127" y="131275"/>
                    <a:pt x="158884" y="52320"/>
                  </a:cubicBezTo>
                  <a:cubicBezTo>
                    <a:pt x="159835" y="34246"/>
                    <a:pt x="157932" y="16172"/>
                    <a:pt x="153175" y="0"/>
                  </a:cubicBezTo>
                  <a:cubicBezTo>
                    <a:pt x="81820" y="38051"/>
                    <a:pt x="25688" y="102737"/>
                    <a:pt x="0" y="183594"/>
                  </a:cubicBezTo>
                  <a:close/>
                </a:path>
              </a:pathLst>
            </a:custGeom>
            <a:solidFill>
              <a:srgbClr val="487928"/>
            </a:solidFill>
            <a:ln w="9509" cap="flat">
              <a:noFill/>
              <a:prstDash val="solid"/>
              <a:miter/>
            </a:ln>
          </p:spPr>
          <p:txBody>
            <a:bodyPr rtlCol="0" anchor="ctr"/>
            <a:lstStyle/>
            <a:p>
              <a:endParaRPr lang="en-GB" sz="2400"/>
            </a:p>
          </p:txBody>
        </p:sp>
      </p:grpSp>
      <p:sp>
        <p:nvSpPr>
          <p:cNvPr id="23" name="Picture Placeholder 31">
            <a:extLst>
              <a:ext uri="{FF2B5EF4-FFF2-40B4-BE49-F238E27FC236}">
                <a16:creationId xmlns:a16="http://schemas.microsoft.com/office/drawing/2014/main" id="{0DC2D3FB-2F0B-9C22-A4DE-595E532DE6BD}"/>
              </a:ext>
            </a:extLst>
          </p:cNvPr>
          <p:cNvSpPr>
            <a:spLocks noGrp="1"/>
          </p:cNvSpPr>
          <p:nvPr>
            <p:ph type="pic" sz="quarter" idx="12"/>
          </p:nvPr>
        </p:nvSpPr>
        <p:spPr>
          <a:xfrm>
            <a:off x="7506033" y="2173331"/>
            <a:ext cx="4163332" cy="4162735"/>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2"/>
          </a:solidFill>
        </p:spPr>
        <p:txBody>
          <a:bodyPr wrap="square" anchor="ctr" anchorCtr="1">
            <a:noAutofit/>
          </a:bodyPr>
          <a:lstStyle/>
          <a:p>
            <a:r>
              <a:rPr lang="en-US"/>
              <a:t>Click icon to add picture</a:t>
            </a:r>
            <a:endParaRPr lang="en-GB"/>
          </a:p>
        </p:txBody>
      </p:sp>
      <p:cxnSp>
        <p:nvCxnSpPr>
          <p:cNvPr id="24" name="Straight Connector 23">
            <a:extLst>
              <a:ext uri="{FF2B5EF4-FFF2-40B4-BE49-F238E27FC236}">
                <a16:creationId xmlns:a16="http://schemas.microsoft.com/office/drawing/2014/main" id="{2B4ED43F-AF48-8A3A-BBD5-C494529E177D}"/>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26" name="Graphic 25" descr="UKRI Economic and Social Research Council (logo)">
            <a:extLst>
              <a:ext uri="{FF2B5EF4-FFF2-40B4-BE49-F238E27FC236}">
                <a16:creationId xmlns:a16="http://schemas.microsoft.com/office/drawing/2014/main" id="{26C6F57A-BD64-C685-4305-3A36D72D93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sp>
        <p:nvSpPr>
          <p:cNvPr id="4" name="Text Placeholder 3">
            <a:extLst>
              <a:ext uri="{FF2B5EF4-FFF2-40B4-BE49-F238E27FC236}">
                <a16:creationId xmlns:a16="http://schemas.microsoft.com/office/drawing/2014/main" id="{528E28E6-B809-940E-9BF9-85F508E6A923}"/>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6" name="Text Placeholder 5">
            <a:extLst>
              <a:ext uri="{FF2B5EF4-FFF2-40B4-BE49-F238E27FC236}">
                <a16:creationId xmlns:a16="http://schemas.microsoft.com/office/drawing/2014/main" id="{703BEFD5-B189-B249-55ED-D198EC65CF47}"/>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spTree>
    <p:extLst>
      <p:ext uri="{BB962C8B-B14F-4D97-AF65-F5344CB8AC3E}">
        <p14:creationId xmlns:p14="http://schemas.microsoft.com/office/powerpoint/2010/main" val="2979585346"/>
      </p:ext>
    </p:extLst>
  </p:cSld>
  <p:clrMapOvr>
    <a:masterClrMapping/>
  </p:clrMapOvr>
  <p:hf sldNum="0" hd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itle slide (with circle image) + copy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p:txBody>
          <a:bodyPr/>
          <a:lstStyle/>
          <a:p>
            <a:r>
              <a:rPr lang="en-US"/>
              <a:t>Click to edit Master title style</a:t>
            </a:r>
            <a:endParaRPr lang="en-GB"/>
          </a:p>
        </p:txBody>
      </p:sp>
      <p:grpSp>
        <p:nvGrpSpPr>
          <p:cNvPr id="3" name="Group 2">
            <a:extLst>
              <a:ext uri="{FF2B5EF4-FFF2-40B4-BE49-F238E27FC236}">
                <a16:creationId xmlns:a16="http://schemas.microsoft.com/office/drawing/2014/main" id="{B53CDA5D-1FEA-1E07-B91F-038699B5108E}"/>
              </a:ext>
              <a:ext uri="{C183D7F6-B498-43B3-948B-1728B52AA6E4}">
                <adec:decorative xmlns:adec="http://schemas.microsoft.com/office/drawing/2017/decorative" val="1"/>
              </a:ext>
            </a:extLst>
          </p:cNvPr>
          <p:cNvGrpSpPr/>
          <p:nvPr/>
        </p:nvGrpSpPr>
        <p:grpSpPr>
          <a:xfrm>
            <a:off x="6970229" y="473317"/>
            <a:ext cx="4903369" cy="5936273"/>
            <a:chOff x="5227671" y="354987"/>
            <a:chExt cx="3677527" cy="4452205"/>
          </a:xfrm>
        </p:grpSpPr>
        <p:sp>
          <p:nvSpPr>
            <p:cNvPr id="5" name="Freeform 4">
              <a:extLst>
                <a:ext uri="{FF2B5EF4-FFF2-40B4-BE49-F238E27FC236}">
                  <a16:creationId xmlns:a16="http://schemas.microsoft.com/office/drawing/2014/main" id="{A446BA3F-1AAB-A641-CC08-A1F0593B5046}"/>
                </a:ext>
              </a:extLst>
            </p:cNvPr>
            <p:cNvSpPr/>
            <p:nvPr/>
          </p:nvSpPr>
          <p:spPr>
            <a:xfrm rot="20802852">
              <a:off x="8658546" y="354987"/>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2400"/>
            </a:p>
          </p:txBody>
        </p:sp>
        <p:sp>
          <p:nvSpPr>
            <p:cNvPr id="7" name="Freeform 6">
              <a:extLst>
                <a:ext uri="{FF2B5EF4-FFF2-40B4-BE49-F238E27FC236}">
                  <a16:creationId xmlns:a16="http://schemas.microsoft.com/office/drawing/2014/main" id="{299F3066-B348-435A-7629-4AD2DBABC027}"/>
                </a:ext>
              </a:extLst>
            </p:cNvPr>
            <p:cNvSpPr/>
            <p:nvPr/>
          </p:nvSpPr>
          <p:spPr>
            <a:xfrm rot="21046898">
              <a:off x="8173750" y="4616937"/>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EC008B"/>
            </a:solidFill>
            <a:ln w="9509"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7487D308-0704-EC18-903A-9505E0F2D488}"/>
                </a:ext>
              </a:extLst>
            </p:cNvPr>
            <p:cNvSpPr/>
            <p:nvPr/>
          </p:nvSpPr>
          <p:spPr>
            <a:xfrm>
              <a:off x="7939525" y="557922"/>
              <a:ext cx="475700" cy="474681"/>
            </a:xfrm>
            <a:custGeom>
              <a:avLst/>
              <a:gdLst>
                <a:gd name="connsiteX0" fmla="*/ 238802 w 475700"/>
                <a:gd name="connsiteY0" fmla="*/ 474681 h 474681"/>
                <a:gd name="connsiteX1" fmla="*/ 276858 w 475700"/>
                <a:gd name="connsiteY1" fmla="*/ 471827 h 474681"/>
                <a:gd name="connsiteX2" fmla="*/ 469041 w 475700"/>
                <a:gd name="connsiteY2" fmla="*/ 293941 h 474681"/>
                <a:gd name="connsiteX3" fmla="*/ 475701 w 475700"/>
                <a:gd name="connsiteY3" fmla="*/ 237816 h 474681"/>
                <a:gd name="connsiteX4" fmla="*/ 237850 w 475700"/>
                <a:gd name="connsiteY4" fmla="*/ 0 h 474681"/>
                <a:gd name="connsiteX5" fmla="*/ 0 w 475700"/>
                <a:gd name="connsiteY5" fmla="*/ 237816 h 474681"/>
                <a:gd name="connsiteX6" fmla="*/ 238802 w 475700"/>
                <a:gd name="connsiteY6" fmla="*/ 474681 h 4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1">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2400"/>
            </a:p>
          </p:txBody>
        </p:sp>
        <p:sp>
          <p:nvSpPr>
            <p:cNvPr id="11" name="Freeform 10">
              <a:extLst>
                <a:ext uri="{FF2B5EF4-FFF2-40B4-BE49-F238E27FC236}">
                  <a16:creationId xmlns:a16="http://schemas.microsoft.com/office/drawing/2014/main" id="{2FAB8507-5CEC-1A1F-BBEF-532D081A2B79}"/>
                </a:ext>
              </a:extLst>
            </p:cNvPr>
            <p:cNvSpPr/>
            <p:nvPr/>
          </p:nvSpPr>
          <p:spPr>
            <a:xfrm>
              <a:off x="6266672" y="1169486"/>
              <a:ext cx="278099" cy="283576"/>
            </a:xfrm>
            <a:custGeom>
              <a:avLst/>
              <a:gdLst>
                <a:gd name="connsiteX0" fmla="*/ 290 w 278099"/>
                <a:gd name="connsiteY0" fmla="*/ 133276 h 283576"/>
                <a:gd name="connsiteX1" fmla="*/ 124924 w 278099"/>
                <a:gd name="connsiteY1" fmla="*/ 283576 h 283576"/>
                <a:gd name="connsiteX2" fmla="*/ 278099 w 278099"/>
                <a:gd name="connsiteY2" fmla="*/ 99982 h 283576"/>
                <a:gd name="connsiteX3" fmla="*/ 152514 w 278099"/>
                <a:gd name="connsiteY3" fmla="*/ 99 h 283576"/>
                <a:gd name="connsiteX4" fmla="*/ 290 w 278099"/>
                <a:gd name="connsiteY4" fmla="*/ 133276 h 28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099" h="283576">
                  <a:moveTo>
                    <a:pt x="290" y="133276"/>
                  </a:moveTo>
                  <a:cubicBezTo>
                    <a:pt x="-4467" y="209378"/>
                    <a:pt x="49763" y="275015"/>
                    <a:pt x="124924" y="283576"/>
                  </a:cubicBezTo>
                  <a:cubicBezTo>
                    <a:pt x="150612" y="203670"/>
                    <a:pt x="206744" y="138033"/>
                    <a:pt x="278099" y="99982"/>
                  </a:cubicBezTo>
                  <a:cubicBezTo>
                    <a:pt x="260974" y="45760"/>
                    <a:pt x="212453" y="4856"/>
                    <a:pt x="152514" y="99"/>
                  </a:cubicBezTo>
                  <a:cubicBezTo>
                    <a:pt x="73548" y="-2754"/>
                    <a:pt x="5999" y="56224"/>
                    <a:pt x="290" y="133276"/>
                  </a:cubicBezTo>
                  <a:close/>
                </a:path>
              </a:pathLst>
            </a:custGeom>
            <a:solidFill>
              <a:srgbClr val="FBAF3F"/>
            </a:solidFill>
            <a:ln w="9509" cap="flat">
              <a:noFill/>
              <a:prstDash val="solid"/>
              <a:miter/>
            </a:ln>
          </p:spPr>
          <p:txBody>
            <a:bodyPr rtlCol="0" anchor="ctr"/>
            <a:lstStyle/>
            <a:p>
              <a:endParaRPr lang="en-GB" sz="2400"/>
            </a:p>
          </p:txBody>
        </p:sp>
        <p:sp>
          <p:nvSpPr>
            <p:cNvPr id="12" name="Freeform 11">
              <a:extLst>
                <a:ext uri="{FF2B5EF4-FFF2-40B4-BE49-F238E27FC236}">
                  <a16:creationId xmlns:a16="http://schemas.microsoft.com/office/drawing/2014/main" id="{0D2FDB55-0B3B-CE4C-5219-934EE74202DE}"/>
                </a:ext>
              </a:extLst>
            </p:cNvPr>
            <p:cNvSpPr/>
            <p:nvPr/>
          </p:nvSpPr>
          <p:spPr>
            <a:xfrm>
              <a:off x="8196404" y="1386474"/>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FBAF3F"/>
            </a:solidFill>
            <a:ln w="9509" cap="flat">
              <a:noFill/>
              <a:prstDash val="solid"/>
              <a:miter/>
            </a:ln>
          </p:spPr>
          <p:txBody>
            <a:bodyPr rtlCol="0" anchor="ctr"/>
            <a:lstStyle/>
            <a:p>
              <a:endParaRPr lang="en-GB" sz="2400"/>
            </a:p>
          </p:txBody>
        </p:sp>
        <p:sp>
          <p:nvSpPr>
            <p:cNvPr id="13" name="Freeform 12">
              <a:extLst>
                <a:ext uri="{FF2B5EF4-FFF2-40B4-BE49-F238E27FC236}">
                  <a16:creationId xmlns:a16="http://schemas.microsoft.com/office/drawing/2014/main" id="{D1C7FFF3-CB87-9356-042C-63D5C25ED9C5}"/>
                </a:ext>
              </a:extLst>
            </p:cNvPr>
            <p:cNvSpPr/>
            <p:nvPr/>
          </p:nvSpPr>
          <p:spPr>
            <a:xfrm rot="20802852">
              <a:off x="7594058" y="1079892"/>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2400"/>
            </a:p>
          </p:txBody>
        </p:sp>
        <p:sp>
          <p:nvSpPr>
            <p:cNvPr id="14" name="Freeform 13">
              <a:extLst>
                <a:ext uri="{FF2B5EF4-FFF2-40B4-BE49-F238E27FC236}">
                  <a16:creationId xmlns:a16="http://schemas.microsoft.com/office/drawing/2014/main" id="{38B5B60F-826C-E049-88FD-A8346F894DE2}"/>
                </a:ext>
              </a:extLst>
            </p:cNvPr>
            <p:cNvSpPr/>
            <p:nvPr/>
          </p:nvSpPr>
          <p:spPr>
            <a:xfrm>
              <a:off x="8531288" y="4240268"/>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2400"/>
            </a:p>
          </p:txBody>
        </p:sp>
        <p:sp>
          <p:nvSpPr>
            <p:cNvPr id="15" name="Freeform 14">
              <a:extLst>
                <a:ext uri="{FF2B5EF4-FFF2-40B4-BE49-F238E27FC236}">
                  <a16:creationId xmlns:a16="http://schemas.microsoft.com/office/drawing/2014/main" id="{E17738C0-AEB0-1995-65B2-5A8E64C4D6A9}"/>
                </a:ext>
              </a:extLst>
            </p:cNvPr>
            <p:cNvSpPr/>
            <p:nvPr/>
          </p:nvSpPr>
          <p:spPr>
            <a:xfrm>
              <a:off x="5227671" y="4161236"/>
              <a:ext cx="288634" cy="353311"/>
            </a:xfrm>
            <a:custGeom>
              <a:avLst/>
              <a:gdLst>
                <a:gd name="connsiteX0" fmla="*/ 288635 w 288634"/>
                <a:gd name="connsiteY0" fmla="*/ 40029 h 353311"/>
                <a:gd name="connsiteX1" fmla="*/ 139265 w 288634"/>
                <a:gd name="connsiteY1" fmla="*/ 3882 h 353311"/>
                <a:gd name="connsiteX2" fmla="*/ 4166 w 288634"/>
                <a:gd name="connsiteY2" fmla="*/ 214111 h 353311"/>
                <a:gd name="connsiteX3" fmla="*/ 214425 w 288634"/>
                <a:gd name="connsiteY3" fmla="*/ 349190 h 353311"/>
                <a:gd name="connsiteX4" fmla="*/ 277218 w 288634"/>
                <a:gd name="connsiteY4" fmla="*/ 322555 h 353311"/>
                <a:gd name="connsiteX5" fmla="*/ 265801 w 288634"/>
                <a:gd name="connsiteY5" fmla="*/ 282602 h 353311"/>
                <a:gd name="connsiteX6" fmla="*/ 288635 w 288634"/>
                <a:gd name="connsiteY6" fmla="*/ 40029 h 353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634" h="353311">
                  <a:moveTo>
                    <a:pt x="288635" y="40029"/>
                  </a:moveTo>
                  <a:cubicBezTo>
                    <a:pt x="248676" y="6735"/>
                    <a:pt x="193494" y="-7534"/>
                    <a:pt x="139265" y="3882"/>
                  </a:cubicBezTo>
                  <a:cubicBezTo>
                    <a:pt x="43173" y="24809"/>
                    <a:pt x="-16765" y="118985"/>
                    <a:pt x="4166" y="214111"/>
                  </a:cubicBezTo>
                  <a:cubicBezTo>
                    <a:pt x="25096" y="309238"/>
                    <a:pt x="119285" y="370118"/>
                    <a:pt x="214425" y="349190"/>
                  </a:cubicBezTo>
                  <a:cubicBezTo>
                    <a:pt x="237259" y="344434"/>
                    <a:pt x="258190" y="334922"/>
                    <a:pt x="277218" y="322555"/>
                  </a:cubicBezTo>
                  <a:cubicBezTo>
                    <a:pt x="272461" y="309238"/>
                    <a:pt x="269607" y="295920"/>
                    <a:pt x="265801" y="282602"/>
                  </a:cubicBezTo>
                  <a:cubicBezTo>
                    <a:pt x="247724" y="197939"/>
                    <a:pt x="257238" y="114228"/>
                    <a:pt x="288635" y="40029"/>
                  </a:cubicBezTo>
                  <a:close/>
                </a:path>
              </a:pathLst>
            </a:custGeom>
            <a:solidFill>
              <a:srgbClr val="399996"/>
            </a:solidFill>
            <a:ln w="9509" cap="flat">
              <a:noFill/>
              <a:prstDash val="solid"/>
              <a:miter/>
            </a:ln>
          </p:spPr>
          <p:txBody>
            <a:bodyPr rtlCol="0" anchor="ctr"/>
            <a:lstStyle/>
            <a:p>
              <a:endParaRPr lang="en-GB" sz="2400"/>
            </a:p>
          </p:txBody>
        </p:sp>
        <p:sp>
          <p:nvSpPr>
            <p:cNvPr id="16" name="Freeform 15">
              <a:extLst>
                <a:ext uri="{FF2B5EF4-FFF2-40B4-BE49-F238E27FC236}">
                  <a16:creationId xmlns:a16="http://schemas.microsoft.com/office/drawing/2014/main" id="{9577EE61-1706-BB1C-ADC9-309407252998}"/>
                </a:ext>
              </a:extLst>
            </p:cNvPr>
            <p:cNvSpPr/>
            <p:nvPr/>
          </p:nvSpPr>
          <p:spPr>
            <a:xfrm>
              <a:off x="5484378" y="4201266"/>
              <a:ext cx="97056" cy="281574"/>
            </a:xfrm>
            <a:custGeom>
              <a:avLst/>
              <a:gdLst>
                <a:gd name="connsiteX0" fmla="*/ 92818 w 97056"/>
                <a:gd name="connsiteY0" fmla="*/ 98932 h 281574"/>
                <a:gd name="connsiteX1" fmla="*/ 31928 w 97056"/>
                <a:gd name="connsiteY1" fmla="*/ 0 h 281574"/>
                <a:gd name="connsiteX2" fmla="*/ 9094 w 97056"/>
                <a:gd name="connsiteY2" fmla="*/ 241621 h 281574"/>
                <a:gd name="connsiteX3" fmla="*/ 20511 w 97056"/>
                <a:gd name="connsiteY3" fmla="*/ 281574 h 281574"/>
                <a:gd name="connsiteX4" fmla="*/ 92818 w 97056"/>
                <a:gd name="connsiteY4" fmla="*/ 98932 h 281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6" h="281574">
                  <a:moveTo>
                    <a:pt x="92818" y="98932"/>
                  </a:moveTo>
                  <a:cubicBezTo>
                    <a:pt x="84255" y="58027"/>
                    <a:pt x="61421" y="24733"/>
                    <a:pt x="31928" y="0"/>
                  </a:cubicBezTo>
                  <a:cubicBezTo>
                    <a:pt x="531" y="74199"/>
                    <a:pt x="-8983" y="157910"/>
                    <a:pt x="9094" y="241621"/>
                  </a:cubicBezTo>
                  <a:cubicBezTo>
                    <a:pt x="11948" y="254939"/>
                    <a:pt x="15754" y="269208"/>
                    <a:pt x="20511" y="281574"/>
                  </a:cubicBezTo>
                  <a:cubicBezTo>
                    <a:pt x="77595" y="243524"/>
                    <a:pt x="108991" y="171228"/>
                    <a:pt x="92818" y="98932"/>
                  </a:cubicBezTo>
                  <a:close/>
                </a:path>
              </a:pathLst>
            </a:custGeom>
            <a:solidFill>
              <a:srgbClr val="44682E"/>
            </a:solidFill>
            <a:ln w="9509"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282D667A-2F3A-317E-3EC4-EC58C94E4F71}"/>
                </a:ext>
              </a:extLst>
            </p:cNvPr>
            <p:cNvSpPr/>
            <p:nvPr/>
          </p:nvSpPr>
          <p:spPr>
            <a:xfrm>
              <a:off x="8179279" y="825228"/>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59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0"/>
                    <a:pt x="21882" y="504170"/>
                    <a:pt x="58987" y="561246"/>
                  </a:cubicBezTo>
                  <a:cubicBezTo>
                    <a:pt x="78966" y="544123"/>
                    <a:pt x="105606" y="533659"/>
                    <a:pt x="134148" y="533659"/>
                  </a:cubicBezTo>
                  <a:cubicBezTo>
                    <a:pt x="199794" y="533659"/>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2400"/>
            </a:p>
          </p:txBody>
        </p:sp>
        <p:sp>
          <p:nvSpPr>
            <p:cNvPr id="18" name="Freeform 17">
              <a:extLst>
                <a:ext uri="{FF2B5EF4-FFF2-40B4-BE49-F238E27FC236}">
                  <a16:creationId xmlns:a16="http://schemas.microsoft.com/office/drawing/2014/main" id="{E34CE719-DD7F-29A7-9FD8-389277D8249D}"/>
                </a:ext>
              </a:extLst>
            </p:cNvPr>
            <p:cNvSpPr/>
            <p:nvPr/>
          </p:nvSpPr>
          <p:spPr>
            <a:xfrm>
              <a:off x="8216383" y="851863"/>
              <a:ext cx="192183" cy="177886"/>
            </a:xfrm>
            <a:custGeom>
              <a:avLst/>
              <a:gdLst>
                <a:gd name="connsiteX0" fmla="*/ 0 w 192183"/>
                <a:gd name="connsiteY0" fmla="*/ 177887 h 177886"/>
                <a:gd name="connsiteX1" fmla="*/ 192183 w 192183"/>
                <a:gd name="connsiteY1" fmla="*/ 0 h 177886"/>
                <a:gd name="connsiteX2" fmla="*/ 0 w 192183"/>
                <a:gd name="connsiteY2" fmla="*/ 177887 h 177886"/>
              </a:gdLst>
              <a:ahLst/>
              <a:cxnLst>
                <a:cxn ang="0">
                  <a:pos x="connsiteX0" y="connsiteY0"/>
                </a:cxn>
                <a:cxn ang="0">
                  <a:pos x="connsiteX1" y="connsiteY1"/>
                </a:cxn>
                <a:cxn ang="0">
                  <a:pos x="connsiteX2" y="connsiteY2"/>
                </a:cxn>
              </a:cxnLst>
              <a:rect l="l" t="t" r="r" b="b"/>
              <a:pathLst>
                <a:path w="192183" h="177886">
                  <a:moveTo>
                    <a:pt x="0" y="177887"/>
                  </a:moveTo>
                  <a:cubicBezTo>
                    <a:pt x="94189" y="162666"/>
                    <a:pt x="170301" y="91321"/>
                    <a:pt x="192183" y="0"/>
                  </a:cubicBezTo>
                  <a:cubicBezTo>
                    <a:pt x="108460" y="32343"/>
                    <a:pt x="39959" y="97029"/>
                    <a:pt x="0" y="177887"/>
                  </a:cubicBezTo>
                  <a:close/>
                </a:path>
              </a:pathLst>
            </a:custGeom>
            <a:solidFill>
              <a:srgbClr val="081E82"/>
            </a:solidFill>
            <a:ln w="9509" cap="flat">
              <a:noFill/>
              <a:prstDash val="solid"/>
              <a:miter/>
            </a:ln>
          </p:spPr>
          <p:txBody>
            <a:bodyPr rtlCol="0" anchor="ctr"/>
            <a:lstStyle/>
            <a:p>
              <a:endParaRPr lang="en-GB" sz="2400"/>
            </a:p>
          </p:txBody>
        </p:sp>
        <p:sp>
          <p:nvSpPr>
            <p:cNvPr id="19" name="Freeform 18">
              <a:extLst>
                <a:ext uri="{FF2B5EF4-FFF2-40B4-BE49-F238E27FC236}">
                  <a16:creationId xmlns:a16="http://schemas.microsoft.com/office/drawing/2014/main" id="{E9DF00C1-D080-DC8B-E071-DA70AAADF645}"/>
                </a:ext>
              </a:extLst>
            </p:cNvPr>
            <p:cNvSpPr/>
            <p:nvPr/>
          </p:nvSpPr>
          <p:spPr>
            <a:xfrm>
              <a:off x="8239217" y="135888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F7B48"/>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D85F51C8-C369-9F62-915F-3F34172FFD1B}"/>
                </a:ext>
              </a:extLst>
            </p:cNvPr>
            <p:cNvSpPr/>
            <p:nvPr/>
          </p:nvSpPr>
          <p:spPr>
            <a:xfrm>
              <a:off x="5504889" y="3960596"/>
              <a:ext cx="771586" cy="800559"/>
            </a:xfrm>
            <a:custGeom>
              <a:avLst/>
              <a:gdLst>
                <a:gd name="connsiteX0" fmla="*/ 326331 w 771586"/>
                <a:gd name="connsiteY0" fmla="*/ 0 h 800559"/>
                <a:gd name="connsiteX1" fmla="*/ 295886 w 771586"/>
                <a:gd name="connsiteY1" fmla="*/ 5708 h 800559"/>
                <a:gd name="connsiteX2" fmla="*/ 11417 w 771586"/>
                <a:gd name="connsiteY2" fmla="*/ 241621 h 800559"/>
                <a:gd name="connsiteX3" fmla="*/ 72307 w 771586"/>
                <a:gd name="connsiteY3" fmla="*/ 340553 h 800559"/>
                <a:gd name="connsiteX4" fmla="*/ 0 w 771586"/>
                <a:gd name="connsiteY4" fmla="*/ 524147 h 800559"/>
                <a:gd name="connsiteX5" fmla="*/ 467138 w 771586"/>
                <a:gd name="connsiteY5" fmla="*/ 791452 h 800559"/>
                <a:gd name="connsiteX6" fmla="*/ 771587 w 771586"/>
                <a:gd name="connsiteY6" fmla="*/ 497511 h 800559"/>
                <a:gd name="connsiteX7" fmla="*/ 326331 w 771586"/>
                <a:gd name="connsiteY7" fmla="*/ 0 h 800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1586" h="800559">
                  <a:moveTo>
                    <a:pt x="326331" y="0"/>
                  </a:moveTo>
                  <a:cubicBezTo>
                    <a:pt x="315865" y="951"/>
                    <a:pt x="306351" y="2854"/>
                    <a:pt x="295886" y="5708"/>
                  </a:cubicBezTo>
                  <a:cubicBezTo>
                    <a:pt x="163641" y="34246"/>
                    <a:pt x="60890" y="125567"/>
                    <a:pt x="11417" y="241621"/>
                  </a:cubicBezTo>
                  <a:cubicBezTo>
                    <a:pt x="40910" y="266354"/>
                    <a:pt x="62793" y="299648"/>
                    <a:pt x="72307" y="340553"/>
                  </a:cubicBezTo>
                  <a:cubicBezTo>
                    <a:pt x="88480" y="412849"/>
                    <a:pt x="57084" y="485145"/>
                    <a:pt x="0" y="524147"/>
                  </a:cubicBezTo>
                  <a:cubicBezTo>
                    <a:pt x="63744" y="717253"/>
                    <a:pt x="263538" y="835210"/>
                    <a:pt x="467138" y="791452"/>
                  </a:cubicBezTo>
                  <a:cubicBezTo>
                    <a:pt x="621265" y="758158"/>
                    <a:pt x="735433" y="640201"/>
                    <a:pt x="771587" y="497511"/>
                  </a:cubicBezTo>
                  <a:cubicBezTo>
                    <a:pt x="589869" y="364334"/>
                    <a:pt x="437645" y="195009"/>
                    <a:pt x="326331" y="0"/>
                  </a:cubicBezTo>
                  <a:close/>
                </a:path>
              </a:pathLst>
            </a:custGeom>
            <a:solidFill>
              <a:srgbClr val="FBAF3F"/>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BF01AE12-ED95-4906-79FC-9D62F0B25DCF}"/>
                </a:ext>
              </a:extLst>
            </p:cNvPr>
            <p:cNvSpPr/>
            <p:nvPr/>
          </p:nvSpPr>
          <p:spPr>
            <a:xfrm>
              <a:off x="6375549" y="1236447"/>
              <a:ext cx="613290" cy="559070"/>
            </a:xfrm>
            <a:custGeom>
              <a:avLst/>
              <a:gdLst>
                <a:gd name="connsiteX0" fmla="*/ 612575 w 613290"/>
                <a:gd name="connsiteY0" fmla="*/ 334572 h 559070"/>
                <a:gd name="connsiteX1" fmla="*/ 328106 w 613290"/>
                <a:gd name="connsiteY1" fmla="*/ 678 h 559070"/>
                <a:gd name="connsiteX2" fmla="*/ 168271 w 613290"/>
                <a:gd name="connsiteY2" fmla="*/ 33972 h 559070"/>
                <a:gd name="connsiteX3" fmla="*/ 173979 w 613290"/>
                <a:gd name="connsiteY3" fmla="*/ 86292 h 559070"/>
                <a:gd name="connsiteX4" fmla="*/ 22707 w 613290"/>
                <a:gd name="connsiteY4" fmla="*/ 218517 h 559070"/>
                <a:gd name="connsiteX5" fmla="*/ 15095 w 613290"/>
                <a:gd name="connsiteY5" fmla="*/ 217566 h 559070"/>
                <a:gd name="connsiteX6" fmla="*/ 824 w 613290"/>
                <a:gd name="connsiteY6" fmla="*/ 292716 h 559070"/>
                <a:gd name="connsiteX7" fmla="*/ 114041 w 613290"/>
                <a:gd name="connsiteY7" fmla="*/ 559070 h 559070"/>
                <a:gd name="connsiteX8" fmla="*/ 598304 w 613290"/>
                <a:gd name="connsiteY8" fmla="*/ 408770 h 559070"/>
                <a:gd name="connsiteX9" fmla="*/ 612575 w 613290"/>
                <a:gd name="connsiteY9" fmla="*/ 334572 h 55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3290" h="559070">
                  <a:moveTo>
                    <a:pt x="612575" y="334572"/>
                  </a:moveTo>
                  <a:cubicBezTo>
                    <a:pt x="623992" y="161442"/>
                    <a:pt x="497456" y="12093"/>
                    <a:pt x="328106" y="678"/>
                  </a:cubicBezTo>
                  <a:cubicBezTo>
                    <a:pt x="271022" y="-3127"/>
                    <a:pt x="215841" y="9239"/>
                    <a:pt x="168271" y="33972"/>
                  </a:cubicBezTo>
                  <a:cubicBezTo>
                    <a:pt x="173028" y="50144"/>
                    <a:pt x="175882" y="68218"/>
                    <a:pt x="173979" y="86292"/>
                  </a:cubicBezTo>
                  <a:cubicBezTo>
                    <a:pt x="168271" y="164295"/>
                    <a:pt x="100722" y="224225"/>
                    <a:pt x="22707" y="218517"/>
                  </a:cubicBezTo>
                  <a:cubicBezTo>
                    <a:pt x="19852" y="218517"/>
                    <a:pt x="17950" y="217566"/>
                    <a:pt x="15095" y="217566"/>
                  </a:cubicBezTo>
                  <a:cubicBezTo>
                    <a:pt x="7484" y="241348"/>
                    <a:pt x="2727" y="267032"/>
                    <a:pt x="824" y="292716"/>
                  </a:cubicBezTo>
                  <a:cubicBezTo>
                    <a:pt x="-6787" y="399258"/>
                    <a:pt x="38880" y="496287"/>
                    <a:pt x="114041" y="559070"/>
                  </a:cubicBezTo>
                  <a:cubicBezTo>
                    <a:pt x="263411" y="483920"/>
                    <a:pt x="426101" y="432552"/>
                    <a:pt x="598304" y="408770"/>
                  </a:cubicBezTo>
                  <a:cubicBezTo>
                    <a:pt x="605916" y="384989"/>
                    <a:pt x="610673" y="360256"/>
                    <a:pt x="612575" y="334572"/>
                  </a:cubicBezTo>
                  <a:close/>
                </a:path>
              </a:pathLst>
            </a:custGeom>
            <a:solidFill>
              <a:srgbClr val="38B449"/>
            </a:solidFill>
            <a:ln w="9509" cap="flat">
              <a:noFill/>
              <a:prstDash val="solid"/>
              <a:miter/>
            </a:ln>
          </p:spPr>
          <p:txBody>
            <a:bodyPr rtlCol="0" anchor="ctr"/>
            <a:lstStyle/>
            <a:p>
              <a:endParaRPr lang="en-GB" sz="2400"/>
            </a:p>
          </p:txBody>
        </p:sp>
        <p:sp>
          <p:nvSpPr>
            <p:cNvPr id="22" name="Freeform 21">
              <a:extLst>
                <a:ext uri="{FF2B5EF4-FFF2-40B4-BE49-F238E27FC236}">
                  <a16:creationId xmlns:a16="http://schemas.microsoft.com/office/drawing/2014/main" id="{A5C96E4B-76F0-A7AE-C45E-77F0C3EF7969}"/>
                </a:ext>
              </a:extLst>
            </p:cNvPr>
            <p:cNvSpPr/>
            <p:nvPr/>
          </p:nvSpPr>
          <p:spPr>
            <a:xfrm>
              <a:off x="6391595" y="1270420"/>
              <a:ext cx="159121" cy="184927"/>
            </a:xfrm>
            <a:custGeom>
              <a:avLst/>
              <a:gdLst>
                <a:gd name="connsiteX0" fmla="*/ 0 w 159121"/>
                <a:gd name="connsiteY0" fmla="*/ 183594 h 184927"/>
                <a:gd name="connsiteX1" fmla="*/ 7611 w 159121"/>
                <a:gd name="connsiteY1" fmla="*/ 184545 h 184927"/>
                <a:gd name="connsiteX2" fmla="*/ 158884 w 159121"/>
                <a:gd name="connsiteY2" fmla="*/ 52320 h 184927"/>
                <a:gd name="connsiteX3" fmla="*/ 153175 w 159121"/>
                <a:gd name="connsiteY3" fmla="*/ 0 h 184927"/>
                <a:gd name="connsiteX4" fmla="*/ 0 w 159121"/>
                <a:gd name="connsiteY4" fmla="*/ 183594 h 18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1" h="184927">
                  <a:moveTo>
                    <a:pt x="0" y="183594"/>
                  </a:moveTo>
                  <a:cubicBezTo>
                    <a:pt x="2854" y="183594"/>
                    <a:pt x="4757" y="184545"/>
                    <a:pt x="7611" y="184545"/>
                  </a:cubicBezTo>
                  <a:cubicBezTo>
                    <a:pt x="85626" y="190253"/>
                    <a:pt x="154127" y="131275"/>
                    <a:pt x="158884" y="52320"/>
                  </a:cubicBezTo>
                  <a:cubicBezTo>
                    <a:pt x="159835" y="34246"/>
                    <a:pt x="157932" y="16172"/>
                    <a:pt x="153175" y="0"/>
                  </a:cubicBezTo>
                  <a:cubicBezTo>
                    <a:pt x="81820" y="38051"/>
                    <a:pt x="25688" y="102737"/>
                    <a:pt x="0" y="183594"/>
                  </a:cubicBezTo>
                  <a:close/>
                </a:path>
              </a:pathLst>
            </a:custGeom>
            <a:solidFill>
              <a:srgbClr val="487928"/>
            </a:solidFill>
            <a:ln w="9509" cap="flat">
              <a:noFill/>
              <a:prstDash val="solid"/>
              <a:miter/>
            </a:ln>
          </p:spPr>
          <p:txBody>
            <a:bodyPr rtlCol="0" anchor="ctr"/>
            <a:lstStyle/>
            <a:p>
              <a:endParaRPr lang="en-GB" sz="2400"/>
            </a:p>
          </p:txBody>
        </p:sp>
      </p:grpSp>
      <p:sp>
        <p:nvSpPr>
          <p:cNvPr id="23" name="Picture Placeholder 31">
            <a:extLst>
              <a:ext uri="{FF2B5EF4-FFF2-40B4-BE49-F238E27FC236}">
                <a16:creationId xmlns:a16="http://schemas.microsoft.com/office/drawing/2014/main" id="{0DC2D3FB-2F0B-9C22-A4DE-595E532DE6BD}"/>
              </a:ext>
            </a:extLst>
          </p:cNvPr>
          <p:cNvSpPr>
            <a:spLocks noGrp="1"/>
          </p:cNvSpPr>
          <p:nvPr>
            <p:ph type="pic" sz="quarter" idx="12"/>
          </p:nvPr>
        </p:nvSpPr>
        <p:spPr>
          <a:xfrm>
            <a:off x="7506033" y="2173331"/>
            <a:ext cx="4163332" cy="4162735"/>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2"/>
          </a:solidFill>
        </p:spPr>
        <p:txBody>
          <a:bodyPr wrap="square" anchor="ctr" anchorCtr="1">
            <a:noAutofit/>
          </a:bodyPr>
          <a:lstStyle/>
          <a:p>
            <a:r>
              <a:rPr lang="en-US"/>
              <a:t>Click icon to add picture</a:t>
            </a:r>
            <a:endParaRPr lang="en-GB"/>
          </a:p>
        </p:txBody>
      </p:sp>
      <p:cxnSp>
        <p:nvCxnSpPr>
          <p:cNvPr id="24" name="Straight Connector 23">
            <a:extLst>
              <a:ext uri="{FF2B5EF4-FFF2-40B4-BE49-F238E27FC236}">
                <a16:creationId xmlns:a16="http://schemas.microsoft.com/office/drawing/2014/main" id="{2B4ED43F-AF48-8A3A-BBD5-C494529E177D}"/>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26" name="Graphic 25" descr="UKRI Economic and Social Research Council (logo)">
            <a:extLst>
              <a:ext uri="{FF2B5EF4-FFF2-40B4-BE49-F238E27FC236}">
                <a16:creationId xmlns:a16="http://schemas.microsoft.com/office/drawing/2014/main" id="{26C6F57A-BD64-C685-4305-3A36D72D93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sp>
        <p:nvSpPr>
          <p:cNvPr id="4" name="Text Placeholder 3">
            <a:extLst>
              <a:ext uri="{FF2B5EF4-FFF2-40B4-BE49-F238E27FC236}">
                <a16:creationId xmlns:a16="http://schemas.microsoft.com/office/drawing/2014/main" id="{528E28E6-B809-940E-9BF9-85F508E6A923}"/>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6" name="Text Placeholder 5">
            <a:extLst>
              <a:ext uri="{FF2B5EF4-FFF2-40B4-BE49-F238E27FC236}">
                <a16:creationId xmlns:a16="http://schemas.microsoft.com/office/drawing/2014/main" id="{703BEFD5-B189-B249-55ED-D198EC65CF47}"/>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pic>
        <p:nvPicPr>
          <p:cNvPr id="8" name="Picture 7" descr="A picture containing symbol, circle, screenshot, graphics&#10;&#10;Description automatically generated">
            <a:extLst>
              <a:ext uri="{FF2B5EF4-FFF2-40B4-BE49-F238E27FC236}">
                <a16:creationId xmlns:a16="http://schemas.microsoft.com/office/drawing/2014/main" id="{F982DDB2-05BE-B391-3A24-5FB696D2D7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4341" y="6128088"/>
            <a:ext cx="936812" cy="322029"/>
          </a:xfrm>
          <a:prstGeom prst="rect">
            <a:avLst/>
          </a:prstGeom>
        </p:spPr>
      </p:pic>
    </p:spTree>
    <p:extLst>
      <p:ext uri="{BB962C8B-B14F-4D97-AF65-F5344CB8AC3E}">
        <p14:creationId xmlns:p14="http://schemas.microsoft.com/office/powerpoint/2010/main" val="2308898362"/>
      </p:ext>
    </p:extLst>
  </p:cSld>
  <p:clrMapOvr>
    <a:masterClrMapping/>
  </p:clrMapOvr>
  <p:hf sldNum="0" hd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slide (with rectangular image)">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D8CE3808-938E-881F-2125-1D815E420695}"/>
              </a:ext>
            </a:extLst>
          </p:cNvPr>
          <p:cNvGrpSpPr/>
          <p:nvPr/>
        </p:nvGrpSpPr>
        <p:grpSpPr>
          <a:xfrm>
            <a:off x="7127347" y="1291641"/>
            <a:ext cx="691667" cy="618041"/>
            <a:chOff x="5393810" y="934259"/>
            <a:chExt cx="518750" cy="463531"/>
          </a:xfrm>
        </p:grpSpPr>
        <p:sp>
          <p:nvSpPr>
            <p:cNvPr id="15" name="Freeform 14">
              <a:extLst>
                <a:ext uri="{FF2B5EF4-FFF2-40B4-BE49-F238E27FC236}">
                  <a16:creationId xmlns:a16="http://schemas.microsoft.com/office/drawing/2014/main" id="{782F1A27-A8BF-E174-9C91-310540B0C6ED}"/>
                </a:ext>
              </a:extLst>
            </p:cNvPr>
            <p:cNvSpPr/>
            <p:nvPr/>
          </p:nvSpPr>
          <p:spPr>
            <a:xfrm rot="20472995">
              <a:off x="5475471" y="1021447"/>
              <a:ext cx="130972" cy="96729"/>
            </a:xfrm>
            <a:custGeom>
              <a:avLst/>
              <a:gdLst>
                <a:gd name="connsiteX0" fmla="*/ 142610 w 147402"/>
                <a:gd name="connsiteY0" fmla="*/ 30448 h 108864"/>
                <a:gd name="connsiteX1" fmla="*/ 147403 w 147402"/>
                <a:gd name="connsiteY1" fmla="*/ 0 h 108864"/>
                <a:gd name="connsiteX2" fmla="*/ 0 w 147402"/>
                <a:gd name="connsiteY2" fmla="*/ 102565 h 108864"/>
                <a:gd name="connsiteX3" fmla="*/ 3778 w 147402"/>
                <a:gd name="connsiteY3" fmla="*/ 103919 h 108864"/>
                <a:gd name="connsiteX4" fmla="*/ 142610 w 147402"/>
                <a:gd name="connsiteY4" fmla="*/ 30448 h 10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402" h="108864">
                  <a:moveTo>
                    <a:pt x="142610" y="30448"/>
                  </a:moveTo>
                  <a:cubicBezTo>
                    <a:pt x="145711" y="20299"/>
                    <a:pt x="147234" y="10093"/>
                    <a:pt x="147403" y="0"/>
                  </a:cubicBezTo>
                  <a:cubicBezTo>
                    <a:pt x="87574" y="13702"/>
                    <a:pt x="34285" y="50127"/>
                    <a:pt x="0" y="102565"/>
                  </a:cubicBezTo>
                  <a:cubicBezTo>
                    <a:pt x="1241" y="103017"/>
                    <a:pt x="2481" y="103524"/>
                    <a:pt x="3778" y="103919"/>
                  </a:cubicBezTo>
                  <a:cubicBezTo>
                    <a:pt x="62424" y="121962"/>
                    <a:pt x="124565" y="89089"/>
                    <a:pt x="142610" y="30448"/>
                  </a:cubicBezTo>
                  <a:close/>
                </a:path>
              </a:pathLst>
            </a:custGeom>
            <a:solidFill>
              <a:srgbClr val="497A2F"/>
            </a:solidFill>
            <a:ln w="564"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1885927C-BF06-5487-19F4-4751F1C3100B}"/>
                </a:ext>
              </a:extLst>
            </p:cNvPr>
            <p:cNvSpPr/>
            <p:nvPr/>
          </p:nvSpPr>
          <p:spPr>
            <a:xfrm rot="20472995">
              <a:off x="5393810" y="934259"/>
              <a:ext cx="197357" cy="191815"/>
            </a:xfrm>
            <a:custGeom>
              <a:avLst/>
              <a:gdLst>
                <a:gd name="connsiteX0" fmla="*/ 4935 w 222116"/>
                <a:gd name="connsiteY0" fmla="*/ 78411 h 215879"/>
                <a:gd name="connsiteX1" fmla="*/ 74689 w 222116"/>
                <a:gd name="connsiteY1" fmla="*/ 215879 h 215879"/>
                <a:gd name="connsiteX2" fmla="*/ 222092 w 222116"/>
                <a:gd name="connsiteY2" fmla="*/ 113314 h 215879"/>
                <a:gd name="connsiteX3" fmla="*/ 143767 w 222116"/>
                <a:gd name="connsiteY3" fmla="*/ 4941 h 215879"/>
                <a:gd name="connsiteX4" fmla="*/ 4935 w 222116"/>
                <a:gd name="connsiteY4" fmla="*/ 78411 h 215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16" h="215879">
                  <a:moveTo>
                    <a:pt x="4935" y="78411"/>
                  </a:moveTo>
                  <a:cubicBezTo>
                    <a:pt x="-12715" y="135756"/>
                    <a:pt x="18469" y="196314"/>
                    <a:pt x="74689" y="215879"/>
                  </a:cubicBezTo>
                  <a:cubicBezTo>
                    <a:pt x="108974" y="163441"/>
                    <a:pt x="162263" y="127072"/>
                    <a:pt x="222092" y="113314"/>
                  </a:cubicBezTo>
                  <a:cubicBezTo>
                    <a:pt x="223107" y="64992"/>
                    <a:pt x="192262" y="19883"/>
                    <a:pt x="143767" y="4941"/>
                  </a:cubicBezTo>
                  <a:cubicBezTo>
                    <a:pt x="85121" y="-13103"/>
                    <a:pt x="22980" y="19827"/>
                    <a:pt x="4935" y="78411"/>
                  </a:cubicBezTo>
                  <a:close/>
                </a:path>
              </a:pathLst>
            </a:custGeom>
            <a:solidFill>
              <a:srgbClr val="F8AF40"/>
            </a:solidFill>
            <a:ln w="564"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F98C9DA1-0BC4-377C-A4E1-09ECFA5A161A}"/>
                </a:ext>
              </a:extLst>
            </p:cNvPr>
            <p:cNvSpPr/>
            <p:nvPr userDrawn="1"/>
          </p:nvSpPr>
          <p:spPr>
            <a:xfrm rot="20472995">
              <a:off x="5485953" y="971247"/>
              <a:ext cx="426607" cy="426543"/>
            </a:xfrm>
            <a:custGeom>
              <a:avLst/>
              <a:gdLst>
                <a:gd name="connsiteX0" fmla="*/ 43037 w 480125"/>
                <a:gd name="connsiteY0" fmla="*/ 109927 h 480054"/>
                <a:gd name="connsiteX1" fmla="*/ 39259 w 480125"/>
                <a:gd name="connsiteY1" fmla="*/ 108574 h 480054"/>
                <a:gd name="connsiteX2" fmla="*/ 10669 w 480125"/>
                <a:gd name="connsiteY2" fmla="*/ 169414 h 480054"/>
                <a:gd name="connsiteX3" fmla="*/ 169463 w 480125"/>
                <a:gd name="connsiteY3" fmla="*/ 469386 h 480054"/>
                <a:gd name="connsiteX4" fmla="*/ 469456 w 480125"/>
                <a:gd name="connsiteY4" fmla="*/ 310604 h 480054"/>
                <a:gd name="connsiteX5" fmla="*/ 310663 w 480125"/>
                <a:gd name="connsiteY5" fmla="*/ 10632 h 480054"/>
                <a:gd name="connsiteX6" fmla="*/ 186662 w 480125"/>
                <a:gd name="connsiteY6" fmla="*/ 6065 h 480054"/>
                <a:gd name="connsiteX7" fmla="*/ 181869 w 480125"/>
                <a:gd name="connsiteY7" fmla="*/ 36513 h 480054"/>
                <a:gd name="connsiteX8" fmla="*/ 43037 w 480125"/>
                <a:gd name="connsiteY8" fmla="*/ 109927 h 48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125" h="480054">
                  <a:moveTo>
                    <a:pt x="43037" y="109927"/>
                  </a:moveTo>
                  <a:cubicBezTo>
                    <a:pt x="41740" y="109533"/>
                    <a:pt x="40556" y="109025"/>
                    <a:pt x="39259" y="108574"/>
                  </a:cubicBezTo>
                  <a:cubicBezTo>
                    <a:pt x="27248" y="127012"/>
                    <a:pt x="17492" y="147311"/>
                    <a:pt x="10669" y="169414"/>
                  </a:cubicBezTo>
                  <a:cubicBezTo>
                    <a:pt x="-28296" y="296113"/>
                    <a:pt x="42812" y="430423"/>
                    <a:pt x="169463" y="469386"/>
                  </a:cubicBezTo>
                  <a:cubicBezTo>
                    <a:pt x="296171" y="508348"/>
                    <a:pt x="430491" y="437246"/>
                    <a:pt x="469456" y="310604"/>
                  </a:cubicBezTo>
                  <a:cubicBezTo>
                    <a:pt x="508422" y="183905"/>
                    <a:pt x="437314" y="49595"/>
                    <a:pt x="310663" y="10632"/>
                  </a:cubicBezTo>
                  <a:cubicBezTo>
                    <a:pt x="268935" y="-2224"/>
                    <a:pt x="226360" y="-3013"/>
                    <a:pt x="186662" y="6065"/>
                  </a:cubicBezTo>
                  <a:cubicBezTo>
                    <a:pt x="186436" y="16158"/>
                    <a:pt x="184970" y="26364"/>
                    <a:pt x="181869" y="36513"/>
                  </a:cubicBezTo>
                  <a:cubicBezTo>
                    <a:pt x="163824" y="95098"/>
                    <a:pt x="101682" y="127971"/>
                    <a:pt x="43037" y="109927"/>
                  </a:cubicBezTo>
                  <a:close/>
                </a:path>
              </a:pathLst>
            </a:custGeom>
            <a:solidFill>
              <a:srgbClr val="46AE4C"/>
            </a:solidFill>
            <a:ln w="564" cap="flat">
              <a:noFill/>
              <a:prstDash val="solid"/>
              <a:miter/>
            </a:ln>
          </p:spPr>
          <p:txBody>
            <a:bodyPr rtlCol="0" anchor="ctr"/>
            <a:lstStyle/>
            <a:p>
              <a:endParaRPr lang="en-GB" sz="2400"/>
            </a:p>
          </p:txBody>
        </p:sp>
      </p:grpSp>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a:xfrm>
            <a:off x="575733" y="1930045"/>
            <a:ext cx="6069456" cy="2160543"/>
          </a:xfrm>
        </p:spPr>
        <p:txBody>
          <a:bodyPr/>
          <a:lstStyle/>
          <a:p>
            <a:r>
              <a:rPr lang="en-US"/>
              <a:t>Click to edit Master title style</a:t>
            </a:r>
            <a:endParaRPr lang="en-GB"/>
          </a:p>
        </p:txBody>
      </p:sp>
      <p:sp>
        <p:nvSpPr>
          <p:cNvPr id="26" name="Freeform 25">
            <a:extLst>
              <a:ext uri="{FF2B5EF4-FFF2-40B4-BE49-F238E27FC236}">
                <a16:creationId xmlns:a16="http://schemas.microsoft.com/office/drawing/2014/main" id="{C43A2CB2-4BE4-9418-F428-63E2E1583D97}"/>
              </a:ext>
              <a:ext uri="{C183D7F6-B498-43B3-948B-1728B52AA6E4}">
                <adec:decorative xmlns:adec="http://schemas.microsoft.com/office/drawing/2017/decorative" val="1"/>
              </a:ext>
            </a:extLst>
          </p:cNvPr>
          <p:cNvSpPr/>
          <p:nvPr/>
        </p:nvSpPr>
        <p:spPr>
          <a:xfrm rot="20802852">
            <a:off x="7306959" y="159837"/>
            <a:ext cx="129253" cy="129235"/>
          </a:xfrm>
          <a:custGeom>
            <a:avLst/>
            <a:gdLst>
              <a:gd name="connsiteX0" fmla="*/ 124987 w 124987"/>
              <a:gd name="connsiteY0" fmla="*/ 62485 h 124969"/>
              <a:gd name="connsiteX1" fmla="*/ 62494 w 124987"/>
              <a:gd name="connsiteY1" fmla="*/ 124969 h 124969"/>
              <a:gd name="connsiteX2" fmla="*/ 0 w 124987"/>
              <a:gd name="connsiteY2" fmla="*/ 62485 h 124969"/>
              <a:gd name="connsiteX3" fmla="*/ 62494 w 124987"/>
              <a:gd name="connsiteY3" fmla="*/ 0 h 124969"/>
              <a:gd name="connsiteX4" fmla="*/ 124987 w 124987"/>
              <a:gd name="connsiteY4" fmla="*/ 62485 h 12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87" h="124969">
                <a:moveTo>
                  <a:pt x="124987" y="62485"/>
                </a:moveTo>
                <a:cubicBezTo>
                  <a:pt x="124987" y="96994"/>
                  <a:pt x="97008" y="124969"/>
                  <a:pt x="62494" y="124969"/>
                </a:cubicBezTo>
                <a:cubicBezTo>
                  <a:pt x="27979" y="124969"/>
                  <a:pt x="0" y="96994"/>
                  <a:pt x="0" y="62485"/>
                </a:cubicBezTo>
                <a:cubicBezTo>
                  <a:pt x="0" y="27975"/>
                  <a:pt x="27979" y="0"/>
                  <a:pt x="62494" y="0"/>
                </a:cubicBezTo>
                <a:cubicBezTo>
                  <a:pt x="97008" y="0"/>
                  <a:pt x="124987" y="27975"/>
                  <a:pt x="124987" y="62485"/>
                </a:cubicBezTo>
                <a:close/>
              </a:path>
            </a:pathLst>
          </a:custGeom>
          <a:solidFill>
            <a:srgbClr val="399996"/>
          </a:solidFill>
          <a:ln w="6246" cap="flat">
            <a:noFill/>
            <a:prstDash val="solid"/>
            <a:miter/>
          </a:ln>
        </p:spPr>
        <p:txBody>
          <a:bodyPr rtlCol="0" anchor="ctr"/>
          <a:lstStyle/>
          <a:p>
            <a:endParaRPr lang="en-GB" sz="2400"/>
          </a:p>
        </p:txBody>
      </p:sp>
      <p:sp>
        <p:nvSpPr>
          <p:cNvPr id="29" name="Freeform 28">
            <a:extLst>
              <a:ext uri="{FF2B5EF4-FFF2-40B4-BE49-F238E27FC236}">
                <a16:creationId xmlns:a16="http://schemas.microsoft.com/office/drawing/2014/main" id="{EFF5D08B-C7AB-A32B-05FC-CD4CC2794E8A}"/>
              </a:ext>
              <a:ext uri="{C183D7F6-B498-43B3-948B-1728B52AA6E4}">
                <adec:decorative xmlns:adec="http://schemas.microsoft.com/office/drawing/2017/decorative" val="1"/>
              </a:ext>
            </a:extLst>
          </p:cNvPr>
          <p:cNvSpPr/>
          <p:nvPr/>
        </p:nvSpPr>
        <p:spPr>
          <a:xfrm rot="21046898">
            <a:off x="7268053" y="4401594"/>
            <a:ext cx="127151" cy="127132"/>
          </a:xfrm>
          <a:custGeom>
            <a:avLst/>
            <a:gdLst>
              <a:gd name="connsiteX0" fmla="*/ 124994 w 124993"/>
              <a:gd name="connsiteY0" fmla="*/ 62488 h 124975"/>
              <a:gd name="connsiteX1" fmla="*/ 62497 w 124993"/>
              <a:gd name="connsiteY1" fmla="*/ 124976 h 124975"/>
              <a:gd name="connsiteX2" fmla="*/ 0 w 124993"/>
              <a:gd name="connsiteY2" fmla="*/ 62488 h 124975"/>
              <a:gd name="connsiteX3" fmla="*/ 62497 w 124993"/>
              <a:gd name="connsiteY3" fmla="*/ 0 h 124975"/>
              <a:gd name="connsiteX4" fmla="*/ 124994 w 124993"/>
              <a:gd name="connsiteY4" fmla="*/ 62488 h 12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93" h="124975">
                <a:moveTo>
                  <a:pt x="124994" y="62488"/>
                </a:moveTo>
                <a:cubicBezTo>
                  <a:pt x="124994" y="96999"/>
                  <a:pt x="97013" y="124976"/>
                  <a:pt x="62497" y="124976"/>
                </a:cubicBezTo>
                <a:cubicBezTo>
                  <a:pt x="27981" y="124976"/>
                  <a:pt x="0" y="96999"/>
                  <a:pt x="0" y="62488"/>
                </a:cubicBezTo>
                <a:cubicBezTo>
                  <a:pt x="0" y="27977"/>
                  <a:pt x="27981" y="0"/>
                  <a:pt x="62497" y="0"/>
                </a:cubicBezTo>
                <a:cubicBezTo>
                  <a:pt x="97013" y="0"/>
                  <a:pt x="124994" y="27977"/>
                  <a:pt x="124994" y="62488"/>
                </a:cubicBezTo>
                <a:close/>
              </a:path>
            </a:pathLst>
          </a:custGeom>
          <a:solidFill>
            <a:srgbClr val="FBAF3F"/>
          </a:solidFill>
          <a:ln w="6246" cap="flat">
            <a:noFill/>
            <a:prstDash val="solid"/>
            <a:miter/>
          </a:ln>
        </p:spPr>
        <p:txBody>
          <a:bodyPr rtlCol="0" anchor="ctr"/>
          <a:lstStyle/>
          <a:p>
            <a:endParaRPr lang="en-GB" sz="2400"/>
          </a:p>
        </p:txBody>
      </p:sp>
      <p:sp>
        <p:nvSpPr>
          <p:cNvPr id="37" name="Freeform 36">
            <a:extLst>
              <a:ext uri="{FF2B5EF4-FFF2-40B4-BE49-F238E27FC236}">
                <a16:creationId xmlns:a16="http://schemas.microsoft.com/office/drawing/2014/main" id="{EFDB7B74-BF50-E885-E2A2-A6AF8FB52353}"/>
              </a:ext>
              <a:ext uri="{C183D7F6-B498-43B3-948B-1728B52AA6E4}">
                <adec:decorative xmlns:adec="http://schemas.microsoft.com/office/drawing/2017/decorative" val="1"/>
              </a:ext>
            </a:extLst>
          </p:cNvPr>
          <p:cNvSpPr/>
          <p:nvPr/>
        </p:nvSpPr>
        <p:spPr>
          <a:xfrm rot="20802852">
            <a:off x="6922409" y="576003"/>
            <a:ext cx="309967" cy="309923"/>
          </a:xfrm>
          <a:custGeom>
            <a:avLst/>
            <a:gdLst>
              <a:gd name="connsiteX0" fmla="*/ 232476 w 232475"/>
              <a:gd name="connsiteY0" fmla="*/ 116221 h 232442"/>
              <a:gd name="connsiteX1" fmla="*/ 116238 w 232475"/>
              <a:gd name="connsiteY1" fmla="*/ 232442 h 232442"/>
              <a:gd name="connsiteX2" fmla="*/ 0 w 232475"/>
              <a:gd name="connsiteY2" fmla="*/ 116221 h 232442"/>
              <a:gd name="connsiteX3" fmla="*/ 116238 w 232475"/>
              <a:gd name="connsiteY3" fmla="*/ 0 h 232442"/>
              <a:gd name="connsiteX4" fmla="*/ 232476 w 232475"/>
              <a:gd name="connsiteY4" fmla="*/ 116221 h 232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75" h="232442">
                <a:moveTo>
                  <a:pt x="232476" y="116221"/>
                </a:moveTo>
                <a:cubicBezTo>
                  <a:pt x="232476" y="180408"/>
                  <a:pt x="180434" y="232442"/>
                  <a:pt x="116238" y="232442"/>
                </a:cubicBezTo>
                <a:cubicBezTo>
                  <a:pt x="52041" y="232442"/>
                  <a:pt x="0" y="180408"/>
                  <a:pt x="0" y="116221"/>
                </a:cubicBezTo>
                <a:cubicBezTo>
                  <a:pt x="0" y="52034"/>
                  <a:pt x="52041" y="0"/>
                  <a:pt x="116238" y="0"/>
                </a:cubicBezTo>
                <a:cubicBezTo>
                  <a:pt x="180434" y="0"/>
                  <a:pt x="232476" y="52034"/>
                  <a:pt x="232476" y="116221"/>
                </a:cubicBezTo>
                <a:close/>
              </a:path>
            </a:pathLst>
          </a:custGeom>
          <a:solidFill>
            <a:srgbClr val="EC008B"/>
          </a:solidFill>
          <a:ln w="6246" cap="flat">
            <a:noFill/>
            <a:prstDash val="solid"/>
            <a:miter/>
          </a:ln>
        </p:spPr>
        <p:txBody>
          <a:bodyPr rtlCol="0" anchor="ctr"/>
          <a:lstStyle/>
          <a:p>
            <a:endParaRPr lang="en-GB" sz="2400"/>
          </a:p>
        </p:txBody>
      </p:sp>
      <p:sp>
        <p:nvSpPr>
          <p:cNvPr id="38" name="Freeform 37">
            <a:extLst>
              <a:ext uri="{FF2B5EF4-FFF2-40B4-BE49-F238E27FC236}">
                <a16:creationId xmlns:a16="http://schemas.microsoft.com/office/drawing/2014/main" id="{13CF5B4F-43CF-0ED5-C670-1FED91D4B427}"/>
              </a:ext>
              <a:ext uri="{C183D7F6-B498-43B3-948B-1728B52AA6E4}">
                <adec:decorative xmlns:adec="http://schemas.microsoft.com/office/drawing/2017/decorative" val="1"/>
              </a:ext>
            </a:extLst>
          </p:cNvPr>
          <p:cNvSpPr/>
          <p:nvPr/>
        </p:nvSpPr>
        <p:spPr>
          <a:xfrm>
            <a:off x="7441896" y="5033525"/>
            <a:ext cx="309985" cy="309935"/>
          </a:xfrm>
          <a:custGeom>
            <a:avLst/>
            <a:gdLst>
              <a:gd name="connsiteX0" fmla="*/ 232490 w 232489"/>
              <a:gd name="connsiteY0" fmla="*/ 116226 h 232451"/>
              <a:gd name="connsiteX1" fmla="*/ 116248 w 232489"/>
              <a:gd name="connsiteY1" fmla="*/ 0 h 232451"/>
              <a:gd name="connsiteX2" fmla="*/ 6 w 232489"/>
              <a:gd name="connsiteY2" fmla="*/ 116226 h 232451"/>
              <a:gd name="connsiteX3" fmla="*/ 116248 w 232489"/>
              <a:gd name="connsiteY3" fmla="*/ 232451 h 232451"/>
              <a:gd name="connsiteX4" fmla="*/ 232490 w 232489"/>
              <a:gd name="connsiteY4" fmla="*/ 116226 h 232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89" h="232451">
                <a:moveTo>
                  <a:pt x="232490" y="116226"/>
                </a:moveTo>
                <a:cubicBezTo>
                  <a:pt x="232490" y="51864"/>
                  <a:pt x="179993" y="0"/>
                  <a:pt x="116248" y="0"/>
                </a:cubicBezTo>
                <a:cubicBezTo>
                  <a:pt x="52502" y="0"/>
                  <a:pt x="6" y="52489"/>
                  <a:pt x="6" y="116226"/>
                </a:cubicBezTo>
                <a:cubicBezTo>
                  <a:pt x="-619" y="180587"/>
                  <a:pt x="51877" y="232451"/>
                  <a:pt x="116248" y="232451"/>
                </a:cubicBezTo>
                <a:cubicBezTo>
                  <a:pt x="181243" y="232451"/>
                  <a:pt x="232490" y="179962"/>
                  <a:pt x="232490" y="116226"/>
                </a:cubicBezTo>
                <a:close/>
              </a:path>
            </a:pathLst>
          </a:custGeom>
          <a:solidFill>
            <a:srgbClr val="38B449"/>
          </a:solidFill>
          <a:ln w="6246" cap="flat">
            <a:noFill/>
            <a:prstDash val="solid"/>
            <a:miter/>
          </a:ln>
        </p:spPr>
        <p:txBody>
          <a:bodyPr rtlCol="0" anchor="ctr"/>
          <a:lstStyle/>
          <a:p>
            <a:endParaRPr lang="en-GB" sz="2400"/>
          </a:p>
        </p:txBody>
      </p:sp>
      <p:grpSp>
        <p:nvGrpSpPr>
          <p:cNvPr id="63" name="Group 62">
            <a:extLst>
              <a:ext uri="{FF2B5EF4-FFF2-40B4-BE49-F238E27FC236}">
                <a16:creationId xmlns:a16="http://schemas.microsoft.com/office/drawing/2014/main" id="{39F6AC73-02AD-BD96-3633-58BD13FCB284}"/>
              </a:ext>
              <a:ext uri="{C183D7F6-B498-43B3-948B-1728B52AA6E4}">
                <adec:decorative xmlns:adec="http://schemas.microsoft.com/office/drawing/2017/decorative" val="1"/>
              </a:ext>
            </a:extLst>
          </p:cNvPr>
          <p:cNvGrpSpPr/>
          <p:nvPr/>
        </p:nvGrpSpPr>
        <p:grpSpPr>
          <a:xfrm>
            <a:off x="6830327" y="5588793"/>
            <a:ext cx="1043213" cy="1098489"/>
            <a:chOff x="5122745" y="4191594"/>
            <a:chExt cx="782410" cy="823867"/>
          </a:xfrm>
        </p:grpSpPr>
        <p:sp>
          <p:nvSpPr>
            <p:cNvPr id="31" name="Freeform 30">
              <a:extLst>
                <a:ext uri="{FF2B5EF4-FFF2-40B4-BE49-F238E27FC236}">
                  <a16:creationId xmlns:a16="http://schemas.microsoft.com/office/drawing/2014/main" id="{CA188C3E-B67E-76D5-BBD2-88D036911820}"/>
                </a:ext>
              </a:extLst>
            </p:cNvPr>
            <p:cNvSpPr/>
            <p:nvPr/>
          </p:nvSpPr>
          <p:spPr>
            <a:xfrm flipH="1" flipV="1">
              <a:off x="5122745" y="4645276"/>
              <a:ext cx="370596" cy="370185"/>
            </a:xfrm>
            <a:custGeom>
              <a:avLst/>
              <a:gdLst>
                <a:gd name="connsiteX0" fmla="*/ 646207 w 646206"/>
                <a:gd name="connsiteY0" fmla="*/ 323057 h 645489"/>
                <a:gd name="connsiteX1" fmla="*/ 323103 w 646206"/>
                <a:gd name="connsiteY1" fmla="*/ 0 h 645489"/>
                <a:gd name="connsiteX2" fmla="*/ 0 w 646206"/>
                <a:gd name="connsiteY2" fmla="*/ 323057 h 645489"/>
                <a:gd name="connsiteX3" fmla="*/ 0 w 646206"/>
                <a:gd name="connsiteY3" fmla="*/ 333680 h 645489"/>
                <a:gd name="connsiteX4" fmla="*/ 346227 w 646206"/>
                <a:gd name="connsiteY4" fmla="*/ 645489 h 645489"/>
                <a:gd name="connsiteX5" fmla="*/ 646207 w 646206"/>
                <a:gd name="connsiteY5" fmla="*/ 323057 h 64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206" h="645489">
                  <a:moveTo>
                    <a:pt x="646207" y="323057"/>
                  </a:moveTo>
                  <a:cubicBezTo>
                    <a:pt x="646207" y="144345"/>
                    <a:pt x="501217" y="0"/>
                    <a:pt x="323103" y="0"/>
                  </a:cubicBezTo>
                  <a:cubicBezTo>
                    <a:pt x="144990" y="0"/>
                    <a:pt x="0" y="144345"/>
                    <a:pt x="0" y="323057"/>
                  </a:cubicBezTo>
                  <a:cubicBezTo>
                    <a:pt x="0" y="326806"/>
                    <a:pt x="0" y="329931"/>
                    <a:pt x="0" y="333680"/>
                  </a:cubicBezTo>
                  <a:cubicBezTo>
                    <a:pt x="156240" y="381795"/>
                    <a:pt x="282481" y="496770"/>
                    <a:pt x="346227" y="645489"/>
                  </a:cubicBezTo>
                  <a:cubicBezTo>
                    <a:pt x="513716" y="633616"/>
                    <a:pt x="646207" y="493646"/>
                    <a:pt x="646207" y="323057"/>
                  </a:cubicBezTo>
                  <a:close/>
                </a:path>
              </a:pathLst>
            </a:custGeom>
            <a:solidFill>
              <a:srgbClr val="652D90"/>
            </a:solidFill>
            <a:ln w="6246" cap="flat">
              <a:noFill/>
              <a:prstDash val="solid"/>
              <a:miter/>
            </a:ln>
          </p:spPr>
          <p:txBody>
            <a:bodyPr rtlCol="0" anchor="ctr"/>
            <a:lstStyle/>
            <a:p>
              <a:endParaRPr lang="en-GB" sz="2400"/>
            </a:p>
          </p:txBody>
        </p:sp>
        <p:sp>
          <p:nvSpPr>
            <p:cNvPr id="33" name="Freeform 32">
              <a:extLst>
                <a:ext uri="{FF2B5EF4-FFF2-40B4-BE49-F238E27FC236}">
                  <a16:creationId xmlns:a16="http://schemas.microsoft.com/office/drawing/2014/main" id="{EC8C5FE9-BC12-7CC5-C040-BAEE76FAE2D4}"/>
                </a:ext>
              </a:extLst>
            </p:cNvPr>
            <p:cNvSpPr/>
            <p:nvPr/>
          </p:nvSpPr>
          <p:spPr>
            <a:xfrm flipH="1" flipV="1">
              <a:off x="5187976" y="4191594"/>
              <a:ext cx="212179" cy="218240"/>
            </a:xfrm>
            <a:custGeom>
              <a:avLst/>
              <a:gdLst>
                <a:gd name="connsiteX0" fmla="*/ 0 w 369975"/>
                <a:gd name="connsiteY0" fmla="*/ 254946 h 380544"/>
                <a:gd name="connsiteX1" fmla="*/ 179363 w 369975"/>
                <a:gd name="connsiteY1" fmla="*/ 380545 h 380544"/>
                <a:gd name="connsiteX2" fmla="*/ 369975 w 369975"/>
                <a:gd name="connsiteY2" fmla="*/ 189960 h 380544"/>
                <a:gd name="connsiteX3" fmla="*/ 193112 w 369975"/>
                <a:gd name="connsiteY3" fmla="*/ 0 h 380544"/>
                <a:gd name="connsiteX4" fmla="*/ 0 w 369975"/>
                <a:gd name="connsiteY4" fmla="*/ 254946 h 380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975" h="380544">
                  <a:moveTo>
                    <a:pt x="0" y="254946"/>
                  </a:moveTo>
                  <a:cubicBezTo>
                    <a:pt x="26248" y="328056"/>
                    <a:pt x="96869" y="380545"/>
                    <a:pt x="179363" y="380545"/>
                  </a:cubicBezTo>
                  <a:cubicBezTo>
                    <a:pt x="284981" y="380545"/>
                    <a:pt x="369975" y="295563"/>
                    <a:pt x="369975" y="189960"/>
                  </a:cubicBezTo>
                  <a:cubicBezTo>
                    <a:pt x="369975" y="89356"/>
                    <a:pt x="291856" y="6874"/>
                    <a:pt x="193112" y="0"/>
                  </a:cubicBezTo>
                  <a:cubicBezTo>
                    <a:pt x="154990" y="103103"/>
                    <a:pt x="86869" y="191210"/>
                    <a:pt x="0" y="254946"/>
                  </a:cubicBezTo>
                  <a:close/>
                </a:path>
              </a:pathLst>
            </a:custGeom>
            <a:solidFill>
              <a:srgbClr val="EC008B"/>
            </a:solidFill>
            <a:ln w="6246" cap="flat">
              <a:noFill/>
              <a:prstDash val="solid"/>
              <a:miter/>
            </a:ln>
          </p:spPr>
          <p:txBody>
            <a:bodyPr rtlCol="0" anchor="ctr"/>
            <a:lstStyle/>
            <a:p>
              <a:endParaRPr lang="en-GB" sz="2400"/>
            </a:p>
          </p:txBody>
        </p:sp>
        <p:sp>
          <p:nvSpPr>
            <p:cNvPr id="42" name="Freeform 41">
              <a:extLst>
                <a:ext uri="{FF2B5EF4-FFF2-40B4-BE49-F238E27FC236}">
                  <a16:creationId xmlns:a16="http://schemas.microsoft.com/office/drawing/2014/main" id="{9A118E1F-4B6F-E224-303F-BA0AD5AF4EA3}"/>
                </a:ext>
              </a:extLst>
            </p:cNvPr>
            <p:cNvSpPr/>
            <p:nvPr/>
          </p:nvSpPr>
          <p:spPr>
            <a:xfrm flipH="1" flipV="1">
              <a:off x="5294782" y="4644559"/>
              <a:ext cx="198559" cy="179538"/>
            </a:xfrm>
            <a:custGeom>
              <a:avLst/>
              <a:gdLst>
                <a:gd name="connsiteX0" fmla="*/ 0 w 346226"/>
                <a:gd name="connsiteY0" fmla="*/ 0 h 313059"/>
                <a:gd name="connsiteX1" fmla="*/ 323103 w 346226"/>
                <a:gd name="connsiteY1" fmla="*/ 313059 h 313059"/>
                <a:gd name="connsiteX2" fmla="*/ 346227 w 346226"/>
                <a:gd name="connsiteY2" fmla="*/ 312434 h 313059"/>
                <a:gd name="connsiteX3" fmla="*/ 0 w 346226"/>
                <a:gd name="connsiteY3" fmla="*/ 0 h 313059"/>
              </a:gdLst>
              <a:ahLst/>
              <a:cxnLst>
                <a:cxn ang="0">
                  <a:pos x="connsiteX0" y="connsiteY0"/>
                </a:cxn>
                <a:cxn ang="0">
                  <a:pos x="connsiteX1" y="connsiteY1"/>
                </a:cxn>
                <a:cxn ang="0">
                  <a:pos x="connsiteX2" y="connsiteY2"/>
                </a:cxn>
                <a:cxn ang="0">
                  <a:pos x="connsiteX3" y="connsiteY3"/>
                </a:cxn>
              </a:cxnLst>
              <a:rect l="l" t="t" r="r" b="b"/>
              <a:pathLst>
                <a:path w="346226" h="313059">
                  <a:moveTo>
                    <a:pt x="0" y="0"/>
                  </a:moveTo>
                  <a:cubicBezTo>
                    <a:pt x="5625" y="173714"/>
                    <a:pt x="148115" y="313059"/>
                    <a:pt x="323103" y="313059"/>
                  </a:cubicBezTo>
                  <a:cubicBezTo>
                    <a:pt x="330603" y="313059"/>
                    <a:pt x="338727" y="312434"/>
                    <a:pt x="346227" y="312434"/>
                  </a:cubicBezTo>
                  <a:cubicBezTo>
                    <a:pt x="282481" y="163091"/>
                    <a:pt x="156240" y="48115"/>
                    <a:pt x="0" y="0"/>
                  </a:cubicBezTo>
                  <a:close/>
                </a:path>
              </a:pathLst>
            </a:custGeom>
            <a:solidFill>
              <a:srgbClr val="171B52"/>
            </a:solidFill>
            <a:ln w="6246" cap="flat">
              <a:noFill/>
              <a:prstDash val="solid"/>
              <a:miter/>
            </a:ln>
          </p:spPr>
          <p:txBody>
            <a:bodyPr rtlCol="0" anchor="ctr"/>
            <a:lstStyle/>
            <a:p>
              <a:endParaRPr lang="en-GB" sz="2400"/>
            </a:p>
          </p:txBody>
        </p:sp>
        <p:sp>
          <p:nvSpPr>
            <p:cNvPr id="43" name="Freeform 42">
              <a:extLst>
                <a:ext uri="{FF2B5EF4-FFF2-40B4-BE49-F238E27FC236}">
                  <a16:creationId xmlns:a16="http://schemas.microsoft.com/office/drawing/2014/main" id="{AF4D50C9-D641-FD7F-B169-C65467E637DE}"/>
                </a:ext>
              </a:extLst>
            </p:cNvPr>
            <p:cNvSpPr/>
            <p:nvPr/>
          </p:nvSpPr>
          <p:spPr>
            <a:xfrm flipH="1" flipV="1">
              <a:off x="5289047" y="4263624"/>
              <a:ext cx="117559" cy="146569"/>
            </a:xfrm>
            <a:custGeom>
              <a:avLst/>
              <a:gdLst>
                <a:gd name="connsiteX0" fmla="*/ 0 w 204986"/>
                <a:gd name="connsiteY0" fmla="*/ 190585 h 255571"/>
                <a:gd name="connsiteX1" fmla="*/ 11249 w 204986"/>
                <a:gd name="connsiteY1" fmla="*/ 255571 h 255571"/>
                <a:gd name="connsiteX2" fmla="*/ 204986 w 204986"/>
                <a:gd name="connsiteY2" fmla="*/ 625 h 255571"/>
                <a:gd name="connsiteX3" fmla="*/ 190612 w 204986"/>
                <a:gd name="connsiteY3" fmla="*/ 0 h 255571"/>
                <a:gd name="connsiteX4" fmla="*/ 0 w 204986"/>
                <a:gd name="connsiteY4" fmla="*/ 190585 h 255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986" h="255571">
                  <a:moveTo>
                    <a:pt x="0" y="190585"/>
                  </a:moveTo>
                  <a:cubicBezTo>
                    <a:pt x="0" y="213705"/>
                    <a:pt x="3750" y="235575"/>
                    <a:pt x="11249" y="255571"/>
                  </a:cubicBezTo>
                  <a:cubicBezTo>
                    <a:pt x="98743" y="191835"/>
                    <a:pt x="166864" y="103728"/>
                    <a:pt x="204986" y="625"/>
                  </a:cubicBezTo>
                  <a:cubicBezTo>
                    <a:pt x="200611" y="0"/>
                    <a:pt x="195612" y="0"/>
                    <a:pt x="190612" y="0"/>
                  </a:cubicBezTo>
                  <a:cubicBezTo>
                    <a:pt x="85619" y="0"/>
                    <a:pt x="0" y="84982"/>
                    <a:pt x="0" y="190585"/>
                  </a:cubicBezTo>
                  <a:close/>
                </a:path>
              </a:pathLst>
            </a:custGeom>
            <a:solidFill>
              <a:srgbClr val="30034E"/>
            </a:solidFill>
            <a:ln w="6246" cap="flat">
              <a:noFill/>
              <a:prstDash val="solid"/>
              <a:miter/>
            </a:ln>
          </p:spPr>
          <p:txBody>
            <a:bodyPr rtlCol="0" anchor="ctr"/>
            <a:lstStyle/>
            <a:p>
              <a:endParaRPr lang="en-GB" sz="2400"/>
            </a:p>
          </p:txBody>
        </p:sp>
        <p:sp>
          <p:nvSpPr>
            <p:cNvPr id="60" name="Freeform 59">
              <a:extLst>
                <a:ext uri="{FF2B5EF4-FFF2-40B4-BE49-F238E27FC236}">
                  <a16:creationId xmlns:a16="http://schemas.microsoft.com/office/drawing/2014/main" id="{46EB9371-01AD-D79A-4104-06097784E7D5}"/>
                </a:ext>
              </a:extLst>
            </p:cNvPr>
            <p:cNvSpPr/>
            <p:nvPr userDrawn="1"/>
          </p:nvSpPr>
          <p:spPr>
            <a:xfrm flipH="1" flipV="1">
              <a:off x="5269335" y="4202344"/>
              <a:ext cx="635820" cy="635729"/>
            </a:xfrm>
            <a:custGeom>
              <a:avLst/>
              <a:gdLst>
                <a:gd name="connsiteX0" fmla="*/ 718077 w 1108675"/>
                <a:gd name="connsiteY0" fmla="*/ 24370 h 1108516"/>
                <a:gd name="connsiteX1" fmla="*/ 554338 w 1108675"/>
                <a:gd name="connsiteY1" fmla="*/ 0 h 1108516"/>
                <a:gd name="connsiteX2" fmla="*/ 0 w 1108675"/>
                <a:gd name="connsiteY2" fmla="*/ 554258 h 1108516"/>
                <a:gd name="connsiteX3" fmla="*/ 554338 w 1108675"/>
                <a:gd name="connsiteY3" fmla="*/ 1108516 h 1108516"/>
                <a:gd name="connsiteX4" fmla="*/ 880566 w 1108675"/>
                <a:gd name="connsiteY4" fmla="*/ 1002289 h 1108516"/>
                <a:gd name="connsiteX5" fmla="*/ 869317 w 1108675"/>
                <a:gd name="connsiteY5" fmla="*/ 937302 h 1108516"/>
                <a:gd name="connsiteX6" fmla="*/ 1059929 w 1108675"/>
                <a:gd name="connsiteY6" fmla="*/ 746718 h 1108516"/>
                <a:gd name="connsiteX7" fmla="*/ 1074303 w 1108675"/>
                <a:gd name="connsiteY7" fmla="*/ 747343 h 1108516"/>
                <a:gd name="connsiteX8" fmla="*/ 1108676 w 1108675"/>
                <a:gd name="connsiteY8" fmla="*/ 554258 h 1108516"/>
                <a:gd name="connsiteX9" fmla="*/ 1064304 w 1108675"/>
                <a:gd name="connsiteY9" fmla="*/ 336804 h 1108516"/>
                <a:gd name="connsiteX10" fmla="*/ 1041180 w 1108675"/>
                <a:gd name="connsiteY10" fmla="*/ 337429 h 1108516"/>
                <a:gd name="connsiteX11" fmla="*/ 718077 w 1108675"/>
                <a:gd name="connsiteY11" fmla="*/ 24370 h 1108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8675" h="1108516">
                  <a:moveTo>
                    <a:pt x="718077" y="24370"/>
                  </a:moveTo>
                  <a:cubicBezTo>
                    <a:pt x="666205" y="8123"/>
                    <a:pt x="611209" y="0"/>
                    <a:pt x="554338" y="0"/>
                  </a:cubicBezTo>
                  <a:cubicBezTo>
                    <a:pt x="248108" y="0"/>
                    <a:pt x="0" y="248073"/>
                    <a:pt x="0" y="554258"/>
                  </a:cubicBezTo>
                  <a:cubicBezTo>
                    <a:pt x="0" y="860444"/>
                    <a:pt x="248733" y="1108516"/>
                    <a:pt x="554338" y="1108516"/>
                  </a:cubicBezTo>
                  <a:cubicBezTo>
                    <a:pt x="676205" y="1108516"/>
                    <a:pt x="788697" y="1069150"/>
                    <a:pt x="880566" y="1002289"/>
                  </a:cubicBezTo>
                  <a:cubicBezTo>
                    <a:pt x="873066" y="982293"/>
                    <a:pt x="869317" y="960423"/>
                    <a:pt x="869317" y="937302"/>
                  </a:cubicBezTo>
                  <a:cubicBezTo>
                    <a:pt x="869317" y="831700"/>
                    <a:pt x="954936" y="746718"/>
                    <a:pt x="1059929" y="746718"/>
                  </a:cubicBezTo>
                  <a:cubicBezTo>
                    <a:pt x="1064929" y="746718"/>
                    <a:pt x="1069303" y="746718"/>
                    <a:pt x="1074303" y="747343"/>
                  </a:cubicBezTo>
                  <a:cubicBezTo>
                    <a:pt x="1096801" y="687355"/>
                    <a:pt x="1108676" y="622369"/>
                    <a:pt x="1108676" y="554258"/>
                  </a:cubicBezTo>
                  <a:cubicBezTo>
                    <a:pt x="1108676" y="476775"/>
                    <a:pt x="1093052" y="403665"/>
                    <a:pt x="1064304" y="336804"/>
                  </a:cubicBezTo>
                  <a:cubicBezTo>
                    <a:pt x="1056804" y="337429"/>
                    <a:pt x="1049305" y="337429"/>
                    <a:pt x="1041180" y="337429"/>
                  </a:cubicBezTo>
                  <a:cubicBezTo>
                    <a:pt x="866192" y="336804"/>
                    <a:pt x="723701" y="198083"/>
                    <a:pt x="718077" y="24370"/>
                  </a:cubicBezTo>
                  <a:close/>
                </a:path>
              </a:pathLst>
            </a:custGeom>
            <a:solidFill>
              <a:srgbClr val="399996"/>
            </a:solidFill>
            <a:ln w="6246" cap="flat">
              <a:noFill/>
              <a:prstDash val="solid"/>
              <a:miter/>
            </a:ln>
          </p:spPr>
          <p:txBody>
            <a:bodyPr rtlCol="0" anchor="ctr"/>
            <a:lstStyle/>
            <a:p>
              <a:endParaRPr lang="en-GB" sz="2400"/>
            </a:p>
          </p:txBody>
        </p:sp>
      </p:grpSp>
      <p:grpSp>
        <p:nvGrpSpPr>
          <p:cNvPr id="64" name="Group 63">
            <a:extLst>
              <a:ext uri="{FF2B5EF4-FFF2-40B4-BE49-F238E27FC236}">
                <a16:creationId xmlns:a16="http://schemas.microsoft.com/office/drawing/2014/main" id="{7531E2C8-78A6-6798-B246-5D36B1A0456E}"/>
              </a:ext>
              <a:ext uri="{C183D7F6-B498-43B3-948B-1728B52AA6E4}">
                <adec:decorative xmlns:adec="http://schemas.microsoft.com/office/drawing/2017/decorative" val="1"/>
              </a:ext>
            </a:extLst>
          </p:cNvPr>
          <p:cNvGrpSpPr/>
          <p:nvPr/>
        </p:nvGrpSpPr>
        <p:grpSpPr>
          <a:xfrm>
            <a:off x="7026981" y="3025350"/>
            <a:ext cx="845776" cy="906476"/>
            <a:chOff x="5270236" y="2269012"/>
            <a:chExt cx="634332" cy="679857"/>
          </a:xfrm>
        </p:grpSpPr>
        <p:sp>
          <p:nvSpPr>
            <p:cNvPr id="30" name="Freeform 29">
              <a:extLst>
                <a:ext uri="{FF2B5EF4-FFF2-40B4-BE49-F238E27FC236}">
                  <a16:creationId xmlns:a16="http://schemas.microsoft.com/office/drawing/2014/main" id="{ECC38C61-3197-6F6C-0103-26CCF51730D7}"/>
                </a:ext>
              </a:extLst>
            </p:cNvPr>
            <p:cNvSpPr/>
            <p:nvPr/>
          </p:nvSpPr>
          <p:spPr>
            <a:xfrm>
              <a:off x="5270236" y="2269012"/>
              <a:ext cx="312479" cy="311809"/>
            </a:xfrm>
            <a:custGeom>
              <a:avLst/>
              <a:gdLst>
                <a:gd name="connsiteX0" fmla="*/ 156865 w 312479"/>
                <a:gd name="connsiteY0" fmla="*/ 311809 h 311809"/>
                <a:gd name="connsiteX1" fmla="*/ 181863 w 312479"/>
                <a:gd name="connsiteY1" fmla="*/ 309935 h 311809"/>
                <a:gd name="connsiteX2" fmla="*/ 308104 w 312479"/>
                <a:gd name="connsiteY2" fmla="*/ 193084 h 311809"/>
                <a:gd name="connsiteX3" fmla="*/ 312479 w 312479"/>
                <a:gd name="connsiteY3" fmla="*/ 156217 h 311809"/>
                <a:gd name="connsiteX4" fmla="*/ 156240 w 312479"/>
                <a:gd name="connsiteY4" fmla="*/ 0 h 311809"/>
                <a:gd name="connsiteX5" fmla="*/ 0 w 312479"/>
                <a:gd name="connsiteY5" fmla="*/ 156217 h 311809"/>
                <a:gd name="connsiteX6" fmla="*/ 156865 w 312479"/>
                <a:gd name="connsiteY6" fmla="*/ 311809 h 31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79" h="311809">
                  <a:moveTo>
                    <a:pt x="156865" y="311809"/>
                  </a:moveTo>
                  <a:cubicBezTo>
                    <a:pt x="165614" y="311809"/>
                    <a:pt x="173738" y="311184"/>
                    <a:pt x="181863" y="309935"/>
                  </a:cubicBezTo>
                  <a:cubicBezTo>
                    <a:pt x="208111" y="256821"/>
                    <a:pt x="253108" y="214955"/>
                    <a:pt x="308104" y="193084"/>
                  </a:cubicBezTo>
                  <a:cubicBezTo>
                    <a:pt x="311229" y="181212"/>
                    <a:pt x="312479" y="168714"/>
                    <a:pt x="312479" y="156217"/>
                  </a:cubicBezTo>
                  <a:cubicBezTo>
                    <a:pt x="312479" y="69985"/>
                    <a:pt x="242484" y="0"/>
                    <a:pt x="156240" y="0"/>
                  </a:cubicBezTo>
                  <a:cubicBezTo>
                    <a:pt x="69995" y="0"/>
                    <a:pt x="0" y="69985"/>
                    <a:pt x="0" y="156217"/>
                  </a:cubicBezTo>
                  <a:cubicBezTo>
                    <a:pt x="0" y="242449"/>
                    <a:pt x="70620" y="311809"/>
                    <a:pt x="156865" y="311809"/>
                  </a:cubicBezTo>
                  <a:close/>
                </a:path>
              </a:pathLst>
            </a:custGeom>
            <a:solidFill>
              <a:srgbClr val="652D90"/>
            </a:solidFill>
            <a:ln w="6246" cap="flat">
              <a:noFill/>
              <a:prstDash val="solid"/>
              <a:miter/>
            </a:ln>
          </p:spPr>
          <p:txBody>
            <a:bodyPr rtlCol="0" anchor="ctr"/>
            <a:lstStyle/>
            <a:p>
              <a:endParaRPr lang="en-GB" sz="2400"/>
            </a:p>
          </p:txBody>
        </p:sp>
        <p:sp>
          <p:nvSpPr>
            <p:cNvPr id="36" name="Freeform 35">
              <a:extLst>
                <a:ext uri="{FF2B5EF4-FFF2-40B4-BE49-F238E27FC236}">
                  <a16:creationId xmlns:a16="http://schemas.microsoft.com/office/drawing/2014/main" id="{DAC3E99C-413E-645A-C438-55E405C38F51}"/>
                </a:ext>
              </a:extLst>
            </p:cNvPr>
            <p:cNvSpPr/>
            <p:nvPr/>
          </p:nvSpPr>
          <p:spPr>
            <a:xfrm>
              <a:off x="5438975" y="2813273"/>
              <a:ext cx="144990" cy="135596"/>
            </a:xfrm>
            <a:custGeom>
              <a:avLst/>
              <a:gdLst>
                <a:gd name="connsiteX0" fmla="*/ 27498 w 144990"/>
                <a:gd name="connsiteY0" fmla="*/ 0 h 135596"/>
                <a:gd name="connsiteX1" fmla="*/ 0 w 144990"/>
                <a:gd name="connsiteY1" fmla="*/ 58738 h 135596"/>
                <a:gd name="connsiteX2" fmla="*/ 76870 w 144990"/>
                <a:gd name="connsiteY2" fmla="*/ 135597 h 135596"/>
                <a:gd name="connsiteX3" fmla="*/ 144990 w 144990"/>
                <a:gd name="connsiteY3" fmla="*/ 93730 h 135596"/>
                <a:gd name="connsiteX4" fmla="*/ 27498 w 144990"/>
                <a:gd name="connsiteY4" fmla="*/ 0 h 135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90" h="135596">
                  <a:moveTo>
                    <a:pt x="27498" y="0"/>
                  </a:moveTo>
                  <a:cubicBezTo>
                    <a:pt x="10624" y="14372"/>
                    <a:pt x="0" y="34993"/>
                    <a:pt x="0" y="58738"/>
                  </a:cubicBezTo>
                  <a:cubicBezTo>
                    <a:pt x="0" y="101229"/>
                    <a:pt x="34373" y="135597"/>
                    <a:pt x="76870" y="135597"/>
                  </a:cubicBezTo>
                  <a:cubicBezTo>
                    <a:pt x="106868" y="135597"/>
                    <a:pt x="132491" y="118725"/>
                    <a:pt x="144990" y="93730"/>
                  </a:cubicBezTo>
                  <a:cubicBezTo>
                    <a:pt x="96869" y="76234"/>
                    <a:pt x="55621" y="43116"/>
                    <a:pt x="27498" y="0"/>
                  </a:cubicBezTo>
                  <a:close/>
                </a:path>
              </a:pathLst>
            </a:custGeom>
            <a:solidFill>
              <a:srgbClr val="EC008B"/>
            </a:solidFill>
            <a:ln w="6246" cap="flat">
              <a:noFill/>
              <a:prstDash val="solid"/>
              <a:miter/>
            </a:ln>
          </p:spPr>
          <p:txBody>
            <a:bodyPr rtlCol="0" anchor="ctr"/>
            <a:lstStyle/>
            <a:p>
              <a:endParaRPr lang="en-GB" sz="2400"/>
            </a:p>
          </p:txBody>
        </p:sp>
        <p:sp>
          <p:nvSpPr>
            <p:cNvPr id="45" name="Freeform 44">
              <a:extLst>
                <a:ext uri="{FF2B5EF4-FFF2-40B4-BE49-F238E27FC236}">
                  <a16:creationId xmlns:a16="http://schemas.microsoft.com/office/drawing/2014/main" id="{E4DE0AFD-7E2E-3759-DE8F-4C7E7274A123}"/>
                </a:ext>
              </a:extLst>
            </p:cNvPr>
            <p:cNvSpPr/>
            <p:nvPr/>
          </p:nvSpPr>
          <p:spPr>
            <a:xfrm>
              <a:off x="5452099" y="2462097"/>
              <a:ext cx="126241" cy="116850"/>
            </a:xfrm>
            <a:custGeom>
              <a:avLst/>
              <a:gdLst>
                <a:gd name="connsiteX0" fmla="*/ 0 w 126241"/>
                <a:gd name="connsiteY0" fmla="*/ 116850 h 116850"/>
                <a:gd name="connsiteX1" fmla="*/ 126242 w 126241"/>
                <a:gd name="connsiteY1" fmla="*/ 0 h 116850"/>
                <a:gd name="connsiteX2" fmla="*/ 0 w 126241"/>
                <a:gd name="connsiteY2" fmla="*/ 116850 h 116850"/>
              </a:gdLst>
              <a:ahLst/>
              <a:cxnLst>
                <a:cxn ang="0">
                  <a:pos x="connsiteX0" y="connsiteY0"/>
                </a:cxn>
                <a:cxn ang="0">
                  <a:pos x="connsiteX1" y="connsiteY1"/>
                </a:cxn>
                <a:cxn ang="0">
                  <a:pos x="connsiteX2" y="connsiteY2"/>
                </a:cxn>
              </a:cxnLst>
              <a:rect l="l" t="t" r="r" b="b"/>
              <a:pathLst>
                <a:path w="126241" h="116850">
                  <a:moveTo>
                    <a:pt x="0" y="116850"/>
                  </a:moveTo>
                  <a:cubicBezTo>
                    <a:pt x="61871" y="106853"/>
                    <a:pt x="111867" y="59987"/>
                    <a:pt x="126242" y="0"/>
                  </a:cubicBezTo>
                  <a:cubicBezTo>
                    <a:pt x="71245" y="21246"/>
                    <a:pt x="26248" y="63737"/>
                    <a:pt x="0" y="116850"/>
                  </a:cubicBezTo>
                  <a:close/>
                </a:path>
              </a:pathLst>
            </a:custGeom>
            <a:solidFill>
              <a:srgbClr val="081E82"/>
            </a:solidFill>
            <a:ln w="6246" cap="flat">
              <a:noFill/>
              <a:prstDash val="solid"/>
              <a:miter/>
            </a:ln>
          </p:spPr>
          <p:txBody>
            <a:bodyPr rtlCol="0" anchor="ctr"/>
            <a:lstStyle/>
            <a:p>
              <a:endParaRPr lang="en-GB" sz="2400"/>
            </a:p>
          </p:txBody>
        </p:sp>
        <p:sp>
          <p:nvSpPr>
            <p:cNvPr id="46" name="Freeform 45">
              <a:extLst>
                <a:ext uri="{FF2B5EF4-FFF2-40B4-BE49-F238E27FC236}">
                  <a16:creationId xmlns:a16="http://schemas.microsoft.com/office/drawing/2014/main" id="{08A32054-677F-4848-C784-5DA73FB4E5F7}"/>
                </a:ext>
              </a:extLst>
            </p:cNvPr>
            <p:cNvSpPr/>
            <p:nvPr/>
          </p:nvSpPr>
          <p:spPr>
            <a:xfrm>
              <a:off x="5467098" y="2795151"/>
              <a:ext cx="126866" cy="111851"/>
            </a:xfrm>
            <a:custGeom>
              <a:avLst/>
              <a:gdLst>
                <a:gd name="connsiteX0" fmla="*/ 49372 w 126866"/>
                <a:gd name="connsiteY0" fmla="*/ 0 h 111851"/>
                <a:gd name="connsiteX1" fmla="*/ 0 w 126866"/>
                <a:gd name="connsiteY1" fmla="*/ 18121 h 111851"/>
                <a:gd name="connsiteX2" fmla="*/ 118117 w 126866"/>
                <a:gd name="connsiteY2" fmla="*/ 111851 h 111851"/>
                <a:gd name="connsiteX3" fmla="*/ 126867 w 126866"/>
                <a:gd name="connsiteY3" fmla="*/ 76234 h 111851"/>
                <a:gd name="connsiteX4" fmla="*/ 49372 w 126866"/>
                <a:gd name="connsiteY4" fmla="*/ 0 h 111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66" h="111851">
                  <a:moveTo>
                    <a:pt x="49372" y="0"/>
                  </a:moveTo>
                  <a:cubicBezTo>
                    <a:pt x="30623" y="0"/>
                    <a:pt x="13124" y="6874"/>
                    <a:pt x="0" y="18121"/>
                  </a:cubicBezTo>
                  <a:cubicBezTo>
                    <a:pt x="28123" y="61237"/>
                    <a:pt x="69370" y="94355"/>
                    <a:pt x="118117" y="111851"/>
                  </a:cubicBezTo>
                  <a:cubicBezTo>
                    <a:pt x="123742" y="101229"/>
                    <a:pt x="126867" y="89356"/>
                    <a:pt x="126867" y="76234"/>
                  </a:cubicBezTo>
                  <a:cubicBezTo>
                    <a:pt x="126242" y="34368"/>
                    <a:pt x="91869" y="0"/>
                    <a:pt x="49372" y="0"/>
                  </a:cubicBezTo>
                  <a:close/>
                </a:path>
              </a:pathLst>
            </a:custGeom>
            <a:solidFill>
              <a:srgbClr val="00007C"/>
            </a:solidFill>
            <a:ln w="6246" cap="flat">
              <a:noFill/>
              <a:prstDash val="solid"/>
              <a:miter/>
            </a:ln>
          </p:spPr>
          <p:txBody>
            <a:bodyPr rtlCol="0" anchor="ctr"/>
            <a:lstStyle/>
            <a:p>
              <a:endParaRPr lang="en-GB" sz="2400"/>
            </a:p>
          </p:txBody>
        </p:sp>
        <p:sp>
          <p:nvSpPr>
            <p:cNvPr id="62" name="Freeform 61">
              <a:extLst>
                <a:ext uri="{FF2B5EF4-FFF2-40B4-BE49-F238E27FC236}">
                  <a16:creationId xmlns:a16="http://schemas.microsoft.com/office/drawing/2014/main" id="{F9834E30-12C0-3697-F290-5299384F0171}"/>
                </a:ext>
              </a:extLst>
            </p:cNvPr>
            <p:cNvSpPr/>
            <p:nvPr userDrawn="1"/>
          </p:nvSpPr>
          <p:spPr>
            <a:xfrm>
              <a:off x="5427726" y="2444600"/>
              <a:ext cx="476842" cy="477399"/>
            </a:xfrm>
            <a:custGeom>
              <a:avLst/>
              <a:gdLst>
                <a:gd name="connsiteX0" fmla="*/ 24373 w 476842"/>
                <a:gd name="connsiteY0" fmla="*/ 134347 h 477399"/>
                <a:gd name="connsiteX1" fmla="*/ 0 w 476842"/>
                <a:gd name="connsiteY1" fmla="*/ 238700 h 477399"/>
                <a:gd name="connsiteX2" fmla="*/ 38747 w 476842"/>
                <a:gd name="connsiteY2" fmla="*/ 368672 h 477399"/>
                <a:gd name="connsiteX3" fmla="*/ 88119 w 476842"/>
                <a:gd name="connsiteY3" fmla="*/ 350551 h 477399"/>
                <a:gd name="connsiteX4" fmla="*/ 164989 w 476842"/>
                <a:gd name="connsiteY4" fmla="*/ 427410 h 477399"/>
                <a:gd name="connsiteX5" fmla="*/ 156240 w 476842"/>
                <a:gd name="connsiteY5" fmla="*/ 463027 h 477399"/>
                <a:gd name="connsiteX6" fmla="*/ 238109 w 476842"/>
                <a:gd name="connsiteY6" fmla="*/ 477399 h 477399"/>
                <a:gd name="connsiteX7" fmla="*/ 476843 w 476842"/>
                <a:gd name="connsiteY7" fmla="*/ 238700 h 477399"/>
                <a:gd name="connsiteX8" fmla="*/ 238109 w 476842"/>
                <a:gd name="connsiteY8" fmla="*/ 0 h 477399"/>
                <a:gd name="connsiteX9" fmla="*/ 149990 w 476842"/>
                <a:gd name="connsiteY9" fmla="*/ 16872 h 477399"/>
                <a:gd name="connsiteX10" fmla="*/ 24373 w 476842"/>
                <a:gd name="connsiteY10" fmla="*/ 134347 h 477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6842" h="477399">
                  <a:moveTo>
                    <a:pt x="24373" y="134347"/>
                  </a:moveTo>
                  <a:cubicBezTo>
                    <a:pt x="8749" y="166215"/>
                    <a:pt x="0" y="201208"/>
                    <a:pt x="0" y="238700"/>
                  </a:cubicBezTo>
                  <a:cubicBezTo>
                    <a:pt x="0" y="286815"/>
                    <a:pt x="14374" y="331180"/>
                    <a:pt x="38747" y="368672"/>
                  </a:cubicBezTo>
                  <a:cubicBezTo>
                    <a:pt x="51871" y="357425"/>
                    <a:pt x="69370" y="350551"/>
                    <a:pt x="88119" y="350551"/>
                  </a:cubicBezTo>
                  <a:cubicBezTo>
                    <a:pt x="131241" y="350551"/>
                    <a:pt x="164989" y="384919"/>
                    <a:pt x="164989" y="427410"/>
                  </a:cubicBezTo>
                  <a:cubicBezTo>
                    <a:pt x="164989" y="439907"/>
                    <a:pt x="161864" y="452405"/>
                    <a:pt x="156240" y="463027"/>
                  </a:cubicBezTo>
                  <a:cubicBezTo>
                    <a:pt x="181863" y="472400"/>
                    <a:pt x="209361" y="477399"/>
                    <a:pt x="238109" y="477399"/>
                  </a:cubicBezTo>
                  <a:cubicBezTo>
                    <a:pt x="369975" y="477399"/>
                    <a:pt x="476843" y="369922"/>
                    <a:pt x="476843" y="238700"/>
                  </a:cubicBezTo>
                  <a:cubicBezTo>
                    <a:pt x="476843" y="106853"/>
                    <a:pt x="369350" y="0"/>
                    <a:pt x="238109" y="0"/>
                  </a:cubicBezTo>
                  <a:cubicBezTo>
                    <a:pt x="206861" y="0"/>
                    <a:pt x="177488" y="6249"/>
                    <a:pt x="149990" y="16872"/>
                  </a:cubicBezTo>
                  <a:cubicBezTo>
                    <a:pt x="136241" y="77484"/>
                    <a:pt x="86244" y="123724"/>
                    <a:pt x="24373" y="134347"/>
                  </a:cubicBezTo>
                  <a:close/>
                </a:path>
              </a:pathLst>
            </a:custGeom>
            <a:solidFill>
              <a:srgbClr val="00ADEF"/>
            </a:solidFill>
            <a:ln w="6246" cap="flat">
              <a:noFill/>
              <a:prstDash val="solid"/>
              <a:miter/>
            </a:ln>
          </p:spPr>
          <p:txBody>
            <a:bodyPr rtlCol="0" anchor="ctr"/>
            <a:lstStyle/>
            <a:p>
              <a:endParaRPr lang="en-GB" sz="2400"/>
            </a:p>
          </p:txBody>
        </p:sp>
      </p:grpSp>
      <p:cxnSp>
        <p:nvCxnSpPr>
          <p:cNvPr id="5" name="Straight Connector 4">
            <a:extLst>
              <a:ext uri="{FF2B5EF4-FFF2-40B4-BE49-F238E27FC236}">
                <a16:creationId xmlns:a16="http://schemas.microsoft.com/office/drawing/2014/main" id="{3E5BACBB-8E2B-8863-5535-8E70122F2681}"/>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9" name="Graphic 8" descr="UKRI Economic and Social Research Council (logo)">
            <a:extLst>
              <a:ext uri="{FF2B5EF4-FFF2-40B4-BE49-F238E27FC236}">
                <a16:creationId xmlns:a16="http://schemas.microsoft.com/office/drawing/2014/main" id="{6364BA82-F643-3DD5-1373-084ADC2553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sp>
        <p:nvSpPr>
          <p:cNvPr id="19" name="Picture Placeholder 18">
            <a:extLst>
              <a:ext uri="{FF2B5EF4-FFF2-40B4-BE49-F238E27FC236}">
                <a16:creationId xmlns:a16="http://schemas.microsoft.com/office/drawing/2014/main" id="{6F02F2F4-B176-2021-CEE8-EF1B5C7F40E4}"/>
              </a:ext>
            </a:extLst>
          </p:cNvPr>
          <p:cNvSpPr>
            <a:spLocks noGrp="1"/>
          </p:cNvSpPr>
          <p:nvPr>
            <p:ph type="pic" sz="quarter" idx="12"/>
          </p:nvPr>
        </p:nvSpPr>
        <p:spPr>
          <a:xfrm>
            <a:off x="7658101" y="0"/>
            <a:ext cx="4533900" cy="6858000"/>
          </a:xfrm>
          <a:custGeom>
            <a:avLst/>
            <a:gdLst>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44400 w 3400425"/>
              <a:gd name="connsiteY15" fmla="*/ 1378458 h 5143500"/>
              <a:gd name="connsiteX16" fmla="*/ 168842 w 3400425"/>
              <a:gd name="connsiteY16" fmla="*/ 1178259 h 5143500"/>
              <a:gd name="connsiteX17" fmla="*/ 32885 w 3400425"/>
              <a:gd name="connsiteY17" fmla="*/ 985665 h 5143500"/>
              <a:gd name="connsiteX18" fmla="*/ 0 w 3400425"/>
              <a:gd name="connsiteY18" fmla="*/ 980024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44400 w 3400425"/>
              <a:gd name="connsiteY15" fmla="*/ 1378458 h 5143500"/>
              <a:gd name="connsiteX16" fmla="*/ 32885 w 3400425"/>
              <a:gd name="connsiteY16" fmla="*/ 985665 h 5143500"/>
              <a:gd name="connsiteX17" fmla="*/ 0 w 3400425"/>
              <a:gd name="connsiteY17" fmla="*/ 980024 h 5143500"/>
              <a:gd name="connsiteX18" fmla="*/ 0 w 3400425"/>
              <a:gd name="connsiteY18"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32885 w 3400425"/>
              <a:gd name="connsiteY15" fmla="*/ 985665 h 5143500"/>
              <a:gd name="connsiteX16" fmla="*/ 0 w 3400425"/>
              <a:gd name="connsiteY16" fmla="*/ 980024 h 5143500"/>
              <a:gd name="connsiteX17" fmla="*/ 0 w 3400425"/>
              <a:gd name="connsiteY17"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0 w 3400425"/>
              <a:gd name="connsiteY15" fmla="*/ 980024 h 5143500"/>
              <a:gd name="connsiteX16" fmla="*/ 0 w 3400425"/>
              <a:gd name="connsiteY16"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0 w 3400425"/>
              <a:gd name="connsiteY15"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00425" h="5143500">
                <a:moveTo>
                  <a:pt x="0" y="0"/>
                </a:moveTo>
                <a:lnTo>
                  <a:pt x="3400425" y="0"/>
                </a:lnTo>
                <a:lnTo>
                  <a:pt x="3400425" y="5143500"/>
                </a:lnTo>
                <a:lnTo>
                  <a:pt x="0" y="5143500"/>
                </a:lnTo>
                <a:lnTo>
                  <a:pt x="0" y="4795430"/>
                </a:lnTo>
                <a:lnTo>
                  <a:pt x="21436" y="4783799"/>
                </a:lnTo>
                <a:cubicBezTo>
                  <a:pt x="105999" y="4726685"/>
                  <a:pt x="161580" y="4629956"/>
                  <a:pt x="161580" y="4520209"/>
                </a:cubicBezTo>
                <a:cubicBezTo>
                  <a:pt x="161580" y="4410461"/>
                  <a:pt x="105859" y="4313732"/>
                  <a:pt x="21279" y="4256619"/>
                </a:cubicBezTo>
                <a:lnTo>
                  <a:pt x="0" y="4245072"/>
                </a:lnTo>
                <a:lnTo>
                  <a:pt x="0" y="2906236"/>
                </a:lnTo>
                <a:lnTo>
                  <a:pt x="15193" y="2903155"/>
                </a:lnTo>
                <a:cubicBezTo>
                  <a:pt x="100881" y="2866777"/>
                  <a:pt x="160994" y="2781717"/>
                  <a:pt x="160994" y="2683300"/>
                </a:cubicBezTo>
                <a:cubicBezTo>
                  <a:pt x="160994" y="2584415"/>
                  <a:pt x="100530" y="2499589"/>
                  <a:pt x="14930" y="2463356"/>
                </a:cubicBezTo>
                <a:lnTo>
                  <a:pt x="0" y="2460334"/>
                </a:lnTo>
                <a:lnTo>
                  <a:pt x="0" y="0"/>
                </a:lnTo>
                <a:close/>
              </a:path>
            </a:pathLst>
          </a:custGeom>
          <a:solidFill>
            <a:schemeClr val="bg2"/>
          </a:solidFill>
        </p:spPr>
        <p:txBody>
          <a:bodyPr wrap="square" anchor="ctr" anchorCtr="1">
            <a:noAutofit/>
          </a:bodyPr>
          <a:lstStyle/>
          <a:p>
            <a:r>
              <a:rPr lang="en-US"/>
              <a:t>Click icon to add picture</a:t>
            </a:r>
            <a:endParaRPr lang="en-GB"/>
          </a:p>
        </p:txBody>
      </p:sp>
      <p:sp>
        <p:nvSpPr>
          <p:cNvPr id="4" name="Text Placeholder 3">
            <a:extLst>
              <a:ext uri="{FF2B5EF4-FFF2-40B4-BE49-F238E27FC236}">
                <a16:creationId xmlns:a16="http://schemas.microsoft.com/office/drawing/2014/main" id="{C8C2D350-7A40-F8AC-A488-D8995637E561}"/>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6" name="Text Placeholder 5">
            <a:extLst>
              <a:ext uri="{FF2B5EF4-FFF2-40B4-BE49-F238E27FC236}">
                <a16:creationId xmlns:a16="http://schemas.microsoft.com/office/drawing/2014/main" id="{CC427F3C-7D7A-D7B5-C875-1615952B8496}"/>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spTree>
    <p:extLst>
      <p:ext uri="{BB962C8B-B14F-4D97-AF65-F5344CB8AC3E}">
        <p14:creationId xmlns:p14="http://schemas.microsoft.com/office/powerpoint/2010/main" val="897316761"/>
      </p:ext>
    </p:extLst>
  </p:cSld>
  <p:clrMapOvr>
    <a:masterClrMapping/>
  </p:clrMapOvr>
  <p:hf sldNum="0" hd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slide (with rectangular image) + copyright">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D8CE3808-938E-881F-2125-1D815E420695}"/>
              </a:ext>
            </a:extLst>
          </p:cNvPr>
          <p:cNvGrpSpPr/>
          <p:nvPr/>
        </p:nvGrpSpPr>
        <p:grpSpPr>
          <a:xfrm>
            <a:off x="7127347" y="1291641"/>
            <a:ext cx="691667" cy="618041"/>
            <a:chOff x="5393810" y="934259"/>
            <a:chExt cx="518750" cy="463531"/>
          </a:xfrm>
        </p:grpSpPr>
        <p:sp>
          <p:nvSpPr>
            <p:cNvPr id="15" name="Freeform 14">
              <a:extLst>
                <a:ext uri="{FF2B5EF4-FFF2-40B4-BE49-F238E27FC236}">
                  <a16:creationId xmlns:a16="http://schemas.microsoft.com/office/drawing/2014/main" id="{782F1A27-A8BF-E174-9C91-310540B0C6ED}"/>
                </a:ext>
              </a:extLst>
            </p:cNvPr>
            <p:cNvSpPr/>
            <p:nvPr/>
          </p:nvSpPr>
          <p:spPr>
            <a:xfrm rot="20472995">
              <a:off x="5475471" y="1021447"/>
              <a:ext cx="130972" cy="96729"/>
            </a:xfrm>
            <a:custGeom>
              <a:avLst/>
              <a:gdLst>
                <a:gd name="connsiteX0" fmla="*/ 142610 w 147402"/>
                <a:gd name="connsiteY0" fmla="*/ 30448 h 108864"/>
                <a:gd name="connsiteX1" fmla="*/ 147403 w 147402"/>
                <a:gd name="connsiteY1" fmla="*/ 0 h 108864"/>
                <a:gd name="connsiteX2" fmla="*/ 0 w 147402"/>
                <a:gd name="connsiteY2" fmla="*/ 102565 h 108864"/>
                <a:gd name="connsiteX3" fmla="*/ 3778 w 147402"/>
                <a:gd name="connsiteY3" fmla="*/ 103919 h 108864"/>
                <a:gd name="connsiteX4" fmla="*/ 142610 w 147402"/>
                <a:gd name="connsiteY4" fmla="*/ 30448 h 10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402" h="108864">
                  <a:moveTo>
                    <a:pt x="142610" y="30448"/>
                  </a:moveTo>
                  <a:cubicBezTo>
                    <a:pt x="145711" y="20299"/>
                    <a:pt x="147234" y="10093"/>
                    <a:pt x="147403" y="0"/>
                  </a:cubicBezTo>
                  <a:cubicBezTo>
                    <a:pt x="87574" y="13702"/>
                    <a:pt x="34285" y="50127"/>
                    <a:pt x="0" y="102565"/>
                  </a:cubicBezTo>
                  <a:cubicBezTo>
                    <a:pt x="1241" y="103017"/>
                    <a:pt x="2481" y="103524"/>
                    <a:pt x="3778" y="103919"/>
                  </a:cubicBezTo>
                  <a:cubicBezTo>
                    <a:pt x="62424" y="121962"/>
                    <a:pt x="124565" y="89089"/>
                    <a:pt x="142610" y="30448"/>
                  </a:cubicBezTo>
                  <a:close/>
                </a:path>
              </a:pathLst>
            </a:custGeom>
            <a:solidFill>
              <a:srgbClr val="497A2F"/>
            </a:solidFill>
            <a:ln w="564"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1885927C-BF06-5487-19F4-4751F1C3100B}"/>
                </a:ext>
              </a:extLst>
            </p:cNvPr>
            <p:cNvSpPr/>
            <p:nvPr/>
          </p:nvSpPr>
          <p:spPr>
            <a:xfrm rot="20472995">
              <a:off x="5393810" y="934259"/>
              <a:ext cx="197357" cy="191815"/>
            </a:xfrm>
            <a:custGeom>
              <a:avLst/>
              <a:gdLst>
                <a:gd name="connsiteX0" fmla="*/ 4935 w 222116"/>
                <a:gd name="connsiteY0" fmla="*/ 78411 h 215879"/>
                <a:gd name="connsiteX1" fmla="*/ 74689 w 222116"/>
                <a:gd name="connsiteY1" fmla="*/ 215879 h 215879"/>
                <a:gd name="connsiteX2" fmla="*/ 222092 w 222116"/>
                <a:gd name="connsiteY2" fmla="*/ 113314 h 215879"/>
                <a:gd name="connsiteX3" fmla="*/ 143767 w 222116"/>
                <a:gd name="connsiteY3" fmla="*/ 4941 h 215879"/>
                <a:gd name="connsiteX4" fmla="*/ 4935 w 222116"/>
                <a:gd name="connsiteY4" fmla="*/ 78411 h 215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16" h="215879">
                  <a:moveTo>
                    <a:pt x="4935" y="78411"/>
                  </a:moveTo>
                  <a:cubicBezTo>
                    <a:pt x="-12715" y="135756"/>
                    <a:pt x="18469" y="196314"/>
                    <a:pt x="74689" y="215879"/>
                  </a:cubicBezTo>
                  <a:cubicBezTo>
                    <a:pt x="108974" y="163441"/>
                    <a:pt x="162263" y="127072"/>
                    <a:pt x="222092" y="113314"/>
                  </a:cubicBezTo>
                  <a:cubicBezTo>
                    <a:pt x="223107" y="64992"/>
                    <a:pt x="192262" y="19883"/>
                    <a:pt x="143767" y="4941"/>
                  </a:cubicBezTo>
                  <a:cubicBezTo>
                    <a:pt x="85121" y="-13103"/>
                    <a:pt x="22980" y="19827"/>
                    <a:pt x="4935" y="78411"/>
                  </a:cubicBezTo>
                  <a:close/>
                </a:path>
              </a:pathLst>
            </a:custGeom>
            <a:solidFill>
              <a:srgbClr val="F8AF40"/>
            </a:solidFill>
            <a:ln w="564"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F98C9DA1-0BC4-377C-A4E1-09ECFA5A161A}"/>
                </a:ext>
              </a:extLst>
            </p:cNvPr>
            <p:cNvSpPr/>
            <p:nvPr userDrawn="1"/>
          </p:nvSpPr>
          <p:spPr>
            <a:xfrm rot="20472995">
              <a:off x="5485953" y="971247"/>
              <a:ext cx="426607" cy="426543"/>
            </a:xfrm>
            <a:custGeom>
              <a:avLst/>
              <a:gdLst>
                <a:gd name="connsiteX0" fmla="*/ 43037 w 480125"/>
                <a:gd name="connsiteY0" fmla="*/ 109927 h 480054"/>
                <a:gd name="connsiteX1" fmla="*/ 39259 w 480125"/>
                <a:gd name="connsiteY1" fmla="*/ 108574 h 480054"/>
                <a:gd name="connsiteX2" fmla="*/ 10669 w 480125"/>
                <a:gd name="connsiteY2" fmla="*/ 169414 h 480054"/>
                <a:gd name="connsiteX3" fmla="*/ 169463 w 480125"/>
                <a:gd name="connsiteY3" fmla="*/ 469386 h 480054"/>
                <a:gd name="connsiteX4" fmla="*/ 469456 w 480125"/>
                <a:gd name="connsiteY4" fmla="*/ 310604 h 480054"/>
                <a:gd name="connsiteX5" fmla="*/ 310663 w 480125"/>
                <a:gd name="connsiteY5" fmla="*/ 10632 h 480054"/>
                <a:gd name="connsiteX6" fmla="*/ 186662 w 480125"/>
                <a:gd name="connsiteY6" fmla="*/ 6065 h 480054"/>
                <a:gd name="connsiteX7" fmla="*/ 181869 w 480125"/>
                <a:gd name="connsiteY7" fmla="*/ 36513 h 480054"/>
                <a:gd name="connsiteX8" fmla="*/ 43037 w 480125"/>
                <a:gd name="connsiteY8" fmla="*/ 109927 h 48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125" h="480054">
                  <a:moveTo>
                    <a:pt x="43037" y="109927"/>
                  </a:moveTo>
                  <a:cubicBezTo>
                    <a:pt x="41740" y="109533"/>
                    <a:pt x="40556" y="109025"/>
                    <a:pt x="39259" y="108574"/>
                  </a:cubicBezTo>
                  <a:cubicBezTo>
                    <a:pt x="27248" y="127012"/>
                    <a:pt x="17492" y="147311"/>
                    <a:pt x="10669" y="169414"/>
                  </a:cubicBezTo>
                  <a:cubicBezTo>
                    <a:pt x="-28296" y="296113"/>
                    <a:pt x="42812" y="430423"/>
                    <a:pt x="169463" y="469386"/>
                  </a:cubicBezTo>
                  <a:cubicBezTo>
                    <a:pt x="296171" y="508348"/>
                    <a:pt x="430491" y="437246"/>
                    <a:pt x="469456" y="310604"/>
                  </a:cubicBezTo>
                  <a:cubicBezTo>
                    <a:pt x="508422" y="183905"/>
                    <a:pt x="437314" y="49595"/>
                    <a:pt x="310663" y="10632"/>
                  </a:cubicBezTo>
                  <a:cubicBezTo>
                    <a:pt x="268935" y="-2224"/>
                    <a:pt x="226360" y="-3013"/>
                    <a:pt x="186662" y="6065"/>
                  </a:cubicBezTo>
                  <a:cubicBezTo>
                    <a:pt x="186436" y="16158"/>
                    <a:pt x="184970" y="26364"/>
                    <a:pt x="181869" y="36513"/>
                  </a:cubicBezTo>
                  <a:cubicBezTo>
                    <a:pt x="163824" y="95098"/>
                    <a:pt x="101682" y="127971"/>
                    <a:pt x="43037" y="109927"/>
                  </a:cubicBezTo>
                  <a:close/>
                </a:path>
              </a:pathLst>
            </a:custGeom>
            <a:solidFill>
              <a:srgbClr val="46AE4C"/>
            </a:solidFill>
            <a:ln w="564" cap="flat">
              <a:noFill/>
              <a:prstDash val="solid"/>
              <a:miter/>
            </a:ln>
          </p:spPr>
          <p:txBody>
            <a:bodyPr rtlCol="0" anchor="ctr"/>
            <a:lstStyle/>
            <a:p>
              <a:endParaRPr lang="en-GB" sz="2400"/>
            </a:p>
          </p:txBody>
        </p:sp>
      </p:grpSp>
      <p:sp>
        <p:nvSpPr>
          <p:cNvPr id="2" name="Title 1">
            <a:extLst>
              <a:ext uri="{FF2B5EF4-FFF2-40B4-BE49-F238E27FC236}">
                <a16:creationId xmlns:a16="http://schemas.microsoft.com/office/drawing/2014/main" id="{1C885AA5-3CF0-7480-C1FB-26D3A0AD0EDC}"/>
              </a:ext>
            </a:extLst>
          </p:cNvPr>
          <p:cNvSpPr>
            <a:spLocks noGrp="1"/>
          </p:cNvSpPr>
          <p:nvPr>
            <p:ph type="title"/>
          </p:nvPr>
        </p:nvSpPr>
        <p:spPr>
          <a:xfrm>
            <a:off x="575733" y="1930045"/>
            <a:ext cx="6069456" cy="2160543"/>
          </a:xfrm>
        </p:spPr>
        <p:txBody>
          <a:bodyPr/>
          <a:lstStyle/>
          <a:p>
            <a:r>
              <a:rPr lang="en-US"/>
              <a:t>Click to edit Master title style</a:t>
            </a:r>
            <a:endParaRPr lang="en-GB"/>
          </a:p>
        </p:txBody>
      </p:sp>
      <p:sp>
        <p:nvSpPr>
          <p:cNvPr id="26" name="Freeform 25">
            <a:extLst>
              <a:ext uri="{FF2B5EF4-FFF2-40B4-BE49-F238E27FC236}">
                <a16:creationId xmlns:a16="http://schemas.microsoft.com/office/drawing/2014/main" id="{C43A2CB2-4BE4-9418-F428-63E2E1583D97}"/>
              </a:ext>
              <a:ext uri="{C183D7F6-B498-43B3-948B-1728B52AA6E4}">
                <adec:decorative xmlns:adec="http://schemas.microsoft.com/office/drawing/2017/decorative" val="1"/>
              </a:ext>
            </a:extLst>
          </p:cNvPr>
          <p:cNvSpPr/>
          <p:nvPr/>
        </p:nvSpPr>
        <p:spPr>
          <a:xfrm rot="20802852">
            <a:off x="7306959" y="159837"/>
            <a:ext cx="129253" cy="129235"/>
          </a:xfrm>
          <a:custGeom>
            <a:avLst/>
            <a:gdLst>
              <a:gd name="connsiteX0" fmla="*/ 124987 w 124987"/>
              <a:gd name="connsiteY0" fmla="*/ 62485 h 124969"/>
              <a:gd name="connsiteX1" fmla="*/ 62494 w 124987"/>
              <a:gd name="connsiteY1" fmla="*/ 124969 h 124969"/>
              <a:gd name="connsiteX2" fmla="*/ 0 w 124987"/>
              <a:gd name="connsiteY2" fmla="*/ 62485 h 124969"/>
              <a:gd name="connsiteX3" fmla="*/ 62494 w 124987"/>
              <a:gd name="connsiteY3" fmla="*/ 0 h 124969"/>
              <a:gd name="connsiteX4" fmla="*/ 124987 w 124987"/>
              <a:gd name="connsiteY4" fmla="*/ 62485 h 12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87" h="124969">
                <a:moveTo>
                  <a:pt x="124987" y="62485"/>
                </a:moveTo>
                <a:cubicBezTo>
                  <a:pt x="124987" y="96994"/>
                  <a:pt x="97008" y="124969"/>
                  <a:pt x="62494" y="124969"/>
                </a:cubicBezTo>
                <a:cubicBezTo>
                  <a:pt x="27979" y="124969"/>
                  <a:pt x="0" y="96994"/>
                  <a:pt x="0" y="62485"/>
                </a:cubicBezTo>
                <a:cubicBezTo>
                  <a:pt x="0" y="27975"/>
                  <a:pt x="27979" y="0"/>
                  <a:pt x="62494" y="0"/>
                </a:cubicBezTo>
                <a:cubicBezTo>
                  <a:pt x="97008" y="0"/>
                  <a:pt x="124987" y="27975"/>
                  <a:pt x="124987" y="62485"/>
                </a:cubicBezTo>
                <a:close/>
              </a:path>
            </a:pathLst>
          </a:custGeom>
          <a:solidFill>
            <a:srgbClr val="399996"/>
          </a:solidFill>
          <a:ln w="6246" cap="flat">
            <a:noFill/>
            <a:prstDash val="solid"/>
            <a:miter/>
          </a:ln>
        </p:spPr>
        <p:txBody>
          <a:bodyPr rtlCol="0" anchor="ctr"/>
          <a:lstStyle/>
          <a:p>
            <a:endParaRPr lang="en-GB" sz="2400"/>
          </a:p>
        </p:txBody>
      </p:sp>
      <p:sp>
        <p:nvSpPr>
          <p:cNvPr id="29" name="Freeform 28">
            <a:extLst>
              <a:ext uri="{FF2B5EF4-FFF2-40B4-BE49-F238E27FC236}">
                <a16:creationId xmlns:a16="http://schemas.microsoft.com/office/drawing/2014/main" id="{EFF5D08B-C7AB-A32B-05FC-CD4CC2794E8A}"/>
              </a:ext>
              <a:ext uri="{C183D7F6-B498-43B3-948B-1728B52AA6E4}">
                <adec:decorative xmlns:adec="http://schemas.microsoft.com/office/drawing/2017/decorative" val="1"/>
              </a:ext>
            </a:extLst>
          </p:cNvPr>
          <p:cNvSpPr/>
          <p:nvPr/>
        </p:nvSpPr>
        <p:spPr>
          <a:xfrm rot="21046898">
            <a:off x="7268053" y="4401594"/>
            <a:ext cx="127151" cy="127132"/>
          </a:xfrm>
          <a:custGeom>
            <a:avLst/>
            <a:gdLst>
              <a:gd name="connsiteX0" fmla="*/ 124994 w 124993"/>
              <a:gd name="connsiteY0" fmla="*/ 62488 h 124975"/>
              <a:gd name="connsiteX1" fmla="*/ 62497 w 124993"/>
              <a:gd name="connsiteY1" fmla="*/ 124976 h 124975"/>
              <a:gd name="connsiteX2" fmla="*/ 0 w 124993"/>
              <a:gd name="connsiteY2" fmla="*/ 62488 h 124975"/>
              <a:gd name="connsiteX3" fmla="*/ 62497 w 124993"/>
              <a:gd name="connsiteY3" fmla="*/ 0 h 124975"/>
              <a:gd name="connsiteX4" fmla="*/ 124994 w 124993"/>
              <a:gd name="connsiteY4" fmla="*/ 62488 h 12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93" h="124975">
                <a:moveTo>
                  <a:pt x="124994" y="62488"/>
                </a:moveTo>
                <a:cubicBezTo>
                  <a:pt x="124994" y="96999"/>
                  <a:pt x="97013" y="124976"/>
                  <a:pt x="62497" y="124976"/>
                </a:cubicBezTo>
                <a:cubicBezTo>
                  <a:pt x="27981" y="124976"/>
                  <a:pt x="0" y="96999"/>
                  <a:pt x="0" y="62488"/>
                </a:cubicBezTo>
                <a:cubicBezTo>
                  <a:pt x="0" y="27977"/>
                  <a:pt x="27981" y="0"/>
                  <a:pt x="62497" y="0"/>
                </a:cubicBezTo>
                <a:cubicBezTo>
                  <a:pt x="97013" y="0"/>
                  <a:pt x="124994" y="27977"/>
                  <a:pt x="124994" y="62488"/>
                </a:cubicBezTo>
                <a:close/>
              </a:path>
            </a:pathLst>
          </a:custGeom>
          <a:solidFill>
            <a:srgbClr val="FBAF3F"/>
          </a:solidFill>
          <a:ln w="6246" cap="flat">
            <a:noFill/>
            <a:prstDash val="solid"/>
            <a:miter/>
          </a:ln>
        </p:spPr>
        <p:txBody>
          <a:bodyPr rtlCol="0" anchor="ctr"/>
          <a:lstStyle/>
          <a:p>
            <a:endParaRPr lang="en-GB" sz="2400"/>
          </a:p>
        </p:txBody>
      </p:sp>
      <p:sp>
        <p:nvSpPr>
          <p:cNvPr id="37" name="Freeform 36">
            <a:extLst>
              <a:ext uri="{FF2B5EF4-FFF2-40B4-BE49-F238E27FC236}">
                <a16:creationId xmlns:a16="http://schemas.microsoft.com/office/drawing/2014/main" id="{EFDB7B74-BF50-E885-E2A2-A6AF8FB52353}"/>
              </a:ext>
              <a:ext uri="{C183D7F6-B498-43B3-948B-1728B52AA6E4}">
                <adec:decorative xmlns:adec="http://schemas.microsoft.com/office/drawing/2017/decorative" val="1"/>
              </a:ext>
            </a:extLst>
          </p:cNvPr>
          <p:cNvSpPr/>
          <p:nvPr/>
        </p:nvSpPr>
        <p:spPr>
          <a:xfrm rot="20802852">
            <a:off x="6922409" y="576003"/>
            <a:ext cx="309967" cy="309923"/>
          </a:xfrm>
          <a:custGeom>
            <a:avLst/>
            <a:gdLst>
              <a:gd name="connsiteX0" fmla="*/ 232476 w 232475"/>
              <a:gd name="connsiteY0" fmla="*/ 116221 h 232442"/>
              <a:gd name="connsiteX1" fmla="*/ 116238 w 232475"/>
              <a:gd name="connsiteY1" fmla="*/ 232442 h 232442"/>
              <a:gd name="connsiteX2" fmla="*/ 0 w 232475"/>
              <a:gd name="connsiteY2" fmla="*/ 116221 h 232442"/>
              <a:gd name="connsiteX3" fmla="*/ 116238 w 232475"/>
              <a:gd name="connsiteY3" fmla="*/ 0 h 232442"/>
              <a:gd name="connsiteX4" fmla="*/ 232476 w 232475"/>
              <a:gd name="connsiteY4" fmla="*/ 116221 h 232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75" h="232442">
                <a:moveTo>
                  <a:pt x="232476" y="116221"/>
                </a:moveTo>
                <a:cubicBezTo>
                  <a:pt x="232476" y="180408"/>
                  <a:pt x="180434" y="232442"/>
                  <a:pt x="116238" y="232442"/>
                </a:cubicBezTo>
                <a:cubicBezTo>
                  <a:pt x="52041" y="232442"/>
                  <a:pt x="0" y="180408"/>
                  <a:pt x="0" y="116221"/>
                </a:cubicBezTo>
                <a:cubicBezTo>
                  <a:pt x="0" y="52034"/>
                  <a:pt x="52041" y="0"/>
                  <a:pt x="116238" y="0"/>
                </a:cubicBezTo>
                <a:cubicBezTo>
                  <a:pt x="180434" y="0"/>
                  <a:pt x="232476" y="52034"/>
                  <a:pt x="232476" y="116221"/>
                </a:cubicBezTo>
                <a:close/>
              </a:path>
            </a:pathLst>
          </a:custGeom>
          <a:solidFill>
            <a:srgbClr val="EC008B"/>
          </a:solidFill>
          <a:ln w="6246" cap="flat">
            <a:noFill/>
            <a:prstDash val="solid"/>
            <a:miter/>
          </a:ln>
        </p:spPr>
        <p:txBody>
          <a:bodyPr rtlCol="0" anchor="ctr"/>
          <a:lstStyle/>
          <a:p>
            <a:endParaRPr lang="en-GB" sz="2400"/>
          </a:p>
        </p:txBody>
      </p:sp>
      <p:sp>
        <p:nvSpPr>
          <p:cNvPr id="38" name="Freeform 37">
            <a:extLst>
              <a:ext uri="{FF2B5EF4-FFF2-40B4-BE49-F238E27FC236}">
                <a16:creationId xmlns:a16="http://schemas.microsoft.com/office/drawing/2014/main" id="{13CF5B4F-43CF-0ED5-C670-1FED91D4B427}"/>
              </a:ext>
              <a:ext uri="{C183D7F6-B498-43B3-948B-1728B52AA6E4}">
                <adec:decorative xmlns:adec="http://schemas.microsoft.com/office/drawing/2017/decorative" val="1"/>
              </a:ext>
            </a:extLst>
          </p:cNvPr>
          <p:cNvSpPr/>
          <p:nvPr/>
        </p:nvSpPr>
        <p:spPr>
          <a:xfrm>
            <a:off x="7441896" y="5033525"/>
            <a:ext cx="309985" cy="309935"/>
          </a:xfrm>
          <a:custGeom>
            <a:avLst/>
            <a:gdLst>
              <a:gd name="connsiteX0" fmla="*/ 232490 w 232489"/>
              <a:gd name="connsiteY0" fmla="*/ 116226 h 232451"/>
              <a:gd name="connsiteX1" fmla="*/ 116248 w 232489"/>
              <a:gd name="connsiteY1" fmla="*/ 0 h 232451"/>
              <a:gd name="connsiteX2" fmla="*/ 6 w 232489"/>
              <a:gd name="connsiteY2" fmla="*/ 116226 h 232451"/>
              <a:gd name="connsiteX3" fmla="*/ 116248 w 232489"/>
              <a:gd name="connsiteY3" fmla="*/ 232451 h 232451"/>
              <a:gd name="connsiteX4" fmla="*/ 232490 w 232489"/>
              <a:gd name="connsiteY4" fmla="*/ 116226 h 232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89" h="232451">
                <a:moveTo>
                  <a:pt x="232490" y="116226"/>
                </a:moveTo>
                <a:cubicBezTo>
                  <a:pt x="232490" y="51864"/>
                  <a:pt x="179993" y="0"/>
                  <a:pt x="116248" y="0"/>
                </a:cubicBezTo>
                <a:cubicBezTo>
                  <a:pt x="52502" y="0"/>
                  <a:pt x="6" y="52489"/>
                  <a:pt x="6" y="116226"/>
                </a:cubicBezTo>
                <a:cubicBezTo>
                  <a:pt x="-619" y="180587"/>
                  <a:pt x="51877" y="232451"/>
                  <a:pt x="116248" y="232451"/>
                </a:cubicBezTo>
                <a:cubicBezTo>
                  <a:pt x="181243" y="232451"/>
                  <a:pt x="232490" y="179962"/>
                  <a:pt x="232490" y="116226"/>
                </a:cubicBezTo>
                <a:close/>
              </a:path>
            </a:pathLst>
          </a:custGeom>
          <a:solidFill>
            <a:srgbClr val="38B449"/>
          </a:solidFill>
          <a:ln w="6246" cap="flat">
            <a:noFill/>
            <a:prstDash val="solid"/>
            <a:miter/>
          </a:ln>
        </p:spPr>
        <p:txBody>
          <a:bodyPr rtlCol="0" anchor="ctr"/>
          <a:lstStyle/>
          <a:p>
            <a:endParaRPr lang="en-GB" sz="2400"/>
          </a:p>
        </p:txBody>
      </p:sp>
      <p:grpSp>
        <p:nvGrpSpPr>
          <p:cNvPr id="63" name="Group 62">
            <a:extLst>
              <a:ext uri="{FF2B5EF4-FFF2-40B4-BE49-F238E27FC236}">
                <a16:creationId xmlns:a16="http://schemas.microsoft.com/office/drawing/2014/main" id="{39F6AC73-02AD-BD96-3633-58BD13FCB284}"/>
              </a:ext>
              <a:ext uri="{C183D7F6-B498-43B3-948B-1728B52AA6E4}">
                <adec:decorative xmlns:adec="http://schemas.microsoft.com/office/drawing/2017/decorative" val="1"/>
              </a:ext>
            </a:extLst>
          </p:cNvPr>
          <p:cNvGrpSpPr/>
          <p:nvPr/>
        </p:nvGrpSpPr>
        <p:grpSpPr>
          <a:xfrm>
            <a:off x="6830327" y="5588793"/>
            <a:ext cx="1043213" cy="1098489"/>
            <a:chOff x="5122745" y="4191594"/>
            <a:chExt cx="782410" cy="823867"/>
          </a:xfrm>
        </p:grpSpPr>
        <p:sp>
          <p:nvSpPr>
            <p:cNvPr id="31" name="Freeform 30">
              <a:extLst>
                <a:ext uri="{FF2B5EF4-FFF2-40B4-BE49-F238E27FC236}">
                  <a16:creationId xmlns:a16="http://schemas.microsoft.com/office/drawing/2014/main" id="{CA188C3E-B67E-76D5-BBD2-88D036911820}"/>
                </a:ext>
              </a:extLst>
            </p:cNvPr>
            <p:cNvSpPr/>
            <p:nvPr/>
          </p:nvSpPr>
          <p:spPr>
            <a:xfrm flipH="1" flipV="1">
              <a:off x="5122745" y="4645276"/>
              <a:ext cx="370596" cy="370185"/>
            </a:xfrm>
            <a:custGeom>
              <a:avLst/>
              <a:gdLst>
                <a:gd name="connsiteX0" fmla="*/ 646207 w 646206"/>
                <a:gd name="connsiteY0" fmla="*/ 323057 h 645489"/>
                <a:gd name="connsiteX1" fmla="*/ 323103 w 646206"/>
                <a:gd name="connsiteY1" fmla="*/ 0 h 645489"/>
                <a:gd name="connsiteX2" fmla="*/ 0 w 646206"/>
                <a:gd name="connsiteY2" fmla="*/ 323057 h 645489"/>
                <a:gd name="connsiteX3" fmla="*/ 0 w 646206"/>
                <a:gd name="connsiteY3" fmla="*/ 333680 h 645489"/>
                <a:gd name="connsiteX4" fmla="*/ 346227 w 646206"/>
                <a:gd name="connsiteY4" fmla="*/ 645489 h 645489"/>
                <a:gd name="connsiteX5" fmla="*/ 646207 w 646206"/>
                <a:gd name="connsiteY5" fmla="*/ 323057 h 64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206" h="645489">
                  <a:moveTo>
                    <a:pt x="646207" y="323057"/>
                  </a:moveTo>
                  <a:cubicBezTo>
                    <a:pt x="646207" y="144345"/>
                    <a:pt x="501217" y="0"/>
                    <a:pt x="323103" y="0"/>
                  </a:cubicBezTo>
                  <a:cubicBezTo>
                    <a:pt x="144990" y="0"/>
                    <a:pt x="0" y="144345"/>
                    <a:pt x="0" y="323057"/>
                  </a:cubicBezTo>
                  <a:cubicBezTo>
                    <a:pt x="0" y="326806"/>
                    <a:pt x="0" y="329931"/>
                    <a:pt x="0" y="333680"/>
                  </a:cubicBezTo>
                  <a:cubicBezTo>
                    <a:pt x="156240" y="381795"/>
                    <a:pt x="282481" y="496770"/>
                    <a:pt x="346227" y="645489"/>
                  </a:cubicBezTo>
                  <a:cubicBezTo>
                    <a:pt x="513716" y="633616"/>
                    <a:pt x="646207" y="493646"/>
                    <a:pt x="646207" y="323057"/>
                  </a:cubicBezTo>
                  <a:close/>
                </a:path>
              </a:pathLst>
            </a:custGeom>
            <a:solidFill>
              <a:srgbClr val="652D90"/>
            </a:solidFill>
            <a:ln w="6246" cap="flat">
              <a:noFill/>
              <a:prstDash val="solid"/>
              <a:miter/>
            </a:ln>
          </p:spPr>
          <p:txBody>
            <a:bodyPr rtlCol="0" anchor="ctr"/>
            <a:lstStyle/>
            <a:p>
              <a:endParaRPr lang="en-GB" sz="2400"/>
            </a:p>
          </p:txBody>
        </p:sp>
        <p:sp>
          <p:nvSpPr>
            <p:cNvPr id="33" name="Freeform 32">
              <a:extLst>
                <a:ext uri="{FF2B5EF4-FFF2-40B4-BE49-F238E27FC236}">
                  <a16:creationId xmlns:a16="http://schemas.microsoft.com/office/drawing/2014/main" id="{EC8C5FE9-BC12-7CC5-C040-BAEE76FAE2D4}"/>
                </a:ext>
              </a:extLst>
            </p:cNvPr>
            <p:cNvSpPr/>
            <p:nvPr/>
          </p:nvSpPr>
          <p:spPr>
            <a:xfrm flipH="1" flipV="1">
              <a:off x="5187976" y="4191594"/>
              <a:ext cx="212179" cy="218240"/>
            </a:xfrm>
            <a:custGeom>
              <a:avLst/>
              <a:gdLst>
                <a:gd name="connsiteX0" fmla="*/ 0 w 369975"/>
                <a:gd name="connsiteY0" fmla="*/ 254946 h 380544"/>
                <a:gd name="connsiteX1" fmla="*/ 179363 w 369975"/>
                <a:gd name="connsiteY1" fmla="*/ 380545 h 380544"/>
                <a:gd name="connsiteX2" fmla="*/ 369975 w 369975"/>
                <a:gd name="connsiteY2" fmla="*/ 189960 h 380544"/>
                <a:gd name="connsiteX3" fmla="*/ 193112 w 369975"/>
                <a:gd name="connsiteY3" fmla="*/ 0 h 380544"/>
                <a:gd name="connsiteX4" fmla="*/ 0 w 369975"/>
                <a:gd name="connsiteY4" fmla="*/ 254946 h 380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975" h="380544">
                  <a:moveTo>
                    <a:pt x="0" y="254946"/>
                  </a:moveTo>
                  <a:cubicBezTo>
                    <a:pt x="26248" y="328056"/>
                    <a:pt x="96869" y="380545"/>
                    <a:pt x="179363" y="380545"/>
                  </a:cubicBezTo>
                  <a:cubicBezTo>
                    <a:pt x="284981" y="380545"/>
                    <a:pt x="369975" y="295563"/>
                    <a:pt x="369975" y="189960"/>
                  </a:cubicBezTo>
                  <a:cubicBezTo>
                    <a:pt x="369975" y="89356"/>
                    <a:pt x="291856" y="6874"/>
                    <a:pt x="193112" y="0"/>
                  </a:cubicBezTo>
                  <a:cubicBezTo>
                    <a:pt x="154990" y="103103"/>
                    <a:pt x="86869" y="191210"/>
                    <a:pt x="0" y="254946"/>
                  </a:cubicBezTo>
                  <a:close/>
                </a:path>
              </a:pathLst>
            </a:custGeom>
            <a:solidFill>
              <a:srgbClr val="EC008B"/>
            </a:solidFill>
            <a:ln w="6246" cap="flat">
              <a:noFill/>
              <a:prstDash val="solid"/>
              <a:miter/>
            </a:ln>
          </p:spPr>
          <p:txBody>
            <a:bodyPr rtlCol="0" anchor="ctr"/>
            <a:lstStyle/>
            <a:p>
              <a:endParaRPr lang="en-GB" sz="2400"/>
            </a:p>
          </p:txBody>
        </p:sp>
        <p:sp>
          <p:nvSpPr>
            <p:cNvPr id="42" name="Freeform 41">
              <a:extLst>
                <a:ext uri="{FF2B5EF4-FFF2-40B4-BE49-F238E27FC236}">
                  <a16:creationId xmlns:a16="http://schemas.microsoft.com/office/drawing/2014/main" id="{9A118E1F-4B6F-E224-303F-BA0AD5AF4EA3}"/>
                </a:ext>
              </a:extLst>
            </p:cNvPr>
            <p:cNvSpPr/>
            <p:nvPr/>
          </p:nvSpPr>
          <p:spPr>
            <a:xfrm flipH="1" flipV="1">
              <a:off x="5294782" y="4644559"/>
              <a:ext cx="198559" cy="179538"/>
            </a:xfrm>
            <a:custGeom>
              <a:avLst/>
              <a:gdLst>
                <a:gd name="connsiteX0" fmla="*/ 0 w 346226"/>
                <a:gd name="connsiteY0" fmla="*/ 0 h 313059"/>
                <a:gd name="connsiteX1" fmla="*/ 323103 w 346226"/>
                <a:gd name="connsiteY1" fmla="*/ 313059 h 313059"/>
                <a:gd name="connsiteX2" fmla="*/ 346227 w 346226"/>
                <a:gd name="connsiteY2" fmla="*/ 312434 h 313059"/>
                <a:gd name="connsiteX3" fmla="*/ 0 w 346226"/>
                <a:gd name="connsiteY3" fmla="*/ 0 h 313059"/>
              </a:gdLst>
              <a:ahLst/>
              <a:cxnLst>
                <a:cxn ang="0">
                  <a:pos x="connsiteX0" y="connsiteY0"/>
                </a:cxn>
                <a:cxn ang="0">
                  <a:pos x="connsiteX1" y="connsiteY1"/>
                </a:cxn>
                <a:cxn ang="0">
                  <a:pos x="connsiteX2" y="connsiteY2"/>
                </a:cxn>
                <a:cxn ang="0">
                  <a:pos x="connsiteX3" y="connsiteY3"/>
                </a:cxn>
              </a:cxnLst>
              <a:rect l="l" t="t" r="r" b="b"/>
              <a:pathLst>
                <a:path w="346226" h="313059">
                  <a:moveTo>
                    <a:pt x="0" y="0"/>
                  </a:moveTo>
                  <a:cubicBezTo>
                    <a:pt x="5625" y="173714"/>
                    <a:pt x="148115" y="313059"/>
                    <a:pt x="323103" y="313059"/>
                  </a:cubicBezTo>
                  <a:cubicBezTo>
                    <a:pt x="330603" y="313059"/>
                    <a:pt x="338727" y="312434"/>
                    <a:pt x="346227" y="312434"/>
                  </a:cubicBezTo>
                  <a:cubicBezTo>
                    <a:pt x="282481" y="163091"/>
                    <a:pt x="156240" y="48115"/>
                    <a:pt x="0" y="0"/>
                  </a:cubicBezTo>
                  <a:close/>
                </a:path>
              </a:pathLst>
            </a:custGeom>
            <a:solidFill>
              <a:srgbClr val="171B52"/>
            </a:solidFill>
            <a:ln w="6246" cap="flat">
              <a:noFill/>
              <a:prstDash val="solid"/>
              <a:miter/>
            </a:ln>
          </p:spPr>
          <p:txBody>
            <a:bodyPr rtlCol="0" anchor="ctr"/>
            <a:lstStyle/>
            <a:p>
              <a:endParaRPr lang="en-GB" sz="2400"/>
            </a:p>
          </p:txBody>
        </p:sp>
        <p:sp>
          <p:nvSpPr>
            <p:cNvPr id="43" name="Freeform 42">
              <a:extLst>
                <a:ext uri="{FF2B5EF4-FFF2-40B4-BE49-F238E27FC236}">
                  <a16:creationId xmlns:a16="http://schemas.microsoft.com/office/drawing/2014/main" id="{AF4D50C9-D641-FD7F-B169-C65467E637DE}"/>
                </a:ext>
              </a:extLst>
            </p:cNvPr>
            <p:cNvSpPr/>
            <p:nvPr/>
          </p:nvSpPr>
          <p:spPr>
            <a:xfrm flipH="1" flipV="1">
              <a:off x="5289047" y="4263624"/>
              <a:ext cx="117559" cy="146569"/>
            </a:xfrm>
            <a:custGeom>
              <a:avLst/>
              <a:gdLst>
                <a:gd name="connsiteX0" fmla="*/ 0 w 204986"/>
                <a:gd name="connsiteY0" fmla="*/ 190585 h 255571"/>
                <a:gd name="connsiteX1" fmla="*/ 11249 w 204986"/>
                <a:gd name="connsiteY1" fmla="*/ 255571 h 255571"/>
                <a:gd name="connsiteX2" fmla="*/ 204986 w 204986"/>
                <a:gd name="connsiteY2" fmla="*/ 625 h 255571"/>
                <a:gd name="connsiteX3" fmla="*/ 190612 w 204986"/>
                <a:gd name="connsiteY3" fmla="*/ 0 h 255571"/>
                <a:gd name="connsiteX4" fmla="*/ 0 w 204986"/>
                <a:gd name="connsiteY4" fmla="*/ 190585 h 255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986" h="255571">
                  <a:moveTo>
                    <a:pt x="0" y="190585"/>
                  </a:moveTo>
                  <a:cubicBezTo>
                    <a:pt x="0" y="213705"/>
                    <a:pt x="3750" y="235575"/>
                    <a:pt x="11249" y="255571"/>
                  </a:cubicBezTo>
                  <a:cubicBezTo>
                    <a:pt x="98743" y="191835"/>
                    <a:pt x="166864" y="103728"/>
                    <a:pt x="204986" y="625"/>
                  </a:cubicBezTo>
                  <a:cubicBezTo>
                    <a:pt x="200611" y="0"/>
                    <a:pt x="195612" y="0"/>
                    <a:pt x="190612" y="0"/>
                  </a:cubicBezTo>
                  <a:cubicBezTo>
                    <a:pt x="85619" y="0"/>
                    <a:pt x="0" y="84982"/>
                    <a:pt x="0" y="190585"/>
                  </a:cubicBezTo>
                  <a:close/>
                </a:path>
              </a:pathLst>
            </a:custGeom>
            <a:solidFill>
              <a:srgbClr val="30034E"/>
            </a:solidFill>
            <a:ln w="6246" cap="flat">
              <a:noFill/>
              <a:prstDash val="solid"/>
              <a:miter/>
            </a:ln>
          </p:spPr>
          <p:txBody>
            <a:bodyPr rtlCol="0" anchor="ctr"/>
            <a:lstStyle/>
            <a:p>
              <a:endParaRPr lang="en-GB" sz="2400"/>
            </a:p>
          </p:txBody>
        </p:sp>
        <p:sp>
          <p:nvSpPr>
            <p:cNvPr id="60" name="Freeform 59">
              <a:extLst>
                <a:ext uri="{FF2B5EF4-FFF2-40B4-BE49-F238E27FC236}">
                  <a16:creationId xmlns:a16="http://schemas.microsoft.com/office/drawing/2014/main" id="{46EB9371-01AD-D79A-4104-06097784E7D5}"/>
                </a:ext>
              </a:extLst>
            </p:cNvPr>
            <p:cNvSpPr/>
            <p:nvPr userDrawn="1"/>
          </p:nvSpPr>
          <p:spPr>
            <a:xfrm flipH="1" flipV="1">
              <a:off x="5269335" y="4202344"/>
              <a:ext cx="635820" cy="635729"/>
            </a:xfrm>
            <a:custGeom>
              <a:avLst/>
              <a:gdLst>
                <a:gd name="connsiteX0" fmla="*/ 718077 w 1108675"/>
                <a:gd name="connsiteY0" fmla="*/ 24370 h 1108516"/>
                <a:gd name="connsiteX1" fmla="*/ 554338 w 1108675"/>
                <a:gd name="connsiteY1" fmla="*/ 0 h 1108516"/>
                <a:gd name="connsiteX2" fmla="*/ 0 w 1108675"/>
                <a:gd name="connsiteY2" fmla="*/ 554258 h 1108516"/>
                <a:gd name="connsiteX3" fmla="*/ 554338 w 1108675"/>
                <a:gd name="connsiteY3" fmla="*/ 1108516 h 1108516"/>
                <a:gd name="connsiteX4" fmla="*/ 880566 w 1108675"/>
                <a:gd name="connsiteY4" fmla="*/ 1002289 h 1108516"/>
                <a:gd name="connsiteX5" fmla="*/ 869317 w 1108675"/>
                <a:gd name="connsiteY5" fmla="*/ 937302 h 1108516"/>
                <a:gd name="connsiteX6" fmla="*/ 1059929 w 1108675"/>
                <a:gd name="connsiteY6" fmla="*/ 746718 h 1108516"/>
                <a:gd name="connsiteX7" fmla="*/ 1074303 w 1108675"/>
                <a:gd name="connsiteY7" fmla="*/ 747343 h 1108516"/>
                <a:gd name="connsiteX8" fmla="*/ 1108676 w 1108675"/>
                <a:gd name="connsiteY8" fmla="*/ 554258 h 1108516"/>
                <a:gd name="connsiteX9" fmla="*/ 1064304 w 1108675"/>
                <a:gd name="connsiteY9" fmla="*/ 336804 h 1108516"/>
                <a:gd name="connsiteX10" fmla="*/ 1041180 w 1108675"/>
                <a:gd name="connsiteY10" fmla="*/ 337429 h 1108516"/>
                <a:gd name="connsiteX11" fmla="*/ 718077 w 1108675"/>
                <a:gd name="connsiteY11" fmla="*/ 24370 h 1108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8675" h="1108516">
                  <a:moveTo>
                    <a:pt x="718077" y="24370"/>
                  </a:moveTo>
                  <a:cubicBezTo>
                    <a:pt x="666205" y="8123"/>
                    <a:pt x="611209" y="0"/>
                    <a:pt x="554338" y="0"/>
                  </a:cubicBezTo>
                  <a:cubicBezTo>
                    <a:pt x="248108" y="0"/>
                    <a:pt x="0" y="248073"/>
                    <a:pt x="0" y="554258"/>
                  </a:cubicBezTo>
                  <a:cubicBezTo>
                    <a:pt x="0" y="860444"/>
                    <a:pt x="248733" y="1108516"/>
                    <a:pt x="554338" y="1108516"/>
                  </a:cubicBezTo>
                  <a:cubicBezTo>
                    <a:pt x="676205" y="1108516"/>
                    <a:pt x="788697" y="1069150"/>
                    <a:pt x="880566" y="1002289"/>
                  </a:cubicBezTo>
                  <a:cubicBezTo>
                    <a:pt x="873066" y="982293"/>
                    <a:pt x="869317" y="960423"/>
                    <a:pt x="869317" y="937302"/>
                  </a:cubicBezTo>
                  <a:cubicBezTo>
                    <a:pt x="869317" y="831700"/>
                    <a:pt x="954936" y="746718"/>
                    <a:pt x="1059929" y="746718"/>
                  </a:cubicBezTo>
                  <a:cubicBezTo>
                    <a:pt x="1064929" y="746718"/>
                    <a:pt x="1069303" y="746718"/>
                    <a:pt x="1074303" y="747343"/>
                  </a:cubicBezTo>
                  <a:cubicBezTo>
                    <a:pt x="1096801" y="687355"/>
                    <a:pt x="1108676" y="622369"/>
                    <a:pt x="1108676" y="554258"/>
                  </a:cubicBezTo>
                  <a:cubicBezTo>
                    <a:pt x="1108676" y="476775"/>
                    <a:pt x="1093052" y="403665"/>
                    <a:pt x="1064304" y="336804"/>
                  </a:cubicBezTo>
                  <a:cubicBezTo>
                    <a:pt x="1056804" y="337429"/>
                    <a:pt x="1049305" y="337429"/>
                    <a:pt x="1041180" y="337429"/>
                  </a:cubicBezTo>
                  <a:cubicBezTo>
                    <a:pt x="866192" y="336804"/>
                    <a:pt x="723701" y="198083"/>
                    <a:pt x="718077" y="24370"/>
                  </a:cubicBezTo>
                  <a:close/>
                </a:path>
              </a:pathLst>
            </a:custGeom>
            <a:solidFill>
              <a:srgbClr val="399996"/>
            </a:solidFill>
            <a:ln w="6246" cap="flat">
              <a:noFill/>
              <a:prstDash val="solid"/>
              <a:miter/>
            </a:ln>
          </p:spPr>
          <p:txBody>
            <a:bodyPr rtlCol="0" anchor="ctr"/>
            <a:lstStyle/>
            <a:p>
              <a:endParaRPr lang="en-GB" sz="2400"/>
            </a:p>
          </p:txBody>
        </p:sp>
      </p:grpSp>
      <p:grpSp>
        <p:nvGrpSpPr>
          <p:cNvPr id="64" name="Group 63">
            <a:extLst>
              <a:ext uri="{FF2B5EF4-FFF2-40B4-BE49-F238E27FC236}">
                <a16:creationId xmlns:a16="http://schemas.microsoft.com/office/drawing/2014/main" id="{7531E2C8-78A6-6798-B246-5D36B1A0456E}"/>
              </a:ext>
              <a:ext uri="{C183D7F6-B498-43B3-948B-1728B52AA6E4}">
                <adec:decorative xmlns:adec="http://schemas.microsoft.com/office/drawing/2017/decorative" val="1"/>
              </a:ext>
            </a:extLst>
          </p:cNvPr>
          <p:cNvGrpSpPr/>
          <p:nvPr/>
        </p:nvGrpSpPr>
        <p:grpSpPr>
          <a:xfrm>
            <a:off x="7026981" y="3025350"/>
            <a:ext cx="845776" cy="906476"/>
            <a:chOff x="5270236" y="2269012"/>
            <a:chExt cx="634332" cy="679857"/>
          </a:xfrm>
        </p:grpSpPr>
        <p:sp>
          <p:nvSpPr>
            <p:cNvPr id="30" name="Freeform 29">
              <a:extLst>
                <a:ext uri="{FF2B5EF4-FFF2-40B4-BE49-F238E27FC236}">
                  <a16:creationId xmlns:a16="http://schemas.microsoft.com/office/drawing/2014/main" id="{ECC38C61-3197-6F6C-0103-26CCF51730D7}"/>
                </a:ext>
              </a:extLst>
            </p:cNvPr>
            <p:cNvSpPr/>
            <p:nvPr/>
          </p:nvSpPr>
          <p:spPr>
            <a:xfrm>
              <a:off x="5270236" y="2269012"/>
              <a:ext cx="312479" cy="311809"/>
            </a:xfrm>
            <a:custGeom>
              <a:avLst/>
              <a:gdLst>
                <a:gd name="connsiteX0" fmla="*/ 156865 w 312479"/>
                <a:gd name="connsiteY0" fmla="*/ 311809 h 311809"/>
                <a:gd name="connsiteX1" fmla="*/ 181863 w 312479"/>
                <a:gd name="connsiteY1" fmla="*/ 309935 h 311809"/>
                <a:gd name="connsiteX2" fmla="*/ 308104 w 312479"/>
                <a:gd name="connsiteY2" fmla="*/ 193084 h 311809"/>
                <a:gd name="connsiteX3" fmla="*/ 312479 w 312479"/>
                <a:gd name="connsiteY3" fmla="*/ 156217 h 311809"/>
                <a:gd name="connsiteX4" fmla="*/ 156240 w 312479"/>
                <a:gd name="connsiteY4" fmla="*/ 0 h 311809"/>
                <a:gd name="connsiteX5" fmla="*/ 0 w 312479"/>
                <a:gd name="connsiteY5" fmla="*/ 156217 h 311809"/>
                <a:gd name="connsiteX6" fmla="*/ 156865 w 312479"/>
                <a:gd name="connsiteY6" fmla="*/ 311809 h 31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79" h="311809">
                  <a:moveTo>
                    <a:pt x="156865" y="311809"/>
                  </a:moveTo>
                  <a:cubicBezTo>
                    <a:pt x="165614" y="311809"/>
                    <a:pt x="173738" y="311184"/>
                    <a:pt x="181863" y="309935"/>
                  </a:cubicBezTo>
                  <a:cubicBezTo>
                    <a:pt x="208111" y="256821"/>
                    <a:pt x="253108" y="214955"/>
                    <a:pt x="308104" y="193084"/>
                  </a:cubicBezTo>
                  <a:cubicBezTo>
                    <a:pt x="311229" y="181212"/>
                    <a:pt x="312479" y="168714"/>
                    <a:pt x="312479" y="156217"/>
                  </a:cubicBezTo>
                  <a:cubicBezTo>
                    <a:pt x="312479" y="69985"/>
                    <a:pt x="242484" y="0"/>
                    <a:pt x="156240" y="0"/>
                  </a:cubicBezTo>
                  <a:cubicBezTo>
                    <a:pt x="69995" y="0"/>
                    <a:pt x="0" y="69985"/>
                    <a:pt x="0" y="156217"/>
                  </a:cubicBezTo>
                  <a:cubicBezTo>
                    <a:pt x="0" y="242449"/>
                    <a:pt x="70620" y="311809"/>
                    <a:pt x="156865" y="311809"/>
                  </a:cubicBezTo>
                  <a:close/>
                </a:path>
              </a:pathLst>
            </a:custGeom>
            <a:solidFill>
              <a:srgbClr val="652D90"/>
            </a:solidFill>
            <a:ln w="6246" cap="flat">
              <a:noFill/>
              <a:prstDash val="solid"/>
              <a:miter/>
            </a:ln>
          </p:spPr>
          <p:txBody>
            <a:bodyPr rtlCol="0" anchor="ctr"/>
            <a:lstStyle/>
            <a:p>
              <a:endParaRPr lang="en-GB" sz="2400"/>
            </a:p>
          </p:txBody>
        </p:sp>
        <p:sp>
          <p:nvSpPr>
            <p:cNvPr id="36" name="Freeform 35">
              <a:extLst>
                <a:ext uri="{FF2B5EF4-FFF2-40B4-BE49-F238E27FC236}">
                  <a16:creationId xmlns:a16="http://schemas.microsoft.com/office/drawing/2014/main" id="{DAC3E99C-413E-645A-C438-55E405C38F51}"/>
                </a:ext>
              </a:extLst>
            </p:cNvPr>
            <p:cNvSpPr/>
            <p:nvPr/>
          </p:nvSpPr>
          <p:spPr>
            <a:xfrm>
              <a:off x="5438975" y="2813273"/>
              <a:ext cx="144990" cy="135596"/>
            </a:xfrm>
            <a:custGeom>
              <a:avLst/>
              <a:gdLst>
                <a:gd name="connsiteX0" fmla="*/ 27498 w 144990"/>
                <a:gd name="connsiteY0" fmla="*/ 0 h 135596"/>
                <a:gd name="connsiteX1" fmla="*/ 0 w 144990"/>
                <a:gd name="connsiteY1" fmla="*/ 58738 h 135596"/>
                <a:gd name="connsiteX2" fmla="*/ 76870 w 144990"/>
                <a:gd name="connsiteY2" fmla="*/ 135597 h 135596"/>
                <a:gd name="connsiteX3" fmla="*/ 144990 w 144990"/>
                <a:gd name="connsiteY3" fmla="*/ 93730 h 135596"/>
                <a:gd name="connsiteX4" fmla="*/ 27498 w 144990"/>
                <a:gd name="connsiteY4" fmla="*/ 0 h 135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90" h="135596">
                  <a:moveTo>
                    <a:pt x="27498" y="0"/>
                  </a:moveTo>
                  <a:cubicBezTo>
                    <a:pt x="10624" y="14372"/>
                    <a:pt x="0" y="34993"/>
                    <a:pt x="0" y="58738"/>
                  </a:cubicBezTo>
                  <a:cubicBezTo>
                    <a:pt x="0" y="101229"/>
                    <a:pt x="34373" y="135597"/>
                    <a:pt x="76870" y="135597"/>
                  </a:cubicBezTo>
                  <a:cubicBezTo>
                    <a:pt x="106868" y="135597"/>
                    <a:pt x="132491" y="118725"/>
                    <a:pt x="144990" y="93730"/>
                  </a:cubicBezTo>
                  <a:cubicBezTo>
                    <a:pt x="96869" y="76234"/>
                    <a:pt x="55621" y="43116"/>
                    <a:pt x="27498" y="0"/>
                  </a:cubicBezTo>
                  <a:close/>
                </a:path>
              </a:pathLst>
            </a:custGeom>
            <a:solidFill>
              <a:srgbClr val="EC008B"/>
            </a:solidFill>
            <a:ln w="6246" cap="flat">
              <a:noFill/>
              <a:prstDash val="solid"/>
              <a:miter/>
            </a:ln>
          </p:spPr>
          <p:txBody>
            <a:bodyPr rtlCol="0" anchor="ctr"/>
            <a:lstStyle/>
            <a:p>
              <a:endParaRPr lang="en-GB" sz="2400"/>
            </a:p>
          </p:txBody>
        </p:sp>
        <p:sp>
          <p:nvSpPr>
            <p:cNvPr id="45" name="Freeform 44">
              <a:extLst>
                <a:ext uri="{FF2B5EF4-FFF2-40B4-BE49-F238E27FC236}">
                  <a16:creationId xmlns:a16="http://schemas.microsoft.com/office/drawing/2014/main" id="{E4DE0AFD-7E2E-3759-DE8F-4C7E7274A123}"/>
                </a:ext>
              </a:extLst>
            </p:cNvPr>
            <p:cNvSpPr/>
            <p:nvPr/>
          </p:nvSpPr>
          <p:spPr>
            <a:xfrm>
              <a:off x="5452099" y="2462097"/>
              <a:ext cx="126241" cy="116850"/>
            </a:xfrm>
            <a:custGeom>
              <a:avLst/>
              <a:gdLst>
                <a:gd name="connsiteX0" fmla="*/ 0 w 126241"/>
                <a:gd name="connsiteY0" fmla="*/ 116850 h 116850"/>
                <a:gd name="connsiteX1" fmla="*/ 126242 w 126241"/>
                <a:gd name="connsiteY1" fmla="*/ 0 h 116850"/>
                <a:gd name="connsiteX2" fmla="*/ 0 w 126241"/>
                <a:gd name="connsiteY2" fmla="*/ 116850 h 116850"/>
              </a:gdLst>
              <a:ahLst/>
              <a:cxnLst>
                <a:cxn ang="0">
                  <a:pos x="connsiteX0" y="connsiteY0"/>
                </a:cxn>
                <a:cxn ang="0">
                  <a:pos x="connsiteX1" y="connsiteY1"/>
                </a:cxn>
                <a:cxn ang="0">
                  <a:pos x="connsiteX2" y="connsiteY2"/>
                </a:cxn>
              </a:cxnLst>
              <a:rect l="l" t="t" r="r" b="b"/>
              <a:pathLst>
                <a:path w="126241" h="116850">
                  <a:moveTo>
                    <a:pt x="0" y="116850"/>
                  </a:moveTo>
                  <a:cubicBezTo>
                    <a:pt x="61871" y="106853"/>
                    <a:pt x="111867" y="59987"/>
                    <a:pt x="126242" y="0"/>
                  </a:cubicBezTo>
                  <a:cubicBezTo>
                    <a:pt x="71245" y="21246"/>
                    <a:pt x="26248" y="63737"/>
                    <a:pt x="0" y="116850"/>
                  </a:cubicBezTo>
                  <a:close/>
                </a:path>
              </a:pathLst>
            </a:custGeom>
            <a:solidFill>
              <a:srgbClr val="081E82"/>
            </a:solidFill>
            <a:ln w="6246" cap="flat">
              <a:noFill/>
              <a:prstDash val="solid"/>
              <a:miter/>
            </a:ln>
          </p:spPr>
          <p:txBody>
            <a:bodyPr rtlCol="0" anchor="ctr"/>
            <a:lstStyle/>
            <a:p>
              <a:endParaRPr lang="en-GB" sz="2400"/>
            </a:p>
          </p:txBody>
        </p:sp>
        <p:sp>
          <p:nvSpPr>
            <p:cNvPr id="46" name="Freeform 45">
              <a:extLst>
                <a:ext uri="{FF2B5EF4-FFF2-40B4-BE49-F238E27FC236}">
                  <a16:creationId xmlns:a16="http://schemas.microsoft.com/office/drawing/2014/main" id="{08A32054-677F-4848-C784-5DA73FB4E5F7}"/>
                </a:ext>
              </a:extLst>
            </p:cNvPr>
            <p:cNvSpPr/>
            <p:nvPr/>
          </p:nvSpPr>
          <p:spPr>
            <a:xfrm>
              <a:off x="5467098" y="2795151"/>
              <a:ext cx="126866" cy="111851"/>
            </a:xfrm>
            <a:custGeom>
              <a:avLst/>
              <a:gdLst>
                <a:gd name="connsiteX0" fmla="*/ 49372 w 126866"/>
                <a:gd name="connsiteY0" fmla="*/ 0 h 111851"/>
                <a:gd name="connsiteX1" fmla="*/ 0 w 126866"/>
                <a:gd name="connsiteY1" fmla="*/ 18121 h 111851"/>
                <a:gd name="connsiteX2" fmla="*/ 118117 w 126866"/>
                <a:gd name="connsiteY2" fmla="*/ 111851 h 111851"/>
                <a:gd name="connsiteX3" fmla="*/ 126867 w 126866"/>
                <a:gd name="connsiteY3" fmla="*/ 76234 h 111851"/>
                <a:gd name="connsiteX4" fmla="*/ 49372 w 126866"/>
                <a:gd name="connsiteY4" fmla="*/ 0 h 111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66" h="111851">
                  <a:moveTo>
                    <a:pt x="49372" y="0"/>
                  </a:moveTo>
                  <a:cubicBezTo>
                    <a:pt x="30623" y="0"/>
                    <a:pt x="13124" y="6874"/>
                    <a:pt x="0" y="18121"/>
                  </a:cubicBezTo>
                  <a:cubicBezTo>
                    <a:pt x="28123" y="61237"/>
                    <a:pt x="69370" y="94355"/>
                    <a:pt x="118117" y="111851"/>
                  </a:cubicBezTo>
                  <a:cubicBezTo>
                    <a:pt x="123742" y="101229"/>
                    <a:pt x="126867" y="89356"/>
                    <a:pt x="126867" y="76234"/>
                  </a:cubicBezTo>
                  <a:cubicBezTo>
                    <a:pt x="126242" y="34368"/>
                    <a:pt x="91869" y="0"/>
                    <a:pt x="49372" y="0"/>
                  </a:cubicBezTo>
                  <a:close/>
                </a:path>
              </a:pathLst>
            </a:custGeom>
            <a:solidFill>
              <a:srgbClr val="00007C"/>
            </a:solidFill>
            <a:ln w="6246" cap="flat">
              <a:noFill/>
              <a:prstDash val="solid"/>
              <a:miter/>
            </a:ln>
          </p:spPr>
          <p:txBody>
            <a:bodyPr rtlCol="0" anchor="ctr"/>
            <a:lstStyle/>
            <a:p>
              <a:endParaRPr lang="en-GB" sz="2400"/>
            </a:p>
          </p:txBody>
        </p:sp>
        <p:sp>
          <p:nvSpPr>
            <p:cNvPr id="62" name="Freeform 61">
              <a:extLst>
                <a:ext uri="{FF2B5EF4-FFF2-40B4-BE49-F238E27FC236}">
                  <a16:creationId xmlns:a16="http://schemas.microsoft.com/office/drawing/2014/main" id="{F9834E30-12C0-3697-F290-5299384F0171}"/>
                </a:ext>
              </a:extLst>
            </p:cNvPr>
            <p:cNvSpPr/>
            <p:nvPr userDrawn="1"/>
          </p:nvSpPr>
          <p:spPr>
            <a:xfrm>
              <a:off x="5427726" y="2444600"/>
              <a:ext cx="476842" cy="477399"/>
            </a:xfrm>
            <a:custGeom>
              <a:avLst/>
              <a:gdLst>
                <a:gd name="connsiteX0" fmla="*/ 24373 w 476842"/>
                <a:gd name="connsiteY0" fmla="*/ 134347 h 477399"/>
                <a:gd name="connsiteX1" fmla="*/ 0 w 476842"/>
                <a:gd name="connsiteY1" fmla="*/ 238700 h 477399"/>
                <a:gd name="connsiteX2" fmla="*/ 38747 w 476842"/>
                <a:gd name="connsiteY2" fmla="*/ 368672 h 477399"/>
                <a:gd name="connsiteX3" fmla="*/ 88119 w 476842"/>
                <a:gd name="connsiteY3" fmla="*/ 350551 h 477399"/>
                <a:gd name="connsiteX4" fmla="*/ 164989 w 476842"/>
                <a:gd name="connsiteY4" fmla="*/ 427410 h 477399"/>
                <a:gd name="connsiteX5" fmla="*/ 156240 w 476842"/>
                <a:gd name="connsiteY5" fmla="*/ 463027 h 477399"/>
                <a:gd name="connsiteX6" fmla="*/ 238109 w 476842"/>
                <a:gd name="connsiteY6" fmla="*/ 477399 h 477399"/>
                <a:gd name="connsiteX7" fmla="*/ 476843 w 476842"/>
                <a:gd name="connsiteY7" fmla="*/ 238700 h 477399"/>
                <a:gd name="connsiteX8" fmla="*/ 238109 w 476842"/>
                <a:gd name="connsiteY8" fmla="*/ 0 h 477399"/>
                <a:gd name="connsiteX9" fmla="*/ 149990 w 476842"/>
                <a:gd name="connsiteY9" fmla="*/ 16872 h 477399"/>
                <a:gd name="connsiteX10" fmla="*/ 24373 w 476842"/>
                <a:gd name="connsiteY10" fmla="*/ 134347 h 477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6842" h="477399">
                  <a:moveTo>
                    <a:pt x="24373" y="134347"/>
                  </a:moveTo>
                  <a:cubicBezTo>
                    <a:pt x="8749" y="166215"/>
                    <a:pt x="0" y="201208"/>
                    <a:pt x="0" y="238700"/>
                  </a:cubicBezTo>
                  <a:cubicBezTo>
                    <a:pt x="0" y="286815"/>
                    <a:pt x="14374" y="331180"/>
                    <a:pt x="38747" y="368672"/>
                  </a:cubicBezTo>
                  <a:cubicBezTo>
                    <a:pt x="51871" y="357425"/>
                    <a:pt x="69370" y="350551"/>
                    <a:pt x="88119" y="350551"/>
                  </a:cubicBezTo>
                  <a:cubicBezTo>
                    <a:pt x="131241" y="350551"/>
                    <a:pt x="164989" y="384919"/>
                    <a:pt x="164989" y="427410"/>
                  </a:cubicBezTo>
                  <a:cubicBezTo>
                    <a:pt x="164989" y="439907"/>
                    <a:pt x="161864" y="452405"/>
                    <a:pt x="156240" y="463027"/>
                  </a:cubicBezTo>
                  <a:cubicBezTo>
                    <a:pt x="181863" y="472400"/>
                    <a:pt x="209361" y="477399"/>
                    <a:pt x="238109" y="477399"/>
                  </a:cubicBezTo>
                  <a:cubicBezTo>
                    <a:pt x="369975" y="477399"/>
                    <a:pt x="476843" y="369922"/>
                    <a:pt x="476843" y="238700"/>
                  </a:cubicBezTo>
                  <a:cubicBezTo>
                    <a:pt x="476843" y="106853"/>
                    <a:pt x="369350" y="0"/>
                    <a:pt x="238109" y="0"/>
                  </a:cubicBezTo>
                  <a:cubicBezTo>
                    <a:pt x="206861" y="0"/>
                    <a:pt x="177488" y="6249"/>
                    <a:pt x="149990" y="16872"/>
                  </a:cubicBezTo>
                  <a:cubicBezTo>
                    <a:pt x="136241" y="77484"/>
                    <a:pt x="86244" y="123724"/>
                    <a:pt x="24373" y="134347"/>
                  </a:cubicBezTo>
                  <a:close/>
                </a:path>
              </a:pathLst>
            </a:custGeom>
            <a:solidFill>
              <a:srgbClr val="00ADEF"/>
            </a:solidFill>
            <a:ln w="6246" cap="flat">
              <a:noFill/>
              <a:prstDash val="solid"/>
              <a:miter/>
            </a:ln>
          </p:spPr>
          <p:txBody>
            <a:bodyPr rtlCol="0" anchor="ctr"/>
            <a:lstStyle/>
            <a:p>
              <a:endParaRPr lang="en-GB" sz="2400"/>
            </a:p>
          </p:txBody>
        </p:sp>
      </p:grpSp>
      <p:cxnSp>
        <p:nvCxnSpPr>
          <p:cNvPr id="5" name="Straight Connector 4">
            <a:extLst>
              <a:ext uri="{FF2B5EF4-FFF2-40B4-BE49-F238E27FC236}">
                <a16:creationId xmlns:a16="http://schemas.microsoft.com/office/drawing/2014/main" id="{3E5BACBB-8E2B-8863-5535-8E70122F2681}"/>
              </a:ext>
              <a:ext uri="{C183D7F6-B498-43B3-948B-1728B52AA6E4}">
                <adec:decorative xmlns:adec="http://schemas.microsoft.com/office/drawing/2017/decorative" val="1"/>
              </a:ext>
            </a:extLst>
          </p:cNvPr>
          <p:cNvCxnSpPr/>
          <p:nvPr/>
        </p:nvCxnSpPr>
        <p:spPr>
          <a:xfrm>
            <a:off x="575734" y="4299699"/>
            <a:ext cx="689044" cy="0"/>
          </a:xfrm>
          <a:prstGeom prst="line">
            <a:avLst/>
          </a:prstGeom>
          <a:ln w="44450">
            <a:solidFill>
              <a:schemeClr val="accent5"/>
            </a:solidFill>
          </a:ln>
          <a:effectLst/>
        </p:spPr>
        <p:style>
          <a:lnRef idx="2">
            <a:schemeClr val="accent1"/>
          </a:lnRef>
          <a:fillRef idx="0">
            <a:schemeClr val="accent1"/>
          </a:fillRef>
          <a:effectRef idx="1">
            <a:schemeClr val="accent1"/>
          </a:effectRef>
          <a:fontRef idx="minor">
            <a:schemeClr val="tx1"/>
          </a:fontRef>
        </p:style>
      </p:cxnSp>
      <p:pic>
        <p:nvPicPr>
          <p:cNvPr id="9" name="Graphic 8" descr="UKRI Economic and Social Research Council (logo)">
            <a:extLst>
              <a:ext uri="{FF2B5EF4-FFF2-40B4-BE49-F238E27FC236}">
                <a16:creationId xmlns:a16="http://schemas.microsoft.com/office/drawing/2014/main" id="{6364BA82-F643-3DD5-1373-084ADC2553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733" y="5744627"/>
            <a:ext cx="2769787" cy="707180"/>
          </a:xfrm>
          <a:prstGeom prst="rect">
            <a:avLst/>
          </a:prstGeom>
        </p:spPr>
      </p:pic>
      <p:sp>
        <p:nvSpPr>
          <p:cNvPr id="19" name="Picture Placeholder 18">
            <a:extLst>
              <a:ext uri="{FF2B5EF4-FFF2-40B4-BE49-F238E27FC236}">
                <a16:creationId xmlns:a16="http://schemas.microsoft.com/office/drawing/2014/main" id="{6F02F2F4-B176-2021-CEE8-EF1B5C7F40E4}"/>
              </a:ext>
            </a:extLst>
          </p:cNvPr>
          <p:cNvSpPr>
            <a:spLocks noGrp="1"/>
          </p:cNvSpPr>
          <p:nvPr>
            <p:ph type="pic" sz="quarter" idx="12"/>
          </p:nvPr>
        </p:nvSpPr>
        <p:spPr>
          <a:xfrm>
            <a:off x="7658101" y="0"/>
            <a:ext cx="4533900" cy="6858000"/>
          </a:xfrm>
          <a:custGeom>
            <a:avLst/>
            <a:gdLst>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44400 w 3400425"/>
              <a:gd name="connsiteY15" fmla="*/ 1378458 h 5143500"/>
              <a:gd name="connsiteX16" fmla="*/ 168842 w 3400425"/>
              <a:gd name="connsiteY16" fmla="*/ 1178259 h 5143500"/>
              <a:gd name="connsiteX17" fmla="*/ 32885 w 3400425"/>
              <a:gd name="connsiteY17" fmla="*/ 985665 h 5143500"/>
              <a:gd name="connsiteX18" fmla="*/ 0 w 3400425"/>
              <a:gd name="connsiteY18" fmla="*/ 980024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44400 w 3400425"/>
              <a:gd name="connsiteY15" fmla="*/ 1378458 h 5143500"/>
              <a:gd name="connsiteX16" fmla="*/ 32885 w 3400425"/>
              <a:gd name="connsiteY16" fmla="*/ 985665 h 5143500"/>
              <a:gd name="connsiteX17" fmla="*/ 0 w 3400425"/>
              <a:gd name="connsiteY17" fmla="*/ 980024 h 5143500"/>
              <a:gd name="connsiteX18" fmla="*/ 0 w 3400425"/>
              <a:gd name="connsiteY18"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32885 w 3400425"/>
              <a:gd name="connsiteY15" fmla="*/ 985665 h 5143500"/>
              <a:gd name="connsiteX16" fmla="*/ 0 w 3400425"/>
              <a:gd name="connsiteY16" fmla="*/ 980024 h 5143500"/>
              <a:gd name="connsiteX17" fmla="*/ 0 w 3400425"/>
              <a:gd name="connsiteY17"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0 w 3400425"/>
              <a:gd name="connsiteY15" fmla="*/ 980024 h 5143500"/>
              <a:gd name="connsiteX16" fmla="*/ 0 w 3400425"/>
              <a:gd name="connsiteY16"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1388792 h 5143500"/>
              <a:gd name="connsiteX15" fmla="*/ 0 w 3400425"/>
              <a:gd name="connsiteY15" fmla="*/ 0 h 5143500"/>
              <a:gd name="connsiteX0" fmla="*/ 0 w 3400425"/>
              <a:gd name="connsiteY0" fmla="*/ 0 h 5143500"/>
              <a:gd name="connsiteX1" fmla="*/ 3400425 w 3400425"/>
              <a:gd name="connsiteY1" fmla="*/ 0 h 5143500"/>
              <a:gd name="connsiteX2" fmla="*/ 3400425 w 3400425"/>
              <a:gd name="connsiteY2" fmla="*/ 5143500 h 5143500"/>
              <a:gd name="connsiteX3" fmla="*/ 0 w 3400425"/>
              <a:gd name="connsiteY3" fmla="*/ 5143500 h 5143500"/>
              <a:gd name="connsiteX4" fmla="*/ 0 w 3400425"/>
              <a:gd name="connsiteY4" fmla="*/ 4795430 h 5143500"/>
              <a:gd name="connsiteX5" fmla="*/ 21436 w 3400425"/>
              <a:gd name="connsiteY5" fmla="*/ 4783799 h 5143500"/>
              <a:gd name="connsiteX6" fmla="*/ 161580 w 3400425"/>
              <a:gd name="connsiteY6" fmla="*/ 4520209 h 5143500"/>
              <a:gd name="connsiteX7" fmla="*/ 21279 w 3400425"/>
              <a:gd name="connsiteY7" fmla="*/ 4256619 h 5143500"/>
              <a:gd name="connsiteX8" fmla="*/ 0 w 3400425"/>
              <a:gd name="connsiteY8" fmla="*/ 4245072 h 5143500"/>
              <a:gd name="connsiteX9" fmla="*/ 0 w 3400425"/>
              <a:gd name="connsiteY9" fmla="*/ 2906236 h 5143500"/>
              <a:gd name="connsiteX10" fmla="*/ 15193 w 3400425"/>
              <a:gd name="connsiteY10" fmla="*/ 2903155 h 5143500"/>
              <a:gd name="connsiteX11" fmla="*/ 160994 w 3400425"/>
              <a:gd name="connsiteY11" fmla="*/ 2683300 h 5143500"/>
              <a:gd name="connsiteX12" fmla="*/ 14930 w 3400425"/>
              <a:gd name="connsiteY12" fmla="*/ 2463356 h 5143500"/>
              <a:gd name="connsiteX13" fmla="*/ 0 w 3400425"/>
              <a:gd name="connsiteY13" fmla="*/ 2460334 h 5143500"/>
              <a:gd name="connsiteX14" fmla="*/ 0 w 3400425"/>
              <a:gd name="connsiteY14"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00425" h="5143500">
                <a:moveTo>
                  <a:pt x="0" y="0"/>
                </a:moveTo>
                <a:lnTo>
                  <a:pt x="3400425" y="0"/>
                </a:lnTo>
                <a:lnTo>
                  <a:pt x="3400425" y="5143500"/>
                </a:lnTo>
                <a:lnTo>
                  <a:pt x="0" y="5143500"/>
                </a:lnTo>
                <a:lnTo>
                  <a:pt x="0" y="4795430"/>
                </a:lnTo>
                <a:lnTo>
                  <a:pt x="21436" y="4783799"/>
                </a:lnTo>
                <a:cubicBezTo>
                  <a:pt x="105999" y="4726685"/>
                  <a:pt x="161580" y="4629956"/>
                  <a:pt x="161580" y="4520209"/>
                </a:cubicBezTo>
                <a:cubicBezTo>
                  <a:pt x="161580" y="4410461"/>
                  <a:pt x="105859" y="4313732"/>
                  <a:pt x="21279" y="4256619"/>
                </a:cubicBezTo>
                <a:lnTo>
                  <a:pt x="0" y="4245072"/>
                </a:lnTo>
                <a:lnTo>
                  <a:pt x="0" y="2906236"/>
                </a:lnTo>
                <a:lnTo>
                  <a:pt x="15193" y="2903155"/>
                </a:lnTo>
                <a:cubicBezTo>
                  <a:pt x="100881" y="2866777"/>
                  <a:pt x="160994" y="2781717"/>
                  <a:pt x="160994" y="2683300"/>
                </a:cubicBezTo>
                <a:cubicBezTo>
                  <a:pt x="160994" y="2584415"/>
                  <a:pt x="100530" y="2499589"/>
                  <a:pt x="14930" y="2463356"/>
                </a:cubicBezTo>
                <a:lnTo>
                  <a:pt x="0" y="2460334"/>
                </a:lnTo>
                <a:lnTo>
                  <a:pt x="0" y="0"/>
                </a:lnTo>
                <a:close/>
              </a:path>
            </a:pathLst>
          </a:custGeom>
          <a:solidFill>
            <a:schemeClr val="bg2"/>
          </a:solidFill>
        </p:spPr>
        <p:txBody>
          <a:bodyPr wrap="square" anchor="ctr" anchorCtr="1">
            <a:noAutofit/>
          </a:bodyPr>
          <a:lstStyle/>
          <a:p>
            <a:r>
              <a:rPr lang="en-US"/>
              <a:t>Click icon to add picture</a:t>
            </a:r>
            <a:endParaRPr lang="en-GB"/>
          </a:p>
        </p:txBody>
      </p:sp>
      <p:sp>
        <p:nvSpPr>
          <p:cNvPr id="4" name="Text Placeholder 3">
            <a:extLst>
              <a:ext uri="{FF2B5EF4-FFF2-40B4-BE49-F238E27FC236}">
                <a16:creationId xmlns:a16="http://schemas.microsoft.com/office/drawing/2014/main" id="{C8C2D350-7A40-F8AC-A488-D8995637E561}"/>
              </a:ext>
            </a:extLst>
          </p:cNvPr>
          <p:cNvSpPr>
            <a:spLocks noGrp="1"/>
          </p:cNvSpPr>
          <p:nvPr>
            <p:ph type="body" sz="quarter" idx="10" hasCustomPrompt="1"/>
          </p:nvPr>
        </p:nvSpPr>
        <p:spPr>
          <a:xfrm>
            <a:off x="575734" y="4558074"/>
            <a:ext cx="6625167" cy="599287"/>
          </a:xfrm>
        </p:spPr>
        <p:txBody>
          <a:bodyPr/>
          <a:lstStyle/>
          <a:p>
            <a:pPr lvl="0"/>
            <a:r>
              <a:rPr lang="en-GB"/>
              <a:t>Click to add subheading</a:t>
            </a:r>
          </a:p>
        </p:txBody>
      </p:sp>
      <p:sp>
        <p:nvSpPr>
          <p:cNvPr id="6" name="Text Placeholder 5">
            <a:extLst>
              <a:ext uri="{FF2B5EF4-FFF2-40B4-BE49-F238E27FC236}">
                <a16:creationId xmlns:a16="http://schemas.microsoft.com/office/drawing/2014/main" id="{CC427F3C-7D7A-D7B5-C875-1615952B8496}"/>
              </a:ext>
            </a:extLst>
          </p:cNvPr>
          <p:cNvSpPr>
            <a:spLocks noGrp="1"/>
          </p:cNvSpPr>
          <p:nvPr>
            <p:ph type="body" sz="quarter" idx="11" hasCustomPrompt="1"/>
          </p:nvPr>
        </p:nvSpPr>
        <p:spPr>
          <a:xfrm>
            <a:off x="576090" y="5273046"/>
            <a:ext cx="6625167" cy="322029"/>
          </a:xfrm>
        </p:spPr>
        <p:txBody>
          <a:bodyPr/>
          <a:lstStyle>
            <a:lvl1pPr>
              <a:defRPr sz="2133" b="0">
                <a:solidFill>
                  <a:srgbClr val="389996"/>
                </a:solidFill>
              </a:defRPr>
            </a:lvl1pPr>
          </a:lstStyle>
          <a:p>
            <a:pPr lvl="0"/>
            <a:r>
              <a:rPr lang="en-GB"/>
              <a:t>Click to add date</a:t>
            </a:r>
          </a:p>
        </p:txBody>
      </p:sp>
      <p:pic>
        <p:nvPicPr>
          <p:cNvPr id="3" name="Picture 2" descr="A picture containing symbol, circle, screenshot, graphics&#10;&#10;Description automatically generated">
            <a:extLst>
              <a:ext uri="{FF2B5EF4-FFF2-40B4-BE49-F238E27FC236}">
                <a16:creationId xmlns:a16="http://schemas.microsoft.com/office/drawing/2014/main" id="{B841B0CC-9BA0-B892-3186-242D054DA6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4674" y="6117411"/>
            <a:ext cx="936812" cy="322029"/>
          </a:xfrm>
          <a:prstGeom prst="rect">
            <a:avLst/>
          </a:prstGeom>
        </p:spPr>
      </p:pic>
    </p:spTree>
    <p:extLst>
      <p:ext uri="{BB962C8B-B14F-4D97-AF65-F5344CB8AC3E}">
        <p14:creationId xmlns:p14="http://schemas.microsoft.com/office/powerpoint/2010/main" val="1488918603"/>
      </p:ext>
    </p:extLst>
  </p:cSld>
  <p:clrMapOvr>
    <a:masterClrMapping/>
  </p:clrMapOvr>
  <p:hf sldNum="0" hdr="0" dt="0"/>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a:t>Click to edit Master title style</a:t>
            </a:r>
          </a:p>
        </p:txBody>
      </p:sp>
      <p:sp>
        <p:nvSpPr>
          <p:cNvPr id="3" name="Footer Placeholder 2">
            <a:extLst>
              <a:ext uri="{FF2B5EF4-FFF2-40B4-BE49-F238E27FC236}">
                <a16:creationId xmlns:a16="http://schemas.microsoft.com/office/drawing/2014/main" id="{0363D280-D7DA-46F3-44B1-11F87A41ADE5}"/>
              </a:ext>
            </a:extLst>
          </p:cNvPr>
          <p:cNvSpPr>
            <a:spLocks noGrp="1"/>
          </p:cNvSpPr>
          <p:nvPr>
            <p:ph type="ftr" sz="quarter" idx="13"/>
          </p:nvPr>
        </p:nvSpPr>
        <p:spPr/>
        <p:txBody>
          <a:bodyPr/>
          <a:lstStyle/>
          <a:p>
            <a:r>
              <a:rPr lang="en-GB"/>
              <a:t>Add footer via 'Header and Footer'...</a:t>
            </a:r>
          </a:p>
        </p:txBody>
      </p:sp>
      <p:sp>
        <p:nvSpPr>
          <p:cNvPr id="4" name="Content Placeholder 2">
            <a:extLst>
              <a:ext uri="{FF2B5EF4-FFF2-40B4-BE49-F238E27FC236}">
                <a16:creationId xmlns:a16="http://schemas.microsoft.com/office/drawing/2014/main" id="{3773296F-D98F-7DB6-F903-EF15429F651E}"/>
              </a:ext>
            </a:extLst>
          </p:cNvPr>
          <p:cNvSpPr>
            <a:spLocks noGrp="1"/>
          </p:cNvSpPr>
          <p:nvPr>
            <p:ph idx="1"/>
          </p:nvPr>
        </p:nvSpPr>
        <p:spPr>
          <a:xfrm>
            <a:off x="575734" y="1411819"/>
            <a:ext cx="11040533" cy="4224867"/>
          </a:xfrm>
        </p:spPr>
        <p:txBody>
          <a:bodyPr/>
          <a:lstStyle>
            <a:lvl1pPr>
              <a:buClr>
                <a:schemeClr val="accent1"/>
              </a:buClr>
              <a:defRPr/>
            </a:lvl1pPr>
            <a:lvl2pPr>
              <a:buClr>
                <a:schemeClr val="accent1"/>
              </a:buClr>
              <a:defRPr/>
            </a:lvl2pPr>
            <a:lvl3pPr>
              <a:buClr>
                <a:schemeClr val="accent1"/>
              </a:buClr>
              <a:defRPr sz="1600"/>
            </a:lvl3pPr>
            <a:lvl4pPr>
              <a:buClr>
                <a:schemeClr val="accent1"/>
              </a:buClr>
              <a:defRPr sz="1600"/>
            </a:lvl4pPr>
            <a:lvl5pPr>
              <a:buClr>
                <a:schemeClr val="accent1"/>
              </a:buClr>
              <a:defRPr sz="1600">
                <a:latin typeface="Source Sans Pro" panose="020B0503030403020204" pitchFamily="34" charset="0"/>
                <a:ea typeface="Source Sans Pro" panose="020B0503030403020204" pitchFamily="34" charset="0"/>
              </a:defRPr>
            </a:lvl5pPr>
            <a:lvl6pPr marL="3047924" indent="0">
              <a:buNone/>
              <a:defRPr sz="1867" baseline="0">
                <a:latin typeface="+mn-lt"/>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311043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56A1-FA76-04D6-79E2-56755400FB79}"/>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A978A512-5C3A-53E3-C3A0-F1A7B82A85CE}"/>
              </a:ext>
            </a:extLst>
          </p:cNvPr>
          <p:cNvSpPr>
            <a:spLocks noGrp="1"/>
          </p:cNvSpPr>
          <p:nvPr>
            <p:ph type="ftr" sz="quarter" idx="10"/>
          </p:nvPr>
        </p:nvSpPr>
        <p:spPr/>
        <p:txBody>
          <a:bodyPr/>
          <a:lstStyle/>
          <a:p>
            <a:endParaRPr lang="en-GB"/>
          </a:p>
        </p:txBody>
      </p:sp>
      <p:sp>
        <p:nvSpPr>
          <p:cNvPr id="5" name="Text Placeholder 4">
            <a:extLst>
              <a:ext uri="{FF2B5EF4-FFF2-40B4-BE49-F238E27FC236}">
                <a16:creationId xmlns:a16="http://schemas.microsoft.com/office/drawing/2014/main" id="{207218F2-6C20-A13F-F089-421E75579E18}"/>
              </a:ext>
            </a:extLst>
          </p:cNvPr>
          <p:cNvSpPr>
            <a:spLocks noGrp="1"/>
          </p:cNvSpPr>
          <p:nvPr>
            <p:ph type="body" sz="quarter" idx="1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70576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One column multimedia">
    <p:spTree>
      <p:nvGrpSpPr>
        <p:cNvPr id="1" name=""/>
        <p:cNvGrpSpPr/>
        <p:nvPr/>
      </p:nvGrpSpPr>
      <p:grpSpPr>
        <a:xfrm>
          <a:off x="0" y="0"/>
          <a:ext cx="0" cy="0"/>
          <a:chOff x="0" y="0"/>
          <a:chExt cx="0" cy="0"/>
        </a:xfrm>
      </p:grpSpPr>
      <p:sp>
        <p:nvSpPr>
          <p:cNvPr id="10" name="Content Placeholder 2"/>
          <p:cNvSpPr>
            <a:spLocks noGrp="1"/>
          </p:cNvSpPr>
          <p:nvPr>
            <p:ph idx="11"/>
          </p:nvPr>
        </p:nvSpPr>
        <p:spPr>
          <a:xfrm>
            <a:off x="575734" y="1411819"/>
            <a:ext cx="1104053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p:txBody>
      </p:sp>
      <p:sp>
        <p:nvSpPr>
          <p:cNvPr id="2" name="Title 1"/>
          <p:cNvSpPr>
            <a:spLocks noGrp="1"/>
          </p:cNvSpPr>
          <p:nvPr>
            <p:ph type="title"/>
          </p:nvPr>
        </p:nvSpPr>
        <p:spPr/>
        <p:txBody>
          <a:bodyPr/>
          <a:lstStyle>
            <a:lvl1pPr>
              <a:defRPr sz="4800"/>
            </a:lvl1pPr>
          </a:lstStyle>
          <a:p>
            <a:r>
              <a:rPr lang="en-US"/>
              <a:t>Click to edit Master title style</a:t>
            </a:r>
          </a:p>
        </p:txBody>
      </p:sp>
      <p:sp>
        <p:nvSpPr>
          <p:cNvPr id="3" name="Footer Placeholder 2">
            <a:extLst>
              <a:ext uri="{FF2B5EF4-FFF2-40B4-BE49-F238E27FC236}">
                <a16:creationId xmlns:a16="http://schemas.microsoft.com/office/drawing/2014/main" id="{0363D280-D7DA-46F3-44B1-11F87A41ADE5}"/>
              </a:ext>
            </a:extLst>
          </p:cNvPr>
          <p:cNvSpPr>
            <a:spLocks noGrp="1"/>
          </p:cNvSpPr>
          <p:nvPr>
            <p:ph type="ftr" sz="quarter" idx="13"/>
          </p:nvPr>
        </p:nvSpPr>
        <p:spPr/>
        <p:txBody>
          <a:bodyPr/>
          <a:lstStyle/>
          <a:p>
            <a:endParaRPr lang="en-GB"/>
          </a:p>
        </p:txBody>
      </p:sp>
    </p:spTree>
    <p:extLst>
      <p:ext uri="{BB962C8B-B14F-4D97-AF65-F5344CB8AC3E}">
        <p14:creationId xmlns:p14="http://schemas.microsoft.com/office/powerpoint/2010/main" val="58794965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0" name="Content Placeholder 2"/>
          <p:cNvSpPr>
            <a:spLocks noGrp="1"/>
          </p:cNvSpPr>
          <p:nvPr>
            <p:ph idx="11"/>
          </p:nvPr>
        </p:nvSpPr>
        <p:spPr>
          <a:xfrm>
            <a:off x="575734"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4800"/>
            </a:lvl1pPr>
          </a:lstStyle>
          <a:p>
            <a:r>
              <a:rPr lang="en-US"/>
              <a:t>Click to edit Master title style</a:t>
            </a:r>
          </a:p>
        </p:txBody>
      </p:sp>
      <p:sp>
        <p:nvSpPr>
          <p:cNvPr id="12" name="Content Placeholder 2"/>
          <p:cNvSpPr>
            <a:spLocks noGrp="1"/>
          </p:cNvSpPr>
          <p:nvPr>
            <p:ph idx="12"/>
          </p:nvPr>
        </p:nvSpPr>
        <p:spPr>
          <a:xfrm>
            <a:off x="6314563"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0363D280-D7DA-46F3-44B1-11F87A41ADE5}"/>
              </a:ext>
            </a:extLst>
          </p:cNvPr>
          <p:cNvSpPr>
            <a:spLocks noGrp="1"/>
          </p:cNvSpPr>
          <p:nvPr>
            <p:ph type="ftr" sz="quarter" idx="13"/>
          </p:nvPr>
        </p:nvSpPr>
        <p:spPr/>
        <p:txBody>
          <a:bodyPr/>
          <a:lstStyle/>
          <a:p>
            <a:endParaRPr lang="en-GB"/>
          </a:p>
        </p:txBody>
      </p:sp>
    </p:spTree>
    <p:extLst>
      <p:ext uri="{BB962C8B-B14F-4D97-AF65-F5344CB8AC3E}">
        <p14:creationId xmlns:p14="http://schemas.microsoft.com/office/powerpoint/2010/main" val="369724379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columns with pull-quot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7"/>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idx="12" hasCustomPrompt="1"/>
          </p:nvPr>
        </p:nvSpPr>
        <p:spPr>
          <a:xfrm>
            <a:off x="6314563" y="1411817"/>
            <a:ext cx="5301703" cy="3234323"/>
          </a:xfrm>
        </p:spPr>
        <p:txBody>
          <a:bodyPr/>
          <a:lstStyle>
            <a:lvl1pPr marL="0" indent="0">
              <a:buClr>
                <a:srgbClr val="0085CA"/>
              </a:buClr>
              <a:buNone/>
              <a:defRPr sz="3733" b="0" i="1" baseline="0">
                <a:solidFill>
                  <a:schemeClr val="accent3"/>
                </a:solidFill>
              </a:defRPr>
            </a:lvl1pPr>
            <a:lvl2pPr>
              <a:buClr>
                <a:srgbClr val="0085CA"/>
              </a:buClr>
              <a:defRPr/>
            </a:lvl2pPr>
            <a:lvl3pPr>
              <a:buClr>
                <a:srgbClr val="0085CA"/>
              </a:buClr>
              <a:defRPr/>
            </a:lvl3pPr>
            <a:lvl4pPr>
              <a:buClr>
                <a:srgbClr val="0085CA"/>
              </a:buClr>
              <a:defRPr/>
            </a:lvl4pPr>
            <a:lvl5pPr>
              <a:buClr>
                <a:srgbClr val="0085CA"/>
              </a:buClr>
              <a:defRPr/>
            </a:lvl5pPr>
          </a:lstStyle>
          <a:p>
            <a:pPr lvl="0"/>
            <a:r>
              <a:rPr lang="en-GB"/>
              <a:t>“Click to add a quote”</a:t>
            </a:r>
            <a:endParaRPr lang="en-US"/>
          </a:p>
        </p:txBody>
      </p:sp>
      <p:sp>
        <p:nvSpPr>
          <p:cNvPr id="8" name="Text Placeholder 12"/>
          <p:cNvSpPr>
            <a:spLocks noGrp="1"/>
          </p:cNvSpPr>
          <p:nvPr>
            <p:ph type="body" sz="quarter" idx="14" hasCustomPrompt="1"/>
          </p:nvPr>
        </p:nvSpPr>
        <p:spPr>
          <a:xfrm>
            <a:off x="6314019" y="4992524"/>
            <a:ext cx="5301703" cy="644160"/>
          </a:xfrm>
        </p:spPr>
        <p:txBody>
          <a:bodyPr/>
          <a:lstStyle>
            <a:lvl1pPr marL="0" marR="0" indent="0" algn="l" defTabSz="609585" rtl="0" eaLnBrk="1" fontAlgn="auto" latinLnBrk="0" hangingPunct="1">
              <a:lnSpc>
                <a:spcPct val="100000"/>
              </a:lnSpc>
              <a:spcBef>
                <a:spcPct val="20000"/>
              </a:spcBef>
              <a:spcAft>
                <a:spcPts val="0"/>
              </a:spcAft>
              <a:buClr>
                <a:srgbClr val="0085CA"/>
              </a:buClr>
              <a:buSzTx/>
              <a:buFont typeface="Arial"/>
              <a:buNone/>
              <a:tabLst/>
              <a:defRPr sz="2133" baseline="0">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marL="0" marR="0" lvl="0" indent="0" algn="l" defTabSz="609585" rtl="0" eaLnBrk="1" fontAlgn="auto" latinLnBrk="0" hangingPunct="1">
              <a:lnSpc>
                <a:spcPct val="100000"/>
              </a:lnSpc>
              <a:spcBef>
                <a:spcPct val="20000"/>
              </a:spcBef>
              <a:spcAft>
                <a:spcPts val="0"/>
              </a:spcAft>
              <a:buClr>
                <a:srgbClr val="0085CA"/>
              </a:buClr>
              <a:buSzTx/>
              <a:buFont typeface="Arial"/>
              <a:buNone/>
              <a:tabLst/>
              <a:defRPr/>
            </a:pPr>
            <a:r>
              <a:rPr lang="en-GB"/>
              <a:t>Click to add quote attribution</a:t>
            </a:r>
            <a:endParaRPr lang="en-US"/>
          </a:p>
        </p:txBody>
      </p:sp>
      <p:sp>
        <p:nvSpPr>
          <p:cNvPr id="2" name="Title 1">
            <a:extLst>
              <a:ext uri="{FF2B5EF4-FFF2-40B4-BE49-F238E27FC236}">
                <a16:creationId xmlns:a16="http://schemas.microsoft.com/office/drawing/2014/main" id="{23AFBBC2-2561-923C-BBA2-6892B2401BDE}"/>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1AAE09A5-6F81-814F-4123-29365581C89D}"/>
              </a:ext>
            </a:extLst>
          </p:cNvPr>
          <p:cNvSpPr>
            <a:spLocks noGrp="1"/>
          </p:cNvSpPr>
          <p:nvPr>
            <p:ph type="ftr" sz="quarter" idx="15"/>
          </p:nvPr>
        </p:nvSpPr>
        <p:spPr/>
        <p:txBody>
          <a:bodyPr/>
          <a:lstStyle/>
          <a:p>
            <a:endParaRPr lang="en-GB"/>
          </a:p>
        </p:txBody>
      </p:sp>
    </p:spTree>
    <p:extLst>
      <p:ext uri="{BB962C8B-B14F-4D97-AF65-F5344CB8AC3E}">
        <p14:creationId xmlns:p14="http://schemas.microsoft.com/office/powerpoint/2010/main" val="371502426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FBBC2-2561-923C-BBA2-6892B2401BDE}"/>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1AAE09A5-6F81-814F-4123-29365581C89D}"/>
              </a:ext>
            </a:extLst>
          </p:cNvPr>
          <p:cNvSpPr>
            <a:spLocks noGrp="1"/>
          </p:cNvSpPr>
          <p:nvPr>
            <p:ph type="ftr" sz="quarter" idx="15"/>
          </p:nvPr>
        </p:nvSpPr>
        <p:spPr/>
        <p:txBody>
          <a:bodyPr/>
          <a:lstStyle/>
          <a:p>
            <a:endParaRPr lang="en-GB"/>
          </a:p>
        </p:txBody>
      </p:sp>
      <p:sp>
        <p:nvSpPr>
          <p:cNvPr id="5" name="Content Placeholder 2">
            <a:extLst>
              <a:ext uri="{FF2B5EF4-FFF2-40B4-BE49-F238E27FC236}">
                <a16:creationId xmlns:a16="http://schemas.microsoft.com/office/drawing/2014/main" id="{EF0B4DAB-6296-4084-09A7-608CB33B2E25}"/>
              </a:ext>
            </a:extLst>
          </p:cNvPr>
          <p:cNvSpPr>
            <a:spLocks noGrp="1"/>
          </p:cNvSpPr>
          <p:nvPr>
            <p:ph idx="12" hasCustomPrompt="1"/>
          </p:nvPr>
        </p:nvSpPr>
        <p:spPr>
          <a:xfrm>
            <a:off x="508001" y="2195533"/>
            <a:ext cx="11108265" cy="2450607"/>
          </a:xfrm>
        </p:spPr>
        <p:txBody>
          <a:bodyPr/>
          <a:lstStyle>
            <a:lvl1pPr marL="0" indent="0">
              <a:buClr>
                <a:srgbClr val="0085CA"/>
              </a:buClr>
              <a:buNone/>
              <a:defRPr sz="3733" b="0" i="1" baseline="0">
                <a:solidFill>
                  <a:schemeClr val="accent3"/>
                </a:solidFill>
              </a:defRPr>
            </a:lvl1pPr>
            <a:lvl2pPr>
              <a:buClr>
                <a:srgbClr val="0085CA"/>
              </a:buClr>
              <a:defRPr/>
            </a:lvl2pPr>
            <a:lvl3pPr>
              <a:buClr>
                <a:srgbClr val="0085CA"/>
              </a:buClr>
              <a:defRPr/>
            </a:lvl3pPr>
            <a:lvl4pPr>
              <a:buClr>
                <a:srgbClr val="0085CA"/>
              </a:buClr>
              <a:defRPr/>
            </a:lvl4pPr>
            <a:lvl5pPr>
              <a:buClr>
                <a:srgbClr val="0085CA"/>
              </a:buClr>
              <a:defRPr/>
            </a:lvl5pPr>
          </a:lstStyle>
          <a:p>
            <a:pPr lvl="0"/>
            <a:r>
              <a:rPr lang="en-GB"/>
              <a:t>“Click to add a quote”</a:t>
            </a:r>
            <a:endParaRPr lang="en-US"/>
          </a:p>
        </p:txBody>
      </p:sp>
      <p:sp>
        <p:nvSpPr>
          <p:cNvPr id="7" name="Text Placeholder 12">
            <a:extLst>
              <a:ext uri="{FF2B5EF4-FFF2-40B4-BE49-F238E27FC236}">
                <a16:creationId xmlns:a16="http://schemas.microsoft.com/office/drawing/2014/main" id="{E18E362A-9AC1-FD7E-B8B5-C1516BB7091D}"/>
              </a:ext>
            </a:extLst>
          </p:cNvPr>
          <p:cNvSpPr>
            <a:spLocks noGrp="1"/>
          </p:cNvSpPr>
          <p:nvPr>
            <p:ph type="body" sz="quarter" idx="14" hasCustomPrompt="1"/>
          </p:nvPr>
        </p:nvSpPr>
        <p:spPr>
          <a:xfrm>
            <a:off x="511985" y="4992524"/>
            <a:ext cx="11103737" cy="644160"/>
          </a:xfrm>
        </p:spPr>
        <p:txBody>
          <a:bodyPr/>
          <a:lstStyle>
            <a:lvl1pPr marL="0" marR="0" indent="0" algn="l" defTabSz="609585" rtl="0" eaLnBrk="1" fontAlgn="auto" latinLnBrk="0" hangingPunct="1">
              <a:lnSpc>
                <a:spcPct val="100000"/>
              </a:lnSpc>
              <a:spcBef>
                <a:spcPct val="20000"/>
              </a:spcBef>
              <a:spcAft>
                <a:spcPts val="0"/>
              </a:spcAft>
              <a:buClr>
                <a:srgbClr val="0085CA"/>
              </a:buClr>
              <a:buSzTx/>
              <a:buFont typeface="Arial"/>
              <a:buNone/>
              <a:tabLst/>
              <a:defRPr sz="2133" baseline="0">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marL="0" marR="0" lvl="0" indent="0" algn="l" defTabSz="609585" rtl="0" eaLnBrk="1" fontAlgn="auto" latinLnBrk="0" hangingPunct="1">
              <a:lnSpc>
                <a:spcPct val="100000"/>
              </a:lnSpc>
              <a:spcBef>
                <a:spcPct val="20000"/>
              </a:spcBef>
              <a:spcAft>
                <a:spcPts val="0"/>
              </a:spcAft>
              <a:buClr>
                <a:srgbClr val="0085CA"/>
              </a:buClr>
              <a:buSzTx/>
              <a:buFont typeface="Arial"/>
              <a:buNone/>
              <a:tabLst/>
              <a:defRPr/>
            </a:pPr>
            <a:r>
              <a:rPr lang="en-GB"/>
              <a:t>Click to add quote attribution</a:t>
            </a:r>
            <a:endParaRPr lang="en-US"/>
          </a:p>
        </p:txBody>
      </p:sp>
      <p:cxnSp>
        <p:nvCxnSpPr>
          <p:cNvPr id="9" name="Straight Arrow Connector 8">
            <a:extLst>
              <a:ext uri="{FF2B5EF4-FFF2-40B4-BE49-F238E27FC236}">
                <a16:creationId xmlns:a16="http://schemas.microsoft.com/office/drawing/2014/main" id="{2D5FA72A-0626-7488-AF73-786263C43D3E}"/>
              </a:ext>
            </a:extLst>
          </p:cNvPr>
          <p:cNvCxnSpPr/>
          <p:nvPr userDrawn="1"/>
        </p:nvCxnSpPr>
        <p:spPr>
          <a:xfrm flipV="1">
            <a:off x="511984" y="1976719"/>
            <a:ext cx="681319" cy="8964"/>
          </a:xfrm>
          <a:prstGeom prst="straightConnector1">
            <a:avLst/>
          </a:prstGeom>
          <a:ln w="28575"/>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8F559DB-1495-02C4-2CD9-EE05B205C662}"/>
              </a:ext>
            </a:extLst>
          </p:cNvPr>
          <p:cNvCxnSpPr>
            <a:cxnSpLocks/>
          </p:cNvCxnSpPr>
          <p:nvPr userDrawn="1"/>
        </p:nvCxnSpPr>
        <p:spPr>
          <a:xfrm flipV="1">
            <a:off x="10926482" y="4791637"/>
            <a:ext cx="681319" cy="8964"/>
          </a:xfrm>
          <a:prstGeom prst="straightConnector1">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492973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columns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p:cNvSpPr>
            <a:spLocks noGrp="1"/>
          </p:cNvSpPr>
          <p:nvPr>
            <p:ph type="body" sz="quarter" idx="14" hasCustomPrompt="1"/>
          </p:nvPr>
        </p:nvSpPr>
        <p:spPr>
          <a:xfrm>
            <a:off x="6314019" y="5173363"/>
            <a:ext cx="5302248" cy="471504"/>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4AFC9230-7F6A-1EAD-B90C-07CE57B8A6DE}"/>
              </a:ext>
            </a:extLst>
          </p:cNvPr>
          <p:cNvSpPr>
            <a:spLocks noGrp="1"/>
          </p:cNvSpPr>
          <p:nvPr>
            <p:ph type="pic" sz="quarter" idx="16"/>
          </p:nvPr>
        </p:nvSpPr>
        <p:spPr>
          <a:xfrm>
            <a:off x="6314566" y="1411819"/>
            <a:ext cx="5301703" cy="3486949"/>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350445827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al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5"/>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10" name="Picture Placeholder 9">
            <a:extLst>
              <a:ext uri="{FF2B5EF4-FFF2-40B4-BE49-F238E27FC236}">
                <a16:creationId xmlns:a16="http://schemas.microsoft.com/office/drawing/2014/main" id="{1AA2BF1A-78BD-C120-D296-806C59DCCC6E}"/>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74727659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Yellow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638EEF25-9162-AC81-36A9-BD3788388F22}"/>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6643724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lue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4"/>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761C6008-8E83-12CA-A09C-B32C87874363}"/>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5491488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Green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6"/>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D191104B-7316-7E67-2882-6625C853C6DF}"/>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412886641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ink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3"/>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594F7F25-B1B4-9A14-EC16-7A0E0BBAAC26}"/>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5042801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urple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1"/>
          </a:solidFill>
        </p:spPr>
        <p:txBody>
          <a:bodyPr lIns="144000" tIns="72000" rIns="144000" bIns="144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5" name="Picture Placeholder 4">
            <a:extLst>
              <a:ext uri="{FF2B5EF4-FFF2-40B4-BE49-F238E27FC236}">
                <a16:creationId xmlns:a16="http://schemas.microsoft.com/office/drawing/2014/main" id="{9B45DFAA-A0F4-FFF0-10DD-B96B68982F94}"/>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30588072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wo columns with circle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3" y="1411819"/>
            <a:ext cx="5844888" cy="4224867"/>
          </a:xfrm>
        </p:spPr>
        <p:txBody>
          <a:bodyPr/>
          <a:lstStyle>
            <a:lvl1pPr>
              <a:buClr>
                <a:schemeClr val="accent5"/>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7" name="Freeform 6">
            <a:extLst>
              <a:ext uri="{FF2B5EF4-FFF2-40B4-BE49-F238E27FC236}">
                <a16:creationId xmlns:a16="http://schemas.microsoft.com/office/drawing/2014/main" id="{05313BAC-788C-D391-EE6F-516F0E46B3A2}"/>
              </a:ext>
            </a:extLst>
          </p:cNvPr>
          <p:cNvSpPr/>
          <p:nvPr userDrawn="1"/>
        </p:nvSpPr>
        <p:spPr>
          <a:xfrm rot="21046898">
            <a:off x="11680225" y="1135330"/>
            <a:ext cx="140323" cy="140303"/>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chemeClr val="accent3"/>
          </a:solidFill>
          <a:ln w="9509" cap="flat">
            <a:noFill/>
            <a:prstDash val="solid"/>
            <a:miter/>
          </a:ln>
        </p:spPr>
        <p:txBody>
          <a:bodyPr rtlCol="0" anchor="ctr"/>
          <a:lstStyle/>
          <a:p>
            <a:endParaRPr lang="en-GB" sz="2400"/>
          </a:p>
        </p:txBody>
      </p:sp>
      <p:sp>
        <p:nvSpPr>
          <p:cNvPr id="31" name="Picture Placeholder 31">
            <a:extLst>
              <a:ext uri="{FF2B5EF4-FFF2-40B4-BE49-F238E27FC236}">
                <a16:creationId xmlns:a16="http://schemas.microsoft.com/office/drawing/2014/main" id="{5F423DBE-CEBC-0825-3048-225C42DC40C4}"/>
              </a:ext>
            </a:extLst>
          </p:cNvPr>
          <p:cNvSpPr>
            <a:spLocks noGrp="1"/>
          </p:cNvSpPr>
          <p:nvPr>
            <p:ph type="pic" sz="quarter" idx="12"/>
          </p:nvPr>
        </p:nvSpPr>
        <p:spPr>
          <a:xfrm>
            <a:off x="6825241" y="1328516"/>
            <a:ext cx="4797211" cy="4796523"/>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1"/>
          </a:solidFill>
        </p:spPr>
        <p:txBody>
          <a:bodyPr wrap="square" anchor="ctr" anchorCtr="1">
            <a:noAutofit/>
          </a:bodyPr>
          <a:lstStyle>
            <a:lvl1pPr marL="0" indent="0">
              <a:buNone/>
              <a:defRPr/>
            </a:lvl1pPr>
          </a:lstStyle>
          <a:p>
            <a:r>
              <a:rPr lang="en-US"/>
              <a:t>Click icon to add picture</a:t>
            </a:r>
            <a:endParaRPr lang="en-GB"/>
          </a:p>
        </p:txBody>
      </p:sp>
      <p:grpSp>
        <p:nvGrpSpPr>
          <p:cNvPr id="13" name="Group 12">
            <a:extLst>
              <a:ext uri="{FF2B5EF4-FFF2-40B4-BE49-F238E27FC236}">
                <a16:creationId xmlns:a16="http://schemas.microsoft.com/office/drawing/2014/main" id="{AC59E1EF-AA45-C12F-E328-290243B38777}"/>
              </a:ext>
              <a:ext uri="{C183D7F6-B498-43B3-948B-1728B52AA6E4}">
                <adec:decorative xmlns:adec="http://schemas.microsoft.com/office/drawing/2017/decorative" val="1"/>
              </a:ext>
            </a:extLst>
          </p:cNvPr>
          <p:cNvGrpSpPr/>
          <p:nvPr userDrawn="1"/>
        </p:nvGrpSpPr>
        <p:grpSpPr>
          <a:xfrm flipH="1">
            <a:off x="10911066" y="1525767"/>
            <a:ext cx="875713" cy="1247325"/>
            <a:chOff x="5004331" y="1144325"/>
            <a:chExt cx="656785" cy="935494"/>
          </a:xfrm>
        </p:grpSpPr>
        <p:sp>
          <p:nvSpPr>
            <p:cNvPr id="14" name="Freeform 13">
              <a:extLst>
                <a:ext uri="{FF2B5EF4-FFF2-40B4-BE49-F238E27FC236}">
                  <a16:creationId xmlns:a16="http://schemas.microsoft.com/office/drawing/2014/main" id="{8D3375B3-3BB5-6E05-0BFB-3035F8EB0887}"/>
                </a:ext>
              </a:extLst>
            </p:cNvPr>
            <p:cNvSpPr/>
            <p:nvPr/>
          </p:nvSpPr>
          <p:spPr>
            <a:xfrm>
              <a:off x="5145005" y="1488516"/>
              <a:ext cx="179183" cy="208243"/>
            </a:xfrm>
            <a:custGeom>
              <a:avLst/>
              <a:gdLst>
                <a:gd name="connsiteX0" fmla="*/ 0 w 159121"/>
                <a:gd name="connsiteY0" fmla="*/ 183594 h 184927"/>
                <a:gd name="connsiteX1" fmla="*/ 7611 w 159121"/>
                <a:gd name="connsiteY1" fmla="*/ 184545 h 184927"/>
                <a:gd name="connsiteX2" fmla="*/ 158884 w 159121"/>
                <a:gd name="connsiteY2" fmla="*/ 52320 h 184927"/>
                <a:gd name="connsiteX3" fmla="*/ 153175 w 159121"/>
                <a:gd name="connsiteY3" fmla="*/ 0 h 184927"/>
                <a:gd name="connsiteX4" fmla="*/ 0 w 159121"/>
                <a:gd name="connsiteY4" fmla="*/ 183594 h 18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1" h="184927">
                  <a:moveTo>
                    <a:pt x="0" y="183594"/>
                  </a:moveTo>
                  <a:cubicBezTo>
                    <a:pt x="2854" y="183594"/>
                    <a:pt x="4757" y="184545"/>
                    <a:pt x="7611" y="184545"/>
                  </a:cubicBezTo>
                  <a:cubicBezTo>
                    <a:pt x="85626" y="190253"/>
                    <a:pt x="154127" y="131275"/>
                    <a:pt x="158884" y="52320"/>
                  </a:cubicBezTo>
                  <a:cubicBezTo>
                    <a:pt x="159835" y="34246"/>
                    <a:pt x="157932" y="16172"/>
                    <a:pt x="153175" y="0"/>
                  </a:cubicBezTo>
                  <a:cubicBezTo>
                    <a:pt x="81820" y="38051"/>
                    <a:pt x="25688" y="102737"/>
                    <a:pt x="0" y="183594"/>
                  </a:cubicBezTo>
                  <a:close/>
                </a:path>
              </a:pathLst>
            </a:custGeom>
            <a:solidFill>
              <a:srgbClr val="487928"/>
            </a:solidFill>
            <a:ln w="9509" cap="flat">
              <a:noFill/>
              <a:prstDash val="solid"/>
              <a:miter/>
            </a:ln>
          </p:spPr>
          <p:txBody>
            <a:bodyPr rtlCol="0" anchor="ctr"/>
            <a:lstStyle/>
            <a:p>
              <a:endParaRPr lang="en-GB" sz="2400"/>
            </a:p>
          </p:txBody>
        </p:sp>
        <p:grpSp>
          <p:nvGrpSpPr>
            <p:cNvPr id="15" name="Group 14">
              <a:extLst>
                <a:ext uri="{FF2B5EF4-FFF2-40B4-BE49-F238E27FC236}">
                  <a16:creationId xmlns:a16="http://schemas.microsoft.com/office/drawing/2014/main" id="{B1EF10F5-F732-B736-6C5B-012397F983B2}"/>
                </a:ext>
              </a:extLst>
            </p:cNvPr>
            <p:cNvGrpSpPr/>
            <p:nvPr userDrawn="1"/>
          </p:nvGrpSpPr>
          <p:grpSpPr>
            <a:xfrm>
              <a:off x="5004331" y="1144325"/>
              <a:ext cx="656785" cy="935494"/>
              <a:chOff x="5004331" y="1144325"/>
              <a:chExt cx="656785" cy="935494"/>
            </a:xfrm>
          </p:grpSpPr>
          <p:sp>
            <p:nvSpPr>
              <p:cNvPr id="16" name="Freeform 15">
                <a:extLst>
                  <a:ext uri="{FF2B5EF4-FFF2-40B4-BE49-F238E27FC236}">
                    <a16:creationId xmlns:a16="http://schemas.microsoft.com/office/drawing/2014/main" id="{320F3A54-2280-9C31-7D6F-5351FF2C0E26}"/>
                  </a:ext>
                </a:extLst>
              </p:cNvPr>
              <p:cNvSpPr/>
              <p:nvPr/>
            </p:nvSpPr>
            <p:spPr>
              <a:xfrm rot="20802852">
                <a:off x="5393483" y="1144325"/>
                <a:ext cx="157522" cy="157499"/>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chemeClr val="accent5"/>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A8A8D9B6-1B74-5637-79E7-87217E8D7BF0}"/>
                  </a:ext>
                </a:extLst>
              </p:cNvPr>
              <p:cNvSpPr/>
              <p:nvPr/>
            </p:nvSpPr>
            <p:spPr>
              <a:xfrm>
                <a:off x="5004331" y="1374856"/>
                <a:ext cx="313163" cy="319330"/>
              </a:xfrm>
              <a:custGeom>
                <a:avLst/>
                <a:gdLst>
                  <a:gd name="connsiteX0" fmla="*/ 290 w 278099"/>
                  <a:gd name="connsiteY0" fmla="*/ 133276 h 283576"/>
                  <a:gd name="connsiteX1" fmla="*/ 124924 w 278099"/>
                  <a:gd name="connsiteY1" fmla="*/ 283576 h 283576"/>
                  <a:gd name="connsiteX2" fmla="*/ 278099 w 278099"/>
                  <a:gd name="connsiteY2" fmla="*/ 99982 h 283576"/>
                  <a:gd name="connsiteX3" fmla="*/ 152514 w 278099"/>
                  <a:gd name="connsiteY3" fmla="*/ 99 h 283576"/>
                  <a:gd name="connsiteX4" fmla="*/ 290 w 278099"/>
                  <a:gd name="connsiteY4" fmla="*/ 133276 h 28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099" h="283576">
                    <a:moveTo>
                      <a:pt x="290" y="133276"/>
                    </a:moveTo>
                    <a:cubicBezTo>
                      <a:pt x="-4467" y="209378"/>
                      <a:pt x="49763" y="275015"/>
                      <a:pt x="124924" y="283576"/>
                    </a:cubicBezTo>
                    <a:cubicBezTo>
                      <a:pt x="150612" y="203670"/>
                      <a:pt x="206744" y="138033"/>
                      <a:pt x="278099" y="99982"/>
                    </a:cubicBezTo>
                    <a:cubicBezTo>
                      <a:pt x="260974" y="45760"/>
                      <a:pt x="212453" y="4856"/>
                      <a:pt x="152514" y="99"/>
                    </a:cubicBezTo>
                    <a:cubicBezTo>
                      <a:pt x="73548" y="-2754"/>
                      <a:pt x="5999" y="56224"/>
                      <a:pt x="290" y="133276"/>
                    </a:cubicBezTo>
                    <a:close/>
                  </a:path>
                </a:pathLst>
              </a:custGeom>
              <a:solidFill>
                <a:srgbClr val="FBAF3F"/>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EDAA5B8C-B346-6030-7757-F2EA4755D5E0}"/>
                  </a:ext>
                </a:extLst>
              </p:cNvPr>
              <p:cNvSpPr/>
              <p:nvPr userDrawn="1"/>
            </p:nvSpPr>
            <p:spPr>
              <a:xfrm>
                <a:off x="5126936" y="1450260"/>
                <a:ext cx="534180" cy="629559"/>
              </a:xfrm>
              <a:custGeom>
                <a:avLst/>
                <a:gdLst>
                  <a:gd name="connsiteX0" fmla="*/ 369475 w 534180"/>
                  <a:gd name="connsiteY0" fmla="*/ 764 h 629559"/>
                  <a:gd name="connsiteX1" fmla="*/ 501788 w 534180"/>
                  <a:gd name="connsiteY1" fmla="*/ 37519 h 629559"/>
                  <a:gd name="connsiteX2" fmla="*/ 534180 w 534180"/>
                  <a:gd name="connsiteY2" fmla="*/ 58516 h 629559"/>
                  <a:gd name="connsiteX3" fmla="*/ 518609 w 534180"/>
                  <a:gd name="connsiteY3" fmla="*/ 72665 h 629559"/>
                  <a:gd name="connsiteX4" fmla="*/ 208965 w 534180"/>
                  <a:gd name="connsiteY4" fmla="*/ 487117 h 629559"/>
                  <a:gd name="connsiteX5" fmla="*/ 143723 w 534180"/>
                  <a:gd name="connsiteY5" fmla="*/ 622628 h 629559"/>
                  <a:gd name="connsiteX6" fmla="*/ 128420 w 534180"/>
                  <a:gd name="connsiteY6" fmla="*/ 629559 h 629559"/>
                  <a:gd name="connsiteX7" fmla="*/ 928 w 534180"/>
                  <a:gd name="connsiteY7" fmla="*/ 329622 h 629559"/>
                  <a:gd name="connsiteX8" fmla="*/ 16998 w 534180"/>
                  <a:gd name="connsiteY8" fmla="*/ 244997 h 629559"/>
                  <a:gd name="connsiteX9" fmla="*/ 25570 w 534180"/>
                  <a:gd name="connsiteY9" fmla="*/ 246068 h 629559"/>
                  <a:gd name="connsiteX10" fmla="*/ 195915 w 534180"/>
                  <a:gd name="connsiteY10" fmla="*/ 97172 h 629559"/>
                  <a:gd name="connsiteX11" fmla="*/ 189487 w 534180"/>
                  <a:gd name="connsiteY11" fmla="*/ 38255 h 629559"/>
                  <a:gd name="connsiteX12" fmla="*/ 369475 w 534180"/>
                  <a:gd name="connsiteY12" fmla="*/ 764 h 62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4180" h="629559">
                    <a:moveTo>
                      <a:pt x="369475" y="764"/>
                    </a:moveTo>
                    <a:cubicBezTo>
                      <a:pt x="417150" y="3977"/>
                      <a:pt x="461813" y="16899"/>
                      <a:pt x="501788" y="37519"/>
                    </a:cubicBezTo>
                    <a:lnTo>
                      <a:pt x="534180" y="58516"/>
                    </a:lnTo>
                    <a:lnTo>
                      <a:pt x="518609" y="72665"/>
                    </a:lnTo>
                    <a:cubicBezTo>
                      <a:pt x="396565" y="194691"/>
                      <a:pt x="291999" y="334193"/>
                      <a:pt x="208965" y="487117"/>
                    </a:cubicBezTo>
                    <a:lnTo>
                      <a:pt x="143723" y="622628"/>
                    </a:lnTo>
                    <a:lnTo>
                      <a:pt x="128420" y="629559"/>
                    </a:lnTo>
                    <a:cubicBezTo>
                      <a:pt x="43782" y="558860"/>
                      <a:pt x="-7643" y="449598"/>
                      <a:pt x="928" y="329622"/>
                    </a:cubicBezTo>
                    <a:cubicBezTo>
                      <a:pt x="3071" y="300700"/>
                      <a:pt x="8428" y="271778"/>
                      <a:pt x="16998" y="244997"/>
                    </a:cubicBezTo>
                    <a:cubicBezTo>
                      <a:pt x="20213" y="244997"/>
                      <a:pt x="22355" y="246068"/>
                      <a:pt x="25570" y="246068"/>
                    </a:cubicBezTo>
                    <a:cubicBezTo>
                      <a:pt x="113422" y="252496"/>
                      <a:pt x="189487" y="185010"/>
                      <a:pt x="195915" y="97172"/>
                    </a:cubicBezTo>
                    <a:cubicBezTo>
                      <a:pt x="198058" y="76819"/>
                      <a:pt x="194844" y="56466"/>
                      <a:pt x="189487" y="38255"/>
                    </a:cubicBezTo>
                    <a:cubicBezTo>
                      <a:pt x="243055" y="10404"/>
                      <a:pt x="305193" y="-3521"/>
                      <a:pt x="369475" y="764"/>
                    </a:cubicBezTo>
                    <a:close/>
                  </a:path>
                </a:pathLst>
              </a:custGeom>
              <a:solidFill>
                <a:srgbClr val="38B449"/>
              </a:solidFill>
              <a:ln w="9509" cap="flat">
                <a:noFill/>
                <a:prstDash val="solid"/>
                <a:miter/>
              </a:ln>
            </p:spPr>
            <p:txBody>
              <a:bodyPr wrap="square" rtlCol="0" anchor="ctr">
                <a:noAutofit/>
              </a:bodyPr>
              <a:lstStyle/>
              <a:p>
                <a:endParaRPr lang="en-GB" sz="2400"/>
              </a:p>
            </p:txBody>
          </p:sp>
        </p:grpSp>
      </p:grpSp>
    </p:spTree>
    <p:extLst>
      <p:ext uri="{BB962C8B-B14F-4D97-AF65-F5344CB8AC3E}">
        <p14:creationId xmlns:p14="http://schemas.microsoft.com/office/powerpoint/2010/main" val="12174124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Two columns with circl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Tree>
    <p:extLst>
      <p:ext uri="{BB962C8B-B14F-4D97-AF65-F5344CB8AC3E}">
        <p14:creationId xmlns:p14="http://schemas.microsoft.com/office/powerpoint/2010/main" val="36876103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Large image/media and caption">
    <p:spTree>
      <p:nvGrpSpPr>
        <p:cNvPr id="1" name=""/>
        <p:cNvGrpSpPr/>
        <p:nvPr/>
      </p:nvGrpSpPr>
      <p:grpSpPr>
        <a:xfrm>
          <a:off x="0" y="0"/>
          <a:ext cx="0" cy="0"/>
          <a:chOff x="0" y="0"/>
          <a:chExt cx="0" cy="0"/>
        </a:xfrm>
      </p:grpSpPr>
      <p:sp>
        <p:nvSpPr>
          <p:cNvPr id="7" name="Picture Placeholder 8"/>
          <p:cNvSpPr>
            <a:spLocks noGrp="1"/>
          </p:cNvSpPr>
          <p:nvPr>
            <p:ph type="pic" sz="quarter" idx="13"/>
          </p:nvPr>
        </p:nvSpPr>
        <p:spPr>
          <a:xfrm>
            <a:off x="-1" y="1"/>
            <a:ext cx="12192001" cy="5006601"/>
          </a:xfrm>
        </p:spPr>
        <p:txBody>
          <a:bodyPr anchor="ctr" anchorCtr="1"/>
          <a:lstStyle>
            <a:lvl1pPr marL="0" indent="0">
              <a:buClr>
                <a:srgbClr val="002548"/>
              </a:buClr>
              <a:buNone/>
              <a:defRPr/>
            </a:lvl1pPr>
          </a:lstStyle>
          <a:p>
            <a:r>
              <a:rPr lang="en-US"/>
              <a:t>Click icon to add picture</a:t>
            </a:r>
          </a:p>
        </p:txBody>
      </p:sp>
      <p:sp>
        <p:nvSpPr>
          <p:cNvPr id="12" name="Text Placeholder 12"/>
          <p:cNvSpPr>
            <a:spLocks noGrp="1"/>
          </p:cNvSpPr>
          <p:nvPr>
            <p:ph type="body" sz="quarter" idx="14" hasCustomPrompt="1"/>
          </p:nvPr>
        </p:nvSpPr>
        <p:spPr>
          <a:xfrm>
            <a:off x="575733" y="5228281"/>
            <a:ext cx="5520267" cy="408403"/>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2" name="Footer Placeholder 1">
            <a:extLst>
              <a:ext uri="{FF2B5EF4-FFF2-40B4-BE49-F238E27FC236}">
                <a16:creationId xmlns:a16="http://schemas.microsoft.com/office/drawing/2014/main" id="{CDADFE80-D87A-EFB3-2586-23D58B8DCDB0}"/>
              </a:ext>
            </a:extLst>
          </p:cNvPr>
          <p:cNvSpPr>
            <a:spLocks noGrp="1"/>
          </p:cNvSpPr>
          <p:nvPr>
            <p:ph type="ftr" sz="quarter" idx="15"/>
          </p:nvPr>
        </p:nvSpPr>
        <p:spPr/>
        <p:txBody>
          <a:bodyPr/>
          <a:lstStyle/>
          <a:p>
            <a:endParaRPr lang="en-GB"/>
          </a:p>
        </p:txBody>
      </p:sp>
    </p:spTree>
    <p:extLst>
      <p:ext uri="{BB962C8B-B14F-4D97-AF65-F5344CB8AC3E}">
        <p14:creationId xmlns:p14="http://schemas.microsoft.com/office/powerpoint/2010/main" val="57195077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Multiple images/media and caption">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AC2FA5A1-AEBF-CF53-926E-8BB7C91F2A78}"/>
              </a:ext>
            </a:extLst>
          </p:cNvPr>
          <p:cNvSpPr>
            <a:spLocks noGrp="1"/>
          </p:cNvSpPr>
          <p:nvPr>
            <p:ph type="pic" sz="quarter" idx="13"/>
          </p:nvPr>
        </p:nvSpPr>
        <p:spPr>
          <a:xfrm>
            <a:off x="575733" y="596900"/>
            <a:ext cx="6838321" cy="4372885"/>
          </a:xfrm>
          <a:custGeom>
            <a:avLst/>
            <a:gdLst>
              <a:gd name="connsiteX0" fmla="*/ 129870 w 5128741"/>
              <a:gd name="connsiteY0" fmla="*/ 0 h 3279664"/>
              <a:gd name="connsiteX1" fmla="*/ 4998871 w 5128741"/>
              <a:gd name="connsiteY1" fmla="*/ 0 h 3279664"/>
              <a:gd name="connsiteX2" fmla="*/ 5049420 w 5128741"/>
              <a:gd name="connsiteY2" fmla="*/ 10205 h 3279664"/>
              <a:gd name="connsiteX3" fmla="*/ 5128741 w 5128741"/>
              <a:gd name="connsiteY3" fmla="*/ 129874 h 3279664"/>
              <a:gd name="connsiteX4" fmla="*/ 5128741 w 5128741"/>
              <a:gd name="connsiteY4" fmla="*/ 3149789 h 3279664"/>
              <a:gd name="connsiteX5" fmla="*/ 4998866 w 5128741"/>
              <a:gd name="connsiteY5" fmla="*/ 3279664 h 3279664"/>
              <a:gd name="connsiteX6" fmla="*/ 129875 w 5128741"/>
              <a:gd name="connsiteY6" fmla="*/ 3279664 h 3279664"/>
              <a:gd name="connsiteX7" fmla="*/ 0 w 5128741"/>
              <a:gd name="connsiteY7" fmla="*/ 3149789 h 3279664"/>
              <a:gd name="connsiteX8" fmla="*/ 0 w 5128741"/>
              <a:gd name="connsiteY8" fmla="*/ 129874 h 3279664"/>
              <a:gd name="connsiteX9" fmla="*/ 79322 w 5128741"/>
              <a:gd name="connsiteY9" fmla="*/ 10205 h 3279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28741" h="3279664">
                <a:moveTo>
                  <a:pt x="129870" y="0"/>
                </a:moveTo>
                <a:lnTo>
                  <a:pt x="4998871" y="0"/>
                </a:lnTo>
                <a:lnTo>
                  <a:pt x="5049420" y="10205"/>
                </a:lnTo>
                <a:cubicBezTo>
                  <a:pt x="5096034" y="29921"/>
                  <a:pt x="5128741" y="76078"/>
                  <a:pt x="5128741" y="129874"/>
                </a:cubicBezTo>
                <a:lnTo>
                  <a:pt x="5128741" y="3149789"/>
                </a:lnTo>
                <a:cubicBezTo>
                  <a:pt x="5128741" y="3221517"/>
                  <a:pt x="5070594" y="3279664"/>
                  <a:pt x="4998866" y="3279664"/>
                </a:cubicBezTo>
                <a:lnTo>
                  <a:pt x="129875" y="3279664"/>
                </a:lnTo>
                <a:cubicBezTo>
                  <a:pt x="58147" y="3279664"/>
                  <a:pt x="0" y="3221517"/>
                  <a:pt x="0" y="3149789"/>
                </a:cubicBezTo>
                <a:lnTo>
                  <a:pt x="0" y="129874"/>
                </a:lnTo>
                <a:cubicBezTo>
                  <a:pt x="0" y="76078"/>
                  <a:pt x="32708" y="29921"/>
                  <a:pt x="79322" y="10205"/>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
        <p:nvSpPr>
          <p:cNvPr id="3" name="Text Placeholder 12">
            <a:extLst>
              <a:ext uri="{FF2B5EF4-FFF2-40B4-BE49-F238E27FC236}">
                <a16:creationId xmlns:a16="http://schemas.microsoft.com/office/drawing/2014/main" id="{65C8E261-1B7A-1DC6-FBF5-8F027012795D}"/>
              </a:ext>
            </a:extLst>
          </p:cNvPr>
          <p:cNvSpPr>
            <a:spLocks noGrp="1"/>
          </p:cNvSpPr>
          <p:nvPr>
            <p:ph type="body" sz="quarter" idx="14" hasCustomPrompt="1"/>
          </p:nvPr>
        </p:nvSpPr>
        <p:spPr>
          <a:xfrm>
            <a:off x="575733" y="5228281"/>
            <a:ext cx="6838320" cy="408403"/>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15" name="Picture Placeholder 14">
            <a:extLst>
              <a:ext uri="{FF2B5EF4-FFF2-40B4-BE49-F238E27FC236}">
                <a16:creationId xmlns:a16="http://schemas.microsoft.com/office/drawing/2014/main" id="{4AB31075-EA8B-BF26-BCE6-96DF03836ED7}"/>
              </a:ext>
            </a:extLst>
          </p:cNvPr>
          <p:cNvSpPr>
            <a:spLocks noGrp="1"/>
          </p:cNvSpPr>
          <p:nvPr>
            <p:ph type="pic" sz="quarter" idx="17"/>
          </p:nvPr>
        </p:nvSpPr>
        <p:spPr>
          <a:xfrm>
            <a:off x="7853406" y="596900"/>
            <a:ext cx="3762860" cy="2075784"/>
          </a:xfrm>
          <a:custGeom>
            <a:avLst/>
            <a:gdLst>
              <a:gd name="connsiteX0" fmla="*/ 113649 w 2822145"/>
              <a:gd name="connsiteY0" fmla="*/ 0 h 1556838"/>
              <a:gd name="connsiteX1" fmla="*/ 2708497 w 2822145"/>
              <a:gd name="connsiteY1" fmla="*/ 0 h 1556838"/>
              <a:gd name="connsiteX2" fmla="*/ 2813215 w 2822145"/>
              <a:gd name="connsiteY2" fmla="*/ 69412 h 1556838"/>
              <a:gd name="connsiteX3" fmla="*/ 2822145 w 2822145"/>
              <a:gd name="connsiteY3" fmla="*/ 113644 h 1556838"/>
              <a:gd name="connsiteX4" fmla="*/ 2822145 w 2822145"/>
              <a:gd name="connsiteY4" fmla="*/ 1443195 h 1556838"/>
              <a:gd name="connsiteX5" fmla="*/ 2813215 w 2822145"/>
              <a:gd name="connsiteY5" fmla="*/ 1487428 h 1556838"/>
              <a:gd name="connsiteX6" fmla="*/ 2752734 w 2822145"/>
              <a:gd name="connsiteY6" fmla="*/ 1547908 h 1556838"/>
              <a:gd name="connsiteX7" fmla="*/ 2708502 w 2822145"/>
              <a:gd name="connsiteY7" fmla="*/ 1556838 h 1556838"/>
              <a:gd name="connsiteX8" fmla="*/ 113644 w 2822145"/>
              <a:gd name="connsiteY8" fmla="*/ 1556838 h 1556838"/>
              <a:gd name="connsiteX9" fmla="*/ 69412 w 2822145"/>
              <a:gd name="connsiteY9" fmla="*/ 1547908 h 1556838"/>
              <a:gd name="connsiteX10" fmla="*/ 0 w 2822145"/>
              <a:gd name="connsiteY10" fmla="*/ 1443190 h 1556838"/>
              <a:gd name="connsiteX11" fmla="*/ 0 w 2822145"/>
              <a:gd name="connsiteY11" fmla="*/ 113649 h 1556838"/>
              <a:gd name="connsiteX12" fmla="*/ 113649 w 2822145"/>
              <a:gd name="connsiteY12" fmla="*/ 0 h 155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2145" h="1556838">
                <a:moveTo>
                  <a:pt x="113649" y="0"/>
                </a:moveTo>
                <a:lnTo>
                  <a:pt x="2708497" y="0"/>
                </a:lnTo>
                <a:cubicBezTo>
                  <a:pt x="2755572" y="0"/>
                  <a:pt x="2795962" y="28621"/>
                  <a:pt x="2813215" y="69412"/>
                </a:cubicBezTo>
                <a:lnTo>
                  <a:pt x="2822145" y="113644"/>
                </a:lnTo>
                <a:lnTo>
                  <a:pt x="2822145" y="1443195"/>
                </a:lnTo>
                <a:lnTo>
                  <a:pt x="2813215" y="1487428"/>
                </a:lnTo>
                <a:cubicBezTo>
                  <a:pt x="2801713" y="1514621"/>
                  <a:pt x="2779928" y="1536406"/>
                  <a:pt x="2752734" y="1547908"/>
                </a:cubicBezTo>
                <a:lnTo>
                  <a:pt x="2708502" y="1556838"/>
                </a:lnTo>
                <a:lnTo>
                  <a:pt x="113644" y="1556838"/>
                </a:lnTo>
                <a:lnTo>
                  <a:pt x="69412" y="1547908"/>
                </a:lnTo>
                <a:cubicBezTo>
                  <a:pt x="28621" y="1530655"/>
                  <a:pt x="0" y="1490265"/>
                  <a:pt x="0" y="1443190"/>
                </a:cubicBezTo>
                <a:lnTo>
                  <a:pt x="0" y="113649"/>
                </a:lnTo>
                <a:cubicBezTo>
                  <a:pt x="0" y="50882"/>
                  <a:pt x="50882" y="0"/>
                  <a:pt x="113649"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
        <p:nvSpPr>
          <p:cNvPr id="2" name="Footer Placeholder 1">
            <a:extLst>
              <a:ext uri="{FF2B5EF4-FFF2-40B4-BE49-F238E27FC236}">
                <a16:creationId xmlns:a16="http://schemas.microsoft.com/office/drawing/2014/main" id="{7B227B20-00C0-3230-7EF5-C481DBF0FD85}"/>
              </a:ext>
            </a:extLst>
          </p:cNvPr>
          <p:cNvSpPr>
            <a:spLocks noGrp="1"/>
          </p:cNvSpPr>
          <p:nvPr>
            <p:ph type="ftr" sz="quarter" idx="18"/>
          </p:nvPr>
        </p:nvSpPr>
        <p:spPr/>
        <p:txBody>
          <a:bodyPr/>
          <a:lstStyle/>
          <a:p>
            <a:endParaRPr lang="en-GB"/>
          </a:p>
        </p:txBody>
      </p:sp>
      <p:sp>
        <p:nvSpPr>
          <p:cNvPr id="17" name="Picture Placeholder 16">
            <a:extLst>
              <a:ext uri="{FF2B5EF4-FFF2-40B4-BE49-F238E27FC236}">
                <a16:creationId xmlns:a16="http://schemas.microsoft.com/office/drawing/2014/main" id="{CADEDA2D-C1C5-8710-8E6C-B6A68ECAE52D}"/>
              </a:ext>
            </a:extLst>
          </p:cNvPr>
          <p:cNvSpPr>
            <a:spLocks noGrp="1"/>
          </p:cNvSpPr>
          <p:nvPr>
            <p:ph type="pic" sz="quarter" idx="19"/>
          </p:nvPr>
        </p:nvSpPr>
        <p:spPr>
          <a:xfrm>
            <a:off x="7853406" y="2894001"/>
            <a:ext cx="3762860" cy="2075784"/>
          </a:xfrm>
          <a:custGeom>
            <a:avLst/>
            <a:gdLst>
              <a:gd name="connsiteX0" fmla="*/ 113649 w 2822145"/>
              <a:gd name="connsiteY0" fmla="*/ 0 h 1556838"/>
              <a:gd name="connsiteX1" fmla="*/ 2708497 w 2822145"/>
              <a:gd name="connsiteY1" fmla="*/ 0 h 1556838"/>
              <a:gd name="connsiteX2" fmla="*/ 2813215 w 2822145"/>
              <a:gd name="connsiteY2" fmla="*/ 69412 h 1556838"/>
              <a:gd name="connsiteX3" fmla="*/ 2822145 w 2822145"/>
              <a:gd name="connsiteY3" fmla="*/ 113644 h 1556838"/>
              <a:gd name="connsiteX4" fmla="*/ 2822145 w 2822145"/>
              <a:gd name="connsiteY4" fmla="*/ 1443195 h 1556838"/>
              <a:gd name="connsiteX5" fmla="*/ 2813215 w 2822145"/>
              <a:gd name="connsiteY5" fmla="*/ 1487428 h 1556838"/>
              <a:gd name="connsiteX6" fmla="*/ 2752734 w 2822145"/>
              <a:gd name="connsiteY6" fmla="*/ 1547908 h 1556838"/>
              <a:gd name="connsiteX7" fmla="*/ 2708502 w 2822145"/>
              <a:gd name="connsiteY7" fmla="*/ 1556838 h 1556838"/>
              <a:gd name="connsiteX8" fmla="*/ 113644 w 2822145"/>
              <a:gd name="connsiteY8" fmla="*/ 1556838 h 1556838"/>
              <a:gd name="connsiteX9" fmla="*/ 69412 w 2822145"/>
              <a:gd name="connsiteY9" fmla="*/ 1547908 h 1556838"/>
              <a:gd name="connsiteX10" fmla="*/ 0 w 2822145"/>
              <a:gd name="connsiteY10" fmla="*/ 1443190 h 1556838"/>
              <a:gd name="connsiteX11" fmla="*/ 0 w 2822145"/>
              <a:gd name="connsiteY11" fmla="*/ 113649 h 1556838"/>
              <a:gd name="connsiteX12" fmla="*/ 113649 w 2822145"/>
              <a:gd name="connsiteY12" fmla="*/ 0 h 155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2145" h="1556838">
                <a:moveTo>
                  <a:pt x="113649" y="0"/>
                </a:moveTo>
                <a:lnTo>
                  <a:pt x="2708497" y="0"/>
                </a:lnTo>
                <a:cubicBezTo>
                  <a:pt x="2755572" y="0"/>
                  <a:pt x="2795962" y="28621"/>
                  <a:pt x="2813215" y="69412"/>
                </a:cubicBezTo>
                <a:lnTo>
                  <a:pt x="2822145" y="113644"/>
                </a:lnTo>
                <a:lnTo>
                  <a:pt x="2822145" y="1443195"/>
                </a:lnTo>
                <a:lnTo>
                  <a:pt x="2813215" y="1487428"/>
                </a:lnTo>
                <a:cubicBezTo>
                  <a:pt x="2801713" y="1514621"/>
                  <a:pt x="2779928" y="1536406"/>
                  <a:pt x="2752734" y="1547908"/>
                </a:cubicBezTo>
                <a:lnTo>
                  <a:pt x="2708502" y="1556838"/>
                </a:lnTo>
                <a:lnTo>
                  <a:pt x="113644" y="1556838"/>
                </a:lnTo>
                <a:lnTo>
                  <a:pt x="69412" y="1547908"/>
                </a:lnTo>
                <a:cubicBezTo>
                  <a:pt x="28621" y="1530655"/>
                  <a:pt x="0" y="1490265"/>
                  <a:pt x="0" y="1443190"/>
                </a:cubicBezTo>
                <a:lnTo>
                  <a:pt x="0" y="113649"/>
                </a:lnTo>
                <a:cubicBezTo>
                  <a:pt x="0" y="50882"/>
                  <a:pt x="50882" y="0"/>
                  <a:pt x="113649"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385330116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DA5F03-DDC4-FED9-847C-3D41F9C8098E}"/>
              </a:ext>
            </a:extLst>
          </p:cNvPr>
          <p:cNvSpPr>
            <a:spLocks noGrp="1"/>
          </p:cNvSpPr>
          <p:nvPr>
            <p:ph type="ftr" sz="quarter" idx="10"/>
          </p:nvPr>
        </p:nvSpPr>
        <p:spPr/>
        <p:txBody>
          <a:bodyPr/>
          <a:lstStyle/>
          <a:p>
            <a:endParaRPr lang="en-GB"/>
          </a:p>
        </p:txBody>
      </p:sp>
    </p:spTree>
    <p:extLst>
      <p:ext uri="{BB962C8B-B14F-4D97-AF65-F5344CB8AC3E}">
        <p14:creationId xmlns:p14="http://schemas.microsoft.com/office/powerpoint/2010/main" val="365143064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144FDC-5FA3-4485-B4F6-55977E2482CD}" type="datetimeFigureOut">
              <a:rPr lang="en-GB" smtClean="0"/>
              <a:t>27/09/2024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9F0A4F-3DB5-4C75-96A2-E000CAA3ED60}" type="slidenum">
              <a:rPr lang="en-GB" smtClean="0"/>
              <a:t>‹#›</a:t>
            </a:fld>
            <a:endParaRPr lang="en-GB"/>
          </a:p>
        </p:txBody>
      </p:sp>
    </p:spTree>
    <p:extLst>
      <p:ext uri="{BB962C8B-B14F-4D97-AF65-F5344CB8AC3E}">
        <p14:creationId xmlns:p14="http://schemas.microsoft.com/office/powerpoint/2010/main" val="325115938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56A1-FA76-04D6-79E2-56755400FB79}"/>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A978A512-5C3A-53E3-C3A0-F1A7B82A85CE}"/>
              </a:ext>
            </a:extLst>
          </p:cNvPr>
          <p:cNvSpPr>
            <a:spLocks noGrp="1"/>
          </p:cNvSpPr>
          <p:nvPr>
            <p:ph type="ftr" sz="quarter" idx="10"/>
          </p:nvPr>
        </p:nvSpPr>
        <p:spPr/>
        <p:txBody>
          <a:bodyPr/>
          <a:lstStyle/>
          <a:p>
            <a:endParaRPr lang="en-GB"/>
          </a:p>
        </p:txBody>
      </p:sp>
      <p:sp>
        <p:nvSpPr>
          <p:cNvPr id="5" name="Text Placeholder 4">
            <a:extLst>
              <a:ext uri="{FF2B5EF4-FFF2-40B4-BE49-F238E27FC236}">
                <a16:creationId xmlns:a16="http://schemas.microsoft.com/office/drawing/2014/main" id="{207218F2-6C20-A13F-F089-421E75579E18}"/>
              </a:ext>
            </a:extLst>
          </p:cNvPr>
          <p:cNvSpPr>
            <a:spLocks noGrp="1"/>
          </p:cNvSpPr>
          <p:nvPr>
            <p:ph type="body" sz="quarter" idx="1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3766674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One column multimedia">
    <p:spTree>
      <p:nvGrpSpPr>
        <p:cNvPr id="1" name=""/>
        <p:cNvGrpSpPr/>
        <p:nvPr/>
      </p:nvGrpSpPr>
      <p:grpSpPr>
        <a:xfrm>
          <a:off x="0" y="0"/>
          <a:ext cx="0" cy="0"/>
          <a:chOff x="0" y="0"/>
          <a:chExt cx="0" cy="0"/>
        </a:xfrm>
      </p:grpSpPr>
      <p:sp>
        <p:nvSpPr>
          <p:cNvPr id="10" name="Content Placeholder 2"/>
          <p:cNvSpPr>
            <a:spLocks noGrp="1"/>
          </p:cNvSpPr>
          <p:nvPr>
            <p:ph idx="11"/>
          </p:nvPr>
        </p:nvSpPr>
        <p:spPr>
          <a:xfrm>
            <a:off x="575734" y="1411819"/>
            <a:ext cx="1104053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p:txBody>
      </p:sp>
      <p:sp>
        <p:nvSpPr>
          <p:cNvPr id="2" name="Title 1"/>
          <p:cNvSpPr>
            <a:spLocks noGrp="1"/>
          </p:cNvSpPr>
          <p:nvPr>
            <p:ph type="title"/>
          </p:nvPr>
        </p:nvSpPr>
        <p:spPr/>
        <p:txBody>
          <a:bodyPr/>
          <a:lstStyle>
            <a:lvl1pPr>
              <a:defRPr sz="4800"/>
            </a:lvl1pPr>
          </a:lstStyle>
          <a:p>
            <a:r>
              <a:rPr lang="en-US"/>
              <a:t>Click to edit Master title style</a:t>
            </a:r>
          </a:p>
        </p:txBody>
      </p:sp>
      <p:sp>
        <p:nvSpPr>
          <p:cNvPr id="3" name="Footer Placeholder 2">
            <a:extLst>
              <a:ext uri="{FF2B5EF4-FFF2-40B4-BE49-F238E27FC236}">
                <a16:creationId xmlns:a16="http://schemas.microsoft.com/office/drawing/2014/main" id="{0363D280-D7DA-46F3-44B1-11F87A41ADE5}"/>
              </a:ext>
            </a:extLst>
          </p:cNvPr>
          <p:cNvSpPr>
            <a:spLocks noGrp="1"/>
          </p:cNvSpPr>
          <p:nvPr>
            <p:ph type="ftr" sz="quarter" idx="13"/>
          </p:nvPr>
        </p:nvSpPr>
        <p:spPr/>
        <p:txBody>
          <a:bodyPr/>
          <a:lstStyle/>
          <a:p>
            <a:endParaRPr lang="en-GB"/>
          </a:p>
        </p:txBody>
      </p:sp>
    </p:spTree>
    <p:extLst>
      <p:ext uri="{BB962C8B-B14F-4D97-AF65-F5344CB8AC3E}">
        <p14:creationId xmlns:p14="http://schemas.microsoft.com/office/powerpoint/2010/main" val="370112073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0" name="Content Placeholder 2"/>
          <p:cNvSpPr>
            <a:spLocks noGrp="1"/>
          </p:cNvSpPr>
          <p:nvPr>
            <p:ph idx="11"/>
          </p:nvPr>
        </p:nvSpPr>
        <p:spPr>
          <a:xfrm>
            <a:off x="575734"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4800"/>
            </a:lvl1pPr>
          </a:lstStyle>
          <a:p>
            <a:r>
              <a:rPr lang="en-US"/>
              <a:t>Click to edit Master title style</a:t>
            </a:r>
          </a:p>
        </p:txBody>
      </p:sp>
      <p:sp>
        <p:nvSpPr>
          <p:cNvPr id="12" name="Content Placeholder 2"/>
          <p:cNvSpPr>
            <a:spLocks noGrp="1"/>
          </p:cNvSpPr>
          <p:nvPr>
            <p:ph idx="12"/>
          </p:nvPr>
        </p:nvSpPr>
        <p:spPr>
          <a:xfrm>
            <a:off x="6314563"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0363D280-D7DA-46F3-44B1-11F87A41ADE5}"/>
              </a:ext>
            </a:extLst>
          </p:cNvPr>
          <p:cNvSpPr>
            <a:spLocks noGrp="1"/>
          </p:cNvSpPr>
          <p:nvPr>
            <p:ph type="ftr" sz="quarter" idx="13"/>
          </p:nvPr>
        </p:nvSpPr>
        <p:spPr/>
        <p:txBody>
          <a:bodyPr/>
          <a:lstStyle/>
          <a:p>
            <a:endParaRPr lang="en-GB"/>
          </a:p>
        </p:txBody>
      </p:sp>
    </p:spTree>
    <p:extLst>
      <p:ext uri="{BB962C8B-B14F-4D97-AF65-F5344CB8AC3E}">
        <p14:creationId xmlns:p14="http://schemas.microsoft.com/office/powerpoint/2010/main" val="261701315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wo columns with pull-quot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7"/>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idx="12" hasCustomPrompt="1"/>
          </p:nvPr>
        </p:nvSpPr>
        <p:spPr>
          <a:xfrm>
            <a:off x="6314563" y="1411817"/>
            <a:ext cx="5301703" cy="3234323"/>
          </a:xfrm>
        </p:spPr>
        <p:txBody>
          <a:bodyPr/>
          <a:lstStyle>
            <a:lvl1pPr marL="0" indent="0">
              <a:buClr>
                <a:srgbClr val="0085CA"/>
              </a:buClr>
              <a:buNone/>
              <a:defRPr sz="3733" b="0" i="1" baseline="0">
                <a:solidFill>
                  <a:schemeClr val="accent3"/>
                </a:solidFill>
              </a:defRPr>
            </a:lvl1pPr>
            <a:lvl2pPr>
              <a:buClr>
                <a:srgbClr val="0085CA"/>
              </a:buClr>
              <a:defRPr/>
            </a:lvl2pPr>
            <a:lvl3pPr>
              <a:buClr>
                <a:srgbClr val="0085CA"/>
              </a:buClr>
              <a:defRPr/>
            </a:lvl3pPr>
            <a:lvl4pPr>
              <a:buClr>
                <a:srgbClr val="0085CA"/>
              </a:buClr>
              <a:defRPr/>
            </a:lvl4pPr>
            <a:lvl5pPr>
              <a:buClr>
                <a:srgbClr val="0085CA"/>
              </a:buClr>
              <a:defRPr/>
            </a:lvl5pPr>
          </a:lstStyle>
          <a:p>
            <a:pPr lvl="0"/>
            <a:r>
              <a:rPr lang="en-GB"/>
              <a:t>“Click to add a quote”</a:t>
            </a:r>
            <a:endParaRPr lang="en-US"/>
          </a:p>
        </p:txBody>
      </p:sp>
      <p:sp>
        <p:nvSpPr>
          <p:cNvPr id="8" name="Text Placeholder 12"/>
          <p:cNvSpPr>
            <a:spLocks noGrp="1"/>
          </p:cNvSpPr>
          <p:nvPr>
            <p:ph type="body" sz="quarter" idx="14" hasCustomPrompt="1"/>
          </p:nvPr>
        </p:nvSpPr>
        <p:spPr>
          <a:xfrm>
            <a:off x="6314019" y="4992524"/>
            <a:ext cx="5301703" cy="644160"/>
          </a:xfrm>
        </p:spPr>
        <p:txBody>
          <a:bodyPr/>
          <a:lstStyle>
            <a:lvl1pPr marL="0" marR="0" indent="0" algn="l" defTabSz="609585" rtl="0" eaLnBrk="1" fontAlgn="auto" latinLnBrk="0" hangingPunct="1">
              <a:lnSpc>
                <a:spcPct val="100000"/>
              </a:lnSpc>
              <a:spcBef>
                <a:spcPct val="20000"/>
              </a:spcBef>
              <a:spcAft>
                <a:spcPts val="0"/>
              </a:spcAft>
              <a:buClr>
                <a:srgbClr val="0085CA"/>
              </a:buClr>
              <a:buSzTx/>
              <a:buFont typeface="Arial"/>
              <a:buNone/>
              <a:tabLst/>
              <a:defRPr sz="2133" baseline="0">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marL="0" marR="0" lvl="0" indent="0" algn="l" defTabSz="609585" rtl="0" eaLnBrk="1" fontAlgn="auto" latinLnBrk="0" hangingPunct="1">
              <a:lnSpc>
                <a:spcPct val="100000"/>
              </a:lnSpc>
              <a:spcBef>
                <a:spcPct val="20000"/>
              </a:spcBef>
              <a:spcAft>
                <a:spcPts val="0"/>
              </a:spcAft>
              <a:buClr>
                <a:srgbClr val="0085CA"/>
              </a:buClr>
              <a:buSzTx/>
              <a:buFont typeface="Arial"/>
              <a:buNone/>
              <a:tabLst/>
              <a:defRPr/>
            </a:pPr>
            <a:r>
              <a:rPr lang="en-GB"/>
              <a:t>Click to add quote attribution</a:t>
            </a:r>
            <a:endParaRPr lang="en-US"/>
          </a:p>
        </p:txBody>
      </p:sp>
      <p:sp>
        <p:nvSpPr>
          <p:cNvPr id="2" name="Title 1">
            <a:extLst>
              <a:ext uri="{FF2B5EF4-FFF2-40B4-BE49-F238E27FC236}">
                <a16:creationId xmlns:a16="http://schemas.microsoft.com/office/drawing/2014/main" id="{23AFBBC2-2561-923C-BBA2-6892B2401BDE}"/>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1AAE09A5-6F81-814F-4123-29365581C89D}"/>
              </a:ext>
            </a:extLst>
          </p:cNvPr>
          <p:cNvSpPr>
            <a:spLocks noGrp="1"/>
          </p:cNvSpPr>
          <p:nvPr>
            <p:ph type="ftr" sz="quarter" idx="15"/>
          </p:nvPr>
        </p:nvSpPr>
        <p:spPr/>
        <p:txBody>
          <a:bodyPr/>
          <a:lstStyle/>
          <a:p>
            <a:endParaRPr lang="en-GB"/>
          </a:p>
        </p:txBody>
      </p:sp>
    </p:spTree>
    <p:extLst>
      <p:ext uri="{BB962C8B-B14F-4D97-AF65-F5344CB8AC3E}">
        <p14:creationId xmlns:p14="http://schemas.microsoft.com/office/powerpoint/2010/main" val="284064279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lumns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p:spPr>
        <p:txBody>
          <a:bodyPr/>
          <a:lstStyle>
            <a:lvl1pPr>
              <a:buClr>
                <a:schemeClr val="accent1"/>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p:cNvSpPr>
            <a:spLocks noGrp="1"/>
          </p:cNvSpPr>
          <p:nvPr>
            <p:ph type="body" sz="quarter" idx="14" hasCustomPrompt="1"/>
          </p:nvPr>
        </p:nvSpPr>
        <p:spPr>
          <a:xfrm>
            <a:off x="6314019" y="5173363"/>
            <a:ext cx="5302248" cy="471504"/>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4AFC9230-7F6A-1EAD-B90C-07CE57B8A6DE}"/>
              </a:ext>
            </a:extLst>
          </p:cNvPr>
          <p:cNvSpPr>
            <a:spLocks noGrp="1"/>
          </p:cNvSpPr>
          <p:nvPr>
            <p:ph type="pic" sz="quarter" idx="16"/>
          </p:nvPr>
        </p:nvSpPr>
        <p:spPr>
          <a:xfrm>
            <a:off x="6314566" y="1411819"/>
            <a:ext cx="5301703" cy="3486949"/>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00657448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al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5"/>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10" name="Picture Placeholder 9">
            <a:extLst>
              <a:ext uri="{FF2B5EF4-FFF2-40B4-BE49-F238E27FC236}">
                <a16:creationId xmlns:a16="http://schemas.microsoft.com/office/drawing/2014/main" id="{1AA2BF1A-78BD-C120-D296-806C59DCCC6E}"/>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345763782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Yellow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638EEF25-9162-AC81-36A9-BD3788388F22}"/>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77796882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lue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4"/>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761C6008-8E83-12CA-A09C-B32C87874363}"/>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61490452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Green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6"/>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D191104B-7316-7E67-2882-6625C853C6DF}"/>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193135706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Pink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3"/>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6" name="Picture Placeholder 5">
            <a:extLst>
              <a:ext uri="{FF2B5EF4-FFF2-40B4-BE49-F238E27FC236}">
                <a16:creationId xmlns:a16="http://schemas.microsoft.com/office/drawing/2014/main" id="{594F7F25-B1B4-9A14-EC16-7A0E0BBAAC26}"/>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216276622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Purple box-out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4" y="1411819"/>
            <a:ext cx="5301703" cy="4224867"/>
          </a:xfrm>
          <a:prstGeom prst="roundRect">
            <a:avLst>
              <a:gd name="adj" fmla="val 3867"/>
            </a:avLst>
          </a:prstGeom>
          <a:solidFill>
            <a:schemeClr val="accent1"/>
          </a:solidFill>
        </p:spPr>
        <p:txBody>
          <a:bodyPr lIns="144000" tIns="72000" rIns="144000" bIns="144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5" name="Picture Placeholder 4">
            <a:extLst>
              <a:ext uri="{FF2B5EF4-FFF2-40B4-BE49-F238E27FC236}">
                <a16:creationId xmlns:a16="http://schemas.microsoft.com/office/drawing/2014/main" id="{9B45DFAA-A0F4-FFF0-10DD-B96B68982F94}"/>
              </a:ext>
            </a:extLst>
          </p:cNvPr>
          <p:cNvSpPr>
            <a:spLocks noGrp="1"/>
          </p:cNvSpPr>
          <p:nvPr>
            <p:ph type="pic" sz="quarter" idx="13"/>
          </p:nvPr>
        </p:nvSpPr>
        <p:spPr>
          <a:xfrm>
            <a:off x="6314566" y="1411818"/>
            <a:ext cx="5301703" cy="4224865"/>
          </a:xfrm>
          <a:custGeom>
            <a:avLst/>
            <a:gdLst>
              <a:gd name="connsiteX0" fmla="*/ 122532 w 3976277"/>
              <a:gd name="connsiteY0" fmla="*/ 0 h 3168649"/>
              <a:gd name="connsiteX1" fmla="*/ 3853745 w 3976277"/>
              <a:gd name="connsiteY1" fmla="*/ 0 h 3168649"/>
              <a:gd name="connsiteX2" fmla="*/ 3976277 w 3976277"/>
              <a:gd name="connsiteY2" fmla="*/ 122532 h 3168649"/>
              <a:gd name="connsiteX3" fmla="*/ 3976277 w 3976277"/>
              <a:gd name="connsiteY3" fmla="*/ 3046118 h 3168649"/>
              <a:gd name="connsiteX4" fmla="*/ 3901440 w 3976277"/>
              <a:gd name="connsiteY4" fmla="*/ 3159021 h 3168649"/>
              <a:gd name="connsiteX5" fmla="*/ 3853750 w 3976277"/>
              <a:gd name="connsiteY5" fmla="*/ 3168649 h 3168649"/>
              <a:gd name="connsiteX6" fmla="*/ 122527 w 3976277"/>
              <a:gd name="connsiteY6" fmla="*/ 3168649 h 3168649"/>
              <a:gd name="connsiteX7" fmla="*/ 74837 w 3976277"/>
              <a:gd name="connsiteY7" fmla="*/ 3159021 h 3168649"/>
              <a:gd name="connsiteX8" fmla="*/ 0 w 3976277"/>
              <a:gd name="connsiteY8" fmla="*/ 3046118 h 3168649"/>
              <a:gd name="connsiteX9" fmla="*/ 0 w 3976277"/>
              <a:gd name="connsiteY9" fmla="*/ 122532 h 3168649"/>
              <a:gd name="connsiteX10" fmla="*/ 122532 w 3976277"/>
              <a:gd name="connsiteY10" fmla="*/ 0 h 316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6277" h="3168649">
                <a:moveTo>
                  <a:pt x="122532" y="0"/>
                </a:moveTo>
                <a:lnTo>
                  <a:pt x="3853745" y="0"/>
                </a:lnTo>
                <a:cubicBezTo>
                  <a:pt x="3921418" y="0"/>
                  <a:pt x="3976277" y="54859"/>
                  <a:pt x="3976277" y="122532"/>
                </a:cubicBezTo>
                <a:lnTo>
                  <a:pt x="3976277" y="3046118"/>
                </a:lnTo>
                <a:cubicBezTo>
                  <a:pt x="3976277" y="3096873"/>
                  <a:pt x="3945419" y="3140420"/>
                  <a:pt x="3901440" y="3159021"/>
                </a:cubicBezTo>
                <a:lnTo>
                  <a:pt x="3853750" y="3168649"/>
                </a:lnTo>
                <a:lnTo>
                  <a:pt x="122527" y="3168649"/>
                </a:lnTo>
                <a:lnTo>
                  <a:pt x="74837" y="3159021"/>
                </a:lnTo>
                <a:cubicBezTo>
                  <a:pt x="30858" y="3140420"/>
                  <a:pt x="0" y="3096873"/>
                  <a:pt x="0" y="3046118"/>
                </a:cubicBezTo>
                <a:lnTo>
                  <a:pt x="0" y="122532"/>
                </a:lnTo>
                <a:cubicBezTo>
                  <a:pt x="0" y="54859"/>
                  <a:pt x="54859" y="0"/>
                  <a:pt x="122532"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333111039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wo columns with circle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575733" y="1411819"/>
            <a:ext cx="5844888" cy="4224867"/>
          </a:xfrm>
        </p:spPr>
        <p:txBody>
          <a:bodyPr/>
          <a:lstStyle>
            <a:lvl1pPr>
              <a:buClr>
                <a:schemeClr val="accent5"/>
              </a:buClr>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40175C6-AEBF-FB08-ABB4-29A523DEBC8F}"/>
              </a:ext>
            </a:extLst>
          </p:cNvPr>
          <p:cNvSpPr>
            <a:spLocks noGrp="1"/>
          </p:cNvSpPr>
          <p:nvPr>
            <p:ph type="title"/>
          </p:nvPr>
        </p:nvSpPr>
        <p:spPr>
          <a:xfrm>
            <a:off x="575734" y="596901"/>
            <a:ext cx="11040533" cy="507556"/>
          </a:xfrm>
        </p:spPr>
        <p:txBody>
          <a:bodyPr/>
          <a:lstStyle>
            <a:lvl1pPr>
              <a:defRPr sz="4800"/>
            </a:lvl1pPr>
          </a:lstStyle>
          <a:p>
            <a:r>
              <a:rPr lang="en-US"/>
              <a:t>Click to edit Master title style</a:t>
            </a:r>
          </a:p>
        </p:txBody>
      </p:sp>
      <p:sp>
        <p:nvSpPr>
          <p:cNvPr id="4" name="Footer Placeholder 3">
            <a:extLst>
              <a:ext uri="{FF2B5EF4-FFF2-40B4-BE49-F238E27FC236}">
                <a16:creationId xmlns:a16="http://schemas.microsoft.com/office/drawing/2014/main" id="{9720F74B-90F4-945B-296E-D830D441BADB}"/>
              </a:ext>
            </a:extLst>
          </p:cNvPr>
          <p:cNvSpPr>
            <a:spLocks noGrp="1"/>
          </p:cNvSpPr>
          <p:nvPr>
            <p:ph type="ftr" sz="quarter" idx="15"/>
          </p:nvPr>
        </p:nvSpPr>
        <p:spPr/>
        <p:txBody>
          <a:bodyPr/>
          <a:lstStyle/>
          <a:p>
            <a:endParaRPr lang="en-GB"/>
          </a:p>
        </p:txBody>
      </p:sp>
      <p:sp>
        <p:nvSpPr>
          <p:cNvPr id="7" name="Freeform 6">
            <a:extLst>
              <a:ext uri="{FF2B5EF4-FFF2-40B4-BE49-F238E27FC236}">
                <a16:creationId xmlns:a16="http://schemas.microsoft.com/office/drawing/2014/main" id="{05313BAC-788C-D391-EE6F-516F0E46B3A2}"/>
              </a:ext>
            </a:extLst>
          </p:cNvPr>
          <p:cNvSpPr/>
          <p:nvPr userDrawn="1"/>
        </p:nvSpPr>
        <p:spPr>
          <a:xfrm rot="21046898">
            <a:off x="11680225" y="1135330"/>
            <a:ext cx="140323" cy="140303"/>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chemeClr val="accent3"/>
          </a:solidFill>
          <a:ln w="9509" cap="flat">
            <a:noFill/>
            <a:prstDash val="solid"/>
            <a:miter/>
          </a:ln>
        </p:spPr>
        <p:txBody>
          <a:bodyPr rtlCol="0" anchor="ctr"/>
          <a:lstStyle/>
          <a:p>
            <a:endParaRPr lang="en-GB" sz="2400"/>
          </a:p>
        </p:txBody>
      </p:sp>
      <p:sp>
        <p:nvSpPr>
          <p:cNvPr id="31" name="Picture Placeholder 31">
            <a:extLst>
              <a:ext uri="{FF2B5EF4-FFF2-40B4-BE49-F238E27FC236}">
                <a16:creationId xmlns:a16="http://schemas.microsoft.com/office/drawing/2014/main" id="{5F423DBE-CEBC-0825-3048-225C42DC40C4}"/>
              </a:ext>
            </a:extLst>
          </p:cNvPr>
          <p:cNvSpPr>
            <a:spLocks noGrp="1"/>
          </p:cNvSpPr>
          <p:nvPr>
            <p:ph type="pic" sz="quarter" idx="12"/>
          </p:nvPr>
        </p:nvSpPr>
        <p:spPr>
          <a:xfrm>
            <a:off x="6825241" y="1328516"/>
            <a:ext cx="4797211" cy="4796523"/>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1"/>
          </a:solidFill>
        </p:spPr>
        <p:txBody>
          <a:bodyPr wrap="square" anchor="ctr" anchorCtr="1">
            <a:noAutofit/>
          </a:bodyPr>
          <a:lstStyle>
            <a:lvl1pPr marL="0" indent="0">
              <a:buNone/>
              <a:defRPr/>
            </a:lvl1pPr>
          </a:lstStyle>
          <a:p>
            <a:r>
              <a:rPr lang="en-US"/>
              <a:t>Click icon to add picture</a:t>
            </a:r>
            <a:endParaRPr lang="en-GB"/>
          </a:p>
        </p:txBody>
      </p:sp>
      <p:grpSp>
        <p:nvGrpSpPr>
          <p:cNvPr id="13" name="Group 12">
            <a:extLst>
              <a:ext uri="{FF2B5EF4-FFF2-40B4-BE49-F238E27FC236}">
                <a16:creationId xmlns:a16="http://schemas.microsoft.com/office/drawing/2014/main" id="{AC59E1EF-AA45-C12F-E328-290243B38777}"/>
              </a:ext>
              <a:ext uri="{C183D7F6-B498-43B3-948B-1728B52AA6E4}">
                <adec:decorative xmlns:adec="http://schemas.microsoft.com/office/drawing/2017/decorative" val="1"/>
              </a:ext>
            </a:extLst>
          </p:cNvPr>
          <p:cNvGrpSpPr/>
          <p:nvPr userDrawn="1"/>
        </p:nvGrpSpPr>
        <p:grpSpPr>
          <a:xfrm flipH="1">
            <a:off x="10911066" y="1525767"/>
            <a:ext cx="875713" cy="1247325"/>
            <a:chOff x="5004331" y="1144325"/>
            <a:chExt cx="656785" cy="935494"/>
          </a:xfrm>
        </p:grpSpPr>
        <p:sp>
          <p:nvSpPr>
            <p:cNvPr id="14" name="Freeform 13">
              <a:extLst>
                <a:ext uri="{FF2B5EF4-FFF2-40B4-BE49-F238E27FC236}">
                  <a16:creationId xmlns:a16="http://schemas.microsoft.com/office/drawing/2014/main" id="{8D3375B3-3BB5-6E05-0BFB-3035F8EB0887}"/>
                </a:ext>
              </a:extLst>
            </p:cNvPr>
            <p:cNvSpPr/>
            <p:nvPr/>
          </p:nvSpPr>
          <p:spPr>
            <a:xfrm>
              <a:off x="5145005" y="1488516"/>
              <a:ext cx="179183" cy="208243"/>
            </a:xfrm>
            <a:custGeom>
              <a:avLst/>
              <a:gdLst>
                <a:gd name="connsiteX0" fmla="*/ 0 w 159121"/>
                <a:gd name="connsiteY0" fmla="*/ 183594 h 184927"/>
                <a:gd name="connsiteX1" fmla="*/ 7611 w 159121"/>
                <a:gd name="connsiteY1" fmla="*/ 184545 h 184927"/>
                <a:gd name="connsiteX2" fmla="*/ 158884 w 159121"/>
                <a:gd name="connsiteY2" fmla="*/ 52320 h 184927"/>
                <a:gd name="connsiteX3" fmla="*/ 153175 w 159121"/>
                <a:gd name="connsiteY3" fmla="*/ 0 h 184927"/>
                <a:gd name="connsiteX4" fmla="*/ 0 w 159121"/>
                <a:gd name="connsiteY4" fmla="*/ 183594 h 18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1" h="184927">
                  <a:moveTo>
                    <a:pt x="0" y="183594"/>
                  </a:moveTo>
                  <a:cubicBezTo>
                    <a:pt x="2854" y="183594"/>
                    <a:pt x="4757" y="184545"/>
                    <a:pt x="7611" y="184545"/>
                  </a:cubicBezTo>
                  <a:cubicBezTo>
                    <a:pt x="85626" y="190253"/>
                    <a:pt x="154127" y="131275"/>
                    <a:pt x="158884" y="52320"/>
                  </a:cubicBezTo>
                  <a:cubicBezTo>
                    <a:pt x="159835" y="34246"/>
                    <a:pt x="157932" y="16172"/>
                    <a:pt x="153175" y="0"/>
                  </a:cubicBezTo>
                  <a:cubicBezTo>
                    <a:pt x="81820" y="38051"/>
                    <a:pt x="25688" y="102737"/>
                    <a:pt x="0" y="183594"/>
                  </a:cubicBezTo>
                  <a:close/>
                </a:path>
              </a:pathLst>
            </a:custGeom>
            <a:solidFill>
              <a:srgbClr val="487928"/>
            </a:solidFill>
            <a:ln w="9509" cap="flat">
              <a:noFill/>
              <a:prstDash val="solid"/>
              <a:miter/>
            </a:ln>
          </p:spPr>
          <p:txBody>
            <a:bodyPr rtlCol="0" anchor="ctr"/>
            <a:lstStyle/>
            <a:p>
              <a:endParaRPr lang="en-GB" sz="2400"/>
            </a:p>
          </p:txBody>
        </p:sp>
        <p:grpSp>
          <p:nvGrpSpPr>
            <p:cNvPr id="15" name="Group 14">
              <a:extLst>
                <a:ext uri="{FF2B5EF4-FFF2-40B4-BE49-F238E27FC236}">
                  <a16:creationId xmlns:a16="http://schemas.microsoft.com/office/drawing/2014/main" id="{B1EF10F5-F732-B736-6C5B-012397F983B2}"/>
                </a:ext>
              </a:extLst>
            </p:cNvPr>
            <p:cNvGrpSpPr/>
            <p:nvPr userDrawn="1"/>
          </p:nvGrpSpPr>
          <p:grpSpPr>
            <a:xfrm>
              <a:off x="5004331" y="1144325"/>
              <a:ext cx="656785" cy="935494"/>
              <a:chOff x="5004331" y="1144325"/>
              <a:chExt cx="656785" cy="935494"/>
            </a:xfrm>
          </p:grpSpPr>
          <p:sp>
            <p:nvSpPr>
              <p:cNvPr id="16" name="Freeform 15">
                <a:extLst>
                  <a:ext uri="{FF2B5EF4-FFF2-40B4-BE49-F238E27FC236}">
                    <a16:creationId xmlns:a16="http://schemas.microsoft.com/office/drawing/2014/main" id="{320F3A54-2280-9C31-7D6F-5351FF2C0E26}"/>
                  </a:ext>
                </a:extLst>
              </p:cNvPr>
              <p:cNvSpPr/>
              <p:nvPr/>
            </p:nvSpPr>
            <p:spPr>
              <a:xfrm rot="20802852">
                <a:off x="5393483" y="1144325"/>
                <a:ext cx="157522" cy="157499"/>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chemeClr val="accent5"/>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A8A8D9B6-1B74-5637-79E7-87217E8D7BF0}"/>
                  </a:ext>
                </a:extLst>
              </p:cNvPr>
              <p:cNvSpPr/>
              <p:nvPr/>
            </p:nvSpPr>
            <p:spPr>
              <a:xfrm>
                <a:off x="5004331" y="1374856"/>
                <a:ext cx="313163" cy="319330"/>
              </a:xfrm>
              <a:custGeom>
                <a:avLst/>
                <a:gdLst>
                  <a:gd name="connsiteX0" fmla="*/ 290 w 278099"/>
                  <a:gd name="connsiteY0" fmla="*/ 133276 h 283576"/>
                  <a:gd name="connsiteX1" fmla="*/ 124924 w 278099"/>
                  <a:gd name="connsiteY1" fmla="*/ 283576 h 283576"/>
                  <a:gd name="connsiteX2" fmla="*/ 278099 w 278099"/>
                  <a:gd name="connsiteY2" fmla="*/ 99982 h 283576"/>
                  <a:gd name="connsiteX3" fmla="*/ 152514 w 278099"/>
                  <a:gd name="connsiteY3" fmla="*/ 99 h 283576"/>
                  <a:gd name="connsiteX4" fmla="*/ 290 w 278099"/>
                  <a:gd name="connsiteY4" fmla="*/ 133276 h 28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099" h="283576">
                    <a:moveTo>
                      <a:pt x="290" y="133276"/>
                    </a:moveTo>
                    <a:cubicBezTo>
                      <a:pt x="-4467" y="209378"/>
                      <a:pt x="49763" y="275015"/>
                      <a:pt x="124924" y="283576"/>
                    </a:cubicBezTo>
                    <a:cubicBezTo>
                      <a:pt x="150612" y="203670"/>
                      <a:pt x="206744" y="138033"/>
                      <a:pt x="278099" y="99982"/>
                    </a:cubicBezTo>
                    <a:cubicBezTo>
                      <a:pt x="260974" y="45760"/>
                      <a:pt x="212453" y="4856"/>
                      <a:pt x="152514" y="99"/>
                    </a:cubicBezTo>
                    <a:cubicBezTo>
                      <a:pt x="73548" y="-2754"/>
                      <a:pt x="5999" y="56224"/>
                      <a:pt x="290" y="133276"/>
                    </a:cubicBezTo>
                    <a:close/>
                  </a:path>
                </a:pathLst>
              </a:custGeom>
              <a:solidFill>
                <a:srgbClr val="FBAF3F"/>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EDAA5B8C-B346-6030-7757-F2EA4755D5E0}"/>
                  </a:ext>
                </a:extLst>
              </p:cNvPr>
              <p:cNvSpPr/>
              <p:nvPr userDrawn="1"/>
            </p:nvSpPr>
            <p:spPr>
              <a:xfrm>
                <a:off x="5126936" y="1450260"/>
                <a:ext cx="534180" cy="629559"/>
              </a:xfrm>
              <a:custGeom>
                <a:avLst/>
                <a:gdLst>
                  <a:gd name="connsiteX0" fmla="*/ 369475 w 534180"/>
                  <a:gd name="connsiteY0" fmla="*/ 764 h 629559"/>
                  <a:gd name="connsiteX1" fmla="*/ 501788 w 534180"/>
                  <a:gd name="connsiteY1" fmla="*/ 37519 h 629559"/>
                  <a:gd name="connsiteX2" fmla="*/ 534180 w 534180"/>
                  <a:gd name="connsiteY2" fmla="*/ 58516 h 629559"/>
                  <a:gd name="connsiteX3" fmla="*/ 518609 w 534180"/>
                  <a:gd name="connsiteY3" fmla="*/ 72665 h 629559"/>
                  <a:gd name="connsiteX4" fmla="*/ 208965 w 534180"/>
                  <a:gd name="connsiteY4" fmla="*/ 487117 h 629559"/>
                  <a:gd name="connsiteX5" fmla="*/ 143723 w 534180"/>
                  <a:gd name="connsiteY5" fmla="*/ 622628 h 629559"/>
                  <a:gd name="connsiteX6" fmla="*/ 128420 w 534180"/>
                  <a:gd name="connsiteY6" fmla="*/ 629559 h 629559"/>
                  <a:gd name="connsiteX7" fmla="*/ 928 w 534180"/>
                  <a:gd name="connsiteY7" fmla="*/ 329622 h 629559"/>
                  <a:gd name="connsiteX8" fmla="*/ 16998 w 534180"/>
                  <a:gd name="connsiteY8" fmla="*/ 244997 h 629559"/>
                  <a:gd name="connsiteX9" fmla="*/ 25570 w 534180"/>
                  <a:gd name="connsiteY9" fmla="*/ 246068 h 629559"/>
                  <a:gd name="connsiteX10" fmla="*/ 195915 w 534180"/>
                  <a:gd name="connsiteY10" fmla="*/ 97172 h 629559"/>
                  <a:gd name="connsiteX11" fmla="*/ 189487 w 534180"/>
                  <a:gd name="connsiteY11" fmla="*/ 38255 h 629559"/>
                  <a:gd name="connsiteX12" fmla="*/ 369475 w 534180"/>
                  <a:gd name="connsiteY12" fmla="*/ 764 h 62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4180" h="629559">
                    <a:moveTo>
                      <a:pt x="369475" y="764"/>
                    </a:moveTo>
                    <a:cubicBezTo>
                      <a:pt x="417150" y="3977"/>
                      <a:pt x="461813" y="16899"/>
                      <a:pt x="501788" y="37519"/>
                    </a:cubicBezTo>
                    <a:lnTo>
                      <a:pt x="534180" y="58516"/>
                    </a:lnTo>
                    <a:lnTo>
                      <a:pt x="518609" y="72665"/>
                    </a:lnTo>
                    <a:cubicBezTo>
                      <a:pt x="396565" y="194691"/>
                      <a:pt x="291999" y="334193"/>
                      <a:pt x="208965" y="487117"/>
                    </a:cubicBezTo>
                    <a:lnTo>
                      <a:pt x="143723" y="622628"/>
                    </a:lnTo>
                    <a:lnTo>
                      <a:pt x="128420" y="629559"/>
                    </a:lnTo>
                    <a:cubicBezTo>
                      <a:pt x="43782" y="558860"/>
                      <a:pt x="-7643" y="449598"/>
                      <a:pt x="928" y="329622"/>
                    </a:cubicBezTo>
                    <a:cubicBezTo>
                      <a:pt x="3071" y="300700"/>
                      <a:pt x="8428" y="271778"/>
                      <a:pt x="16998" y="244997"/>
                    </a:cubicBezTo>
                    <a:cubicBezTo>
                      <a:pt x="20213" y="244997"/>
                      <a:pt x="22355" y="246068"/>
                      <a:pt x="25570" y="246068"/>
                    </a:cubicBezTo>
                    <a:cubicBezTo>
                      <a:pt x="113422" y="252496"/>
                      <a:pt x="189487" y="185010"/>
                      <a:pt x="195915" y="97172"/>
                    </a:cubicBezTo>
                    <a:cubicBezTo>
                      <a:pt x="198058" y="76819"/>
                      <a:pt x="194844" y="56466"/>
                      <a:pt x="189487" y="38255"/>
                    </a:cubicBezTo>
                    <a:cubicBezTo>
                      <a:pt x="243055" y="10404"/>
                      <a:pt x="305193" y="-3521"/>
                      <a:pt x="369475" y="764"/>
                    </a:cubicBezTo>
                    <a:close/>
                  </a:path>
                </a:pathLst>
              </a:custGeom>
              <a:solidFill>
                <a:srgbClr val="38B449"/>
              </a:solidFill>
              <a:ln w="9509" cap="flat">
                <a:noFill/>
                <a:prstDash val="solid"/>
                <a:miter/>
              </a:ln>
            </p:spPr>
            <p:txBody>
              <a:bodyPr wrap="square" rtlCol="0" anchor="ctr">
                <a:noAutofit/>
              </a:bodyPr>
              <a:lstStyle/>
              <a:p>
                <a:endParaRPr lang="en-GB" sz="2400"/>
              </a:p>
            </p:txBody>
          </p:sp>
        </p:grpSp>
      </p:grpSp>
    </p:spTree>
    <p:extLst>
      <p:ext uri="{BB962C8B-B14F-4D97-AF65-F5344CB8AC3E}">
        <p14:creationId xmlns:p14="http://schemas.microsoft.com/office/powerpoint/2010/main" val="65961999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Large image/media and caption">
    <p:spTree>
      <p:nvGrpSpPr>
        <p:cNvPr id="1" name=""/>
        <p:cNvGrpSpPr/>
        <p:nvPr/>
      </p:nvGrpSpPr>
      <p:grpSpPr>
        <a:xfrm>
          <a:off x="0" y="0"/>
          <a:ext cx="0" cy="0"/>
          <a:chOff x="0" y="0"/>
          <a:chExt cx="0" cy="0"/>
        </a:xfrm>
      </p:grpSpPr>
      <p:sp>
        <p:nvSpPr>
          <p:cNvPr id="7" name="Picture Placeholder 8"/>
          <p:cNvSpPr>
            <a:spLocks noGrp="1"/>
          </p:cNvSpPr>
          <p:nvPr>
            <p:ph type="pic" sz="quarter" idx="13"/>
          </p:nvPr>
        </p:nvSpPr>
        <p:spPr>
          <a:xfrm>
            <a:off x="-1" y="1"/>
            <a:ext cx="12192001" cy="5006601"/>
          </a:xfrm>
        </p:spPr>
        <p:txBody>
          <a:bodyPr anchor="ctr" anchorCtr="1"/>
          <a:lstStyle>
            <a:lvl1pPr marL="0" indent="0">
              <a:buClr>
                <a:srgbClr val="002548"/>
              </a:buClr>
              <a:buNone/>
              <a:defRPr/>
            </a:lvl1pPr>
          </a:lstStyle>
          <a:p>
            <a:r>
              <a:rPr lang="en-US"/>
              <a:t>Click icon to add picture</a:t>
            </a:r>
          </a:p>
        </p:txBody>
      </p:sp>
      <p:sp>
        <p:nvSpPr>
          <p:cNvPr id="12" name="Text Placeholder 12"/>
          <p:cNvSpPr>
            <a:spLocks noGrp="1"/>
          </p:cNvSpPr>
          <p:nvPr>
            <p:ph type="body" sz="quarter" idx="14" hasCustomPrompt="1"/>
          </p:nvPr>
        </p:nvSpPr>
        <p:spPr>
          <a:xfrm>
            <a:off x="575733" y="5228281"/>
            <a:ext cx="5520267" cy="408403"/>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2" name="Footer Placeholder 1">
            <a:extLst>
              <a:ext uri="{FF2B5EF4-FFF2-40B4-BE49-F238E27FC236}">
                <a16:creationId xmlns:a16="http://schemas.microsoft.com/office/drawing/2014/main" id="{CDADFE80-D87A-EFB3-2586-23D58B8DCDB0}"/>
              </a:ext>
            </a:extLst>
          </p:cNvPr>
          <p:cNvSpPr>
            <a:spLocks noGrp="1"/>
          </p:cNvSpPr>
          <p:nvPr>
            <p:ph type="ftr" sz="quarter" idx="15"/>
          </p:nvPr>
        </p:nvSpPr>
        <p:spPr/>
        <p:txBody>
          <a:bodyPr/>
          <a:lstStyle/>
          <a:p>
            <a:endParaRPr lang="en-GB"/>
          </a:p>
        </p:txBody>
      </p:sp>
    </p:spTree>
    <p:extLst>
      <p:ext uri="{BB962C8B-B14F-4D97-AF65-F5344CB8AC3E}">
        <p14:creationId xmlns:p14="http://schemas.microsoft.com/office/powerpoint/2010/main" val="239603668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Multiple images/media and caption">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AC2FA5A1-AEBF-CF53-926E-8BB7C91F2A78}"/>
              </a:ext>
            </a:extLst>
          </p:cNvPr>
          <p:cNvSpPr>
            <a:spLocks noGrp="1"/>
          </p:cNvSpPr>
          <p:nvPr>
            <p:ph type="pic" sz="quarter" idx="13"/>
          </p:nvPr>
        </p:nvSpPr>
        <p:spPr>
          <a:xfrm>
            <a:off x="575733" y="596900"/>
            <a:ext cx="6838321" cy="4372885"/>
          </a:xfrm>
          <a:custGeom>
            <a:avLst/>
            <a:gdLst>
              <a:gd name="connsiteX0" fmla="*/ 129870 w 5128741"/>
              <a:gd name="connsiteY0" fmla="*/ 0 h 3279664"/>
              <a:gd name="connsiteX1" fmla="*/ 4998871 w 5128741"/>
              <a:gd name="connsiteY1" fmla="*/ 0 h 3279664"/>
              <a:gd name="connsiteX2" fmla="*/ 5049420 w 5128741"/>
              <a:gd name="connsiteY2" fmla="*/ 10205 h 3279664"/>
              <a:gd name="connsiteX3" fmla="*/ 5128741 w 5128741"/>
              <a:gd name="connsiteY3" fmla="*/ 129874 h 3279664"/>
              <a:gd name="connsiteX4" fmla="*/ 5128741 w 5128741"/>
              <a:gd name="connsiteY4" fmla="*/ 3149789 h 3279664"/>
              <a:gd name="connsiteX5" fmla="*/ 4998866 w 5128741"/>
              <a:gd name="connsiteY5" fmla="*/ 3279664 h 3279664"/>
              <a:gd name="connsiteX6" fmla="*/ 129875 w 5128741"/>
              <a:gd name="connsiteY6" fmla="*/ 3279664 h 3279664"/>
              <a:gd name="connsiteX7" fmla="*/ 0 w 5128741"/>
              <a:gd name="connsiteY7" fmla="*/ 3149789 h 3279664"/>
              <a:gd name="connsiteX8" fmla="*/ 0 w 5128741"/>
              <a:gd name="connsiteY8" fmla="*/ 129874 h 3279664"/>
              <a:gd name="connsiteX9" fmla="*/ 79322 w 5128741"/>
              <a:gd name="connsiteY9" fmla="*/ 10205 h 3279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28741" h="3279664">
                <a:moveTo>
                  <a:pt x="129870" y="0"/>
                </a:moveTo>
                <a:lnTo>
                  <a:pt x="4998871" y="0"/>
                </a:lnTo>
                <a:lnTo>
                  <a:pt x="5049420" y="10205"/>
                </a:lnTo>
                <a:cubicBezTo>
                  <a:pt x="5096034" y="29921"/>
                  <a:pt x="5128741" y="76078"/>
                  <a:pt x="5128741" y="129874"/>
                </a:cubicBezTo>
                <a:lnTo>
                  <a:pt x="5128741" y="3149789"/>
                </a:lnTo>
                <a:cubicBezTo>
                  <a:pt x="5128741" y="3221517"/>
                  <a:pt x="5070594" y="3279664"/>
                  <a:pt x="4998866" y="3279664"/>
                </a:cubicBezTo>
                <a:lnTo>
                  <a:pt x="129875" y="3279664"/>
                </a:lnTo>
                <a:cubicBezTo>
                  <a:pt x="58147" y="3279664"/>
                  <a:pt x="0" y="3221517"/>
                  <a:pt x="0" y="3149789"/>
                </a:cubicBezTo>
                <a:lnTo>
                  <a:pt x="0" y="129874"/>
                </a:lnTo>
                <a:cubicBezTo>
                  <a:pt x="0" y="76078"/>
                  <a:pt x="32708" y="29921"/>
                  <a:pt x="79322" y="10205"/>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
        <p:nvSpPr>
          <p:cNvPr id="3" name="Text Placeholder 12">
            <a:extLst>
              <a:ext uri="{FF2B5EF4-FFF2-40B4-BE49-F238E27FC236}">
                <a16:creationId xmlns:a16="http://schemas.microsoft.com/office/drawing/2014/main" id="{65C8E261-1B7A-1DC6-FBF5-8F027012795D}"/>
              </a:ext>
            </a:extLst>
          </p:cNvPr>
          <p:cNvSpPr>
            <a:spLocks noGrp="1"/>
          </p:cNvSpPr>
          <p:nvPr>
            <p:ph type="body" sz="quarter" idx="14" hasCustomPrompt="1"/>
          </p:nvPr>
        </p:nvSpPr>
        <p:spPr>
          <a:xfrm>
            <a:off x="575733" y="5228281"/>
            <a:ext cx="6838320" cy="408403"/>
          </a:xfrm>
        </p:spPr>
        <p:txBody>
          <a:bodyPr/>
          <a:lstStyle>
            <a:lvl1pPr marL="0" indent="0">
              <a:buNone/>
              <a:defRPr sz="2133">
                <a:solidFill>
                  <a:schemeClr val="tx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a:t>Click to add caption</a:t>
            </a:r>
            <a:endParaRPr lang="en-US"/>
          </a:p>
        </p:txBody>
      </p:sp>
      <p:sp>
        <p:nvSpPr>
          <p:cNvPr id="15" name="Picture Placeholder 14">
            <a:extLst>
              <a:ext uri="{FF2B5EF4-FFF2-40B4-BE49-F238E27FC236}">
                <a16:creationId xmlns:a16="http://schemas.microsoft.com/office/drawing/2014/main" id="{4AB31075-EA8B-BF26-BCE6-96DF03836ED7}"/>
              </a:ext>
            </a:extLst>
          </p:cNvPr>
          <p:cNvSpPr>
            <a:spLocks noGrp="1"/>
          </p:cNvSpPr>
          <p:nvPr>
            <p:ph type="pic" sz="quarter" idx="17"/>
          </p:nvPr>
        </p:nvSpPr>
        <p:spPr>
          <a:xfrm>
            <a:off x="7853406" y="596900"/>
            <a:ext cx="3762860" cy="2075784"/>
          </a:xfrm>
          <a:custGeom>
            <a:avLst/>
            <a:gdLst>
              <a:gd name="connsiteX0" fmla="*/ 113649 w 2822145"/>
              <a:gd name="connsiteY0" fmla="*/ 0 h 1556838"/>
              <a:gd name="connsiteX1" fmla="*/ 2708497 w 2822145"/>
              <a:gd name="connsiteY1" fmla="*/ 0 h 1556838"/>
              <a:gd name="connsiteX2" fmla="*/ 2813215 w 2822145"/>
              <a:gd name="connsiteY2" fmla="*/ 69412 h 1556838"/>
              <a:gd name="connsiteX3" fmla="*/ 2822145 w 2822145"/>
              <a:gd name="connsiteY3" fmla="*/ 113644 h 1556838"/>
              <a:gd name="connsiteX4" fmla="*/ 2822145 w 2822145"/>
              <a:gd name="connsiteY4" fmla="*/ 1443195 h 1556838"/>
              <a:gd name="connsiteX5" fmla="*/ 2813215 w 2822145"/>
              <a:gd name="connsiteY5" fmla="*/ 1487428 h 1556838"/>
              <a:gd name="connsiteX6" fmla="*/ 2752734 w 2822145"/>
              <a:gd name="connsiteY6" fmla="*/ 1547908 h 1556838"/>
              <a:gd name="connsiteX7" fmla="*/ 2708502 w 2822145"/>
              <a:gd name="connsiteY7" fmla="*/ 1556838 h 1556838"/>
              <a:gd name="connsiteX8" fmla="*/ 113644 w 2822145"/>
              <a:gd name="connsiteY8" fmla="*/ 1556838 h 1556838"/>
              <a:gd name="connsiteX9" fmla="*/ 69412 w 2822145"/>
              <a:gd name="connsiteY9" fmla="*/ 1547908 h 1556838"/>
              <a:gd name="connsiteX10" fmla="*/ 0 w 2822145"/>
              <a:gd name="connsiteY10" fmla="*/ 1443190 h 1556838"/>
              <a:gd name="connsiteX11" fmla="*/ 0 w 2822145"/>
              <a:gd name="connsiteY11" fmla="*/ 113649 h 1556838"/>
              <a:gd name="connsiteX12" fmla="*/ 113649 w 2822145"/>
              <a:gd name="connsiteY12" fmla="*/ 0 h 155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2145" h="1556838">
                <a:moveTo>
                  <a:pt x="113649" y="0"/>
                </a:moveTo>
                <a:lnTo>
                  <a:pt x="2708497" y="0"/>
                </a:lnTo>
                <a:cubicBezTo>
                  <a:pt x="2755572" y="0"/>
                  <a:pt x="2795962" y="28621"/>
                  <a:pt x="2813215" y="69412"/>
                </a:cubicBezTo>
                <a:lnTo>
                  <a:pt x="2822145" y="113644"/>
                </a:lnTo>
                <a:lnTo>
                  <a:pt x="2822145" y="1443195"/>
                </a:lnTo>
                <a:lnTo>
                  <a:pt x="2813215" y="1487428"/>
                </a:lnTo>
                <a:cubicBezTo>
                  <a:pt x="2801713" y="1514621"/>
                  <a:pt x="2779928" y="1536406"/>
                  <a:pt x="2752734" y="1547908"/>
                </a:cubicBezTo>
                <a:lnTo>
                  <a:pt x="2708502" y="1556838"/>
                </a:lnTo>
                <a:lnTo>
                  <a:pt x="113644" y="1556838"/>
                </a:lnTo>
                <a:lnTo>
                  <a:pt x="69412" y="1547908"/>
                </a:lnTo>
                <a:cubicBezTo>
                  <a:pt x="28621" y="1530655"/>
                  <a:pt x="0" y="1490265"/>
                  <a:pt x="0" y="1443190"/>
                </a:cubicBezTo>
                <a:lnTo>
                  <a:pt x="0" y="113649"/>
                </a:lnTo>
                <a:cubicBezTo>
                  <a:pt x="0" y="50882"/>
                  <a:pt x="50882" y="0"/>
                  <a:pt x="113649"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
        <p:nvSpPr>
          <p:cNvPr id="2" name="Footer Placeholder 1">
            <a:extLst>
              <a:ext uri="{FF2B5EF4-FFF2-40B4-BE49-F238E27FC236}">
                <a16:creationId xmlns:a16="http://schemas.microsoft.com/office/drawing/2014/main" id="{7B227B20-00C0-3230-7EF5-C481DBF0FD85}"/>
              </a:ext>
            </a:extLst>
          </p:cNvPr>
          <p:cNvSpPr>
            <a:spLocks noGrp="1"/>
          </p:cNvSpPr>
          <p:nvPr>
            <p:ph type="ftr" sz="quarter" idx="18"/>
          </p:nvPr>
        </p:nvSpPr>
        <p:spPr/>
        <p:txBody>
          <a:bodyPr/>
          <a:lstStyle/>
          <a:p>
            <a:endParaRPr lang="en-GB"/>
          </a:p>
        </p:txBody>
      </p:sp>
      <p:sp>
        <p:nvSpPr>
          <p:cNvPr id="17" name="Picture Placeholder 16">
            <a:extLst>
              <a:ext uri="{FF2B5EF4-FFF2-40B4-BE49-F238E27FC236}">
                <a16:creationId xmlns:a16="http://schemas.microsoft.com/office/drawing/2014/main" id="{CADEDA2D-C1C5-8710-8E6C-B6A68ECAE52D}"/>
              </a:ext>
            </a:extLst>
          </p:cNvPr>
          <p:cNvSpPr>
            <a:spLocks noGrp="1"/>
          </p:cNvSpPr>
          <p:nvPr>
            <p:ph type="pic" sz="quarter" idx="19"/>
          </p:nvPr>
        </p:nvSpPr>
        <p:spPr>
          <a:xfrm>
            <a:off x="7853406" y="2894001"/>
            <a:ext cx="3762860" cy="2075784"/>
          </a:xfrm>
          <a:custGeom>
            <a:avLst/>
            <a:gdLst>
              <a:gd name="connsiteX0" fmla="*/ 113649 w 2822145"/>
              <a:gd name="connsiteY0" fmla="*/ 0 h 1556838"/>
              <a:gd name="connsiteX1" fmla="*/ 2708497 w 2822145"/>
              <a:gd name="connsiteY1" fmla="*/ 0 h 1556838"/>
              <a:gd name="connsiteX2" fmla="*/ 2813215 w 2822145"/>
              <a:gd name="connsiteY2" fmla="*/ 69412 h 1556838"/>
              <a:gd name="connsiteX3" fmla="*/ 2822145 w 2822145"/>
              <a:gd name="connsiteY3" fmla="*/ 113644 h 1556838"/>
              <a:gd name="connsiteX4" fmla="*/ 2822145 w 2822145"/>
              <a:gd name="connsiteY4" fmla="*/ 1443195 h 1556838"/>
              <a:gd name="connsiteX5" fmla="*/ 2813215 w 2822145"/>
              <a:gd name="connsiteY5" fmla="*/ 1487428 h 1556838"/>
              <a:gd name="connsiteX6" fmla="*/ 2752734 w 2822145"/>
              <a:gd name="connsiteY6" fmla="*/ 1547908 h 1556838"/>
              <a:gd name="connsiteX7" fmla="*/ 2708502 w 2822145"/>
              <a:gd name="connsiteY7" fmla="*/ 1556838 h 1556838"/>
              <a:gd name="connsiteX8" fmla="*/ 113644 w 2822145"/>
              <a:gd name="connsiteY8" fmla="*/ 1556838 h 1556838"/>
              <a:gd name="connsiteX9" fmla="*/ 69412 w 2822145"/>
              <a:gd name="connsiteY9" fmla="*/ 1547908 h 1556838"/>
              <a:gd name="connsiteX10" fmla="*/ 0 w 2822145"/>
              <a:gd name="connsiteY10" fmla="*/ 1443190 h 1556838"/>
              <a:gd name="connsiteX11" fmla="*/ 0 w 2822145"/>
              <a:gd name="connsiteY11" fmla="*/ 113649 h 1556838"/>
              <a:gd name="connsiteX12" fmla="*/ 113649 w 2822145"/>
              <a:gd name="connsiteY12" fmla="*/ 0 h 155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2145" h="1556838">
                <a:moveTo>
                  <a:pt x="113649" y="0"/>
                </a:moveTo>
                <a:lnTo>
                  <a:pt x="2708497" y="0"/>
                </a:lnTo>
                <a:cubicBezTo>
                  <a:pt x="2755572" y="0"/>
                  <a:pt x="2795962" y="28621"/>
                  <a:pt x="2813215" y="69412"/>
                </a:cubicBezTo>
                <a:lnTo>
                  <a:pt x="2822145" y="113644"/>
                </a:lnTo>
                <a:lnTo>
                  <a:pt x="2822145" y="1443195"/>
                </a:lnTo>
                <a:lnTo>
                  <a:pt x="2813215" y="1487428"/>
                </a:lnTo>
                <a:cubicBezTo>
                  <a:pt x="2801713" y="1514621"/>
                  <a:pt x="2779928" y="1536406"/>
                  <a:pt x="2752734" y="1547908"/>
                </a:cubicBezTo>
                <a:lnTo>
                  <a:pt x="2708502" y="1556838"/>
                </a:lnTo>
                <a:lnTo>
                  <a:pt x="113644" y="1556838"/>
                </a:lnTo>
                <a:lnTo>
                  <a:pt x="69412" y="1547908"/>
                </a:lnTo>
                <a:cubicBezTo>
                  <a:pt x="28621" y="1530655"/>
                  <a:pt x="0" y="1490265"/>
                  <a:pt x="0" y="1443190"/>
                </a:cubicBezTo>
                <a:lnTo>
                  <a:pt x="0" y="113649"/>
                </a:lnTo>
                <a:cubicBezTo>
                  <a:pt x="0" y="50882"/>
                  <a:pt x="50882" y="0"/>
                  <a:pt x="113649" y="0"/>
                </a:cubicBezTo>
                <a:close/>
              </a:path>
            </a:pathLst>
          </a:custGeom>
        </p:spPr>
        <p:txBody>
          <a:bodyPr wrap="square" anchor="ctr" anchorCtr="1">
            <a:noAutofit/>
          </a:bodyPr>
          <a:lstStyle>
            <a:lvl1pPr marL="0" indent="0">
              <a:buClr>
                <a:srgbClr val="002548"/>
              </a:buClr>
              <a:buNone/>
              <a:defRPr/>
            </a:lvl1pPr>
          </a:lstStyle>
          <a:p>
            <a:r>
              <a:rPr lang="en-US"/>
              <a:t>Click icon to add picture</a:t>
            </a:r>
          </a:p>
        </p:txBody>
      </p:sp>
    </p:spTree>
    <p:extLst>
      <p:ext uri="{BB962C8B-B14F-4D97-AF65-F5344CB8AC3E}">
        <p14:creationId xmlns:p14="http://schemas.microsoft.com/office/powerpoint/2010/main" val="343824140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DA5F03-DDC4-FED9-847C-3D41F9C8098E}"/>
              </a:ext>
            </a:extLst>
          </p:cNvPr>
          <p:cNvSpPr>
            <a:spLocks noGrp="1"/>
          </p:cNvSpPr>
          <p:nvPr>
            <p:ph type="ftr" sz="quarter" idx="10"/>
          </p:nvPr>
        </p:nvSpPr>
        <p:spPr/>
        <p:txBody>
          <a:bodyPr/>
          <a:lstStyle/>
          <a:p>
            <a:endParaRPr lang="en-GB"/>
          </a:p>
        </p:txBody>
      </p:sp>
    </p:spTree>
    <p:extLst>
      <p:ext uri="{BB962C8B-B14F-4D97-AF65-F5344CB8AC3E}">
        <p14:creationId xmlns:p14="http://schemas.microsoft.com/office/powerpoint/2010/main" val="408912232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CB1E3665-EBD9-DA88-F999-8F7A46755376}"/>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86875864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Yellow">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E2D49EAC-1BA0-72D7-75A9-DC2A288D500D}"/>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75092407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Pink">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E8D010B1-3A95-2307-9810-C35569E8EA87}"/>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17873391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1D1283D3-D2DE-5FCD-4891-BAE87F2C4ABD}"/>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05483791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Green">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p>
            <a:pPr lvl="0"/>
            <a:r>
              <a:rPr lang="en-GB"/>
              <a:t>Click to edit Master subtitle styles</a:t>
            </a:r>
          </a:p>
        </p:txBody>
      </p:sp>
      <p:sp>
        <p:nvSpPr>
          <p:cNvPr id="3" name="Footer Placeholder 2">
            <a:extLst>
              <a:ext uri="{FF2B5EF4-FFF2-40B4-BE49-F238E27FC236}">
                <a16:creationId xmlns:a16="http://schemas.microsoft.com/office/drawing/2014/main" id="{336B33BF-8463-DC40-9A17-7A077866B6FF}"/>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04199374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Purp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FF54-C28B-7BD7-4971-315ADBDA254D}"/>
              </a:ext>
            </a:extLst>
          </p:cNvPr>
          <p:cNvSpPr>
            <a:spLocks noGrp="1"/>
          </p:cNvSpPr>
          <p:nvPr>
            <p:ph type="title"/>
          </p:nvPr>
        </p:nvSpPr>
        <p:spPr>
          <a:xfrm>
            <a:off x="575734" y="596901"/>
            <a:ext cx="6477396" cy="2983115"/>
          </a:xfrm>
        </p:spPr>
        <p:txBody>
          <a:bodyPr/>
          <a:lstStyle>
            <a:lvl1pPr>
              <a:defRPr>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43DFBC61-B8DB-7428-9302-F965FAE784B5}"/>
              </a:ext>
            </a:extLst>
          </p:cNvPr>
          <p:cNvSpPr>
            <a:spLocks noGrp="1"/>
          </p:cNvSpPr>
          <p:nvPr>
            <p:ph type="body" sz="quarter" idx="10" hasCustomPrompt="1"/>
          </p:nvPr>
        </p:nvSpPr>
        <p:spPr>
          <a:xfrm>
            <a:off x="575733" y="4222751"/>
            <a:ext cx="5520267" cy="1413933"/>
          </a:xfrm>
        </p:spPr>
        <p:txBody>
          <a:bodyPr/>
          <a:lstStyle>
            <a:lvl1pPr>
              <a:defRPr>
                <a:solidFill>
                  <a:schemeClr val="bg1"/>
                </a:solidFill>
              </a:defRPr>
            </a:lvl1pPr>
          </a:lstStyle>
          <a:p>
            <a:pPr lvl="0"/>
            <a:r>
              <a:rPr lang="en-GB"/>
              <a:t>Click to edit Master subtitle styles</a:t>
            </a:r>
          </a:p>
        </p:txBody>
      </p:sp>
      <p:sp>
        <p:nvSpPr>
          <p:cNvPr id="3" name="Footer Placeholder 2">
            <a:extLst>
              <a:ext uri="{FF2B5EF4-FFF2-40B4-BE49-F238E27FC236}">
                <a16:creationId xmlns:a16="http://schemas.microsoft.com/office/drawing/2014/main" id="{1DAD6435-99B8-CD8D-3FD2-D5A3CFD339F6}"/>
              </a:ext>
            </a:extLst>
          </p:cNvPr>
          <p:cNvSpPr>
            <a:spLocks noGrp="1"/>
          </p:cNvSpPr>
          <p:nvPr>
            <p:ph type="ftr" sz="quarter" idx="11"/>
          </p:nvPr>
        </p:nvSpPr>
        <p:spPr/>
        <p:txBody>
          <a:bodyPr/>
          <a:lstStyle>
            <a:lvl1pPr>
              <a:defRPr>
                <a:solidFill>
                  <a:schemeClr val="bg1"/>
                </a:solidFill>
              </a:defRPr>
            </a:lvl1pPr>
          </a:lstStyle>
          <a:p>
            <a:endParaRPr lang="en-GB"/>
          </a:p>
        </p:txBody>
      </p:sp>
    </p:spTree>
    <p:extLst>
      <p:ext uri="{BB962C8B-B14F-4D97-AF65-F5344CB8AC3E}">
        <p14:creationId xmlns:p14="http://schemas.microsoft.com/office/powerpoint/2010/main" val="213220393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LOSER End slide 1">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853D093B-C7A2-FA03-D7F1-B316A647AAA2}"/>
              </a:ext>
            </a:extLst>
          </p:cNvPr>
          <p:cNvSpPr txBox="1"/>
          <p:nvPr userDrawn="1"/>
        </p:nvSpPr>
        <p:spPr>
          <a:xfrm>
            <a:off x="575734" y="2135086"/>
            <a:ext cx="3676437" cy="820674"/>
          </a:xfrm>
          <a:prstGeom prst="rect">
            <a:avLst/>
          </a:prstGeom>
          <a:noFill/>
        </p:spPr>
        <p:txBody>
          <a:bodyPr wrap="square" lIns="0" tIns="0" rIns="0" bIns="0" rtlCol="0">
            <a:spAutoFit/>
          </a:bodyPr>
          <a:lstStyle/>
          <a:p>
            <a:r>
              <a:rPr lang="en-GB" sz="53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690521" y="3165382"/>
            <a:ext cx="6509132"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Scan the QR code to sign up for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0520" y="3643281"/>
            <a:ext cx="3055947" cy="738664"/>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p:txBody>
      </p:sp>
      <p:sp>
        <p:nvSpPr>
          <p:cNvPr id="26" name="TextBox 25">
            <a:extLst>
              <a:ext uri="{FF2B5EF4-FFF2-40B4-BE49-F238E27FC236}">
                <a16:creationId xmlns:a16="http://schemas.microsoft.com/office/drawing/2014/main" id="{877E9452-DC28-667B-E152-D64ACC823D65}"/>
              </a:ext>
            </a:extLst>
          </p:cNvPr>
          <p:cNvSpPr txBox="1"/>
          <p:nvPr userDrawn="1"/>
        </p:nvSpPr>
        <p:spPr>
          <a:xfrm flipH="1">
            <a:off x="4377787" y="3633663"/>
            <a:ext cx="3055947" cy="738664"/>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8861964" y="2135085"/>
            <a:ext cx="2821888" cy="2821888"/>
          </a:xfrm>
          <a:prstGeom prst="rect">
            <a:avLst/>
          </a:prstGeom>
        </p:spPr>
      </p:pic>
      <p:cxnSp>
        <p:nvCxnSpPr>
          <p:cNvPr id="4" name="Straight Connector 3">
            <a:extLst>
              <a:ext uri="{FF2B5EF4-FFF2-40B4-BE49-F238E27FC236}">
                <a16:creationId xmlns:a16="http://schemas.microsoft.com/office/drawing/2014/main" id="{168C9A91-6DF1-1B45-F17C-6F0212622FE5}"/>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0629A15C-9AB6-B242-6DCA-37C899C95D62}"/>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6" name="Graphic 5">
            <a:extLst>
              <a:ext uri="{FF2B5EF4-FFF2-40B4-BE49-F238E27FC236}">
                <a16:creationId xmlns:a16="http://schemas.microsoft.com/office/drawing/2014/main" id="{0D4A0933-D748-FEA6-A705-A6C9F842C16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5733" y="5912248"/>
            <a:ext cx="338667" cy="338667"/>
          </a:xfrm>
          <a:prstGeom prst="rect">
            <a:avLst/>
          </a:prstGeom>
        </p:spPr>
      </p:pic>
      <p:pic>
        <p:nvPicPr>
          <p:cNvPr id="7" name="Graphic 6">
            <a:extLst>
              <a:ext uri="{FF2B5EF4-FFF2-40B4-BE49-F238E27FC236}">
                <a16:creationId xmlns:a16="http://schemas.microsoft.com/office/drawing/2014/main" id="{8ED4CC62-1694-E001-2212-DE6964E2E9E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37629" y="5912248"/>
            <a:ext cx="338667" cy="338667"/>
          </a:xfrm>
          <a:prstGeom prst="rect">
            <a:avLst/>
          </a:prstGeom>
        </p:spPr>
      </p:pic>
      <p:pic>
        <p:nvPicPr>
          <p:cNvPr id="9" name="Graphic 8">
            <a:extLst>
              <a:ext uri="{FF2B5EF4-FFF2-40B4-BE49-F238E27FC236}">
                <a16:creationId xmlns:a16="http://schemas.microsoft.com/office/drawing/2014/main" id="{8D9A6BA9-626E-6F1F-637D-C264A342BE4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660494" y="5912249"/>
            <a:ext cx="338668" cy="338668"/>
          </a:xfrm>
          <a:prstGeom prst="rect">
            <a:avLst/>
          </a:prstGeom>
        </p:spPr>
      </p:pic>
      <p:sp>
        <p:nvSpPr>
          <p:cNvPr id="11" name="TextBox 10">
            <a:extLst>
              <a:ext uri="{FF2B5EF4-FFF2-40B4-BE49-F238E27FC236}">
                <a16:creationId xmlns:a16="http://schemas.microsoft.com/office/drawing/2014/main" id="{C02A01C8-CACE-0821-78AB-666BF69DCD26}"/>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4B57C117-943D-E2F3-5E4A-93AF6FA25C4C}"/>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4" name="TextBox 13">
            <a:extLst>
              <a:ext uri="{FF2B5EF4-FFF2-40B4-BE49-F238E27FC236}">
                <a16:creationId xmlns:a16="http://schemas.microsoft.com/office/drawing/2014/main" id="{CBCD92CE-BB54-B35D-A132-938277483F85}"/>
              </a:ext>
            </a:extLst>
          </p:cNvPr>
          <p:cNvSpPr txBox="1"/>
          <p:nvPr userDrawn="1"/>
        </p:nvSpPr>
        <p:spPr>
          <a:xfrm flipH="1">
            <a:off x="6997120" y="5880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pic>
        <p:nvPicPr>
          <p:cNvPr id="15" name="Graphic 14" descr="Internet with solid fill">
            <a:extLst>
              <a:ext uri="{FF2B5EF4-FFF2-40B4-BE49-F238E27FC236}">
                <a16:creationId xmlns:a16="http://schemas.microsoft.com/office/drawing/2014/main" id="{C634920C-FCD6-29A1-BD23-A8444EC335F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90773313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LOSER End slide 2">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481851" y="3555692"/>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59852" y="3255941"/>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7014113" y="3392171"/>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93525" y="4040948"/>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9812092" y="4070845"/>
            <a:ext cx="1418952" cy="1418952"/>
          </a:xfrm>
          <a:prstGeom prst="rect">
            <a:avLst/>
          </a:prstGeom>
        </p:spPr>
      </p:pic>
      <p:cxnSp>
        <p:nvCxnSpPr>
          <p:cNvPr id="11" name="Straight Connector 10">
            <a:extLst>
              <a:ext uri="{FF2B5EF4-FFF2-40B4-BE49-F238E27FC236}">
                <a16:creationId xmlns:a16="http://schemas.microsoft.com/office/drawing/2014/main" id="{2207174F-CA53-D84B-A4A6-4CC1663EE231}"/>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D9442608-692F-D012-7005-287E22E519D3}"/>
              </a:ext>
            </a:extLst>
          </p:cNvPr>
          <p:cNvSpPr txBox="1"/>
          <p:nvPr userDrawn="1"/>
        </p:nvSpPr>
        <p:spPr>
          <a:xfrm>
            <a:off x="6851811" y="5887607"/>
            <a:ext cx="6096000" cy="369332"/>
          </a:xfrm>
          <a:prstGeom prst="rect">
            <a:avLst/>
          </a:prstGeom>
          <a:noFill/>
        </p:spPr>
        <p:txBody>
          <a:bodyPr wrap="square" lIns="0" tIns="0" rIns="0" bIns="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endParaRPr lang="en-GB" sz="2400" b="0">
              <a:solidFill>
                <a:schemeClr val="accent1"/>
              </a:solidFill>
              <a:latin typeface="Aleo" pitchFamily="2" charset="77"/>
              <a:ea typeface="Source Sans Pro" panose="020B0503030403020204" pitchFamily="34" charset="0"/>
            </a:endParaRPr>
          </a:p>
        </p:txBody>
      </p:sp>
      <p:sp>
        <p:nvSpPr>
          <p:cNvPr id="7" name="TextBox 6">
            <a:extLst>
              <a:ext uri="{FF2B5EF4-FFF2-40B4-BE49-F238E27FC236}">
                <a16:creationId xmlns:a16="http://schemas.microsoft.com/office/drawing/2014/main" id="{D2FB6645-D5C2-BCA6-FCBD-5F394AEF96D6}"/>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9" name="Graphic 8">
            <a:extLst>
              <a:ext uri="{FF2B5EF4-FFF2-40B4-BE49-F238E27FC236}">
                <a16:creationId xmlns:a16="http://schemas.microsoft.com/office/drawing/2014/main" id="{EE36AB20-BBC3-C81D-C0C9-EEA71F8F49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5733" y="5912248"/>
            <a:ext cx="338667" cy="338667"/>
          </a:xfrm>
          <a:prstGeom prst="rect">
            <a:avLst/>
          </a:prstGeom>
        </p:spPr>
      </p:pic>
      <p:pic>
        <p:nvPicPr>
          <p:cNvPr id="19" name="Graphic 18">
            <a:extLst>
              <a:ext uri="{FF2B5EF4-FFF2-40B4-BE49-F238E27FC236}">
                <a16:creationId xmlns:a16="http://schemas.microsoft.com/office/drawing/2014/main" id="{B020C8CA-C174-1F10-C4FE-22CAB08D4A1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37629" y="5912248"/>
            <a:ext cx="338667" cy="338667"/>
          </a:xfrm>
          <a:prstGeom prst="rect">
            <a:avLst/>
          </a:prstGeom>
        </p:spPr>
      </p:pic>
      <p:pic>
        <p:nvPicPr>
          <p:cNvPr id="26" name="Graphic 25">
            <a:extLst>
              <a:ext uri="{FF2B5EF4-FFF2-40B4-BE49-F238E27FC236}">
                <a16:creationId xmlns:a16="http://schemas.microsoft.com/office/drawing/2014/main" id="{59BFC1CB-2629-7E45-EC79-516FD36CE86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660494" y="5912249"/>
            <a:ext cx="338668" cy="338668"/>
          </a:xfrm>
          <a:prstGeom prst="rect">
            <a:avLst/>
          </a:prstGeom>
        </p:spPr>
      </p:pic>
      <p:sp>
        <p:nvSpPr>
          <p:cNvPr id="28" name="TextBox 27">
            <a:extLst>
              <a:ext uri="{FF2B5EF4-FFF2-40B4-BE49-F238E27FC236}">
                <a16:creationId xmlns:a16="http://schemas.microsoft.com/office/drawing/2014/main" id="{9AF77035-4695-E0F9-C38C-1507060DA78B}"/>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0" name="TextBox 29">
            <a:extLst>
              <a:ext uri="{FF2B5EF4-FFF2-40B4-BE49-F238E27FC236}">
                <a16:creationId xmlns:a16="http://schemas.microsoft.com/office/drawing/2014/main" id="{71774AEF-1C50-7A3A-0558-DDEF04C41BCD}"/>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4" name="TextBox 33">
            <a:extLst>
              <a:ext uri="{FF2B5EF4-FFF2-40B4-BE49-F238E27FC236}">
                <a16:creationId xmlns:a16="http://schemas.microsoft.com/office/drawing/2014/main" id="{2E171FDA-6872-A8D4-286B-AD3F88F40D3E}"/>
              </a:ext>
            </a:extLst>
          </p:cNvPr>
          <p:cNvSpPr txBox="1"/>
          <p:nvPr userDrawn="1"/>
        </p:nvSpPr>
        <p:spPr>
          <a:xfrm flipH="1">
            <a:off x="6997120" y="5880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pic>
        <p:nvPicPr>
          <p:cNvPr id="36" name="Graphic 35" descr="Internet with solid fill">
            <a:extLst>
              <a:ext uri="{FF2B5EF4-FFF2-40B4-BE49-F238E27FC236}">
                <a16:creationId xmlns:a16="http://schemas.microsoft.com/office/drawing/2014/main" id="{FC0763B4-0F2C-CE76-B96B-56D0D0F0FEF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287108593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LOSER_End slide 3">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481851" y="3555692"/>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59852" y="3255941"/>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7014113" y="3392171"/>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93525" y="4040948"/>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9812092" y="4070845"/>
            <a:ext cx="1418952" cy="1418952"/>
          </a:xfrm>
          <a:prstGeom prst="rect">
            <a:avLst/>
          </a:prstGeom>
        </p:spPr>
      </p:pic>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bg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F80FAEA-CDC4-C127-30C1-3C0EEA31099D}"/>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39BFCC5-BC63-ABFA-4F6D-D4B96DA07CCB}"/>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14" name="Graphic 13">
            <a:extLst>
              <a:ext uri="{FF2B5EF4-FFF2-40B4-BE49-F238E27FC236}">
                <a16:creationId xmlns:a16="http://schemas.microsoft.com/office/drawing/2014/main" id="{C076927A-1B9A-2A57-ADD2-E7EEAC5C323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5733" y="5912248"/>
            <a:ext cx="338667" cy="338667"/>
          </a:xfrm>
          <a:prstGeom prst="rect">
            <a:avLst/>
          </a:prstGeom>
        </p:spPr>
      </p:pic>
      <p:pic>
        <p:nvPicPr>
          <p:cNvPr id="15" name="Graphic 14">
            <a:extLst>
              <a:ext uri="{FF2B5EF4-FFF2-40B4-BE49-F238E27FC236}">
                <a16:creationId xmlns:a16="http://schemas.microsoft.com/office/drawing/2014/main" id="{1322E069-274B-2D77-9438-DD7CE26E93A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37629" y="5912248"/>
            <a:ext cx="338667" cy="338667"/>
          </a:xfrm>
          <a:prstGeom prst="rect">
            <a:avLst/>
          </a:prstGeom>
        </p:spPr>
      </p:pic>
      <p:pic>
        <p:nvPicPr>
          <p:cNvPr id="16" name="Graphic 15">
            <a:extLst>
              <a:ext uri="{FF2B5EF4-FFF2-40B4-BE49-F238E27FC236}">
                <a16:creationId xmlns:a16="http://schemas.microsoft.com/office/drawing/2014/main" id="{EBCD9DDC-4C6F-4CC5-1C8B-C9AF205A83E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660494" y="5912249"/>
            <a:ext cx="338668" cy="338668"/>
          </a:xfrm>
          <a:prstGeom prst="rect">
            <a:avLst/>
          </a:prstGeom>
        </p:spPr>
      </p:pic>
      <p:sp>
        <p:nvSpPr>
          <p:cNvPr id="17" name="TextBox 16">
            <a:extLst>
              <a:ext uri="{FF2B5EF4-FFF2-40B4-BE49-F238E27FC236}">
                <a16:creationId xmlns:a16="http://schemas.microsoft.com/office/drawing/2014/main" id="{23072828-5479-E49B-A9F2-E237CAA8396E}"/>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8" name="TextBox 17">
            <a:extLst>
              <a:ext uri="{FF2B5EF4-FFF2-40B4-BE49-F238E27FC236}">
                <a16:creationId xmlns:a16="http://schemas.microsoft.com/office/drawing/2014/main" id="{6AD9E0A5-DF16-4381-E97D-CA29666BCDAF}"/>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0" name="TextBox 29">
            <a:extLst>
              <a:ext uri="{FF2B5EF4-FFF2-40B4-BE49-F238E27FC236}">
                <a16:creationId xmlns:a16="http://schemas.microsoft.com/office/drawing/2014/main" id="{C59D6CF8-9B85-F340-2EA4-C5308C4299CD}"/>
              </a:ext>
            </a:extLst>
          </p:cNvPr>
          <p:cNvSpPr txBox="1"/>
          <p:nvPr userDrawn="1"/>
        </p:nvSpPr>
        <p:spPr>
          <a:xfrm flipH="1">
            <a:off x="6997120" y="5880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pic>
        <p:nvPicPr>
          <p:cNvPr id="34" name="Graphic 33" descr="Internet with solid fill">
            <a:extLst>
              <a:ext uri="{FF2B5EF4-FFF2-40B4-BE49-F238E27FC236}">
                <a16:creationId xmlns:a16="http://schemas.microsoft.com/office/drawing/2014/main" id="{6F78523A-2AC2-FB73-1BA3-4FD5B0464B59}"/>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196416632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LOSER_End slide 4">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B018CCFF-84EF-9F92-343F-77C13FA0BB1E}"/>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DCC04A90-18A5-EB01-9A61-BCAA6B141CE3}"/>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13" name="Graphic 12">
            <a:extLst>
              <a:ext uri="{FF2B5EF4-FFF2-40B4-BE49-F238E27FC236}">
                <a16:creationId xmlns:a16="http://schemas.microsoft.com/office/drawing/2014/main" id="{79221748-D7F0-6E11-52DF-9FEF6E344E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912248"/>
            <a:ext cx="338667" cy="338667"/>
          </a:xfrm>
          <a:prstGeom prst="rect">
            <a:avLst/>
          </a:prstGeom>
        </p:spPr>
      </p:pic>
      <p:pic>
        <p:nvPicPr>
          <p:cNvPr id="14" name="Graphic 13">
            <a:extLst>
              <a:ext uri="{FF2B5EF4-FFF2-40B4-BE49-F238E27FC236}">
                <a16:creationId xmlns:a16="http://schemas.microsoft.com/office/drawing/2014/main" id="{E14C75DD-F7DA-CC8C-5CB9-58D6F51263C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637629" y="5912248"/>
            <a:ext cx="338667" cy="338667"/>
          </a:xfrm>
          <a:prstGeom prst="rect">
            <a:avLst/>
          </a:prstGeom>
        </p:spPr>
      </p:pic>
      <p:pic>
        <p:nvPicPr>
          <p:cNvPr id="15" name="Graphic 14">
            <a:extLst>
              <a:ext uri="{FF2B5EF4-FFF2-40B4-BE49-F238E27FC236}">
                <a16:creationId xmlns:a16="http://schemas.microsoft.com/office/drawing/2014/main" id="{653898DC-E797-1CFE-52B7-B40A744E8E7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660494" y="5912249"/>
            <a:ext cx="338668" cy="338668"/>
          </a:xfrm>
          <a:prstGeom prst="rect">
            <a:avLst/>
          </a:prstGeom>
        </p:spPr>
      </p:pic>
      <p:sp>
        <p:nvSpPr>
          <p:cNvPr id="16" name="TextBox 15">
            <a:extLst>
              <a:ext uri="{FF2B5EF4-FFF2-40B4-BE49-F238E27FC236}">
                <a16:creationId xmlns:a16="http://schemas.microsoft.com/office/drawing/2014/main" id="{173546D3-20AD-3038-CBD3-69B97C6440BB}"/>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7" name="TextBox 16">
            <a:extLst>
              <a:ext uri="{FF2B5EF4-FFF2-40B4-BE49-F238E27FC236}">
                <a16:creationId xmlns:a16="http://schemas.microsoft.com/office/drawing/2014/main" id="{22C3277B-FF6D-6875-6AC6-00895CE1AEFD}"/>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8" name="TextBox 17">
            <a:extLst>
              <a:ext uri="{FF2B5EF4-FFF2-40B4-BE49-F238E27FC236}">
                <a16:creationId xmlns:a16="http://schemas.microsoft.com/office/drawing/2014/main" id="{1B903719-B9AF-3398-244E-251F341576B8}"/>
              </a:ext>
            </a:extLst>
          </p:cNvPr>
          <p:cNvSpPr txBox="1"/>
          <p:nvPr userDrawn="1"/>
        </p:nvSpPr>
        <p:spPr>
          <a:xfrm flipH="1">
            <a:off x="6997120" y="5880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pic>
        <p:nvPicPr>
          <p:cNvPr id="19" name="Graphic 18" descr="Internet with solid fill">
            <a:extLst>
              <a:ext uri="{FF2B5EF4-FFF2-40B4-BE49-F238E27FC236}">
                <a16:creationId xmlns:a16="http://schemas.microsoft.com/office/drawing/2014/main" id="{51738625-DC38-55C9-8616-339A169C798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20249308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LOSER End slide 5">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bg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0E942D7E-DB54-5BE4-8A06-31B2AF1382DA}"/>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8C44499-E346-6AFB-969F-C7C2F78FF46B}"/>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4" name="Graphic 3">
            <a:extLst>
              <a:ext uri="{FF2B5EF4-FFF2-40B4-BE49-F238E27FC236}">
                <a16:creationId xmlns:a16="http://schemas.microsoft.com/office/drawing/2014/main" id="{D51C65B5-9AE2-9234-0B26-166F81FAC5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912248"/>
            <a:ext cx="338667" cy="338667"/>
          </a:xfrm>
          <a:prstGeom prst="rect">
            <a:avLst/>
          </a:prstGeom>
        </p:spPr>
      </p:pic>
      <p:pic>
        <p:nvPicPr>
          <p:cNvPr id="5" name="Graphic 4">
            <a:extLst>
              <a:ext uri="{FF2B5EF4-FFF2-40B4-BE49-F238E27FC236}">
                <a16:creationId xmlns:a16="http://schemas.microsoft.com/office/drawing/2014/main" id="{7160573E-01B3-FA01-0FA0-FC7DD1BAFB5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637629" y="5912248"/>
            <a:ext cx="338667" cy="338667"/>
          </a:xfrm>
          <a:prstGeom prst="rect">
            <a:avLst/>
          </a:prstGeom>
        </p:spPr>
      </p:pic>
      <p:pic>
        <p:nvPicPr>
          <p:cNvPr id="6" name="Graphic 5">
            <a:extLst>
              <a:ext uri="{FF2B5EF4-FFF2-40B4-BE49-F238E27FC236}">
                <a16:creationId xmlns:a16="http://schemas.microsoft.com/office/drawing/2014/main" id="{9755ADEB-63A4-84DA-725F-2FBE916BA39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660494" y="5912249"/>
            <a:ext cx="338668" cy="338668"/>
          </a:xfrm>
          <a:prstGeom prst="rect">
            <a:avLst/>
          </a:prstGeom>
        </p:spPr>
      </p:pic>
      <p:sp>
        <p:nvSpPr>
          <p:cNvPr id="7" name="TextBox 6">
            <a:extLst>
              <a:ext uri="{FF2B5EF4-FFF2-40B4-BE49-F238E27FC236}">
                <a16:creationId xmlns:a16="http://schemas.microsoft.com/office/drawing/2014/main" id="{92DE4C29-AB0D-9388-68D5-66C4E2DA3710}"/>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8" name="TextBox 7">
            <a:extLst>
              <a:ext uri="{FF2B5EF4-FFF2-40B4-BE49-F238E27FC236}">
                <a16:creationId xmlns:a16="http://schemas.microsoft.com/office/drawing/2014/main" id="{D7668B71-7909-B33D-C4ED-23002093DE08}"/>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pic>
        <p:nvPicPr>
          <p:cNvPr id="10" name="Graphic 9" descr="Internet with solid fill">
            <a:extLst>
              <a:ext uri="{FF2B5EF4-FFF2-40B4-BE49-F238E27FC236}">
                <a16:creationId xmlns:a16="http://schemas.microsoft.com/office/drawing/2014/main" id="{6A31816B-227E-A967-E629-F0A5ACFC57F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499170" y="5860233"/>
            <a:ext cx="459868" cy="459868"/>
          </a:xfrm>
          <a:prstGeom prst="rect">
            <a:avLst/>
          </a:prstGeom>
        </p:spPr>
      </p:pic>
      <p:sp>
        <p:nvSpPr>
          <p:cNvPr id="12" name="TextBox 11">
            <a:extLst>
              <a:ext uri="{FF2B5EF4-FFF2-40B4-BE49-F238E27FC236}">
                <a16:creationId xmlns:a16="http://schemas.microsoft.com/office/drawing/2014/main" id="{C42A8B25-3EDA-4473-7AC4-683074AB4215}"/>
              </a:ext>
            </a:extLst>
          </p:cNvPr>
          <p:cNvSpPr txBox="1"/>
          <p:nvPr userDrawn="1"/>
        </p:nvSpPr>
        <p:spPr>
          <a:xfrm flipH="1">
            <a:off x="6997120" y="58891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spTree>
    <p:extLst>
      <p:ext uri="{BB962C8B-B14F-4D97-AF65-F5344CB8AC3E}">
        <p14:creationId xmlns:p14="http://schemas.microsoft.com/office/powerpoint/2010/main" val="95339566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LOSER End slide 6">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9C7B67C-AA60-9CBD-8FB1-BD104ECCA393}"/>
              </a:ext>
            </a:extLst>
          </p:cNvPr>
          <p:cNvSpPr/>
          <p:nvPr userDrawn="1"/>
        </p:nvSpPr>
        <p:spPr>
          <a:xfrm>
            <a:off x="530986" y="3117471"/>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808987" y="2817720"/>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1023997" y="2939544"/>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1003409" y="3588321"/>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3821976" y="3618219"/>
            <a:ext cx="1418952" cy="1418952"/>
          </a:xfrm>
          <a:prstGeom prst="rect">
            <a:avLst/>
          </a:prstGeom>
        </p:spPr>
      </p:pic>
      <p:pic>
        <p:nvPicPr>
          <p:cNvPr id="3" name="Graphic 2">
            <a:extLst>
              <a:ext uri="{FF2B5EF4-FFF2-40B4-BE49-F238E27FC236}">
                <a16:creationId xmlns:a16="http://schemas.microsoft.com/office/drawing/2014/main" id="{F0CC1EB9-421A-B823-5E5F-142910D1B89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82683" y="5921881"/>
            <a:ext cx="5054147" cy="1138681"/>
          </a:xfrm>
          <a:prstGeom prst="rect">
            <a:avLst/>
          </a:prstGeom>
        </p:spPr>
      </p:pic>
      <p:sp>
        <p:nvSpPr>
          <p:cNvPr id="2" name="Picture Placeholder 31">
            <a:extLst>
              <a:ext uri="{FF2B5EF4-FFF2-40B4-BE49-F238E27FC236}">
                <a16:creationId xmlns:a16="http://schemas.microsoft.com/office/drawing/2014/main" id="{E70B19D9-B94B-2DC7-E2C5-674878BBE9C6}"/>
              </a:ext>
            </a:extLst>
          </p:cNvPr>
          <p:cNvSpPr>
            <a:spLocks noGrp="1"/>
          </p:cNvSpPr>
          <p:nvPr>
            <p:ph type="pic" sz="quarter" idx="12"/>
          </p:nvPr>
        </p:nvSpPr>
        <p:spPr>
          <a:xfrm>
            <a:off x="7522239" y="986527"/>
            <a:ext cx="4274440" cy="4144764"/>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1"/>
          </a:solidFill>
        </p:spPr>
        <p:txBody>
          <a:bodyPr wrap="square" anchor="ctr" anchorCtr="1">
            <a:noAutofit/>
          </a:bodyPr>
          <a:lstStyle>
            <a:lvl1pPr marL="0" indent="0">
              <a:buNone/>
              <a:defRPr/>
            </a:lvl1pPr>
          </a:lstStyle>
          <a:p>
            <a:r>
              <a:rPr lang="en-US"/>
              <a:t>Click icon to add picture</a:t>
            </a:r>
            <a:endParaRPr lang="en-GB"/>
          </a:p>
        </p:txBody>
      </p:sp>
      <p:cxnSp>
        <p:nvCxnSpPr>
          <p:cNvPr id="6" name="Straight Connector 5">
            <a:extLst>
              <a:ext uri="{FF2B5EF4-FFF2-40B4-BE49-F238E27FC236}">
                <a16:creationId xmlns:a16="http://schemas.microsoft.com/office/drawing/2014/main" id="{8CB46A8E-57B0-620A-FBA5-07826A8E579B}"/>
              </a:ext>
            </a:extLst>
          </p:cNvPr>
          <p:cNvCxnSpPr/>
          <p:nvPr userDrawn="1"/>
        </p:nvCxnSpPr>
        <p:spPr>
          <a:xfrm>
            <a:off x="575734" y="6097507"/>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000B0B3-5022-2DED-C70B-97E26A77CE05}"/>
              </a:ext>
            </a:extLst>
          </p:cNvPr>
          <p:cNvSpPr txBox="1"/>
          <p:nvPr userDrawn="1"/>
        </p:nvSpPr>
        <p:spPr>
          <a:xfrm flipH="1">
            <a:off x="973133" y="5472722"/>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8" name="Graphic 7">
            <a:extLst>
              <a:ext uri="{FF2B5EF4-FFF2-40B4-BE49-F238E27FC236}">
                <a16:creationId xmlns:a16="http://schemas.microsoft.com/office/drawing/2014/main" id="{9FB9BD75-04CD-DE31-0B62-CB4D34DCB8E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75733" y="5497381"/>
            <a:ext cx="338667" cy="338667"/>
          </a:xfrm>
          <a:prstGeom prst="rect">
            <a:avLst/>
          </a:prstGeom>
        </p:spPr>
      </p:pic>
      <p:pic>
        <p:nvPicPr>
          <p:cNvPr id="9" name="Graphic 8">
            <a:extLst>
              <a:ext uri="{FF2B5EF4-FFF2-40B4-BE49-F238E27FC236}">
                <a16:creationId xmlns:a16="http://schemas.microsoft.com/office/drawing/2014/main" id="{DCFD693A-0462-D685-08FF-7154CE746B4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629047" y="5497381"/>
            <a:ext cx="338667" cy="338667"/>
          </a:xfrm>
          <a:prstGeom prst="rect">
            <a:avLst/>
          </a:prstGeom>
        </p:spPr>
      </p:pic>
      <p:pic>
        <p:nvPicPr>
          <p:cNvPr id="19" name="Graphic 18">
            <a:extLst>
              <a:ext uri="{FF2B5EF4-FFF2-40B4-BE49-F238E27FC236}">
                <a16:creationId xmlns:a16="http://schemas.microsoft.com/office/drawing/2014/main" id="{0FFB4294-34F4-BD97-02FD-7E63341C04A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4686250" y="5497382"/>
            <a:ext cx="338668" cy="338668"/>
          </a:xfrm>
          <a:prstGeom prst="rect">
            <a:avLst/>
          </a:prstGeom>
        </p:spPr>
      </p:pic>
      <p:sp>
        <p:nvSpPr>
          <p:cNvPr id="20" name="TextBox 19">
            <a:extLst>
              <a:ext uri="{FF2B5EF4-FFF2-40B4-BE49-F238E27FC236}">
                <a16:creationId xmlns:a16="http://schemas.microsoft.com/office/drawing/2014/main" id="{124D5AB7-44A8-FD80-7B3E-34565C26C94F}"/>
              </a:ext>
            </a:extLst>
          </p:cNvPr>
          <p:cNvSpPr txBox="1"/>
          <p:nvPr userDrawn="1"/>
        </p:nvSpPr>
        <p:spPr>
          <a:xfrm flipH="1">
            <a:off x="3026992" y="5472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21" name="TextBox 20">
            <a:extLst>
              <a:ext uri="{FF2B5EF4-FFF2-40B4-BE49-F238E27FC236}">
                <a16:creationId xmlns:a16="http://schemas.microsoft.com/office/drawing/2014/main" id="{8838D76C-62A4-1093-D4BF-1034B763D5DC}"/>
              </a:ext>
            </a:extLst>
          </p:cNvPr>
          <p:cNvSpPr txBox="1"/>
          <p:nvPr userDrawn="1"/>
        </p:nvSpPr>
        <p:spPr>
          <a:xfrm flipH="1">
            <a:off x="5118931" y="5472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pic>
        <p:nvPicPr>
          <p:cNvPr id="22" name="Graphic 21" descr="Internet with solid fill">
            <a:extLst>
              <a:ext uri="{FF2B5EF4-FFF2-40B4-BE49-F238E27FC236}">
                <a16:creationId xmlns:a16="http://schemas.microsoft.com/office/drawing/2014/main" id="{9EC2F36C-6A43-7CA3-B414-27062D951216}"/>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6641831" y="5446966"/>
            <a:ext cx="459868" cy="459868"/>
          </a:xfrm>
          <a:prstGeom prst="rect">
            <a:avLst/>
          </a:prstGeom>
        </p:spPr>
      </p:pic>
      <p:sp>
        <p:nvSpPr>
          <p:cNvPr id="23" name="TextBox 22">
            <a:extLst>
              <a:ext uri="{FF2B5EF4-FFF2-40B4-BE49-F238E27FC236}">
                <a16:creationId xmlns:a16="http://schemas.microsoft.com/office/drawing/2014/main" id="{6B380366-4779-A9E3-F75D-0617211DB119}"/>
              </a:ext>
            </a:extLst>
          </p:cNvPr>
          <p:cNvSpPr txBox="1"/>
          <p:nvPr userDrawn="1"/>
        </p:nvSpPr>
        <p:spPr>
          <a:xfrm flipH="1">
            <a:off x="7215787" y="5466881"/>
            <a:ext cx="3241679"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closer.ac.uk</a:t>
            </a:r>
          </a:p>
        </p:txBody>
      </p:sp>
    </p:spTree>
    <p:extLst>
      <p:ext uri="{BB962C8B-B14F-4D97-AF65-F5344CB8AC3E}">
        <p14:creationId xmlns:p14="http://schemas.microsoft.com/office/powerpoint/2010/main" val="392700074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LOSER End slide 7">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1159"/>
            <a:ext cx="5301703" cy="3252588"/>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312222" y="2175523"/>
            <a:ext cx="4400436" cy="3801943"/>
          </a:xfrm>
          <a:prstGeom prst="roundRect">
            <a:avLst>
              <a:gd name="adj" fmla="val 5342"/>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14163" y="1868873"/>
            <a:ext cx="3596551" cy="59751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latin typeface="Aleo" pitchFamily="2" charset="77"/>
              </a:rPr>
              <a:t>Keep in touch</a:t>
            </a:r>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cxnSp>
        <p:nvCxnSpPr>
          <p:cNvPr id="11" name="Straight Connector 10">
            <a:extLst>
              <a:ext uri="{FF2B5EF4-FFF2-40B4-BE49-F238E27FC236}">
                <a16:creationId xmlns:a16="http://schemas.microsoft.com/office/drawing/2014/main" id="{2207174F-CA53-D84B-A4A6-4CC1663EE231}"/>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20D3261A-0739-9857-1B00-49B51FC6B44E}"/>
              </a:ext>
            </a:extLst>
          </p:cNvPr>
          <p:cNvSpPr txBox="1"/>
          <p:nvPr userDrawn="1"/>
        </p:nvSpPr>
        <p:spPr>
          <a:xfrm flipH="1">
            <a:off x="7365987" y="4028586"/>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14" name="Graphic 13">
            <a:extLst>
              <a:ext uri="{FF2B5EF4-FFF2-40B4-BE49-F238E27FC236}">
                <a16:creationId xmlns:a16="http://schemas.microsoft.com/office/drawing/2014/main" id="{0D432696-2CC9-865D-5DB9-3EA111E413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42010" y="3984965"/>
            <a:ext cx="461380" cy="461380"/>
          </a:xfrm>
          <a:prstGeom prst="rect">
            <a:avLst/>
          </a:prstGeom>
        </p:spPr>
      </p:pic>
      <p:pic>
        <p:nvPicPr>
          <p:cNvPr id="15" name="Graphic 14">
            <a:extLst>
              <a:ext uri="{FF2B5EF4-FFF2-40B4-BE49-F238E27FC236}">
                <a16:creationId xmlns:a16="http://schemas.microsoft.com/office/drawing/2014/main" id="{A2A35D7B-CDA4-B2F3-FD51-2CAD2976588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757876" y="4606331"/>
            <a:ext cx="437411" cy="437411"/>
          </a:xfrm>
          <a:prstGeom prst="rect">
            <a:avLst/>
          </a:prstGeom>
        </p:spPr>
      </p:pic>
      <p:pic>
        <p:nvPicPr>
          <p:cNvPr id="16" name="Graphic 15">
            <a:extLst>
              <a:ext uri="{FF2B5EF4-FFF2-40B4-BE49-F238E27FC236}">
                <a16:creationId xmlns:a16="http://schemas.microsoft.com/office/drawing/2014/main" id="{115DC5CF-1D51-FC3B-8EEE-634FBD1024A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753877" y="5214886"/>
            <a:ext cx="461380" cy="461380"/>
          </a:xfrm>
          <a:prstGeom prst="rect">
            <a:avLst/>
          </a:prstGeom>
        </p:spPr>
      </p:pic>
      <p:sp>
        <p:nvSpPr>
          <p:cNvPr id="17" name="TextBox 16">
            <a:extLst>
              <a:ext uri="{FF2B5EF4-FFF2-40B4-BE49-F238E27FC236}">
                <a16:creationId xmlns:a16="http://schemas.microsoft.com/office/drawing/2014/main" id="{966E27FC-1747-A44B-0532-2AFB998FB0A0}"/>
              </a:ext>
            </a:extLst>
          </p:cNvPr>
          <p:cNvSpPr txBox="1"/>
          <p:nvPr userDrawn="1"/>
        </p:nvSpPr>
        <p:spPr>
          <a:xfrm flipH="1">
            <a:off x="7365987" y="4637326"/>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8" name="TextBox 17">
            <a:extLst>
              <a:ext uri="{FF2B5EF4-FFF2-40B4-BE49-F238E27FC236}">
                <a16:creationId xmlns:a16="http://schemas.microsoft.com/office/drawing/2014/main" id="{42FC572A-3EAD-3D46-3EE3-8C9C745E3448}"/>
              </a:ext>
            </a:extLst>
          </p:cNvPr>
          <p:cNvSpPr txBox="1"/>
          <p:nvPr userDrawn="1"/>
        </p:nvSpPr>
        <p:spPr>
          <a:xfrm flipH="1">
            <a:off x="7365987" y="526090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50" name="TextBox 8">
            <a:extLst>
              <a:ext uri="{FF2B5EF4-FFF2-40B4-BE49-F238E27FC236}">
                <a16:creationId xmlns:a16="http://schemas.microsoft.com/office/drawing/2014/main" id="{F407F608-411C-63E3-3580-AD9D1781B8C2}"/>
              </a:ext>
            </a:extLst>
          </p:cNvPr>
          <p:cNvSpPr txBox="1">
            <a:spLocks noChangeArrowheads="1"/>
          </p:cNvSpPr>
          <p:nvPr userDrawn="1"/>
        </p:nvSpPr>
        <p:spPr bwMode="auto">
          <a:xfrm>
            <a:off x="7261245" y="2784342"/>
            <a:ext cx="5740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2400" b="0">
                <a:latin typeface="Source Sans Pro" panose="020B0503030403020204" pitchFamily="34" charset="0"/>
              </a:rPr>
              <a:t>www.closer.ac.uk</a:t>
            </a:r>
          </a:p>
        </p:txBody>
      </p:sp>
      <p:sp>
        <p:nvSpPr>
          <p:cNvPr id="53" name="TextBox 8">
            <a:extLst>
              <a:ext uri="{FF2B5EF4-FFF2-40B4-BE49-F238E27FC236}">
                <a16:creationId xmlns:a16="http://schemas.microsoft.com/office/drawing/2014/main" id="{8819D9DE-6808-6FCF-5432-96F32D399EBB}"/>
              </a:ext>
            </a:extLst>
          </p:cNvPr>
          <p:cNvSpPr txBox="1">
            <a:spLocks noChangeArrowheads="1"/>
          </p:cNvSpPr>
          <p:nvPr userDrawn="1"/>
        </p:nvSpPr>
        <p:spPr bwMode="auto">
          <a:xfrm>
            <a:off x="7302042" y="3394504"/>
            <a:ext cx="47908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2400" b="0">
                <a:latin typeface="Source Sans Pro" panose="020B0503030403020204" pitchFamily="34" charset="0"/>
              </a:rPr>
              <a:t>closer@ucl.ac.uk</a:t>
            </a:r>
          </a:p>
        </p:txBody>
      </p:sp>
      <p:pic>
        <p:nvPicPr>
          <p:cNvPr id="54" name="Picture 8" descr="Image result for email icon">
            <a:extLst>
              <a:ext uri="{FF2B5EF4-FFF2-40B4-BE49-F238E27FC236}">
                <a16:creationId xmlns:a16="http://schemas.microsoft.com/office/drawing/2014/main" id="{2FA973C7-8991-E41B-44FC-663CA0B3EF90}"/>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l="50790"/>
          <a:stretch>
            <a:fillRect/>
          </a:stretch>
        </p:blipFill>
        <p:spPr bwMode="auto">
          <a:xfrm>
            <a:off x="6753877" y="3373955"/>
            <a:ext cx="453612" cy="461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6">
            <a:extLst>
              <a:ext uri="{FF2B5EF4-FFF2-40B4-BE49-F238E27FC236}">
                <a16:creationId xmlns:a16="http://schemas.microsoft.com/office/drawing/2014/main" id="{5BE2A626-3CFA-FB24-053F-DCEA5BF56538}"/>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l="10541" t="9564" r="10427" b="9055"/>
          <a:stretch/>
        </p:blipFill>
        <p:spPr>
          <a:xfrm flipH="1">
            <a:off x="6742010" y="2766190"/>
            <a:ext cx="485116" cy="499521"/>
          </a:xfrm>
          <a:prstGeom prst="rect">
            <a:avLst/>
          </a:prstGeom>
        </p:spPr>
      </p:pic>
    </p:spTree>
    <p:extLst>
      <p:ext uri="{BB962C8B-B14F-4D97-AF65-F5344CB8AC3E}">
        <p14:creationId xmlns:p14="http://schemas.microsoft.com/office/powerpoint/2010/main" val="40177495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Discovery End slide 1">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853D093B-C7A2-FA03-D7F1-B316A647AAA2}"/>
              </a:ext>
            </a:extLst>
          </p:cNvPr>
          <p:cNvSpPr txBox="1"/>
          <p:nvPr userDrawn="1"/>
        </p:nvSpPr>
        <p:spPr>
          <a:xfrm>
            <a:off x="575734" y="2135086"/>
            <a:ext cx="3676437" cy="820674"/>
          </a:xfrm>
          <a:prstGeom prst="rect">
            <a:avLst/>
          </a:prstGeom>
          <a:noFill/>
        </p:spPr>
        <p:txBody>
          <a:bodyPr wrap="square" lIns="0" tIns="0" rIns="0" bIns="0" rtlCol="0">
            <a:spAutoFit/>
          </a:bodyPr>
          <a:lstStyle/>
          <a:p>
            <a:r>
              <a:rPr lang="en-GB" sz="53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690521" y="3165382"/>
            <a:ext cx="6509132"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Scan the QR code to sign up for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0520" y="3643281"/>
            <a:ext cx="3055947" cy="738664"/>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p:txBody>
      </p:sp>
      <p:sp>
        <p:nvSpPr>
          <p:cNvPr id="26" name="TextBox 25">
            <a:extLst>
              <a:ext uri="{FF2B5EF4-FFF2-40B4-BE49-F238E27FC236}">
                <a16:creationId xmlns:a16="http://schemas.microsoft.com/office/drawing/2014/main" id="{877E9452-DC28-667B-E152-D64ACC823D65}"/>
              </a:ext>
            </a:extLst>
          </p:cNvPr>
          <p:cNvSpPr txBox="1"/>
          <p:nvPr userDrawn="1"/>
        </p:nvSpPr>
        <p:spPr>
          <a:xfrm flipH="1">
            <a:off x="4377787" y="3633663"/>
            <a:ext cx="3055947" cy="738664"/>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p:txBody>
      </p:sp>
      <p:cxnSp>
        <p:nvCxnSpPr>
          <p:cNvPr id="25" name="Straight Connector 24">
            <a:extLst>
              <a:ext uri="{FF2B5EF4-FFF2-40B4-BE49-F238E27FC236}">
                <a16:creationId xmlns:a16="http://schemas.microsoft.com/office/drawing/2014/main" id="{BFB951D3-52E3-EDBB-00E2-8E46E2E3A097}"/>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798991A4-0928-A781-3057-1F49AFE32C02}"/>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29" name="Graphic 28">
            <a:extLst>
              <a:ext uri="{FF2B5EF4-FFF2-40B4-BE49-F238E27FC236}">
                <a16:creationId xmlns:a16="http://schemas.microsoft.com/office/drawing/2014/main" id="{2501454D-815F-47BD-4471-DD0195FD57A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912248"/>
            <a:ext cx="338667" cy="338667"/>
          </a:xfrm>
          <a:prstGeom prst="rect">
            <a:avLst/>
          </a:prstGeom>
        </p:spPr>
      </p:pic>
      <p:pic>
        <p:nvPicPr>
          <p:cNvPr id="33" name="Graphic 32">
            <a:extLst>
              <a:ext uri="{FF2B5EF4-FFF2-40B4-BE49-F238E27FC236}">
                <a16:creationId xmlns:a16="http://schemas.microsoft.com/office/drawing/2014/main" id="{4365E9F1-616F-E5F9-8A0E-0F65E72C55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637629" y="5912248"/>
            <a:ext cx="338667" cy="338667"/>
          </a:xfrm>
          <a:prstGeom prst="rect">
            <a:avLst/>
          </a:prstGeom>
        </p:spPr>
      </p:pic>
      <p:pic>
        <p:nvPicPr>
          <p:cNvPr id="35" name="Graphic 34">
            <a:extLst>
              <a:ext uri="{FF2B5EF4-FFF2-40B4-BE49-F238E27FC236}">
                <a16:creationId xmlns:a16="http://schemas.microsoft.com/office/drawing/2014/main" id="{2344B0E9-C30B-F054-49C4-F1975CC8915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660494" y="5912249"/>
            <a:ext cx="338668" cy="338668"/>
          </a:xfrm>
          <a:prstGeom prst="rect">
            <a:avLst/>
          </a:prstGeom>
        </p:spPr>
      </p:pic>
      <p:sp>
        <p:nvSpPr>
          <p:cNvPr id="37" name="TextBox 36">
            <a:extLst>
              <a:ext uri="{FF2B5EF4-FFF2-40B4-BE49-F238E27FC236}">
                <a16:creationId xmlns:a16="http://schemas.microsoft.com/office/drawing/2014/main" id="{F8755AFA-21DD-149E-DE68-B510C40442DB}"/>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9" name="TextBox 38">
            <a:extLst>
              <a:ext uri="{FF2B5EF4-FFF2-40B4-BE49-F238E27FC236}">
                <a16:creationId xmlns:a16="http://schemas.microsoft.com/office/drawing/2014/main" id="{3EE612A9-8DF4-A014-72B6-C6C2E97B5CB1}"/>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40" name="TextBox 39">
            <a:extLst>
              <a:ext uri="{FF2B5EF4-FFF2-40B4-BE49-F238E27FC236}">
                <a16:creationId xmlns:a16="http://schemas.microsoft.com/office/drawing/2014/main" id="{81A401F7-F21B-40EE-17A5-8F097E9B60E1}"/>
              </a:ext>
            </a:extLst>
          </p:cNvPr>
          <p:cNvSpPr txBox="1"/>
          <p:nvPr userDrawn="1"/>
        </p:nvSpPr>
        <p:spPr>
          <a:xfrm flipH="1">
            <a:off x="7030987" y="5880722"/>
            <a:ext cx="3055947"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pic>
        <p:nvPicPr>
          <p:cNvPr id="41" name="Graphic 40" descr="Internet with solid fill">
            <a:extLst>
              <a:ext uri="{FF2B5EF4-FFF2-40B4-BE49-F238E27FC236}">
                <a16:creationId xmlns:a16="http://schemas.microsoft.com/office/drawing/2014/main" id="{9461BFDE-0929-7164-94CF-81FCAAC6A52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499170" y="5860233"/>
            <a:ext cx="459868" cy="459868"/>
          </a:xfrm>
          <a:prstGeom prst="rect">
            <a:avLst/>
          </a:prstGeom>
        </p:spPr>
      </p:pic>
      <p:pic>
        <p:nvPicPr>
          <p:cNvPr id="2" name="Picture 1" descr="A picture containing pattern, stitch, monochrome&#10;&#10;Description automatically generated">
            <a:extLst>
              <a:ext uri="{FF2B5EF4-FFF2-40B4-BE49-F238E27FC236}">
                <a16:creationId xmlns:a16="http://schemas.microsoft.com/office/drawing/2014/main" id="{1ECF028D-EB98-31D7-30B3-249A81B5DC56}"/>
              </a:ext>
            </a:extLst>
          </p:cNvPr>
          <p:cNvPicPr>
            <a:picLocks noChangeAspect="1"/>
          </p:cNvPicPr>
          <p:nvPr userDrawn="1"/>
        </p:nvPicPr>
        <p:blipFill>
          <a:blip r:embed="rId10"/>
          <a:stretch>
            <a:fillRect/>
          </a:stretch>
        </p:blipFill>
        <p:spPr>
          <a:xfrm>
            <a:off x="8861964" y="2135085"/>
            <a:ext cx="2821888" cy="2821888"/>
          </a:xfrm>
          <a:prstGeom prst="rect">
            <a:avLst/>
          </a:prstGeom>
        </p:spPr>
      </p:pic>
    </p:spTree>
    <p:extLst>
      <p:ext uri="{BB962C8B-B14F-4D97-AF65-F5344CB8AC3E}">
        <p14:creationId xmlns:p14="http://schemas.microsoft.com/office/powerpoint/2010/main" val="254733770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Discovery End slide 2">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481851" y="3555692"/>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59852" y="3255941"/>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7014113" y="3392171"/>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93525" y="4040948"/>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9812092" y="4070845"/>
            <a:ext cx="1418952" cy="1418952"/>
          </a:xfrm>
          <a:prstGeom prst="rect">
            <a:avLst/>
          </a:prstGeom>
        </p:spPr>
      </p:pic>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4" name="Straight Connector 43">
            <a:extLst>
              <a:ext uri="{FF2B5EF4-FFF2-40B4-BE49-F238E27FC236}">
                <a16:creationId xmlns:a16="http://schemas.microsoft.com/office/drawing/2014/main" id="{DBF03E65-501B-B8FC-4566-8E80F2FEA9F7}"/>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1C0850F3-CBC9-AF87-69CC-4AF3B6484F97}"/>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30" name="Graphic 29">
            <a:extLst>
              <a:ext uri="{FF2B5EF4-FFF2-40B4-BE49-F238E27FC236}">
                <a16:creationId xmlns:a16="http://schemas.microsoft.com/office/drawing/2014/main" id="{5859B778-5C13-11B9-4BC2-ACE0290EDDC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5733" y="5912248"/>
            <a:ext cx="338667" cy="338667"/>
          </a:xfrm>
          <a:prstGeom prst="rect">
            <a:avLst/>
          </a:prstGeom>
        </p:spPr>
      </p:pic>
      <p:pic>
        <p:nvPicPr>
          <p:cNvPr id="34" name="Graphic 33">
            <a:extLst>
              <a:ext uri="{FF2B5EF4-FFF2-40B4-BE49-F238E27FC236}">
                <a16:creationId xmlns:a16="http://schemas.microsoft.com/office/drawing/2014/main" id="{4A857CD4-6D55-1C41-C9D6-852D74564D1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37629" y="5912248"/>
            <a:ext cx="338667" cy="338667"/>
          </a:xfrm>
          <a:prstGeom prst="rect">
            <a:avLst/>
          </a:prstGeom>
        </p:spPr>
      </p:pic>
      <p:pic>
        <p:nvPicPr>
          <p:cNvPr id="36" name="Graphic 35">
            <a:extLst>
              <a:ext uri="{FF2B5EF4-FFF2-40B4-BE49-F238E27FC236}">
                <a16:creationId xmlns:a16="http://schemas.microsoft.com/office/drawing/2014/main" id="{91F45841-33E8-372C-A706-7CB0B2AB5BB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660494" y="5912249"/>
            <a:ext cx="338668" cy="338668"/>
          </a:xfrm>
          <a:prstGeom prst="rect">
            <a:avLst/>
          </a:prstGeom>
        </p:spPr>
      </p:pic>
      <p:sp>
        <p:nvSpPr>
          <p:cNvPr id="38" name="TextBox 37">
            <a:extLst>
              <a:ext uri="{FF2B5EF4-FFF2-40B4-BE49-F238E27FC236}">
                <a16:creationId xmlns:a16="http://schemas.microsoft.com/office/drawing/2014/main" id="{A998BEFA-7750-F499-8FF5-AA609BA5DDC3}"/>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56" name="TextBox 55">
            <a:extLst>
              <a:ext uri="{FF2B5EF4-FFF2-40B4-BE49-F238E27FC236}">
                <a16:creationId xmlns:a16="http://schemas.microsoft.com/office/drawing/2014/main" id="{D0792991-98B3-EAE3-E19A-54168B342FBC}"/>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57" name="TextBox 56">
            <a:extLst>
              <a:ext uri="{FF2B5EF4-FFF2-40B4-BE49-F238E27FC236}">
                <a16:creationId xmlns:a16="http://schemas.microsoft.com/office/drawing/2014/main" id="{84077F76-AB4D-EA4D-0FFB-998FB3D2D275}"/>
              </a:ext>
            </a:extLst>
          </p:cNvPr>
          <p:cNvSpPr txBox="1"/>
          <p:nvPr userDrawn="1"/>
        </p:nvSpPr>
        <p:spPr>
          <a:xfrm flipH="1">
            <a:off x="7030987" y="5880722"/>
            <a:ext cx="3055947"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pic>
        <p:nvPicPr>
          <p:cNvPr id="58" name="Graphic 57" descr="Internet with solid fill">
            <a:extLst>
              <a:ext uri="{FF2B5EF4-FFF2-40B4-BE49-F238E27FC236}">
                <a16:creationId xmlns:a16="http://schemas.microsoft.com/office/drawing/2014/main" id="{2D801459-5E74-447B-F04B-2D7B4D437694}"/>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368652699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iscovery End slide 3">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481851" y="3555692"/>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59852" y="3255941"/>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7014113" y="3392171"/>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6993525" y="4040948"/>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9812092" y="4070845"/>
            <a:ext cx="1418952" cy="1418952"/>
          </a:xfrm>
          <a:prstGeom prst="rect">
            <a:avLst/>
          </a:prstGeom>
        </p:spPr>
      </p:pic>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bg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53DAEE5-134F-28C4-7488-E9374291BCE5}"/>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3C89DE2F-E6D5-D0A7-9C21-373A2F239877}"/>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62" name="Graphic 61">
            <a:extLst>
              <a:ext uri="{FF2B5EF4-FFF2-40B4-BE49-F238E27FC236}">
                <a16:creationId xmlns:a16="http://schemas.microsoft.com/office/drawing/2014/main" id="{CCBF528B-AD02-EE55-32C4-B7CC72AF0C3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5733" y="5912248"/>
            <a:ext cx="338667" cy="338667"/>
          </a:xfrm>
          <a:prstGeom prst="rect">
            <a:avLst/>
          </a:prstGeom>
        </p:spPr>
      </p:pic>
      <p:pic>
        <p:nvPicPr>
          <p:cNvPr id="63" name="Graphic 62">
            <a:extLst>
              <a:ext uri="{FF2B5EF4-FFF2-40B4-BE49-F238E27FC236}">
                <a16:creationId xmlns:a16="http://schemas.microsoft.com/office/drawing/2014/main" id="{2D08AF50-1EB6-4C67-85F8-30577F3C83A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37629" y="5912248"/>
            <a:ext cx="338667" cy="338667"/>
          </a:xfrm>
          <a:prstGeom prst="rect">
            <a:avLst/>
          </a:prstGeom>
        </p:spPr>
      </p:pic>
      <p:pic>
        <p:nvPicPr>
          <p:cNvPr id="64" name="Graphic 63">
            <a:extLst>
              <a:ext uri="{FF2B5EF4-FFF2-40B4-BE49-F238E27FC236}">
                <a16:creationId xmlns:a16="http://schemas.microsoft.com/office/drawing/2014/main" id="{C86E0D6A-7156-2ECA-A9E6-55F9BA0472A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660494" y="5912249"/>
            <a:ext cx="338668" cy="338668"/>
          </a:xfrm>
          <a:prstGeom prst="rect">
            <a:avLst/>
          </a:prstGeom>
        </p:spPr>
      </p:pic>
      <p:sp>
        <p:nvSpPr>
          <p:cNvPr id="65" name="TextBox 64">
            <a:extLst>
              <a:ext uri="{FF2B5EF4-FFF2-40B4-BE49-F238E27FC236}">
                <a16:creationId xmlns:a16="http://schemas.microsoft.com/office/drawing/2014/main" id="{F8574C82-B411-B20B-3C20-827345B926D4}"/>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66" name="TextBox 65">
            <a:extLst>
              <a:ext uri="{FF2B5EF4-FFF2-40B4-BE49-F238E27FC236}">
                <a16:creationId xmlns:a16="http://schemas.microsoft.com/office/drawing/2014/main" id="{A627D3CB-0109-047E-310C-9BF9EC40C0CC}"/>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67" name="TextBox 66">
            <a:extLst>
              <a:ext uri="{FF2B5EF4-FFF2-40B4-BE49-F238E27FC236}">
                <a16:creationId xmlns:a16="http://schemas.microsoft.com/office/drawing/2014/main" id="{66793807-6FFA-40A9-798E-8D9023CA5B71}"/>
              </a:ext>
            </a:extLst>
          </p:cNvPr>
          <p:cNvSpPr txBox="1"/>
          <p:nvPr userDrawn="1"/>
        </p:nvSpPr>
        <p:spPr>
          <a:xfrm flipH="1">
            <a:off x="7030987" y="5880722"/>
            <a:ext cx="3055947"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pic>
        <p:nvPicPr>
          <p:cNvPr id="68" name="Graphic 67" descr="Internet with solid fill">
            <a:extLst>
              <a:ext uri="{FF2B5EF4-FFF2-40B4-BE49-F238E27FC236}">
                <a16:creationId xmlns:a16="http://schemas.microsoft.com/office/drawing/2014/main" id="{FC97D36D-A2E8-04A4-353D-677DA6D3AAD4}"/>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303925136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Discovery End slide 4">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0DC7840A-3B9B-3B2A-AFE9-5E335361B309}"/>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7460D16-8380-95D1-B15B-13CADAD77B35}"/>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26" name="Graphic 25">
            <a:extLst>
              <a:ext uri="{FF2B5EF4-FFF2-40B4-BE49-F238E27FC236}">
                <a16:creationId xmlns:a16="http://schemas.microsoft.com/office/drawing/2014/main" id="{FA6A253E-A27F-27E7-317E-89BE1F99B9C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912248"/>
            <a:ext cx="338667" cy="338667"/>
          </a:xfrm>
          <a:prstGeom prst="rect">
            <a:avLst/>
          </a:prstGeom>
        </p:spPr>
      </p:pic>
      <p:pic>
        <p:nvPicPr>
          <p:cNvPr id="28" name="Graphic 27">
            <a:extLst>
              <a:ext uri="{FF2B5EF4-FFF2-40B4-BE49-F238E27FC236}">
                <a16:creationId xmlns:a16="http://schemas.microsoft.com/office/drawing/2014/main" id="{FC4BE9CD-D7C2-1BE4-B022-5D5D0C9BFC5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637629" y="5912248"/>
            <a:ext cx="338667" cy="338667"/>
          </a:xfrm>
          <a:prstGeom prst="rect">
            <a:avLst/>
          </a:prstGeom>
        </p:spPr>
      </p:pic>
      <p:pic>
        <p:nvPicPr>
          <p:cNvPr id="30" name="Graphic 29">
            <a:extLst>
              <a:ext uri="{FF2B5EF4-FFF2-40B4-BE49-F238E27FC236}">
                <a16:creationId xmlns:a16="http://schemas.microsoft.com/office/drawing/2014/main" id="{14B6B337-49E0-800A-A56B-8C09D602BF7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660494" y="5912249"/>
            <a:ext cx="338668" cy="338668"/>
          </a:xfrm>
          <a:prstGeom prst="rect">
            <a:avLst/>
          </a:prstGeom>
        </p:spPr>
      </p:pic>
      <p:sp>
        <p:nvSpPr>
          <p:cNvPr id="31" name="TextBox 30">
            <a:extLst>
              <a:ext uri="{FF2B5EF4-FFF2-40B4-BE49-F238E27FC236}">
                <a16:creationId xmlns:a16="http://schemas.microsoft.com/office/drawing/2014/main" id="{234D98A3-76CC-92DD-F561-78EAACB3751F}"/>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4" name="TextBox 33">
            <a:extLst>
              <a:ext uri="{FF2B5EF4-FFF2-40B4-BE49-F238E27FC236}">
                <a16:creationId xmlns:a16="http://schemas.microsoft.com/office/drawing/2014/main" id="{34DACE45-4D10-3C07-CAA7-997DE9B54D47}"/>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36" name="TextBox 35">
            <a:extLst>
              <a:ext uri="{FF2B5EF4-FFF2-40B4-BE49-F238E27FC236}">
                <a16:creationId xmlns:a16="http://schemas.microsoft.com/office/drawing/2014/main" id="{364373AD-FA91-FDE0-A5BC-5CBA95A2FB26}"/>
              </a:ext>
            </a:extLst>
          </p:cNvPr>
          <p:cNvSpPr txBox="1"/>
          <p:nvPr userDrawn="1"/>
        </p:nvSpPr>
        <p:spPr>
          <a:xfrm flipH="1">
            <a:off x="7030987" y="5880722"/>
            <a:ext cx="3055947"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pic>
        <p:nvPicPr>
          <p:cNvPr id="38" name="Graphic 37" descr="Internet with solid fill">
            <a:extLst>
              <a:ext uri="{FF2B5EF4-FFF2-40B4-BE49-F238E27FC236}">
                <a16:creationId xmlns:a16="http://schemas.microsoft.com/office/drawing/2014/main" id="{0A1C681C-FAB3-6C34-68DB-F7DCA968DC9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296218572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Discovery End slide 5">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4343"/>
            <a:ext cx="5301703" cy="2912341"/>
          </a:xfrm>
          <a:prstGeom prst="roundRect">
            <a:avLst>
              <a:gd name="adj" fmla="val 3867"/>
            </a:avLst>
          </a:prstGeom>
          <a:solidFill>
            <a:schemeClr val="bg2"/>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4715B5B5-F1F1-1218-2377-E75E786D6800}"/>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08DE166-E7B5-21E6-7760-8A24F14116B2}"/>
              </a:ext>
            </a:extLst>
          </p:cNvPr>
          <p:cNvSpPr txBox="1"/>
          <p:nvPr userDrawn="1"/>
        </p:nvSpPr>
        <p:spPr>
          <a:xfrm flipH="1">
            <a:off x="973133" y="5887588"/>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11" name="Graphic 10">
            <a:extLst>
              <a:ext uri="{FF2B5EF4-FFF2-40B4-BE49-F238E27FC236}">
                <a16:creationId xmlns:a16="http://schemas.microsoft.com/office/drawing/2014/main" id="{C7D3EEED-BD23-FBFF-E1F0-DC769301DEB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5733" y="5912248"/>
            <a:ext cx="338667" cy="338667"/>
          </a:xfrm>
          <a:prstGeom prst="rect">
            <a:avLst/>
          </a:prstGeom>
        </p:spPr>
      </p:pic>
      <p:pic>
        <p:nvPicPr>
          <p:cNvPr id="12" name="Graphic 11">
            <a:extLst>
              <a:ext uri="{FF2B5EF4-FFF2-40B4-BE49-F238E27FC236}">
                <a16:creationId xmlns:a16="http://schemas.microsoft.com/office/drawing/2014/main" id="{BBAFD52F-4EF3-F141-656E-AD4324CDF6C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637629" y="5912248"/>
            <a:ext cx="338667" cy="338667"/>
          </a:xfrm>
          <a:prstGeom prst="rect">
            <a:avLst/>
          </a:prstGeom>
        </p:spPr>
      </p:pic>
      <p:pic>
        <p:nvPicPr>
          <p:cNvPr id="14" name="Graphic 13">
            <a:extLst>
              <a:ext uri="{FF2B5EF4-FFF2-40B4-BE49-F238E27FC236}">
                <a16:creationId xmlns:a16="http://schemas.microsoft.com/office/drawing/2014/main" id="{2A10359C-97C3-D907-C1AE-D720225EC78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660494" y="5912249"/>
            <a:ext cx="338668" cy="338668"/>
          </a:xfrm>
          <a:prstGeom prst="rect">
            <a:avLst/>
          </a:prstGeom>
        </p:spPr>
      </p:pic>
      <p:sp>
        <p:nvSpPr>
          <p:cNvPr id="15" name="TextBox 14">
            <a:extLst>
              <a:ext uri="{FF2B5EF4-FFF2-40B4-BE49-F238E27FC236}">
                <a16:creationId xmlns:a16="http://schemas.microsoft.com/office/drawing/2014/main" id="{2A73F399-5CE4-4BB2-8D0E-29F99925BA42}"/>
              </a:ext>
            </a:extLst>
          </p:cNvPr>
          <p:cNvSpPr txBox="1"/>
          <p:nvPr userDrawn="1"/>
        </p:nvSpPr>
        <p:spPr>
          <a:xfrm flipH="1">
            <a:off x="3035575"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6" name="TextBox 15">
            <a:extLst>
              <a:ext uri="{FF2B5EF4-FFF2-40B4-BE49-F238E27FC236}">
                <a16:creationId xmlns:a16="http://schemas.microsoft.com/office/drawing/2014/main" id="{70BE0DDF-27B0-D299-9C46-B1E13149B7AE}"/>
              </a:ext>
            </a:extLst>
          </p:cNvPr>
          <p:cNvSpPr txBox="1"/>
          <p:nvPr userDrawn="1"/>
        </p:nvSpPr>
        <p:spPr>
          <a:xfrm flipH="1">
            <a:off x="5067419" y="588758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7" name="TextBox 16">
            <a:extLst>
              <a:ext uri="{FF2B5EF4-FFF2-40B4-BE49-F238E27FC236}">
                <a16:creationId xmlns:a16="http://schemas.microsoft.com/office/drawing/2014/main" id="{9E68E55D-C428-740D-DE08-59AE12B79993}"/>
              </a:ext>
            </a:extLst>
          </p:cNvPr>
          <p:cNvSpPr txBox="1"/>
          <p:nvPr userDrawn="1"/>
        </p:nvSpPr>
        <p:spPr>
          <a:xfrm flipH="1">
            <a:off x="7030987" y="5880722"/>
            <a:ext cx="3055947"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pic>
        <p:nvPicPr>
          <p:cNvPr id="18" name="Graphic 17" descr="Internet with solid fill">
            <a:extLst>
              <a:ext uri="{FF2B5EF4-FFF2-40B4-BE49-F238E27FC236}">
                <a16:creationId xmlns:a16="http://schemas.microsoft.com/office/drawing/2014/main" id="{1063C3FE-4B31-74BE-B100-F01672BC9EB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499170" y="5860233"/>
            <a:ext cx="459868" cy="459868"/>
          </a:xfrm>
          <a:prstGeom prst="rect">
            <a:avLst/>
          </a:prstGeom>
        </p:spPr>
      </p:pic>
    </p:spTree>
    <p:extLst>
      <p:ext uri="{BB962C8B-B14F-4D97-AF65-F5344CB8AC3E}">
        <p14:creationId xmlns:p14="http://schemas.microsoft.com/office/powerpoint/2010/main" val="348599788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Discovery End slide 6">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9C7B67C-AA60-9CBD-8FB1-BD104ECCA393}"/>
              </a:ext>
            </a:extLst>
          </p:cNvPr>
          <p:cNvSpPr/>
          <p:nvPr userDrawn="1"/>
        </p:nvSpPr>
        <p:spPr>
          <a:xfrm>
            <a:off x="530986" y="3117471"/>
            <a:ext cx="5117205" cy="2072600"/>
          </a:xfrm>
          <a:prstGeom prst="roundRect">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808987" y="2817720"/>
            <a:ext cx="4135155" cy="6512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sp>
        <p:nvSpPr>
          <p:cNvPr id="10" name="TextBox 9">
            <a:extLst>
              <a:ext uri="{FF2B5EF4-FFF2-40B4-BE49-F238E27FC236}">
                <a16:creationId xmlns:a16="http://schemas.microsoft.com/office/drawing/2014/main" id="{FB5A1BC4-621B-B2CC-029B-319069A8AC80}"/>
              </a:ext>
            </a:extLst>
          </p:cNvPr>
          <p:cNvSpPr txBox="1"/>
          <p:nvPr userDrawn="1"/>
        </p:nvSpPr>
        <p:spPr>
          <a:xfrm flipH="1">
            <a:off x="1023997" y="2939544"/>
            <a:ext cx="3791359" cy="369332"/>
          </a:xfrm>
          <a:prstGeom prst="rect">
            <a:avLst/>
          </a:prstGeom>
          <a:noFill/>
        </p:spPr>
        <p:txBody>
          <a:bodyPr wrap="square" lIns="0" tIns="0" rIns="0" bIns="0" rtlCol="0">
            <a:spAutoFit/>
          </a:bodyPr>
          <a:lstStyle/>
          <a:p>
            <a:pPr>
              <a:lnSpc>
                <a:spcPct val="100000"/>
              </a:lnSpc>
              <a:spcBef>
                <a:spcPts val="40"/>
              </a:spcBef>
            </a:pPr>
            <a:r>
              <a:rPr lang="en-GB" sz="2400" b="1">
                <a:latin typeface="Source Sans Pro" panose="020B0503030403020204" pitchFamily="34" charset="0"/>
                <a:ea typeface="Source Sans Pro" panose="020B0503030403020204" pitchFamily="34" charset="0"/>
              </a:rPr>
              <a:t>Sign up to our newsletters:</a:t>
            </a:r>
          </a:p>
        </p:txBody>
      </p:sp>
      <p:sp>
        <p:nvSpPr>
          <p:cNvPr id="13" name="TextBox 12">
            <a:extLst>
              <a:ext uri="{FF2B5EF4-FFF2-40B4-BE49-F238E27FC236}">
                <a16:creationId xmlns:a16="http://schemas.microsoft.com/office/drawing/2014/main" id="{8CCE044F-CCC4-286B-28EA-5E4BBD53C9CD}"/>
              </a:ext>
            </a:extLst>
          </p:cNvPr>
          <p:cNvSpPr txBox="1"/>
          <p:nvPr userDrawn="1"/>
        </p:nvSpPr>
        <p:spPr>
          <a:xfrm flipH="1">
            <a:off x="1003409" y="3588321"/>
            <a:ext cx="3055947" cy="1846659"/>
          </a:xfrm>
          <a:prstGeom prst="rect">
            <a:avLst/>
          </a:prstGeom>
          <a:noFill/>
        </p:spPr>
        <p:txBody>
          <a:bodyPr wrap="square" lIns="0" tIns="0" rIns="0" bIns="0" rtlCol="0">
            <a:spAutoFit/>
          </a:bodyPr>
          <a:lstStyle/>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Longitudinal news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Blog alerts</a:t>
            </a:r>
          </a:p>
          <a:p>
            <a:pPr marL="237061" indent="-237061">
              <a:lnSpc>
                <a:spcPct val="100000"/>
              </a:lnSpc>
              <a:spcBef>
                <a:spcPts val="40"/>
              </a:spcBef>
              <a:buClr>
                <a:schemeClr val="accent1"/>
              </a:buClr>
              <a:buFont typeface="Arial" panose="020B0604020202020204" pitchFamily="34" charset="0"/>
              <a:buChar char="•"/>
              <a:tabLst/>
            </a:pPr>
            <a:r>
              <a:rPr lang="en-GB" sz="2400">
                <a:latin typeface="Source Sans Pro" panose="020B0503030403020204" pitchFamily="34" charset="0"/>
                <a:ea typeface="Source Sans Pro" panose="020B0503030403020204" pitchFamily="34" charset="0"/>
              </a:rPr>
              <a:t>Twitter highlights</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r>
              <a:rPr lang="en-GB" sz="2400">
                <a:latin typeface="Source Sans Pro" panose="020B0503030403020204" pitchFamily="34" charset="0"/>
                <a:ea typeface="Source Sans Pro" panose="020B0503030403020204" pitchFamily="34" charset="0"/>
              </a:rPr>
              <a:t>In the Loop</a:t>
            </a:r>
          </a:p>
          <a:p>
            <a:pPr marL="237061" marR="0" lvl="0" indent="-237061" algn="l" defTabSz="609585" rtl="0" eaLnBrk="1" fontAlgn="auto" latinLnBrk="0" hangingPunct="1">
              <a:lnSpc>
                <a:spcPct val="100000"/>
              </a:lnSpc>
              <a:spcBef>
                <a:spcPts val="40"/>
              </a:spcBef>
              <a:spcAft>
                <a:spcPts val="0"/>
              </a:spcAft>
              <a:buClr>
                <a:schemeClr val="accent1"/>
              </a:buClr>
              <a:buSzTx/>
              <a:buFont typeface="Arial" panose="020B0604020202020204" pitchFamily="34" charset="0"/>
              <a:buChar char="•"/>
              <a:tabLst/>
              <a:defRPr/>
            </a:pPr>
            <a:endParaRPr lang="en-GB" sz="2400">
              <a:latin typeface="Source Sans Pro" panose="020B0503030403020204" pitchFamily="34" charset="0"/>
              <a:ea typeface="Source Sans Pro" panose="020B0503030403020204" pitchFamily="34" charset="0"/>
            </a:endParaRPr>
          </a:p>
        </p:txBody>
      </p:sp>
      <p:pic>
        <p:nvPicPr>
          <p:cNvPr id="31" name="Picture 30" descr="A picture containing pattern, stitch, monochrome&#10;&#10;Description automatically generated">
            <a:extLst>
              <a:ext uri="{FF2B5EF4-FFF2-40B4-BE49-F238E27FC236}">
                <a16:creationId xmlns:a16="http://schemas.microsoft.com/office/drawing/2014/main" id="{FBC59955-4343-70C6-3D49-C1076FAC899F}"/>
              </a:ext>
            </a:extLst>
          </p:cNvPr>
          <p:cNvPicPr>
            <a:picLocks noChangeAspect="1"/>
          </p:cNvPicPr>
          <p:nvPr userDrawn="1"/>
        </p:nvPicPr>
        <p:blipFill>
          <a:blip r:embed="rId2"/>
          <a:stretch>
            <a:fillRect/>
          </a:stretch>
        </p:blipFill>
        <p:spPr>
          <a:xfrm>
            <a:off x="3821976" y="3618219"/>
            <a:ext cx="1418952" cy="1418952"/>
          </a:xfrm>
          <a:prstGeom prst="rect">
            <a:avLst/>
          </a:prstGeom>
        </p:spPr>
      </p:pic>
      <p:pic>
        <p:nvPicPr>
          <p:cNvPr id="3" name="Graphic 2">
            <a:extLst>
              <a:ext uri="{FF2B5EF4-FFF2-40B4-BE49-F238E27FC236}">
                <a16:creationId xmlns:a16="http://schemas.microsoft.com/office/drawing/2014/main" id="{F0CC1EB9-421A-B823-5E5F-142910D1B89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82683" y="5921881"/>
            <a:ext cx="5054147" cy="1138681"/>
          </a:xfrm>
          <a:prstGeom prst="rect">
            <a:avLst/>
          </a:prstGeom>
        </p:spPr>
      </p:pic>
      <p:sp>
        <p:nvSpPr>
          <p:cNvPr id="2" name="Picture Placeholder 31">
            <a:extLst>
              <a:ext uri="{FF2B5EF4-FFF2-40B4-BE49-F238E27FC236}">
                <a16:creationId xmlns:a16="http://schemas.microsoft.com/office/drawing/2014/main" id="{E70B19D9-B94B-2DC7-E2C5-674878BBE9C6}"/>
              </a:ext>
            </a:extLst>
          </p:cNvPr>
          <p:cNvSpPr>
            <a:spLocks noGrp="1"/>
          </p:cNvSpPr>
          <p:nvPr>
            <p:ph type="pic" sz="quarter" idx="12"/>
          </p:nvPr>
        </p:nvSpPr>
        <p:spPr>
          <a:xfrm>
            <a:off x="7522239" y="986527"/>
            <a:ext cx="4274440" cy="4144764"/>
          </a:xfrm>
          <a:custGeom>
            <a:avLst/>
            <a:gdLst>
              <a:gd name="connsiteX0" fmla="*/ 1561250 w 3122499"/>
              <a:gd name="connsiteY0" fmla="*/ 0 h 3122051"/>
              <a:gd name="connsiteX1" fmla="*/ 3122499 w 3122499"/>
              <a:gd name="connsiteY1" fmla="*/ 1561025 h 3122051"/>
              <a:gd name="connsiteX2" fmla="*/ 1561250 w 3122499"/>
              <a:gd name="connsiteY2" fmla="*/ 3122051 h 3122051"/>
              <a:gd name="connsiteX3" fmla="*/ 0 w 3122499"/>
              <a:gd name="connsiteY3" fmla="*/ 1561025 h 3122051"/>
              <a:gd name="connsiteX4" fmla="*/ 1561250 w 3122499"/>
              <a:gd name="connsiteY4" fmla="*/ 0 h 312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499" h="3122051">
                <a:moveTo>
                  <a:pt x="1561250" y="0"/>
                </a:moveTo>
                <a:cubicBezTo>
                  <a:pt x="2424171" y="0"/>
                  <a:pt x="3122499" y="698228"/>
                  <a:pt x="3122499" y="1561025"/>
                </a:cubicBezTo>
                <a:cubicBezTo>
                  <a:pt x="3122499" y="2423822"/>
                  <a:pt x="2424171" y="3122051"/>
                  <a:pt x="1561250" y="3122051"/>
                </a:cubicBezTo>
                <a:cubicBezTo>
                  <a:pt x="699280" y="3122051"/>
                  <a:pt x="0" y="2423822"/>
                  <a:pt x="0" y="1561025"/>
                </a:cubicBezTo>
                <a:cubicBezTo>
                  <a:pt x="0" y="698228"/>
                  <a:pt x="698329" y="0"/>
                  <a:pt x="1561250" y="0"/>
                </a:cubicBezTo>
                <a:close/>
              </a:path>
            </a:pathLst>
          </a:custGeom>
          <a:solidFill>
            <a:schemeClr val="bg1"/>
          </a:solidFill>
        </p:spPr>
        <p:txBody>
          <a:bodyPr wrap="square" anchor="ctr" anchorCtr="1">
            <a:noAutofit/>
          </a:bodyPr>
          <a:lstStyle>
            <a:lvl1pPr marL="0" indent="0">
              <a:buNone/>
              <a:defRPr/>
            </a:lvl1pPr>
          </a:lstStyle>
          <a:p>
            <a:r>
              <a:rPr lang="en-US"/>
              <a:t>Click icon to add picture</a:t>
            </a:r>
            <a:endParaRPr lang="en-GB"/>
          </a:p>
        </p:txBody>
      </p:sp>
      <p:cxnSp>
        <p:nvCxnSpPr>
          <p:cNvPr id="6" name="Straight Connector 5">
            <a:extLst>
              <a:ext uri="{FF2B5EF4-FFF2-40B4-BE49-F238E27FC236}">
                <a16:creationId xmlns:a16="http://schemas.microsoft.com/office/drawing/2014/main" id="{8CB46A8E-57B0-620A-FBA5-07826A8E579B}"/>
              </a:ext>
            </a:extLst>
          </p:cNvPr>
          <p:cNvCxnSpPr/>
          <p:nvPr userDrawn="1"/>
        </p:nvCxnSpPr>
        <p:spPr>
          <a:xfrm>
            <a:off x="575734" y="6097507"/>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000B0B3-5022-2DED-C70B-97E26A77CE05}"/>
              </a:ext>
            </a:extLst>
          </p:cNvPr>
          <p:cNvSpPr txBox="1"/>
          <p:nvPr userDrawn="1"/>
        </p:nvSpPr>
        <p:spPr>
          <a:xfrm flipH="1">
            <a:off x="973133" y="5472722"/>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8" name="Graphic 7">
            <a:extLst>
              <a:ext uri="{FF2B5EF4-FFF2-40B4-BE49-F238E27FC236}">
                <a16:creationId xmlns:a16="http://schemas.microsoft.com/office/drawing/2014/main" id="{9FB9BD75-04CD-DE31-0B62-CB4D34DCB8E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75733" y="5497381"/>
            <a:ext cx="338667" cy="338667"/>
          </a:xfrm>
          <a:prstGeom prst="rect">
            <a:avLst/>
          </a:prstGeom>
        </p:spPr>
      </p:pic>
      <p:pic>
        <p:nvPicPr>
          <p:cNvPr id="9" name="Graphic 8">
            <a:extLst>
              <a:ext uri="{FF2B5EF4-FFF2-40B4-BE49-F238E27FC236}">
                <a16:creationId xmlns:a16="http://schemas.microsoft.com/office/drawing/2014/main" id="{DCFD693A-0462-D685-08FF-7154CE746B4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629047" y="5497381"/>
            <a:ext cx="338667" cy="338667"/>
          </a:xfrm>
          <a:prstGeom prst="rect">
            <a:avLst/>
          </a:prstGeom>
        </p:spPr>
      </p:pic>
      <p:pic>
        <p:nvPicPr>
          <p:cNvPr id="19" name="Graphic 18">
            <a:extLst>
              <a:ext uri="{FF2B5EF4-FFF2-40B4-BE49-F238E27FC236}">
                <a16:creationId xmlns:a16="http://schemas.microsoft.com/office/drawing/2014/main" id="{0FFB4294-34F4-BD97-02FD-7E63341C04A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4686250" y="5497382"/>
            <a:ext cx="338668" cy="338668"/>
          </a:xfrm>
          <a:prstGeom prst="rect">
            <a:avLst/>
          </a:prstGeom>
        </p:spPr>
      </p:pic>
      <p:sp>
        <p:nvSpPr>
          <p:cNvPr id="20" name="TextBox 19">
            <a:extLst>
              <a:ext uri="{FF2B5EF4-FFF2-40B4-BE49-F238E27FC236}">
                <a16:creationId xmlns:a16="http://schemas.microsoft.com/office/drawing/2014/main" id="{124D5AB7-44A8-FD80-7B3E-34565C26C94F}"/>
              </a:ext>
            </a:extLst>
          </p:cNvPr>
          <p:cNvSpPr txBox="1"/>
          <p:nvPr userDrawn="1"/>
        </p:nvSpPr>
        <p:spPr>
          <a:xfrm flipH="1">
            <a:off x="3026992" y="5472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21" name="TextBox 20">
            <a:extLst>
              <a:ext uri="{FF2B5EF4-FFF2-40B4-BE49-F238E27FC236}">
                <a16:creationId xmlns:a16="http://schemas.microsoft.com/office/drawing/2014/main" id="{8838D76C-62A4-1093-D4BF-1034B763D5DC}"/>
              </a:ext>
            </a:extLst>
          </p:cNvPr>
          <p:cNvSpPr txBox="1"/>
          <p:nvPr userDrawn="1"/>
        </p:nvSpPr>
        <p:spPr>
          <a:xfrm flipH="1">
            <a:off x="5118931" y="5472722"/>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pic>
        <p:nvPicPr>
          <p:cNvPr id="22" name="Graphic 21" descr="Internet with solid fill">
            <a:extLst>
              <a:ext uri="{FF2B5EF4-FFF2-40B4-BE49-F238E27FC236}">
                <a16:creationId xmlns:a16="http://schemas.microsoft.com/office/drawing/2014/main" id="{9EC2F36C-6A43-7CA3-B414-27062D951216}"/>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6641831" y="5446966"/>
            <a:ext cx="459868" cy="459868"/>
          </a:xfrm>
          <a:prstGeom prst="rect">
            <a:avLst/>
          </a:prstGeom>
        </p:spPr>
      </p:pic>
      <p:sp>
        <p:nvSpPr>
          <p:cNvPr id="23" name="TextBox 22">
            <a:extLst>
              <a:ext uri="{FF2B5EF4-FFF2-40B4-BE49-F238E27FC236}">
                <a16:creationId xmlns:a16="http://schemas.microsoft.com/office/drawing/2014/main" id="{6B380366-4779-A9E3-F75D-0617211DB119}"/>
              </a:ext>
            </a:extLst>
          </p:cNvPr>
          <p:cNvSpPr txBox="1"/>
          <p:nvPr userDrawn="1"/>
        </p:nvSpPr>
        <p:spPr>
          <a:xfrm flipH="1">
            <a:off x="7215787" y="5466882"/>
            <a:ext cx="3241679"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discovery.closer.ac.uk</a:t>
            </a:r>
          </a:p>
        </p:txBody>
      </p:sp>
    </p:spTree>
    <p:extLst>
      <p:ext uri="{BB962C8B-B14F-4D97-AF65-F5344CB8AC3E}">
        <p14:creationId xmlns:p14="http://schemas.microsoft.com/office/powerpoint/2010/main" val="187710463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iscovery End slide 7">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3D2A38F2-BBC3-C95B-E112-2768114DE730}"/>
              </a:ext>
            </a:extLst>
          </p:cNvPr>
          <p:cNvSpPr>
            <a:spLocks noGrp="1"/>
          </p:cNvSpPr>
          <p:nvPr>
            <p:ph idx="12"/>
          </p:nvPr>
        </p:nvSpPr>
        <p:spPr>
          <a:xfrm>
            <a:off x="575734" y="2721159"/>
            <a:ext cx="5301703" cy="3252588"/>
          </a:xfrm>
          <a:prstGeom prst="roundRect">
            <a:avLst>
              <a:gd name="adj" fmla="val 3867"/>
            </a:avLst>
          </a:prstGeom>
          <a:solidFill>
            <a:schemeClr val="accent1"/>
          </a:solidFill>
        </p:spPr>
        <p:txBody>
          <a:bodyPr lIns="144000" tIns="72000" rIns="144000" bIns="144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1" name="Group 20">
            <a:extLst>
              <a:ext uri="{FF2B5EF4-FFF2-40B4-BE49-F238E27FC236}">
                <a16:creationId xmlns:a16="http://schemas.microsoft.com/office/drawing/2014/main" id="{C2471821-60F9-1EDD-8E2E-69F87AD92332}"/>
              </a:ext>
            </a:extLst>
          </p:cNvPr>
          <p:cNvGrpSpPr>
            <a:grpSpLocks noChangeAspect="1"/>
          </p:cNvGrpSpPr>
          <p:nvPr userDrawn="1"/>
        </p:nvGrpSpPr>
        <p:grpSpPr>
          <a:xfrm>
            <a:off x="10156338" y="-244697"/>
            <a:ext cx="3471175" cy="3697519"/>
            <a:chOff x="5571098" y="241524"/>
            <a:chExt cx="3304217" cy="3519675"/>
          </a:xfrm>
        </p:grpSpPr>
        <p:sp>
          <p:nvSpPr>
            <p:cNvPr id="22" name="Freeform 4">
              <a:extLst>
                <a:ext uri="{FF2B5EF4-FFF2-40B4-BE49-F238E27FC236}">
                  <a16:creationId xmlns:a16="http://schemas.microsoft.com/office/drawing/2014/main" id="{FE115E09-5368-9A32-DB09-5AE4DA082452}"/>
                </a:ext>
              </a:extLst>
            </p:cNvPr>
            <p:cNvSpPr/>
            <p:nvPr userDrawn="1"/>
          </p:nvSpPr>
          <p:spPr>
            <a:xfrm rot="797148" flipV="1">
              <a:off x="7929343" y="3570954"/>
              <a:ext cx="190273" cy="190245"/>
            </a:xfrm>
            <a:custGeom>
              <a:avLst/>
              <a:gdLst>
                <a:gd name="connsiteX0" fmla="*/ 190273 w 190273"/>
                <a:gd name="connsiteY0" fmla="*/ 95123 h 190245"/>
                <a:gd name="connsiteX1" fmla="*/ 95137 w 190273"/>
                <a:gd name="connsiteY1" fmla="*/ 190246 h 190245"/>
                <a:gd name="connsiteX2" fmla="*/ 0 w 190273"/>
                <a:gd name="connsiteY2" fmla="*/ 95123 h 190245"/>
                <a:gd name="connsiteX3" fmla="*/ 95137 w 190273"/>
                <a:gd name="connsiteY3" fmla="*/ 0 h 190245"/>
                <a:gd name="connsiteX4" fmla="*/ 190273 w 190273"/>
                <a:gd name="connsiteY4" fmla="*/ 95123 h 190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73" h="190245">
                  <a:moveTo>
                    <a:pt x="190273" y="95123"/>
                  </a:moveTo>
                  <a:cubicBezTo>
                    <a:pt x="190273" y="147658"/>
                    <a:pt x="147679" y="190246"/>
                    <a:pt x="95137" y="190246"/>
                  </a:cubicBezTo>
                  <a:cubicBezTo>
                    <a:pt x="42594" y="190246"/>
                    <a:pt x="0" y="147658"/>
                    <a:pt x="0" y="95123"/>
                  </a:cubicBezTo>
                  <a:cubicBezTo>
                    <a:pt x="0" y="42588"/>
                    <a:pt x="42594" y="0"/>
                    <a:pt x="95137" y="0"/>
                  </a:cubicBezTo>
                  <a:cubicBezTo>
                    <a:pt x="147679" y="0"/>
                    <a:pt x="190273" y="42588"/>
                    <a:pt x="190273" y="95123"/>
                  </a:cubicBezTo>
                  <a:close/>
                </a:path>
              </a:pathLst>
            </a:custGeom>
            <a:solidFill>
              <a:srgbClr val="399996"/>
            </a:solidFill>
            <a:ln w="9509" cap="flat">
              <a:noFill/>
              <a:prstDash val="solid"/>
              <a:miter/>
            </a:ln>
          </p:spPr>
          <p:txBody>
            <a:bodyPr rtlCol="0" anchor="ctr"/>
            <a:lstStyle/>
            <a:p>
              <a:endParaRPr lang="en-GB" sz="3200"/>
            </a:p>
          </p:txBody>
        </p:sp>
        <p:sp>
          <p:nvSpPr>
            <p:cNvPr id="23" name="Freeform 6">
              <a:extLst>
                <a:ext uri="{FF2B5EF4-FFF2-40B4-BE49-F238E27FC236}">
                  <a16:creationId xmlns:a16="http://schemas.microsoft.com/office/drawing/2014/main" id="{CCC8B737-C4D4-932B-8CBA-9033B8065E1C}"/>
                </a:ext>
              </a:extLst>
            </p:cNvPr>
            <p:cNvSpPr/>
            <p:nvPr/>
          </p:nvSpPr>
          <p:spPr>
            <a:xfrm rot="553102" flipV="1">
              <a:off x="6278939" y="2224214"/>
              <a:ext cx="190283" cy="190255"/>
            </a:xfrm>
            <a:custGeom>
              <a:avLst/>
              <a:gdLst>
                <a:gd name="connsiteX0" fmla="*/ 190283 w 190283"/>
                <a:gd name="connsiteY0" fmla="*/ 95128 h 190255"/>
                <a:gd name="connsiteX1" fmla="*/ 95142 w 190283"/>
                <a:gd name="connsiteY1" fmla="*/ 190256 h 190255"/>
                <a:gd name="connsiteX2" fmla="*/ 0 w 190283"/>
                <a:gd name="connsiteY2" fmla="*/ 95128 h 190255"/>
                <a:gd name="connsiteX3" fmla="*/ 95142 w 190283"/>
                <a:gd name="connsiteY3" fmla="*/ 0 h 190255"/>
                <a:gd name="connsiteX4" fmla="*/ 190283 w 190283"/>
                <a:gd name="connsiteY4" fmla="*/ 95128 h 190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83" h="190255">
                  <a:moveTo>
                    <a:pt x="190283" y="95128"/>
                  </a:moveTo>
                  <a:cubicBezTo>
                    <a:pt x="190283" y="147666"/>
                    <a:pt x="147687" y="190256"/>
                    <a:pt x="95142" y="190256"/>
                  </a:cubicBezTo>
                  <a:cubicBezTo>
                    <a:pt x="42596" y="190256"/>
                    <a:pt x="0" y="147666"/>
                    <a:pt x="0" y="95128"/>
                  </a:cubicBezTo>
                  <a:cubicBezTo>
                    <a:pt x="0" y="42590"/>
                    <a:pt x="42596" y="0"/>
                    <a:pt x="95142" y="0"/>
                  </a:cubicBezTo>
                  <a:cubicBezTo>
                    <a:pt x="147687" y="0"/>
                    <a:pt x="190283" y="42590"/>
                    <a:pt x="190283" y="95128"/>
                  </a:cubicBezTo>
                  <a:close/>
                </a:path>
              </a:pathLst>
            </a:custGeom>
            <a:solidFill>
              <a:srgbClr val="FBAF3F"/>
            </a:solidFill>
            <a:ln w="9509" cap="flat">
              <a:noFill/>
              <a:prstDash val="solid"/>
              <a:miter/>
            </a:ln>
          </p:spPr>
          <p:txBody>
            <a:bodyPr rtlCol="0" anchor="ctr"/>
            <a:lstStyle/>
            <a:p>
              <a:endParaRPr lang="en-GB" sz="3200"/>
            </a:p>
          </p:txBody>
        </p:sp>
        <p:sp>
          <p:nvSpPr>
            <p:cNvPr id="24" name="Freeform 8">
              <a:extLst>
                <a:ext uri="{FF2B5EF4-FFF2-40B4-BE49-F238E27FC236}">
                  <a16:creationId xmlns:a16="http://schemas.microsoft.com/office/drawing/2014/main" id="{29A347BB-40A8-B681-B40B-67D52789CB99}"/>
                </a:ext>
              </a:extLst>
            </p:cNvPr>
            <p:cNvSpPr/>
            <p:nvPr/>
          </p:nvSpPr>
          <p:spPr>
            <a:xfrm flipV="1">
              <a:off x="6801260" y="3064728"/>
              <a:ext cx="475700" cy="474680"/>
            </a:xfrm>
            <a:custGeom>
              <a:avLst/>
              <a:gdLst>
                <a:gd name="connsiteX0" fmla="*/ 238802 w 475700"/>
                <a:gd name="connsiteY0" fmla="*/ 474681 h 474680"/>
                <a:gd name="connsiteX1" fmla="*/ 276858 w 475700"/>
                <a:gd name="connsiteY1" fmla="*/ 471827 h 474680"/>
                <a:gd name="connsiteX2" fmla="*/ 469041 w 475700"/>
                <a:gd name="connsiteY2" fmla="*/ 293941 h 474680"/>
                <a:gd name="connsiteX3" fmla="*/ 475701 w 475700"/>
                <a:gd name="connsiteY3" fmla="*/ 237816 h 474680"/>
                <a:gd name="connsiteX4" fmla="*/ 237850 w 475700"/>
                <a:gd name="connsiteY4" fmla="*/ 0 h 474680"/>
                <a:gd name="connsiteX5" fmla="*/ 0 w 475700"/>
                <a:gd name="connsiteY5" fmla="*/ 237816 h 474680"/>
                <a:gd name="connsiteX6" fmla="*/ 238802 w 475700"/>
                <a:gd name="connsiteY6" fmla="*/ 474681 h 4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00" h="474680">
                  <a:moveTo>
                    <a:pt x="238802" y="474681"/>
                  </a:moveTo>
                  <a:cubicBezTo>
                    <a:pt x="252121" y="474681"/>
                    <a:pt x="264490" y="473730"/>
                    <a:pt x="276858" y="471827"/>
                  </a:cubicBezTo>
                  <a:cubicBezTo>
                    <a:pt x="316817" y="390970"/>
                    <a:pt x="385318" y="327235"/>
                    <a:pt x="469041" y="293941"/>
                  </a:cubicBezTo>
                  <a:cubicBezTo>
                    <a:pt x="473798" y="275867"/>
                    <a:pt x="475701" y="256841"/>
                    <a:pt x="475701" y="237816"/>
                  </a:cubicBezTo>
                  <a:cubicBezTo>
                    <a:pt x="475701" y="106542"/>
                    <a:pt x="369144" y="0"/>
                    <a:pt x="237850" y="0"/>
                  </a:cubicBezTo>
                  <a:cubicBezTo>
                    <a:pt x="106557" y="0"/>
                    <a:pt x="0" y="106542"/>
                    <a:pt x="0" y="237816"/>
                  </a:cubicBezTo>
                  <a:cubicBezTo>
                    <a:pt x="0" y="369091"/>
                    <a:pt x="107509" y="474681"/>
                    <a:pt x="238802" y="474681"/>
                  </a:cubicBezTo>
                  <a:close/>
                </a:path>
              </a:pathLst>
            </a:custGeom>
            <a:solidFill>
              <a:srgbClr val="652D90"/>
            </a:solidFill>
            <a:ln w="9509" cap="flat">
              <a:noFill/>
              <a:prstDash val="solid"/>
              <a:miter/>
            </a:ln>
          </p:spPr>
          <p:txBody>
            <a:bodyPr rtlCol="0" anchor="ctr"/>
            <a:lstStyle/>
            <a:p>
              <a:endParaRPr lang="en-GB" sz="3200"/>
            </a:p>
          </p:txBody>
        </p:sp>
        <p:sp>
          <p:nvSpPr>
            <p:cNvPr id="25" name="Freeform 10">
              <a:extLst>
                <a:ext uri="{FF2B5EF4-FFF2-40B4-BE49-F238E27FC236}">
                  <a16:creationId xmlns:a16="http://schemas.microsoft.com/office/drawing/2014/main" id="{7133AD7C-363A-B45B-40DB-C97D083CB9B3}"/>
                </a:ext>
              </a:extLst>
            </p:cNvPr>
            <p:cNvSpPr/>
            <p:nvPr/>
          </p:nvSpPr>
          <p:spPr>
            <a:xfrm flipV="1">
              <a:off x="7891566" y="1445825"/>
              <a:ext cx="983749" cy="982656"/>
            </a:xfrm>
            <a:custGeom>
              <a:avLst/>
              <a:gdLst>
                <a:gd name="connsiteX0" fmla="*/ 983749 w 983749"/>
                <a:gd name="connsiteY0" fmla="*/ 491804 h 982656"/>
                <a:gd name="connsiteX1" fmla="*/ 491875 w 983749"/>
                <a:gd name="connsiteY1" fmla="*/ 0 h 982656"/>
                <a:gd name="connsiteX2" fmla="*/ 0 w 983749"/>
                <a:gd name="connsiteY2" fmla="*/ 491804 h 982656"/>
                <a:gd name="connsiteX3" fmla="*/ 0 w 983749"/>
                <a:gd name="connsiteY3" fmla="*/ 507975 h 982656"/>
                <a:gd name="connsiteX4" fmla="*/ 527076 w 983749"/>
                <a:gd name="connsiteY4" fmla="*/ 982657 h 982656"/>
                <a:gd name="connsiteX5" fmla="*/ 983749 w 983749"/>
                <a:gd name="connsiteY5" fmla="*/ 491804 h 98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749" h="982656">
                  <a:moveTo>
                    <a:pt x="983749" y="491804"/>
                  </a:moveTo>
                  <a:cubicBezTo>
                    <a:pt x="983749" y="219742"/>
                    <a:pt x="763024" y="0"/>
                    <a:pt x="491875" y="0"/>
                  </a:cubicBezTo>
                  <a:cubicBezTo>
                    <a:pt x="220725" y="0"/>
                    <a:pt x="0" y="219742"/>
                    <a:pt x="0" y="491804"/>
                  </a:cubicBezTo>
                  <a:cubicBezTo>
                    <a:pt x="0" y="497512"/>
                    <a:pt x="0" y="502268"/>
                    <a:pt x="0" y="507975"/>
                  </a:cubicBezTo>
                  <a:cubicBezTo>
                    <a:pt x="237850" y="581223"/>
                    <a:pt x="430034" y="756255"/>
                    <a:pt x="527076" y="982657"/>
                  </a:cubicBezTo>
                  <a:cubicBezTo>
                    <a:pt x="782052" y="964582"/>
                    <a:pt x="983749" y="751499"/>
                    <a:pt x="983749" y="491804"/>
                  </a:cubicBezTo>
                  <a:close/>
                </a:path>
              </a:pathLst>
            </a:custGeom>
            <a:solidFill>
              <a:srgbClr val="652D90"/>
            </a:solidFill>
            <a:ln w="9509" cap="flat">
              <a:noFill/>
              <a:prstDash val="solid"/>
              <a:miter/>
            </a:ln>
          </p:spPr>
          <p:txBody>
            <a:bodyPr rtlCol="0" anchor="ctr"/>
            <a:lstStyle/>
            <a:p>
              <a:endParaRPr lang="en-GB" sz="3200"/>
            </a:p>
          </p:txBody>
        </p:sp>
        <p:sp>
          <p:nvSpPr>
            <p:cNvPr id="27" name="Freeform 11">
              <a:extLst>
                <a:ext uri="{FF2B5EF4-FFF2-40B4-BE49-F238E27FC236}">
                  <a16:creationId xmlns:a16="http://schemas.microsoft.com/office/drawing/2014/main" id="{567EB5BA-EEF7-DC10-BCF4-DA0B874FDE76}"/>
                </a:ext>
              </a:extLst>
            </p:cNvPr>
            <p:cNvSpPr/>
            <p:nvPr/>
          </p:nvSpPr>
          <p:spPr>
            <a:xfrm flipV="1">
              <a:off x="8138930" y="241524"/>
              <a:ext cx="563229" cy="579320"/>
            </a:xfrm>
            <a:custGeom>
              <a:avLst/>
              <a:gdLst>
                <a:gd name="connsiteX0" fmla="*/ 0 w 563229"/>
                <a:gd name="connsiteY0" fmla="*/ 388116 h 579320"/>
                <a:gd name="connsiteX1" fmla="*/ 273052 w 563229"/>
                <a:gd name="connsiteY1" fmla="*/ 579320 h 579320"/>
                <a:gd name="connsiteX2" fmla="*/ 563230 w 563229"/>
                <a:gd name="connsiteY2" fmla="*/ 289184 h 579320"/>
                <a:gd name="connsiteX3" fmla="*/ 293983 w 563229"/>
                <a:gd name="connsiteY3" fmla="*/ 0 h 579320"/>
                <a:gd name="connsiteX4" fmla="*/ 0 w 563229"/>
                <a:gd name="connsiteY4" fmla="*/ 388116 h 5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229" h="579320">
                  <a:moveTo>
                    <a:pt x="0" y="388116"/>
                  </a:moveTo>
                  <a:cubicBezTo>
                    <a:pt x="39959" y="499414"/>
                    <a:pt x="147467" y="579320"/>
                    <a:pt x="273052" y="579320"/>
                  </a:cubicBezTo>
                  <a:cubicBezTo>
                    <a:pt x="433839" y="579320"/>
                    <a:pt x="563230" y="449948"/>
                    <a:pt x="563230" y="289184"/>
                  </a:cubicBezTo>
                  <a:cubicBezTo>
                    <a:pt x="563230" y="136031"/>
                    <a:pt x="444305" y="10464"/>
                    <a:pt x="293983" y="0"/>
                  </a:cubicBezTo>
                  <a:cubicBezTo>
                    <a:pt x="235947" y="156959"/>
                    <a:pt x="132245" y="291087"/>
                    <a:pt x="0" y="388116"/>
                  </a:cubicBezTo>
                  <a:close/>
                </a:path>
              </a:pathLst>
            </a:custGeom>
            <a:solidFill>
              <a:srgbClr val="EC008B"/>
            </a:solidFill>
            <a:ln w="9509" cap="flat">
              <a:noFill/>
              <a:prstDash val="solid"/>
              <a:miter/>
            </a:ln>
          </p:spPr>
          <p:txBody>
            <a:bodyPr rtlCol="0" anchor="ctr"/>
            <a:lstStyle/>
            <a:p>
              <a:endParaRPr lang="en-GB" sz="3200"/>
            </a:p>
          </p:txBody>
        </p:sp>
        <p:sp>
          <p:nvSpPr>
            <p:cNvPr id="29" name="Freeform 13">
              <a:extLst>
                <a:ext uri="{FF2B5EF4-FFF2-40B4-BE49-F238E27FC236}">
                  <a16:creationId xmlns:a16="http://schemas.microsoft.com/office/drawing/2014/main" id="{B2D37438-82DB-B74A-E1DA-AE7476F16D14}"/>
                </a:ext>
              </a:extLst>
            </p:cNvPr>
            <p:cNvSpPr/>
            <p:nvPr/>
          </p:nvSpPr>
          <p:spPr>
            <a:xfrm flipV="1">
              <a:off x="5571098" y="335700"/>
              <a:ext cx="802982" cy="800964"/>
            </a:xfrm>
            <a:custGeom>
              <a:avLst/>
              <a:gdLst>
                <a:gd name="connsiteX0" fmla="*/ 632682 w 802982"/>
                <a:gd name="connsiteY0" fmla="*/ 71345 h 800964"/>
                <a:gd name="connsiteX1" fmla="*/ 523271 w 802982"/>
                <a:gd name="connsiteY1" fmla="*/ 109395 h 800964"/>
                <a:gd name="connsiteX2" fmla="*/ 359630 w 802982"/>
                <a:gd name="connsiteY2" fmla="*/ 0 h 800964"/>
                <a:gd name="connsiteX3" fmla="*/ 0 w 802982"/>
                <a:gd name="connsiteY3" fmla="*/ 399531 h 800964"/>
                <a:gd name="connsiteX4" fmla="*/ 401491 w 802982"/>
                <a:gd name="connsiteY4" fmla="*/ 800965 h 800964"/>
                <a:gd name="connsiteX5" fmla="*/ 802983 w 802982"/>
                <a:gd name="connsiteY5" fmla="*/ 399531 h 800964"/>
                <a:gd name="connsiteX6" fmla="*/ 632682 w 802982"/>
                <a:gd name="connsiteY6" fmla="*/ 71345 h 80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982" h="800964">
                  <a:moveTo>
                    <a:pt x="632682" y="71345"/>
                  </a:moveTo>
                  <a:cubicBezTo>
                    <a:pt x="602237" y="95126"/>
                    <a:pt x="565132" y="109395"/>
                    <a:pt x="523271" y="109395"/>
                  </a:cubicBezTo>
                  <a:cubicBezTo>
                    <a:pt x="449061" y="109395"/>
                    <a:pt x="385318" y="63735"/>
                    <a:pt x="359630" y="0"/>
                  </a:cubicBezTo>
                  <a:cubicBezTo>
                    <a:pt x="157933" y="20928"/>
                    <a:pt x="0" y="192155"/>
                    <a:pt x="0" y="399531"/>
                  </a:cubicBezTo>
                  <a:cubicBezTo>
                    <a:pt x="0" y="621176"/>
                    <a:pt x="179815" y="800965"/>
                    <a:pt x="401491" y="800965"/>
                  </a:cubicBezTo>
                  <a:cubicBezTo>
                    <a:pt x="623168" y="800965"/>
                    <a:pt x="802983" y="621176"/>
                    <a:pt x="802983" y="399531"/>
                  </a:cubicBezTo>
                  <a:cubicBezTo>
                    <a:pt x="802031" y="263500"/>
                    <a:pt x="735433" y="143641"/>
                    <a:pt x="632682" y="71345"/>
                  </a:cubicBezTo>
                  <a:close/>
                </a:path>
              </a:pathLst>
            </a:custGeom>
            <a:solidFill>
              <a:srgbClr val="FBAF3F"/>
            </a:solidFill>
            <a:ln w="9509" cap="flat">
              <a:noFill/>
              <a:prstDash val="solid"/>
              <a:miter/>
            </a:ln>
          </p:spPr>
          <p:txBody>
            <a:bodyPr rtlCol="0" anchor="ctr"/>
            <a:lstStyle/>
            <a:p>
              <a:endParaRPr lang="en-GB" sz="3200"/>
            </a:p>
          </p:txBody>
        </p:sp>
        <p:sp>
          <p:nvSpPr>
            <p:cNvPr id="33" name="Freeform 14">
              <a:extLst>
                <a:ext uri="{FF2B5EF4-FFF2-40B4-BE49-F238E27FC236}">
                  <a16:creationId xmlns:a16="http://schemas.microsoft.com/office/drawing/2014/main" id="{B6EC167E-657F-5B62-3462-396DD1E9EAAB}"/>
                </a:ext>
              </a:extLst>
            </p:cNvPr>
            <p:cNvSpPr/>
            <p:nvPr/>
          </p:nvSpPr>
          <p:spPr>
            <a:xfrm flipV="1">
              <a:off x="7058138" y="2504432"/>
              <a:ext cx="220725" cy="206424"/>
            </a:xfrm>
            <a:custGeom>
              <a:avLst/>
              <a:gdLst>
                <a:gd name="connsiteX0" fmla="*/ 41862 w 220725"/>
                <a:gd name="connsiteY0" fmla="*/ 0 h 206424"/>
                <a:gd name="connsiteX1" fmla="*/ 0 w 220725"/>
                <a:gd name="connsiteY1" fmla="*/ 89419 h 206424"/>
                <a:gd name="connsiteX2" fmla="*/ 117023 w 220725"/>
                <a:gd name="connsiteY2" fmla="*/ 206425 h 206424"/>
                <a:gd name="connsiteX3" fmla="*/ 220725 w 220725"/>
                <a:gd name="connsiteY3" fmla="*/ 142690 h 206424"/>
                <a:gd name="connsiteX4" fmla="*/ 41862 w 220725"/>
                <a:gd name="connsiteY4" fmla="*/ 0 h 20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25" h="206424">
                  <a:moveTo>
                    <a:pt x="41862" y="0"/>
                  </a:moveTo>
                  <a:cubicBezTo>
                    <a:pt x="16174" y="21879"/>
                    <a:pt x="0" y="53271"/>
                    <a:pt x="0" y="89419"/>
                  </a:cubicBezTo>
                  <a:cubicBezTo>
                    <a:pt x="0" y="154105"/>
                    <a:pt x="52327" y="206425"/>
                    <a:pt x="117023" y="206425"/>
                  </a:cubicBezTo>
                  <a:cubicBezTo>
                    <a:pt x="162690" y="206425"/>
                    <a:pt x="201697" y="180740"/>
                    <a:pt x="220725" y="142690"/>
                  </a:cubicBezTo>
                  <a:cubicBezTo>
                    <a:pt x="147467" y="116054"/>
                    <a:pt x="84675" y="65637"/>
                    <a:pt x="41862" y="0"/>
                  </a:cubicBezTo>
                  <a:close/>
                </a:path>
              </a:pathLst>
            </a:custGeom>
            <a:solidFill>
              <a:srgbClr val="EC008B"/>
            </a:solidFill>
            <a:ln w="9509" cap="flat">
              <a:noFill/>
              <a:prstDash val="solid"/>
              <a:miter/>
            </a:ln>
          </p:spPr>
          <p:txBody>
            <a:bodyPr rtlCol="0" anchor="ctr"/>
            <a:lstStyle/>
            <a:p>
              <a:endParaRPr lang="en-GB" sz="3200"/>
            </a:p>
          </p:txBody>
        </p:sp>
        <p:sp>
          <p:nvSpPr>
            <p:cNvPr id="35" name="Freeform 15">
              <a:extLst>
                <a:ext uri="{FF2B5EF4-FFF2-40B4-BE49-F238E27FC236}">
                  <a16:creationId xmlns:a16="http://schemas.microsoft.com/office/drawing/2014/main" id="{94A5F243-A6F5-B150-B5E8-5CB139A5A1BD}"/>
                </a:ext>
              </a:extLst>
            </p:cNvPr>
            <p:cNvSpPr/>
            <p:nvPr/>
          </p:nvSpPr>
          <p:spPr>
            <a:xfrm rot="797148" flipV="1">
              <a:off x="8206369" y="2917438"/>
              <a:ext cx="353908" cy="353857"/>
            </a:xfrm>
            <a:custGeom>
              <a:avLst/>
              <a:gdLst>
                <a:gd name="connsiteX0" fmla="*/ 353908 w 353908"/>
                <a:gd name="connsiteY0" fmla="*/ 176929 h 353857"/>
                <a:gd name="connsiteX1" fmla="*/ 176954 w 353908"/>
                <a:gd name="connsiteY1" fmla="*/ 353857 h 353857"/>
                <a:gd name="connsiteX2" fmla="*/ 0 w 353908"/>
                <a:gd name="connsiteY2" fmla="*/ 176929 h 353857"/>
                <a:gd name="connsiteX3" fmla="*/ 176954 w 353908"/>
                <a:gd name="connsiteY3" fmla="*/ 0 h 353857"/>
                <a:gd name="connsiteX4" fmla="*/ 353908 w 353908"/>
                <a:gd name="connsiteY4" fmla="*/ 176929 h 35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8" h="353857">
                  <a:moveTo>
                    <a:pt x="353908" y="176929"/>
                  </a:moveTo>
                  <a:cubicBezTo>
                    <a:pt x="353908" y="274644"/>
                    <a:pt x="274683" y="353857"/>
                    <a:pt x="176954" y="353857"/>
                  </a:cubicBezTo>
                  <a:cubicBezTo>
                    <a:pt x="79225" y="353857"/>
                    <a:pt x="0" y="274644"/>
                    <a:pt x="0" y="176929"/>
                  </a:cubicBezTo>
                  <a:cubicBezTo>
                    <a:pt x="0" y="79214"/>
                    <a:pt x="79225" y="0"/>
                    <a:pt x="176954" y="0"/>
                  </a:cubicBezTo>
                  <a:cubicBezTo>
                    <a:pt x="274683" y="0"/>
                    <a:pt x="353908" y="79214"/>
                    <a:pt x="353908" y="176929"/>
                  </a:cubicBezTo>
                  <a:close/>
                </a:path>
              </a:pathLst>
            </a:custGeom>
            <a:solidFill>
              <a:srgbClr val="EC008B"/>
            </a:solidFill>
            <a:ln w="9509" cap="flat">
              <a:noFill/>
              <a:prstDash val="solid"/>
              <a:miter/>
            </a:ln>
          </p:spPr>
          <p:txBody>
            <a:bodyPr rtlCol="0" anchor="ctr"/>
            <a:lstStyle/>
            <a:p>
              <a:endParaRPr lang="en-GB" sz="3200"/>
            </a:p>
          </p:txBody>
        </p:sp>
        <p:sp>
          <p:nvSpPr>
            <p:cNvPr id="37" name="Freeform 16">
              <a:extLst>
                <a:ext uri="{FF2B5EF4-FFF2-40B4-BE49-F238E27FC236}">
                  <a16:creationId xmlns:a16="http://schemas.microsoft.com/office/drawing/2014/main" id="{337C7A22-C3EF-0E98-5959-AE4FDE91EA77}"/>
                </a:ext>
              </a:extLst>
            </p:cNvPr>
            <p:cNvSpPr/>
            <p:nvPr/>
          </p:nvSpPr>
          <p:spPr>
            <a:xfrm flipV="1">
              <a:off x="6565304" y="1732156"/>
              <a:ext cx="353929" cy="353870"/>
            </a:xfrm>
            <a:custGeom>
              <a:avLst/>
              <a:gdLst>
                <a:gd name="connsiteX0" fmla="*/ 353930 w 353929"/>
                <a:gd name="connsiteY0" fmla="*/ 176935 h 353870"/>
                <a:gd name="connsiteX1" fmla="*/ 176969 w 353929"/>
                <a:gd name="connsiteY1" fmla="*/ 0 h 353870"/>
                <a:gd name="connsiteX2" fmla="*/ 8 w 353929"/>
                <a:gd name="connsiteY2" fmla="*/ 176935 h 353870"/>
                <a:gd name="connsiteX3" fmla="*/ 176969 w 353929"/>
                <a:gd name="connsiteY3" fmla="*/ 353871 h 353870"/>
                <a:gd name="connsiteX4" fmla="*/ 353930 w 353929"/>
                <a:gd name="connsiteY4" fmla="*/ 176935 h 35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29" h="353870">
                  <a:moveTo>
                    <a:pt x="353930" y="176935"/>
                  </a:moveTo>
                  <a:cubicBezTo>
                    <a:pt x="353930" y="78955"/>
                    <a:pt x="274012" y="0"/>
                    <a:pt x="176969" y="0"/>
                  </a:cubicBezTo>
                  <a:cubicBezTo>
                    <a:pt x="79926" y="0"/>
                    <a:pt x="8" y="79906"/>
                    <a:pt x="8" y="176935"/>
                  </a:cubicBezTo>
                  <a:cubicBezTo>
                    <a:pt x="-943" y="274915"/>
                    <a:pt x="78975" y="353871"/>
                    <a:pt x="176969" y="353871"/>
                  </a:cubicBezTo>
                  <a:cubicBezTo>
                    <a:pt x="275915" y="353871"/>
                    <a:pt x="353930" y="273964"/>
                    <a:pt x="353930" y="176935"/>
                  </a:cubicBezTo>
                  <a:close/>
                </a:path>
              </a:pathLst>
            </a:custGeom>
            <a:solidFill>
              <a:srgbClr val="38B449"/>
            </a:solidFill>
            <a:ln w="9509" cap="flat">
              <a:noFill/>
              <a:prstDash val="solid"/>
              <a:miter/>
            </a:ln>
          </p:spPr>
          <p:txBody>
            <a:bodyPr rtlCol="0" anchor="ctr"/>
            <a:lstStyle/>
            <a:p>
              <a:endParaRPr lang="en-GB" sz="3200"/>
            </a:p>
          </p:txBody>
        </p:sp>
        <p:sp>
          <p:nvSpPr>
            <p:cNvPr id="39" name="Freeform 17">
              <a:extLst>
                <a:ext uri="{FF2B5EF4-FFF2-40B4-BE49-F238E27FC236}">
                  <a16:creationId xmlns:a16="http://schemas.microsoft.com/office/drawing/2014/main" id="{2792D1B4-2E5A-4679-DF95-85BEAC6E04BC}"/>
                </a:ext>
              </a:extLst>
            </p:cNvPr>
            <p:cNvSpPr/>
            <p:nvPr/>
          </p:nvSpPr>
          <p:spPr>
            <a:xfrm flipV="1">
              <a:off x="5916456" y="1065320"/>
              <a:ext cx="353921" cy="314868"/>
            </a:xfrm>
            <a:custGeom>
              <a:avLst/>
              <a:gdLst>
                <a:gd name="connsiteX0" fmla="*/ 287323 w 353921"/>
                <a:gd name="connsiteY0" fmla="*/ 314869 h 314868"/>
                <a:gd name="connsiteX1" fmla="*/ 353921 w 353921"/>
                <a:gd name="connsiteY1" fmla="*/ 176935 h 314868"/>
                <a:gd name="connsiteX2" fmla="*/ 176961 w 353921"/>
                <a:gd name="connsiteY2" fmla="*/ 0 h 314868"/>
                <a:gd name="connsiteX3" fmla="*/ 0 w 353921"/>
                <a:gd name="connsiteY3" fmla="*/ 176935 h 314868"/>
                <a:gd name="connsiteX4" fmla="*/ 12368 w 353921"/>
                <a:gd name="connsiteY4" fmla="*/ 243524 h 314868"/>
                <a:gd name="connsiteX5" fmla="*/ 54230 w 353921"/>
                <a:gd name="connsiteY5" fmla="*/ 241621 h 314868"/>
                <a:gd name="connsiteX6" fmla="*/ 287323 w 353921"/>
                <a:gd name="connsiteY6" fmla="*/ 314869 h 31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921" h="314868">
                  <a:moveTo>
                    <a:pt x="287323" y="314869"/>
                  </a:moveTo>
                  <a:cubicBezTo>
                    <a:pt x="328233" y="282525"/>
                    <a:pt x="353921" y="232109"/>
                    <a:pt x="353921" y="176935"/>
                  </a:cubicBezTo>
                  <a:cubicBezTo>
                    <a:pt x="353921" y="78955"/>
                    <a:pt x="274004" y="0"/>
                    <a:pt x="176961" y="0"/>
                  </a:cubicBezTo>
                  <a:cubicBezTo>
                    <a:pt x="79918" y="0"/>
                    <a:pt x="0" y="79906"/>
                    <a:pt x="0" y="176935"/>
                  </a:cubicBezTo>
                  <a:cubicBezTo>
                    <a:pt x="0" y="200717"/>
                    <a:pt x="4757" y="223547"/>
                    <a:pt x="12368" y="243524"/>
                  </a:cubicBezTo>
                  <a:cubicBezTo>
                    <a:pt x="25688" y="242572"/>
                    <a:pt x="39959" y="241621"/>
                    <a:pt x="54230" y="241621"/>
                  </a:cubicBezTo>
                  <a:cubicBezTo>
                    <a:pt x="141759" y="240670"/>
                    <a:pt x="221677" y="268256"/>
                    <a:pt x="287323" y="314869"/>
                  </a:cubicBezTo>
                  <a:close/>
                </a:path>
              </a:pathLst>
            </a:custGeom>
            <a:solidFill>
              <a:srgbClr val="00ADEF"/>
            </a:solidFill>
            <a:ln w="9509" cap="flat">
              <a:noFill/>
              <a:prstDash val="solid"/>
              <a:miter/>
            </a:ln>
          </p:spPr>
          <p:txBody>
            <a:bodyPr rtlCol="0" anchor="ctr"/>
            <a:lstStyle/>
            <a:p>
              <a:endParaRPr lang="en-GB" sz="3200"/>
            </a:p>
          </p:txBody>
        </p:sp>
        <p:sp>
          <p:nvSpPr>
            <p:cNvPr id="40" name="Freeform 18">
              <a:extLst>
                <a:ext uri="{FF2B5EF4-FFF2-40B4-BE49-F238E27FC236}">
                  <a16:creationId xmlns:a16="http://schemas.microsoft.com/office/drawing/2014/main" id="{9F20A426-5A40-A758-C02F-DE89E489AA84}"/>
                </a:ext>
              </a:extLst>
            </p:cNvPr>
            <p:cNvSpPr/>
            <p:nvPr/>
          </p:nvSpPr>
          <p:spPr>
            <a:xfrm flipV="1">
              <a:off x="5930727" y="1027269"/>
              <a:ext cx="273052" cy="111298"/>
            </a:xfrm>
            <a:custGeom>
              <a:avLst/>
              <a:gdLst>
                <a:gd name="connsiteX0" fmla="*/ 163641 w 273052"/>
                <a:gd name="connsiteY0" fmla="*/ 111298 h 111298"/>
                <a:gd name="connsiteX1" fmla="*/ 273052 w 273052"/>
                <a:gd name="connsiteY1" fmla="*/ 73247 h 111298"/>
                <a:gd name="connsiteX2" fmla="*/ 41862 w 273052"/>
                <a:gd name="connsiteY2" fmla="*/ 0 h 111298"/>
                <a:gd name="connsiteX3" fmla="*/ 0 w 273052"/>
                <a:gd name="connsiteY3" fmla="*/ 1903 h 111298"/>
                <a:gd name="connsiteX4" fmla="*/ 163641 w 273052"/>
                <a:gd name="connsiteY4" fmla="*/ 111298 h 111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2" h="111298">
                  <a:moveTo>
                    <a:pt x="163641" y="111298"/>
                  </a:moveTo>
                  <a:cubicBezTo>
                    <a:pt x="205503" y="111298"/>
                    <a:pt x="243559" y="97029"/>
                    <a:pt x="273052" y="73247"/>
                  </a:cubicBezTo>
                  <a:cubicBezTo>
                    <a:pt x="207406" y="26635"/>
                    <a:pt x="127488" y="0"/>
                    <a:pt x="41862" y="0"/>
                  </a:cubicBezTo>
                  <a:cubicBezTo>
                    <a:pt x="27591" y="0"/>
                    <a:pt x="14271" y="951"/>
                    <a:pt x="0" y="1903"/>
                  </a:cubicBezTo>
                  <a:cubicBezTo>
                    <a:pt x="25688" y="65637"/>
                    <a:pt x="89432" y="111298"/>
                    <a:pt x="163641" y="111298"/>
                  </a:cubicBezTo>
                  <a:close/>
                </a:path>
              </a:pathLst>
            </a:custGeom>
            <a:solidFill>
              <a:srgbClr val="0F7B48"/>
            </a:solidFill>
            <a:ln w="9509" cap="flat">
              <a:noFill/>
              <a:prstDash val="solid"/>
              <a:miter/>
            </a:ln>
          </p:spPr>
          <p:txBody>
            <a:bodyPr rtlCol="0" anchor="ctr"/>
            <a:lstStyle/>
            <a:p>
              <a:endParaRPr lang="en-GB" sz="3200"/>
            </a:p>
          </p:txBody>
        </p:sp>
        <p:sp>
          <p:nvSpPr>
            <p:cNvPr id="41" name="Freeform 19">
              <a:extLst>
                <a:ext uri="{FF2B5EF4-FFF2-40B4-BE49-F238E27FC236}">
                  <a16:creationId xmlns:a16="http://schemas.microsoft.com/office/drawing/2014/main" id="{4FACE807-34B3-2E52-DFDB-0B4BE025FCA0}"/>
                </a:ext>
              </a:extLst>
            </p:cNvPr>
            <p:cNvSpPr/>
            <p:nvPr/>
          </p:nvSpPr>
          <p:spPr>
            <a:xfrm flipV="1">
              <a:off x="6798406" y="270062"/>
              <a:ext cx="1687785" cy="1687543"/>
            </a:xfrm>
            <a:custGeom>
              <a:avLst/>
              <a:gdLst>
                <a:gd name="connsiteX0" fmla="*/ 1093160 w 1687785"/>
                <a:gd name="connsiteY0" fmla="*/ 37099 h 1687543"/>
                <a:gd name="connsiteX1" fmla="*/ 843893 w 1687785"/>
                <a:gd name="connsiteY1" fmla="*/ 0 h 1687543"/>
                <a:gd name="connsiteX2" fmla="*/ 0 w 1687785"/>
                <a:gd name="connsiteY2" fmla="*/ 843772 h 1687543"/>
                <a:gd name="connsiteX3" fmla="*/ 843893 w 1687785"/>
                <a:gd name="connsiteY3" fmla="*/ 1687543 h 1687543"/>
                <a:gd name="connsiteX4" fmla="*/ 1340525 w 1687785"/>
                <a:gd name="connsiteY4" fmla="*/ 1525828 h 1687543"/>
                <a:gd name="connsiteX5" fmla="*/ 1323399 w 1687785"/>
                <a:gd name="connsiteY5" fmla="*/ 1426897 h 1687543"/>
                <a:gd name="connsiteX6" fmla="*/ 1613577 w 1687785"/>
                <a:gd name="connsiteY6" fmla="*/ 1136761 h 1687543"/>
                <a:gd name="connsiteX7" fmla="*/ 1635459 w 1687785"/>
                <a:gd name="connsiteY7" fmla="*/ 1137713 h 1687543"/>
                <a:gd name="connsiteX8" fmla="*/ 1687786 w 1687785"/>
                <a:gd name="connsiteY8" fmla="*/ 843772 h 1687543"/>
                <a:gd name="connsiteX9" fmla="*/ 1620237 w 1687785"/>
                <a:gd name="connsiteY9" fmla="*/ 512732 h 1687543"/>
                <a:gd name="connsiteX10" fmla="*/ 1585035 w 1687785"/>
                <a:gd name="connsiteY10" fmla="*/ 513683 h 1687543"/>
                <a:gd name="connsiteX11" fmla="*/ 1093160 w 1687785"/>
                <a:gd name="connsiteY11" fmla="*/ 37099 h 168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7785" h="1687543">
                  <a:moveTo>
                    <a:pt x="1093160" y="37099"/>
                  </a:moveTo>
                  <a:cubicBezTo>
                    <a:pt x="1014194" y="12367"/>
                    <a:pt x="930470" y="0"/>
                    <a:pt x="843893" y="0"/>
                  </a:cubicBezTo>
                  <a:cubicBezTo>
                    <a:pt x="377706" y="0"/>
                    <a:pt x="0" y="377652"/>
                    <a:pt x="0" y="843772"/>
                  </a:cubicBezTo>
                  <a:cubicBezTo>
                    <a:pt x="0" y="1309892"/>
                    <a:pt x="378658" y="1687543"/>
                    <a:pt x="843893" y="1687543"/>
                  </a:cubicBezTo>
                  <a:cubicBezTo>
                    <a:pt x="1029416" y="1687543"/>
                    <a:pt x="1200668" y="1627614"/>
                    <a:pt x="1340525" y="1525828"/>
                  </a:cubicBezTo>
                  <a:cubicBezTo>
                    <a:pt x="1329108" y="1495388"/>
                    <a:pt x="1323399" y="1462094"/>
                    <a:pt x="1323399" y="1426897"/>
                  </a:cubicBezTo>
                  <a:cubicBezTo>
                    <a:pt x="1323399" y="1266133"/>
                    <a:pt x="1453741" y="1136761"/>
                    <a:pt x="1613577" y="1136761"/>
                  </a:cubicBezTo>
                  <a:cubicBezTo>
                    <a:pt x="1621188" y="1136761"/>
                    <a:pt x="1627848" y="1136761"/>
                    <a:pt x="1635459" y="1137713"/>
                  </a:cubicBezTo>
                  <a:cubicBezTo>
                    <a:pt x="1669709" y="1046391"/>
                    <a:pt x="1687786" y="947460"/>
                    <a:pt x="1687786" y="843772"/>
                  </a:cubicBezTo>
                  <a:cubicBezTo>
                    <a:pt x="1687786" y="725815"/>
                    <a:pt x="1664001" y="614517"/>
                    <a:pt x="1620237" y="512732"/>
                  </a:cubicBezTo>
                  <a:cubicBezTo>
                    <a:pt x="1608820" y="513683"/>
                    <a:pt x="1597403" y="513683"/>
                    <a:pt x="1585035" y="513683"/>
                  </a:cubicBezTo>
                  <a:cubicBezTo>
                    <a:pt x="1318642" y="512732"/>
                    <a:pt x="1101723" y="301551"/>
                    <a:pt x="1093160" y="37099"/>
                  </a:cubicBezTo>
                  <a:close/>
                </a:path>
              </a:pathLst>
            </a:custGeom>
            <a:solidFill>
              <a:srgbClr val="399996"/>
            </a:solidFill>
            <a:ln w="9509" cap="flat">
              <a:noFill/>
              <a:prstDash val="solid"/>
              <a:miter/>
            </a:ln>
          </p:spPr>
          <p:txBody>
            <a:bodyPr rtlCol="0" anchor="ctr"/>
            <a:lstStyle/>
            <a:p>
              <a:endParaRPr lang="en-GB" sz="3200"/>
            </a:p>
          </p:txBody>
        </p:sp>
        <p:sp>
          <p:nvSpPr>
            <p:cNvPr id="42" name="Freeform 20">
              <a:extLst>
                <a:ext uri="{FF2B5EF4-FFF2-40B4-BE49-F238E27FC236}">
                  <a16:creationId xmlns:a16="http://schemas.microsoft.com/office/drawing/2014/main" id="{260E51CC-A24F-BB8D-7DED-BCA21442555C}"/>
                </a:ext>
              </a:extLst>
            </p:cNvPr>
            <p:cNvSpPr/>
            <p:nvPr/>
          </p:nvSpPr>
          <p:spPr>
            <a:xfrm flipV="1">
              <a:off x="7891566" y="1443923"/>
              <a:ext cx="527076" cy="476583"/>
            </a:xfrm>
            <a:custGeom>
              <a:avLst/>
              <a:gdLst>
                <a:gd name="connsiteX0" fmla="*/ 0 w 527076"/>
                <a:gd name="connsiteY0" fmla="*/ 0 h 476583"/>
                <a:gd name="connsiteX1" fmla="*/ 491875 w 527076"/>
                <a:gd name="connsiteY1" fmla="*/ 476584 h 476583"/>
                <a:gd name="connsiteX2" fmla="*/ 527076 w 527076"/>
                <a:gd name="connsiteY2" fmla="*/ 475632 h 476583"/>
                <a:gd name="connsiteX3" fmla="*/ 0 w 527076"/>
                <a:gd name="connsiteY3" fmla="*/ 0 h 476583"/>
              </a:gdLst>
              <a:ahLst/>
              <a:cxnLst>
                <a:cxn ang="0">
                  <a:pos x="connsiteX0" y="connsiteY0"/>
                </a:cxn>
                <a:cxn ang="0">
                  <a:pos x="connsiteX1" y="connsiteY1"/>
                </a:cxn>
                <a:cxn ang="0">
                  <a:pos x="connsiteX2" y="connsiteY2"/>
                </a:cxn>
                <a:cxn ang="0">
                  <a:pos x="connsiteX3" y="connsiteY3"/>
                </a:cxn>
              </a:cxnLst>
              <a:rect l="l" t="t" r="r" b="b"/>
              <a:pathLst>
                <a:path w="527076" h="476583">
                  <a:moveTo>
                    <a:pt x="0" y="0"/>
                  </a:moveTo>
                  <a:cubicBezTo>
                    <a:pt x="8563" y="264452"/>
                    <a:pt x="225482" y="476584"/>
                    <a:pt x="491875" y="476584"/>
                  </a:cubicBezTo>
                  <a:cubicBezTo>
                    <a:pt x="503291" y="476584"/>
                    <a:pt x="515660" y="475632"/>
                    <a:pt x="527076" y="475632"/>
                  </a:cubicBezTo>
                  <a:cubicBezTo>
                    <a:pt x="430034" y="248280"/>
                    <a:pt x="237850" y="73247"/>
                    <a:pt x="0" y="0"/>
                  </a:cubicBezTo>
                  <a:close/>
                </a:path>
              </a:pathLst>
            </a:custGeom>
            <a:solidFill>
              <a:srgbClr val="171B52"/>
            </a:solidFill>
            <a:ln w="9509" cap="flat">
              <a:noFill/>
              <a:prstDash val="solid"/>
              <a:miter/>
            </a:ln>
          </p:spPr>
          <p:txBody>
            <a:bodyPr rtlCol="0" anchor="ctr"/>
            <a:lstStyle/>
            <a:p>
              <a:endParaRPr lang="en-GB" sz="3200"/>
            </a:p>
          </p:txBody>
        </p:sp>
        <p:sp>
          <p:nvSpPr>
            <p:cNvPr id="43" name="Freeform 21">
              <a:extLst>
                <a:ext uri="{FF2B5EF4-FFF2-40B4-BE49-F238E27FC236}">
                  <a16:creationId xmlns:a16="http://schemas.microsoft.com/office/drawing/2014/main" id="{1AB53168-D111-A269-C29A-B65255CD09EC}"/>
                </a:ext>
              </a:extLst>
            </p:cNvPr>
            <p:cNvSpPr/>
            <p:nvPr/>
          </p:nvSpPr>
          <p:spPr>
            <a:xfrm flipV="1">
              <a:off x="8121805" y="432729"/>
              <a:ext cx="312059" cy="389067"/>
            </a:xfrm>
            <a:custGeom>
              <a:avLst/>
              <a:gdLst>
                <a:gd name="connsiteX0" fmla="*/ 0 w 312059"/>
                <a:gd name="connsiteY0" fmla="*/ 290136 h 389067"/>
                <a:gd name="connsiteX1" fmla="*/ 17125 w 312059"/>
                <a:gd name="connsiteY1" fmla="*/ 389067 h 389067"/>
                <a:gd name="connsiteX2" fmla="*/ 312060 w 312059"/>
                <a:gd name="connsiteY2" fmla="*/ 951 h 389067"/>
                <a:gd name="connsiteX3" fmla="*/ 290177 w 312059"/>
                <a:gd name="connsiteY3" fmla="*/ 0 h 389067"/>
                <a:gd name="connsiteX4" fmla="*/ 0 w 312059"/>
                <a:gd name="connsiteY4" fmla="*/ 290136 h 389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59" h="389067">
                  <a:moveTo>
                    <a:pt x="0" y="290136"/>
                  </a:moveTo>
                  <a:cubicBezTo>
                    <a:pt x="0" y="325333"/>
                    <a:pt x="5708" y="358627"/>
                    <a:pt x="17125" y="389067"/>
                  </a:cubicBezTo>
                  <a:cubicBezTo>
                    <a:pt x="150321" y="292038"/>
                    <a:pt x="254024" y="157910"/>
                    <a:pt x="312060" y="951"/>
                  </a:cubicBezTo>
                  <a:cubicBezTo>
                    <a:pt x="305400" y="0"/>
                    <a:pt x="297789" y="0"/>
                    <a:pt x="290177" y="0"/>
                  </a:cubicBezTo>
                  <a:cubicBezTo>
                    <a:pt x="130342" y="0"/>
                    <a:pt x="0" y="129372"/>
                    <a:pt x="0" y="290136"/>
                  </a:cubicBezTo>
                  <a:close/>
                </a:path>
              </a:pathLst>
            </a:custGeom>
            <a:solidFill>
              <a:srgbClr val="30034E"/>
            </a:solidFill>
            <a:ln w="9509" cap="flat">
              <a:noFill/>
              <a:prstDash val="solid"/>
              <a:miter/>
            </a:ln>
          </p:spPr>
          <p:txBody>
            <a:bodyPr rtlCol="0" anchor="ctr"/>
            <a:lstStyle/>
            <a:p>
              <a:endParaRPr lang="en-GB" sz="3200"/>
            </a:p>
          </p:txBody>
        </p:sp>
        <p:sp>
          <p:nvSpPr>
            <p:cNvPr id="45" name="Freeform 22">
              <a:extLst>
                <a:ext uri="{FF2B5EF4-FFF2-40B4-BE49-F238E27FC236}">
                  <a16:creationId xmlns:a16="http://schemas.microsoft.com/office/drawing/2014/main" id="{FF4AE298-CA5D-16F8-8248-DFF3E15C5EFB}"/>
                </a:ext>
              </a:extLst>
            </p:cNvPr>
            <p:cNvSpPr/>
            <p:nvPr/>
          </p:nvSpPr>
          <p:spPr>
            <a:xfrm flipV="1">
              <a:off x="7041013" y="2545336"/>
              <a:ext cx="725919" cy="726766"/>
            </a:xfrm>
            <a:custGeom>
              <a:avLst/>
              <a:gdLst>
                <a:gd name="connsiteX0" fmla="*/ 37105 w 725919"/>
                <a:gd name="connsiteY0" fmla="*/ 204522 h 726766"/>
                <a:gd name="connsiteX1" fmla="*/ 0 w 725919"/>
                <a:gd name="connsiteY1" fmla="*/ 363383 h 726766"/>
                <a:gd name="connsiteX2" fmla="*/ 58987 w 725919"/>
                <a:gd name="connsiteY2" fmla="*/ 561246 h 726766"/>
                <a:gd name="connsiteX3" fmla="*/ 134148 w 725919"/>
                <a:gd name="connsiteY3" fmla="*/ 533660 h 726766"/>
                <a:gd name="connsiteX4" fmla="*/ 251170 w 725919"/>
                <a:gd name="connsiteY4" fmla="*/ 650665 h 726766"/>
                <a:gd name="connsiteX5" fmla="*/ 237850 w 725919"/>
                <a:gd name="connsiteY5" fmla="*/ 704887 h 726766"/>
                <a:gd name="connsiteX6" fmla="*/ 362484 w 725919"/>
                <a:gd name="connsiteY6" fmla="*/ 726766 h 726766"/>
                <a:gd name="connsiteX7" fmla="*/ 725919 w 725919"/>
                <a:gd name="connsiteY7" fmla="*/ 363383 h 726766"/>
                <a:gd name="connsiteX8" fmla="*/ 362484 w 725919"/>
                <a:gd name="connsiteY8" fmla="*/ 0 h 726766"/>
                <a:gd name="connsiteX9" fmla="*/ 228336 w 725919"/>
                <a:gd name="connsiteY9" fmla="*/ 25684 h 726766"/>
                <a:gd name="connsiteX10" fmla="*/ 37105 w 725919"/>
                <a:gd name="connsiteY10" fmla="*/ 204522 h 72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919" h="726766">
                  <a:moveTo>
                    <a:pt x="37105" y="204522"/>
                  </a:moveTo>
                  <a:cubicBezTo>
                    <a:pt x="13320" y="253036"/>
                    <a:pt x="0" y="306307"/>
                    <a:pt x="0" y="363383"/>
                  </a:cubicBezTo>
                  <a:cubicBezTo>
                    <a:pt x="0" y="436631"/>
                    <a:pt x="21882" y="504170"/>
                    <a:pt x="58987" y="561246"/>
                  </a:cubicBezTo>
                  <a:cubicBezTo>
                    <a:pt x="78966" y="544123"/>
                    <a:pt x="105606" y="533660"/>
                    <a:pt x="134148" y="533660"/>
                  </a:cubicBezTo>
                  <a:cubicBezTo>
                    <a:pt x="199794" y="533660"/>
                    <a:pt x="251170" y="585979"/>
                    <a:pt x="251170" y="650665"/>
                  </a:cubicBezTo>
                  <a:cubicBezTo>
                    <a:pt x="251170" y="669690"/>
                    <a:pt x="246413" y="688716"/>
                    <a:pt x="237850" y="704887"/>
                  </a:cubicBezTo>
                  <a:cubicBezTo>
                    <a:pt x="276858" y="719156"/>
                    <a:pt x="318719" y="726766"/>
                    <a:pt x="362484" y="726766"/>
                  </a:cubicBezTo>
                  <a:cubicBezTo>
                    <a:pt x="563229" y="726766"/>
                    <a:pt x="725919" y="563149"/>
                    <a:pt x="725919" y="363383"/>
                  </a:cubicBezTo>
                  <a:cubicBezTo>
                    <a:pt x="725919" y="162666"/>
                    <a:pt x="562278" y="0"/>
                    <a:pt x="362484" y="0"/>
                  </a:cubicBezTo>
                  <a:cubicBezTo>
                    <a:pt x="314914" y="0"/>
                    <a:pt x="270198" y="9513"/>
                    <a:pt x="228336" y="25684"/>
                  </a:cubicBezTo>
                  <a:cubicBezTo>
                    <a:pt x="207405" y="117957"/>
                    <a:pt x="131293" y="188350"/>
                    <a:pt x="37105" y="204522"/>
                  </a:cubicBezTo>
                  <a:close/>
                </a:path>
              </a:pathLst>
            </a:custGeom>
            <a:solidFill>
              <a:srgbClr val="00ADEF"/>
            </a:solidFill>
            <a:ln w="9509" cap="flat">
              <a:noFill/>
              <a:prstDash val="solid"/>
              <a:miter/>
            </a:ln>
          </p:spPr>
          <p:txBody>
            <a:bodyPr rtlCol="0" anchor="ctr"/>
            <a:lstStyle/>
            <a:p>
              <a:endParaRPr lang="en-GB" sz="3200"/>
            </a:p>
          </p:txBody>
        </p:sp>
        <p:sp>
          <p:nvSpPr>
            <p:cNvPr id="46" name="Freeform 23">
              <a:extLst>
                <a:ext uri="{FF2B5EF4-FFF2-40B4-BE49-F238E27FC236}">
                  <a16:creationId xmlns:a16="http://schemas.microsoft.com/office/drawing/2014/main" id="{8A758D8A-F532-773E-D7AC-AA4CECF79E91}"/>
                </a:ext>
              </a:extLst>
            </p:cNvPr>
            <p:cNvSpPr/>
            <p:nvPr/>
          </p:nvSpPr>
          <p:spPr>
            <a:xfrm flipV="1">
              <a:off x="7078118" y="3067581"/>
              <a:ext cx="192183" cy="177886"/>
            </a:xfrm>
            <a:custGeom>
              <a:avLst/>
              <a:gdLst>
                <a:gd name="connsiteX0" fmla="*/ 0 w 192183"/>
                <a:gd name="connsiteY0" fmla="*/ 177886 h 177886"/>
                <a:gd name="connsiteX1" fmla="*/ 192183 w 192183"/>
                <a:gd name="connsiteY1" fmla="*/ 0 h 177886"/>
                <a:gd name="connsiteX2" fmla="*/ 0 w 192183"/>
                <a:gd name="connsiteY2" fmla="*/ 177886 h 177886"/>
              </a:gdLst>
              <a:ahLst/>
              <a:cxnLst>
                <a:cxn ang="0">
                  <a:pos x="connsiteX0" y="connsiteY0"/>
                </a:cxn>
                <a:cxn ang="0">
                  <a:pos x="connsiteX1" y="connsiteY1"/>
                </a:cxn>
                <a:cxn ang="0">
                  <a:pos x="connsiteX2" y="connsiteY2"/>
                </a:cxn>
              </a:cxnLst>
              <a:rect l="l" t="t" r="r" b="b"/>
              <a:pathLst>
                <a:path w="192183" h="177886">
                  <a:moveTo>
                    <a:pt x="0" y="177886"/>
                  </a:moveTo>
                  <a:cubicBezTo>
                    <a:pt x="94189" y="162666"/>
                    <a:pt x="170301" y="91321"/>
                    <a:pt x="192183" y="0"/>
                  </a:cubicBezTo>
                  <a:cubicBezTo>
                    <a:pt x="108460" y="32343"/>
                    <a:pt x="39959" y="97029"/>
                    <a:pt x="0" y="177886"/>
                  </a:cubicBezTo>
                  <a:close/>
                </a:path>
              </a:pathLst>
            </a:custGeom>
            <a:solidFill>
              <a:srgbClr val="081E82"/>
            </a:solidFill>
            <a:ln w="9509" cap="flat">
              <a:noFill/>
              <a:prstDash val="solid"/>
              <a:miter/>
            </a:ln>
          </p:spPr>
          <p:txBody>
            <a:bodyPr rtlCol="0" anchor="ctr"/>
            <a:lstStyle/>
            <a:p>
              <a:endParaRPr lang="en-GB" sz="3200"/>
            </a:p>
          </p:txBody>
        </p:sp>
        <p:sp>
          <p:nvSpPr>
            <p:cNvPr id="47" name="Freeform 24">
              <a:extLst>
                <a:ext uri="{FF2B5EF4-FFF2-40B4-BE49-F238E27FC236}">
                  <a16:creationId xmlns:a16="http://schemas.microsoft.com/office/drawing/2014/main" id="{F72409D3-4C62-B593-1139-DF5AC40B9E5F}"/>
                </a:ext>
              </a:extLst>
            </p:cNvPr>
            <p:cNvSpPr/>
            <p:nvPr/>
          </p:nvSpPr>
          <p:spPr>
            <a:xfrm flipV="1">
              <a:off x="7100951" y="2568167"/>
              <a:ext cx="193134" cy="170276"/>
            </a:xfrm>
            <a:custGeom>
              <a:avLst/>
              <a:gdLst>
                <a:gd name="connsiteX0" fmla="*/ 75161 w 193134"/>
                <a:gd name="connsiteY0" fmla="*/ 0 h 170276"/>
                <a:gd name="connsiteX1" fmla="*/ 0 w 193134"/>
                <a:gd name="connsiteY1" fmla="*/ 27587 h 170276"/>
                <a:gd name="connsiteX2" fmla="*/ 179815 w 193134"/>
                <a:gd name="connsiteY2" fmla="*/ 170276 h 170276"/>
                <a:gd name="connsiteX3" fmla="*/ 193135 w 193134"/>
                <a:gd name="connsiteY3" fmla="*/ 116054 h 170276"/>
                <a:gd name="connsiteX4" fmla="*/ 75161 w 193134"/>
                <a:gd name="connsiteY4" fmla="*/ 0 h 17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34" h="170276">
                  <a:moveTo>
                    <a:pt x="75161" y="0"/>
                  </a:moveTo>
                  <a:cubicBezTo>
                    <a:pt x="46619" y="0"/>
                    <a:pt x="19979" y="10464"/>
                    <a:pt x="0" y="27587"/>
                  </a:cubicBezTo>
                  <a:cubicBezTo>
                    <a:pt x="42813" y="93224"/>
                    <a:pt x="105606" y="143641"/>
                    <a:pt x="179815" y="170276"/>
                  </a:cubicBezTo>
                  <a:cubicBezTo>
                    <a:pt x="188378" y="154105"/>
                    <a:pt x="193135" y="136031"/>
                    <a:pt x="193135" y="116054"/>
                  </a:cubicBezTo>
                  <a:cubicBezTo>
                    <a:pt x="192183" y="52320"/>
                    <a:pt x="139856" y="0"/>
                    <a:pt x="75161" y="0"/>
                  </a:cubicBezTo>
                  <a:close/>
                </a:path>
              </a:pathLst>
            </a:custGeom>
            <a:solidFill>
              <a:srgbClr val="00007C"/>
            </a:solidFill>
            <a:ln w="9509" cap="flat">
              <a:noFill/>
              <a:prstDash val="solid"/>
              <a:miter/>
            </a:ln>
          </p:spPr>
          <p:txBody>
            <a:bodyPr rtlCol="0" anchor="ctr"/>
            <a:lstStyle/>
            <a:p>
              <a:endParaRPr lang="en-GB" sz="3200"/>
            </a:p>
          </p:txBody>
        </p:sp>
      </p:grpSp>
      <p:sp>
        <p:nvSpPr>
          <p:cNvPr id="5" name="Rectangle: Rounded Corners 4">
            <a:extLst>
              <a:ext uri="{FF2B5EF4-FFF2-40B4-BE49-F238E27FC236}">
                <a16:creationId xmlns:a16="http://schemas.microsoft.com/office/drawing/2014/main" id="{79C7B67C-AA60-9CBD-8FB1-BD104ECCA393}"/>
              </a:ext>
            </a:extLst>
          </p:cNvPr>
          <p:cNvSpPr/>
          <p:nvPr userDrawn="1"/>
        </p:nvSpPr>
        <p:spPr>
          <a:xfrm>
            <a:off x="6312222" y="2175523"/>
            <a:ext cx="4400436" cy="3801943"/>
          </a:xfrm>
          <a:prstGeom prst="roundRect">
            <a:avLst>
              <a:gd name="adj" fmla="val 5342"/>
            </a:avLst>
          </a:prstGeom>
          <a:solidFill>
            <a:schemeClr val="bg1"/>
          </a:solidFill>
          <a:ln w="12700">
            <a:solidFill>
              <a:srgbClr val="9D9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a:p>
        </p:txBody>
      </p:sp>
      <p:sp>
        <p:nvSpPr>
          <p:cNvPr id="4" name="Rectangle: Rounded Corners 3">
            <a:extLst>
              <a:ext uri="{FF2B5EF4-FFF2-40B4-BE49-F238E27FC236}">
                <a16:creationId xmlns:a16="http://schemas.microsoft.com/office/drawing/2014/main" id="{4D031AB4-EDCD-8360-E270-378E0D26ADD2}"/>
              </a:ext>
            </a:extLst>
          </p:cNvPr>
          <p:cNvSpPr/>
          <p:nvPr userDrawn="1"/>
        </p:nvSpPr>
        <p:spPr>
          <a:xfrm>
            <a:off x="6714163" y="1868873"/>
            <a:ext cx="3596551" cy="59751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latin typeface="Aleo" pitchFamily="2" charset="77"/>
              </a:rPr>
              <a:t>Keep in touch</a:t>
            </a:r>
          </a:p>
        </p:txBody>
      </p:sp>
      <p:sp>
        <p:nvSpPr>
          <p:cNvPr id="32" name="TextBox 31">
            <a:extLst>
              <a:ext uri="{FF2B5EF4-FFF2-40B4-BE49-F238E27FC236}">
                <a16:creationId xmlns:a16="http://schemas.microsoft.com/office/drawing/2014/main" id="{853D093B-C7A2-FA03-D7F1-B316A647AAA2}"/>
              </a:ext>
            </a:extLst>
          </p:cNvPr>
          <p:cNvSpPr txBox="1"/>
          <p:nvPr userDrawn="1"/>
        </p:nvSpPr>
        <p:spPr>
          <a:xfrm>
            <a:off x="575734" y="1894374"/>
            <a:ext cx="3676437" cy="574453"/>
          </a:xfrm>
          <a:prstGeom prst="rect">
            <a:avLst/>
          </a:prstGeom>
          <a:noFill/>
        </p:spPr>
        <p:txBody>
          <a:bodyPr wrap="square" lIns="0" tIns="0" rIns="0" bIns="0" rtlCol="0">
            <a:spAutoFit/>
          </a:bodyPr>
          <a:lstStyle/>
          <a:p>
            <a:r>
              <a:rPr lang="en-GB" sz="3733" b="1">
                <a:latin typeface="Aleo" panose="020F0502020204030203" pitchFamily="34" charset="77"/>
              </a:rPr>
              <a:t>Thank you</a:t>
            </a:r>
          </a:p>
        </p:txBody>
      </p:sp>
      <p:cxnSp>
        <p:nvCxnSpPr>
          <p:cNvPr id="11" name="Straight Connector 10">
            <a:extLst>
              <a:ext uri="{FF2B5EF4-FFF2-40B4-BE49-F238E27FC236}">
                <a16:creationId xmlns:a16="http://schemas.microsoft.com/office/drawing/2014/main" id="{2207174F-CA53-D84B-A4A6-4CC1663EE231}"/>
              </a:ext>
            </a:extLst>
          </p:cNvPr>
          <p:cNvCxnSpPr/>
          <p:nvPr userDrawn="1"/>
        </p:nvCxnSpPr>
        <p:spPr>
          <a:xfrm>
            <a:off x="575734" y="6512373"/>
            <a:ext cx="689044" cy="0"/>
          </a:xfrm>
          <a:prstGeom prst="line">
            <a:avLst/>
          </a:prstGeom>
          <a:ln w="44450"/>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20D3261A-0739-9857-1B00-49B51FC6B44E}"/>
              </a:ext>
            </a:extLst>
          </p:cNvPr>
          <p:cNvSpPr txBox="1"/>
          <p:nvPr userDrawn="1"/>
        </p:nvSpPr>
        <p:spPr>
          <a:xfrm flipH="1">
            <a:off x="7365987" y="4028586"/>
            <a:ext cx="1598616" cy="369332"/>
          </a:xfrm>
          <a:prstGeom prst="rect">
            <a:avLst/>
          </a:prstGeom>
          <a:noFill/>
        </p:spPr>
        <p:txBody>
          <a:bodyPr wrap="square" lIns="0" tIns="0" rIns="0" bIns="0" rtlCol="0">
            <a:spAutoFit/>
          </a:bodyPr>
          <a:lstStyle/>
          <a:p>
            <a:pPr>
              <a:lnSpc>
                <a:spcPct val="100000"/>
              </a:lnSpc>
              <a:spcBef>
                <a:spcPts val="40"/>
              </a:spcBef>
            </a:pPr>
            <a:r>
              <a:rPr lang="en-GB" sz="2400">
                <a:latin typeface="Source Sans Pro" panose="020B0503030403020204" pitchFamily="34" charset="0"/>
                <a:ea typeface="Source Sans Pro" panose="020B0503030403020204" pitchFamily="34" charset="0"/>
              </a:rPr>
              <a:t>@</a:t>
            </a:r>
            <a:r>
              <a:rPr lang="en-GB" sz="2400" err="1">
                <a:latin typeface="Source Sans Pro" panose="020B0503030403020204" pitchFamily="34" charset="0"/>
                <a:ea typeface="Source Sans Pro" panose="020B0503030403020204" pitchFamily="34" charset="0"/>
              </a:rPr>
              <a:t>closer_uk</a:t>
            </a:r>
            <a:endParaRPr lang="en-GB" sz="2400">
              <a:latin typeface="Source Sans Pro" panose="020B0503030403020204" pitchFamily="34" charset="0"/>
              <a:ea typeface="Source Sans Pro" panose="020B0503030403020204" pitchFamily="34" charset="0"/>
            </a:endParaRPr>
          </a:p>
        </p:txBody>
      </p:sp>
      <p:pic>
        <p:nvPicPr>
          <p:cNvPr id="14" name="Graphic 13">
            <a:extLst>
              <a:ext uri="{FF2B5EF4-FFF2-40B4-BE49-F238E27FC236}">
                <a16:creationId xmlns:a16="http://schemas.microsoft.com/office/drawing/2014/main" id="{0D432696-2CC9-865D-5DB9-3EA111E413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42010" y="3984965"/>
            <a:ext cx="461380" cy="461380"/>
          </a:xfrm>
          <a:prstGeom prst="rect">
            <a:avLst/>
          </a:prstGeom>
        </p:spPr>
      </p:pic>
      <p:pic>
        <p:nvPicPr>
          <p:cNvPr id="15" name="Graphic 14">
            <a:extLst>
              <a:ext uri="{FF2B5EF4-FFF2-40B4-BE49-F238E27FC236}">
                <a16:creationId xmlns:a16="http://schemas.microsoft.com/office/drawing/2014/main" id="{A2A35D7B-CDA4-B2F3-FD51-2CAD2976588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757876" y="4606331"/>
            <a:ext cx="437411" cy="437411"/>
          </a:xfrm>
          <a:prstGeom prst="rect">
            <a:avLst/>
          </a:prstGeom>
        </p:spPr>
      </p:pic>
      <p:pic>
        <p:nvPicPr>
          <p:cNvPr id="16" name="Graphic 15">
            <a:extLst>
              <a:ext uri="{FF2B5EF4-FFF2-40B4-BE49-F238E27FC236}">
                <a16:creationId xmlns:a16="http://schemas.microsoft.com/office/drawing/2014/main" id="{115DC5CF-1D51-FC3B-8EEE-634FBD1024A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753877" y="5214886"/>
            <a:ext cx="461380" cy="461380"/>
          </a:xfrm>
          <a:prstGeom prst="rect">
            <a:avLst/>
          </a:prstGeom>
        </p:spPr>
      </p:pic>
      <p:sp>
        <p:nvSpPr>
          <p:cNvPr id="17" name="TextBox 16">
            <a:extLst>
              <a:ext uri="{FF2B5EF4-FFF2-40B4-BE49-F238E27FC236}">
                <a16:creationId xmlns:a16="http://schemas.microsoft.com/office/drawing/2014/main" id="{966E27FC-1747-A44B-0532-2AFB998FB0A0}"/>
              </a:ext>
            </a:extLst>
          </p:cNvPr>
          <p:cNvSpPr txBox="1"/>
          <p:nvPr userDrawn="1"/>
        </p:nvSpPr>
        <p:spPr>
          <a:xfrm flipH="1">
            <a:off x="7365987" y="4637326"/>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18" name="TextBox 17">
            <a:extLst>
              <a:ext uri="{FF2B5EF4-FFF2-40B4-BE49-F238E27FC236}">
                <a16:creationId xmlns:a16="http://schemas.microsoft.com/office/drawing/2014/main" id="{42FC572A-3EAD-3D46-3EE3-8C9C745E3448}"/>
              </a:ext>
            </a:extLst>
          </p:cNvPr>
          <p:cNvSpPr txBox="1"/>
          <p:nvPr userDrawn="1"/>
        </p:nvSpPr>
        <p:spPr>
          <a:xfrm flipH="1">
            <a:off x="7365987" y="5260908"/>
            <a:ext cx="1598616" cy="369332"/>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40"/>
              </a:spcBef>
              <a:spcAft>
                <a:spcPts val="0"/>
              </a:spcAft>
              <a:buClrTx/>
              <a:buSzTx/>
              <a:buFontTx/>
              <a:buNone/>
              <a:tabLst/>
              <a:defRPr/>
            </a:pPr>
            <a:r>
              <a:rPr lang="en-GB" sz="2400">
                <a:latin typeface="Source Sans Pro" panose="020B0503030403020204" pitchFamily="34" charset="0"/>
                <a:ea typeface="Source Sans Pro" panose="020B0503030403020204" pitchFamily="34" charset="0"/>
              </a:rPr>
              <a:t>/closer-</a:t>
            </a:r>
            <a:r>
              <a:rPr lang="en-GB" sz="2400" err="1">
                <a:latin typeface="Source Sans Pro" panose="020B0503030403020204" pitchFamily="34" charset="0"/>
                <a:ea typeface="Source Sans Pro" panose="020B0503030403020204" pitchFamily="34" charset="0"/>
              </a:rPr>
              <a:t>uk</a:t>
            </a:r>
            <a:endParaRPr lang="en-GB" sz="2400">
              <a:latin typeface="Source Sans Pro" panose="020B0503030403020204" pitchFamily="34" charset="0"/>
              <a:ea typeface="Source Sans Pro" panose="020B0503030403020204" pitchFamily="34" charset="0"/>
            </a:endParaRPr>
          </a:p>
        </p:txBody>
      </p:sp>
      <p:sp>
        <p:nvSpPr>
          <p:cNvPr id="50" name="TextBox 8">
            <a:extLst>
              <a:ext uri="{FF2B5EF4-FFF2-40B4-BE49-F238E27FC236}">
                <a16:creationId xmlns:a16="http://schemas.microsoft.com/office/drawing/2014/main" id="{F407F608-411C-63E3-3580-AD9D1781B8C2}"/>
              </a:ext>
            </a:extLst>
          </p:cNvPr>
          <p:cNvSpPr txBox="1">
            <a:spLocks noChangeArrowheads="1"/>
          </p:cNvSpPr>
          <p:nvPr userDrawn="1"/>
        </p:nvSpPr>
        <p:spPr bwMode="auto">
          <a:xfrm>
            <a:off x="7261245" y="2784342"/>
            <a:ext cx="5740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2400" b="0">
                <a:latin typeface="Source Sans Pro" panose="020B0503030403020204" pitchFamily="34" charset="0"/>
              </a:rPr>
              <a:t>discovery.closer.ac.uk</a:t>
            </a:r>
          </a:p>
        </p:txBody>
      </p:sp>
      <p:sp>
        <p:nvSpPr>
          <p:cNvPr id="53" name="TextBox 8">
            <a:extLst>
              <a:ext uri="{FF2B5EF4-FFF2-40B4-BE49-F238E27FC236}">
                <a16:creationId xmlns:a16="http://schemas.microsoft.com/office/drawing/2014/main" id="{8819D9DE-6808-6FCF-5432-96F32D399EBB}"/>
              </a:ext>
            </a:extLst>
          </p:cNvPr>
          <p:cNvSpPr txBox="1">
            <a:spLocks noChangeArrowheads="1"/>
          </p:cNvSpPr>
          <p:nvPr userDrawn="1"/>
        </p:nvSpPr>
        <p:spPr bwMode="auto">
          <a:xfrm>
            <a:off x="7302042" y="3394504"/>
            <a:ext cx="47908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2400" b="0">
                <a:latin typeface="Source Sans Pro" panose="020B0503030403020204" pitchFamily="34" charset="0"/>
              </a:rPr>
              <a:t>closer@ucl.ac.uk</a:t>
            </a:r>
          </a:p>
        </p:txBody>
      </p:sp>
      <p:pic>
        <p:nvPicPr>
          <p:cNvPr id="54" name="Picture 8" descr="Image result for email icon">
            <a:extLst>
              <a:ext uri="{FF2B5EF4-FFF2-40B4-BE49-F238E27FC236}">
                <a16:creationId xmlns:a16="http://schemas.microsoft.com/office/drawing/2014/main" id="{2FA973C7-8991-E41B-44FC-663CA0B3EF90}"/>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l="50790"/>
          <a:stretch>
            <a:fillRect/>
          </a:stretch>
        </p:blipFill>
        <p:spPr bwMode="auto">
          <a:xfrm>
            <a:off x="6753877" y="3373955"/>
            <a:ext cx="453612" cy="461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6">
            <a:extLst>
              <a:ext uri="{FF2B5EF4-FFF2-40B4-BE49-F238E27FC236}">
                <a16:creationId xmlns:a16="http://schemas.microsoft.com/office/drawing/2014/main" id="{5BE2A626-3CFA-FB24-053F-DCEA5BF56538}"/>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l="10541" t="9564" r="10427" b="9055"/>
          <a:stretch/>
        </p:blipFill>
        <p:spPr>
          <a:xfrm flipH="1">
            <a:off x="6742010" y="2766190"/>
            <a:ext cx="485116" cy="499521"/>
          </a:xfrm>
          <a:prstGeom prst="rect">
            <a:avLst/>
          </a:prstGeom>
        </p:spPr>
      </p:pic>
    </p:spTree>
    <p:extLst>
      <p:ext uri="{BB962C8B-B14F-4D97-AF65-F5344CB8AC3E}">
        <p14:creationId xmlns:p14="http://schemas.microsoft.com/office/powerpoint/2010/main" val="360343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22.svg"/><Relationship Id="rId2" Type="http://schemas.openxmlformats.org/officeDocument/2006/relationships/slideLayout" Target="../slideLayouts/slideLayout15.xml"/><Relationship Id="rId16" Type="http://schemas.openxmlformats.org/officeDocument/2006/relationships/image" Target="../media/image21.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2.sv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image" Target="../media/image1.png"/><Relationship Id="rId5" Type="http://schemas.openxmlformats.org/officeDocument/2006/relationships/slideLayout" Target="../slideLayouts/slideLayout38.xml"/><Relationship Id="rId10" Type="http://schemas.openxmlformats.org/officeDocument/2006/relationships/theme" Target="../theme/theme4.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21.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5.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image" Target="../media/image22.svg"/><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theme" Target="../theme/theme6.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5.xml"/><Relationship Id="rId7" Type="http://schemas.openxmlformats.org/officeDocument/2006/relationships/theme" Target="../theme/theme7.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image" Target="../media/image2.svg"/><Relationship Id="rId2" Type="http://schemas.openxmlformats.org/officeDocument/2006/relationships/slideLayout" Target="../slideLayouts/slideLayout80.xml"/><Relationship Id="rId16" Type="http://schemas.openxmlformats.org/officeDocument/2006/relationships/image" Target="../media/image1.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theme" Target="../theme/theme8.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95.xml"/><Relationship Id="rId7" Type="http://schemas.openxmlformats.org/officeDocument/2006/relationships/slideLayout" Target="../slideLayouts/slideLayout9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5" Type="http://schemas.openxmlformats.org/officeDocument/2006/relationships/slideLayout" Target="../slideLayouts/slideLayout97.xml"/><Relationship Id="rId10" Type="http://schemas.openxmlformats.org/officeDocument/2006/relationships/image" Target="../media/image2.svg"/><Relationship Id="rId4" Type="http://schemas.openxmlformats.org/officeDocument/2006/relationships/slideLayout" Target="../slideLayouts/slideLayout96.xml"/><Relationship Id="rId9"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3" Type="http://schemas.openxmlformats.org/officeDocument/2006/relationships/slideLayout" Target="../slideLayouts/slideLayout102.xml"/><Relationship Id="rId21" Type="http://schemas.openxmlformats.org/officeDocument/2006/relationships/image" Target="../media/image22.svg"/><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image" Target="../media/image21.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10" Type="http://schemas.openxmlformats.org/officeDocument/2006/relationships/slideLayout" Target="../slideLayouts/slideLayout109.xml"/><Relationship Id="rId19" Type="http://schemas.openxmlformats.org/officeDocument/2006/relationships/theme" Target="../theme/theme10.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2" Type="http://schemas.openxmlformats.org/officeDocument/2006/relationships/slideLayout" Target="../slideLayouts/slideLayout119.xml"/><Relationship Id="rId16" Type="http://schemas.openxmlformats.org/officeDocument/2006/relationships/theme" Target="../theme/theme11.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slideLayout" Target="../slideLayouts/slideLayout13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35.xml"/><Relationship Id="rId7" Type="http://schemas.openxmlformats.org/officeDocument/2006/relationships/theme" Target="../theme/theme12.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5" Type="http://schemas.openxmlformats.org/officeDocument/2006/relationships/slideLayout" Target="../slideLayouts/slideLayout137.xml"/><Relationship Id="rId4" Type="http://schemas.openxmlformats.org/officeDocument/2006/relationships/slideLayout" Target="../slideLayouts/slideLayout13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slideLayout" Target="../slideLayouts/slideLayout151.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slideLayout" Target="../slideLayouts/slideLayout150.xml"/><Relationship Id="rId17" Type="http://schemas.openxmlformats.org/officeDocument/2006/relationships/image" Target="../media/image2.svg"/><Relationship Id="rId2" Type="http://schemas.openxmlformats.org/officeDocument/2006/relationships/slideLayout" Target="../slideLayouts/slideLayout140.xml"/><Relationship Id="rId16" Type="http://schemas.openxmlformats.org/officeDocument/2006/relationships/image" Target="../media/image1.png"/><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5" Type="http://schemas.openxmlformats.org/officeDocument/2006/relationships/theme" Target="../theme/theme1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5733" y="4591940"/>
            <a:ext cx="6625523" cy="1044744"/>
          </a:xfrm>
          <a:prstGeom prst="rect">
            <a:avLst/>
          </a:prstGeom>
        </p:spPr>
        <p:txBody>
          <a:bodyPr vert="horz" lIns="0" tIns="0" rIns="0" bIns="0" rtlCol="0">
            <a:noAutofit/>
          </a:bodyPr>
          <a:lstStyle/>
          <a:p>
            <a:pPr lvl="0"/>
            <a:r>
              <a:rPr lang="en-GB"/>
              <a:t>Click to edit Master Subheading styles</a:t>
            </a:r>
          </a:p>
        </p:txBody>
      </p:sp>
      <p:sp>
        <p:nvSpPr>
          <p:cNvPr id="2" name="Title Placeholder 1"/>
          <p:cNvSpPr>
            <a:spLocks noGrp="1"/>
          </p:cNvSpPr>
          <p:nvPr>
            <p:ph type="title"/>
          </p:nvPr>
        </p:nvSpPr>
        <p:spPr>
          <a:xfrm>
            <a:off x="575733" y="1930045"/>
            <a:ext cx="6625523" cy="2160543"/>
          </a:xfrm>
          <a:prstGeom prst="rect">
            <a:avLst/>
          </a:prstGeom>
        </p:spPr>
        <p:txBody>
          <a:bodyPr vert="horz" lIns="0" tIns="45720" rIns="0" bIns="0" rtlCol="0" anchor="ctr">
            <a:noAutofit/>
          </a:bodyPr>
          <a:lstStyle/>
          <a:p>
            <a:r>
              <a:rPr lang="en-US"/>
              <a:t>Click to edit Master title style</a:t>
            </a:r>
          </a:p>
        </p:txBody>
      </p:sp>
      <p:pic>
        <p:nvPicPr>
          <p:cNvPr id="6" name="Graphic 5">
            <a:extLst>
              <a:ext uri="{FF2B5EF4-FFF2-40B4-BE49-F238E27FC236}">
                <a16:creationId xmlns:a16="http://schemas.microsoft.com/office/drawing/2014/main" id="{A18A1ABB-3927-C955-6518-2356060FD4E9}"/>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75734" y="146081"/>
            <a:ext cx="2933740" cy="1380583"/>
          </a:xfrm>
          <a:prstGeom prst="rect">
            <a:avLst/>
          </a:prstGeom>
        </p:spPr>
      </p:pic>
    </p:spTree>
    <p:extLst>
      <p:ext uri="{BB962C8B-B14F-4D97-AF65-F5344CB8AC3E}">
        <p14:creationId xmlns:p14="http://schemas.microsoft.com/office/powerpoint/2010/main" val="259461471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00" r:id="rId10"/>
    <p:sldLayoutId id="2147483655" r:id="rId11"/>
    <p:sldLayoutId id="2147483861" r:id="rId12"/>
    <p:sldLayoutId id="2147483864" r:id="rId13"/>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609585" rtl="0" eaLnBrk="1" latinLnBrk="0" hangingPunct="1">
        <a:spcBef>
          <a:spcPct val="0"/>
        </a:spcBef>
        <a:buNone/>
        <a:defRPr sz="4267"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accent1"/>
        </a:buClr>
        <a:buFont typeface="Arial"/>
        <a:buNone/>
        <a:defRPr sz="2400" kern="1200">
          <a:solidFill>
            <a:schemeClr val="tx1"/>
          </a:solidFill>
          <a:latin typeface="Source Sans Pro" panose="020B0503030403020204" pitchFamily="34" charset="0"/>
          <a:ea typeface="Source Sans Pro" panose="020B0503030403020204" pitchFamily="34" charset="0"/>
          <a:cs typeface="Arial"/>
        </a:defRPr>
      </a:lvl1pPr>
      <a:lvl2pPr marL="609585" indent="0" algn="l" defTabSz="609585" rtl="0" eaLnBrk="1" latinLnBrk="0" hangingPunct="1">
        <a:spcBef>
          <a:spcPct val="20000"/>
        </a:spcBef>
        <a:buClr>
          <a:schemeClr val="accent1"/>
        </a:buClr>
        <a:buFont typeface="Arial"/>
        <a:buNone/>
        <a:defRPr sz="2400" kern="1200">
          <a:solidFill>
            <a:schemeClr val="tx1"/>
          </a:solidFill>
          <a:latin typeface="Source Sans Pro" panose="020B0503030403020204" pitchFamily="34" charset="0"/>
          <a:ea typeface="Source Sans Pro" panose="020B0503030403020204" pitchFamily="34" charset="0"/>
          <a:cs typeface="Arial"/>
        </a:defRPr>
      </a:lvl2pPr>
      <a:lvl3pPr marL="1219170"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3pPr>
      <a:lvl4pPr marL="1828754"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4pPr>
      <a:lvl5pPr marL="2438339"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5734" y="1411819"/>
            <a:ext cx="11040533" cy="422486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75734" y="596901"/>
            <a:ext cx="11040533" cy="507556"/>
          </a:xfrm>
          <a:prstGeom prst="rect">
            <a:avLst/>
          </a:prstGeom>
        </p:spPr>
        <p:txBody>
          <a:bodyPr vert="horz" lIns="0" tIns="45720" rIns="0" bIns="0" rtlCol="0" anchor="ctr">
            <a:noAutofit/>
          </a:bodyPr>
          <a:lstStyle/>
          <a:p>
            <a:r>
              <a:rPr lang="en-US"/>
              <a:t>Click to edit Master title style</a:t>
            </a:r>
          </a:p>
        </p:txBody>
      </p:sp>
      <p:pic>
        <p:nvPicPr>
          <p:cNvPr id="8" name="Graphic 7">
            <a:extLst>
              <a:ext uri="{FF2B5EF4-FFF2-40B4-BE49-F238E27FC236}">
                <a16:creationId xmlns:a16="http://schemas.microsoft.com/office/drawing/2014/main" id="{B870630F-A94D-22AD-BDDF-99C11091C8E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982683" y="5921881"/>
            <a:ext cx="5054147" cy="1138681"/>
          </a:xfrm>
          <a:prstGeom prst="rect">
            <a:avLst/>
          </a:prstGeom>
        </p:spPr>
      </p:pic>
      <p:sp>
        <p:nvSpPr>
          <p:cNvPr id="4" name="Footer Placeholder 3">
            <a:extLst>
              <a:ext uri="{FF2B5EF4-FFF2-40B4-BE49-F238E27FC236}">
                <a16:creationId xmlns:a16="http://schemas.microsoft.com/office/drawing/2014/main" id="{7E3331EF-B87C-7297-C321-02C1BD6E6D0E}"/>
              </a:ext>
            </a:extLst>
          </p:cNvPr>
          <p:cNvSpPr>
            <a:spLocks noGrp="1"/>
          </p:cNvSpPr>
          <p:nvPr>
            <p:ph type="ftr" sz="quarter" idx="3"/>
          </p:nvPr>
        </p:nvSpPr>
        <p:spPr>
          <a:xfrm>
            <a:off x="575732" y="6125037"/>
            <a:ext cx="6249509" cy="278611"/>
          </a:xfrm>
          <a:prstGeom prst="rect">
            <a:avLst/>
          </a:prstGeom>
        </p:spPr>
        <p:txBody>
          <a:bodyPr vert="horz" wrap="none" lIns="0" tIns="0" rIns="0" bIns="0" rtlCol="0" anchor="ctr"/>
          <a:lstStyle>
            <a:lvl1pPr algn="l">
              <a:defRPr sz="1600">
                <a:solidFill>
                  <a:schemeClr val="tx1"/>
                </a:solidFill>
                <a:latin typeface="Source Sans Pro" panose="020B0503030403020204" pitchFamily="34" charset="0"/>
                <a:ea typeface="Source Sans Pro" panose="020B0503030403020204" pitchFamily="34" charset="0"/>
              </a:defRPr>
            </a:lvl1pPr>
          </a:lstStyle>
          <a:p>
            <a:r>
              <a:rPr lang="en-GB"/>
              <a:t>Add footer via 'Header and Footer'...</a:t>
            </a:r>
          </a:p>
        </p:txBody>
      </p:sp>
    </p:spTree>
    <p:extLst>
      <p:ext uri="{BB962C8B-B14F-4D97-AF65-F5344CB8AC3E}">
        <p14:creationId xmlns:p14="http://schemas.microsoft.com/office/powerpoint/2010/main" val="78872678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Lst>
  <p:hf sldNum="0" hdr="0" dt="0"/>
  <p:txStyles>
    <p:titleStyle>
      <a:lvl1pPr algn="l" defTabSz="609585" rtl="0" eaLnBrk="1" latinLnBrk="0" hangingPunct="1">
        <a:spcBef>
          <a:spcPct val="0"/>
        </a:spcBef>
        <a:buNone/>
        <a:defRPr sz="3200" b="1" kern="1200">
          <a:solidFill>
            <a:schemeClr val="tx1"/>
          </a:solidFill>
          <a:latin typeface="Aleo" panose="020F0502020204030203" pitchFamily="34" charset="77"/>
          <a:ea typeface="+mj-ea"/>
          <a:cs typeface="Arial"/>
        </a:defRPr>
      </a:lvl1pPr>
    </p:titleStyle>
    <p:bodyStyle>
      <a:lvl1pPr marL="457189" indent="-457189" algn="l" defTabSz="609585" rtl="0" eaLnBrk="1" latinLnBrk="0" hangingPunct="1">
        <a:spcBef>
          <a:spcPct val="20000"/>
        </a:spcBef>
        <a:buClr>
          <a:schemeClr val="accent1"/>
        </a:buClr>
        <a:buFont typeface="Arial"/>
        <a:buChar char="•"/>
        <a:defRPr sz="2400" kern="1200">
          <a:solidFill>
            <a:schemeClr val="tx1"/>
          </a:solidFill>
          <a:latin typeface="Source Sans Pro" panose="020B0503030403020204" pitchFamily="34" charset="0"/>
          <a:ea typeface="Source Sans Pro" panose="020B0503030403020204" pitchFamily="34" charset="0"/>
          <a:cs typeface="Arial"/>
        </a:defRPr>
      </a:lvl1pPr>
      <a:lvl2pPr marL="990575" indent="-380990" algn="l" defTabSz="609585" rtl="0" eaLnBrk="1" latinLnBrk="0" hangingPunct="1">
        <a:spcBef>
          <a:spcPct val="20000"/>
        </a:spcBef>
        <a:buClr>
          <a:schemeClr val="accent1"/>
        </a:buClr>
        <a:buFont typeface="Arial"/>
        <a:buChar char="–"/>
        <a:defRPr sz="2400" kern="1200">
          <a:solidFill>
            <a:schemeClr val="tx1"/>
          </a:solidFill>
          <a:latin typeface="Source Sans Pro" panose="020B0503030403020204" pitchFamily="34" charset="0"/>
          <a:ea typeface="Source Sans Pro" panose="020B0503030403020204" pitchFamily="34" charset="0"/>
          <a:cs typeface="Arial"/>
        </a:defRPr>
      </a:lvl2pPr>
      <a:lvl3pPr marL="1523962"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3pPr>
      <a:lvl4pPr marL="2133547"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4pPr>
      <a:lvl5pPr marL="2743131"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guide id="6" orient="horz" pos="66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5733" y="4210305"/>
            <a:ext cx="5520267" cy="1426380"/>
          </a:xfrm>
          <a:prstGeom prst="rect">
            <a:avLst/>
          </a:prstGeom>
        </p:spPr>
        <p:txBody>
          <a:bodyPr vert="horz" lIns="0" tIns="0" rIns="0" bIns="0" rtlCol="0">
            <a:noAutofit/>
          </a:bodyPr>
          <a:lstStyle/>
          <a:p>
            <a:pPr lvl="0"/>
            <a:r>
              <a:rPr lang="en-GB"/>
              <a:t>Click to edit Master subtitle styles</a:t>
            </a:r>
          </a:p>
        </p:txBody>
      </p:sp>
      <p:sp>
        <p:nvSpPr>
          <p:cNvPr id="2" name="Title Placeholder 1"/>
          <p:cNvSpPr>
            <a:spLocks noGrp="1"/>
          </p:cNvSpPr>
          <p:nvPr>
            <p:ph type="title"/>
          </p:nvPr>
        </p:nvSpPr>
        <p:spPr>
          <a:xfrm>
            <a:off x="575733" y="596901"/>
            <a:ext cx="6497091" cy="2983115"/>
          </a:xfrm>
          <a:prstGeom prst="rect">
            <a:avLst/>
          </a:prstGeom>
        </p:spPr>
        <p:txBody>
          <a:bodyPr vert="horz" lIns="0" tIns="45720" rIns="0" bIns="0" rtlCol="0" anchor="t" anchorCtr="0">
            <a:noAutofit/>
          </a:bodyPr>
          <a:lstStyle/>
          <a:p>
            <a:r>
              <a:rPr lang="en-GB"/>
              <a:t>Click to edit Master divider title style</a:t>
            </a:r>
            <a:endParaRPr lang="en-US"/>
          </a:p>
        </p:txBody>
      </p:sp>
      <p:sp>
        <p:nvSpPr>
          <p:cNvPr id="7" name="Freeform 6">
            <a:extLst>
              <a:ext uri="{FF2B5EF4-FFF2-40B4-BE49-F238E27FC236}">
                <a16:creationId xmlns:a16="http://schemas.microsoft.com/office/drawing/2014/main" id="{DCED615F-F677-E28D-978F-E3BDFC1428A9}"/>
              </a:ext>
            </a:extLst>
          </p:cNvPr>
          <p:cNvSpPr/>
          <p:nvPr/>
        </p:nvSpPr>
        <p:spPr>
          <a:xfrm>
            <a:off x="10640657" y="447843"/>
            <a:ext cx="289724" cy="284296"/>
          </a:xfrm>
          <a:custGeom>
            <a:avLst/>
            <a:gdLst>
              <a:gd name="connsiteX0" fmla="*/ 108460 w 216919"/>
              <a:gd name="connsiteY0" fmla="*/ 0 h 216888"/>
              <a:gd name="connsiteX1" fmla="*/ 216919 w 216919"/>
              <a:gd name="connsiteY1" fmla="*/ 108444 h 216888"/>
              <a:gd name="connsiteX2" fmla="*/ 108460 w 216919"/>
              <a:gd name="connsiteY2" fmla="*/ 216888 h 216888"/>
              <a:gd name="connsiteX3" fmla="*/ 0 w 216919"/>
              <a:gd name="connsiteY3" fmla="*/ 108444 h 216888"/>
              <a:gd name="connsiteX4" fmla="*/ 108460 w 216919"/>
              <a:gd name="connsiteY4" fmla="*/ 0 h 216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919" h="216888">
                <a:moveTo>
                  <a:pt x="108460" y="0"/>
                </a:moveTo>
                <a:cubicBezTo>
                  <a:pt x="168398" y="0"/>
                  <a:pt x="216919" y="48514"/>
                  <a:pt x="216919" y="108444"/>
                </a:cubicBezTo>
                <a:cubicBezTo>
                  <a:pt x="216919" y="168374"/>
                  <a:pt x="168398" y="216888"/>
                  <a:pt x="108460" y="216888"/>
                </a:cubicBezTo>
                <a:cubicBezTo>
                  <a:pt x="48522" y="216888"/>
                  <a:pt x="0" y="168374"/>
                  <a:pt x="0" y="108444"/>
                </a:cubicBezTo>
                <a:cubicBezTo>
                  <a:pt x="0" y="48514"/>
                  <a:pt x="48522" y="0"/>
                  <a:pt x="108460"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9EE4433C-B420-9DFB-0100-96E8E512A874}"/>
              </a:ext>
            </a:extLst>
          </p:cNvPr>
          <p:cNvSpPr/>
          <p:nvPr/>
        </p:nvSpPr>
        <p:spPr>
          <a:xfrm>
            <a:off x="11005274" y="5827920"/>
            <a:ext cx="289724" cy="284296"/>
          </a:xfrm>
          <a:custGeom>
            <a:avLst/>
            <a:gdLst>
              <a:gd name="connsiteX0" fmla="*/ 108460 w 216919"/>
              <a:gd name="connsiteY0" fmla="*/ 0 h 216888"/>
              <a:gd name="connsiteX1" fmla="*/ 216920 w 216919"/>
              <a:gd name="connsiteY1" fmla="*/ 108444 h 216888"/>
              <a:gd name="connsiteX2" fmla="*/ 108460 w 216919"/>
              <a:gd name="connsiteY2" fmla="*/ 216889 h 216888"/>
              <a:gd name="connsiteX3" fmla="*/ 0 w 216919"/>
              <a:gd name="connsiteY3" fmla="*/ 108444 h 216888"/>
              <a:gd name="connsiteX4" fmla="*/ 108460 w 216919"/>
              <a:gd name="connsiteY4" fmla="*/ 0 h 216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919" h="216888">
                <a:moveTo>
                  <a:pt x="108460" y="0"/>
                </a:moveTo>
                <a:cubicBezTo>
                  <a:pt x="168398" y="0"/>
                  <a:pt x="216920" y="48515"/>
                  <a:pt x="216920" y="108444"/>
                </a:cubicBezTo>
                <a:cubicBezTo>
                  <a:pt x="216920" y="168374"/>
                  <a:pt x="168398" y="216889"/>
                  <a:pt x="108460" y="216889"/>
                </a:cubicBezTo>
                <a:cubicBezTo>
                  <a:pt x="48521" y="216889"/>
                  <a:pt x="0" y="168374"/>
                  <a:pt x="0" y="108444"/>
                </a:cubicBezTo>
                <a:cubicBezTo>
                  <a:pt x="0" y="48515"/>
                  <a:pt x="48521" y="0"/>
                  <a:pt x="108460"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10" name="Freeform 9">
            <a:extLst>
              <a:ext uri="{FF2B5EF4-FFF2-40B4-BE49-F238E27FC236}">
                <a16:creationId xmlns:a16="http://schemas.microsoft.com/office/drawing/2014/main" id="{E5D4C78D-417C-A684-24A7-3F178CFE9EDD}"/>
              </a:ext>
            </a:extLst>
          </p:cNvPr>
          <p:cNvSpPr/>
          <p:nvPr/>
        </p:nvSpPr>
        <p:spPr>
          <a:xfrm>
            <a:off x="11196517" y="1034517"/>
            <a:ext cx="721768" cy="708247"/>
          </a:xfrm>
          <a:custGeom>
            <a:avLst/>
            <a:gdLst>
              <a:gd name="connsiteX0" fmla="*/ 270198 w 540395"/>
              <a:gd name="connsiteY0" fmla="*/ 540318 h 540318"/>
              <a:gd name="connsiteX1" fmla="*/ 0 w 540395"/>
              <a:gd name="connsiteY1" fmla="*/ 270159 h 540318"/>
              <a:gd name="connsiteX2" fmla="*/ 270198 w 540395"/>
              <a:gd name="connsiteY2" fmla="*/ 0 h 540318"/>
              <a:gd name="connsiteX3" fmla="*/ 540396 w 540395"/>
              <a:gd name="connsiteY3" fmla="*/ 270159 h 540318"/>
              <a:gd name="connsiteX4" fmla="*/ 270198 w 540395"/>
              <a:gd name="connsiteY4" fmla="*/ 540318 h 540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395" h="540318">
                <a:moveTo>
                  <a:pt x="270198" y="540318"/>
                </a:moveTo>
                <a:cubicBezTo>
                  <a:pt x="120828" y="540318"/>
                  <a:pt x="0" y="419508"/>
                  <a:pt x="0" y="270159"/>
                </a:cubicBezTo>
                <a:cubicBezTo>
                  <a:pt x="0" y="120811"/>
                  <a:pt x="120828" y="0"/>
                  <a:pt x="270198" y="0"/>
                </a:cubicBezTo>
                <a:cubicBezTo>
                  <a:pt x="419568" y="0"/>
                  <a:pt x="540396" y="120811"/>
                  <a:pt x="540396" y="270159"/>
                </a:cubicBezTo>
                <a:cubicBezTo>
                  <a:pt x="540396" y="419508"/>
                  <a:pt x="419568" y="540318"/>
                  <a:pt x="270198" y="540318"/>
                </a:cubicBezTo>
              </a:path>
            </a:pathLst>
          </a:custGeom>
          <a:solidFill>
            <a:srgbClr val="FFFFFF">
              <a:alpha val="20000"/>
            </a:srgbClr>
          </a:solidFill>
          <a:ln w="9509" cap="flat">
            <a:noFill/>
            <a:prstDash val="solid"/>
            <a:miter/>
          </a:ln>
        </p:spPr>
        <p:txBody>
          <a:bodyPr rtlCol="0" anchor="ctr"/>
          <a:lstStyle/>
          <a:p>
            <a:endParaRPr lang="en-GB" sz="2400"/>
          </a:p>
        </p:txBody>
      </p:sp>
      <p:sp>
        <p:nvSpPr>
          <p:cNvPr id="11" name="Freeform 10">
            <a:extLst>
              <a:ext uri="{FF2B5EF4-FFF2-40B4-BE49-F238E27FC236}">
                <a16:creationId xmlns:a16="http://schemas.microsoft.com/office/drawing/2014/main" id="{4E48DB37-8286-29A3-9816-A1513E91BA98}"/>
              </a:ext>
            </a:extLst>
          </p:cNvPr>
          <p:cNvSpPr/>
          <p:nvPr/>
        </p:nvSpPr>
        <p:spPr>
          <a:xfrm>
            <a:off x="9750438" y="3025838"/>
            <a:ext cx="1611273" cy="1581087"/>
          </a:xfrm>
          <a:custGeom>
            <a:avLst/>
            <a:gdLst>
              <a:gd name="connsiteX0" fmla="*/ 603188 w 1206376"/>
              <a:gd name="connsiteY0" fmla="*/ 1206204 h 1206203"/>
              <a:gd name="connsiteX1" fmla="*/ 0 w 1206376"/>
              <a:gd name="connsiteY1" fmla="*/ 603102 h 1206203"/>
              <a:gd name="connsiteX2" fmla="*/ 603188 w 1206376"/>
              <a:gd name="connsiteY2" fmla="*/ 0 h 1206203"/>
              <a:gd name="connsiteX3" fmla="*/ 1206377 w 1206376"/>
              <a:gd name="connsiteY3" fmla="*/ 603102 h 1206203"/>
              <a:gd name="connsiteX4" fmla="*/ 603188 w 1206376"/>
              <a:gd name="connsiteY4" fmla="*/ 1206204 h 1206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376" h="1206203">
                <a:moveTo>
                  <a:pt x="603188" y="1206204"/>
                </a:moveTo>
                <a:cubicBezTo>
                  <a:pt x="270198" y="1206204"/>
                  <a:pt x="0" y="936044"/>
                  <a:pt x="0" y="603102"/>
                </a:cubicBezTo>
                <a:cubicBezTo>
                  <a:pt x="0" y="270159"/>
                  <a:pt x="270198" y="0"/>
                  <a:pt x="603188" y="0"/>
                </a:cubicBezTo>
                <a:cubicBezTo>
                  <a:pt x="936179" y="0"/>
                  <a:pt x="1206377" y="270159"/>
                  <a:pt x="1206377" y="603102"/>
                </a:cubicBezTo>
                <a:cubicBezTo>
                  <a:pt x="1206377" y="936044"/>
                  <a:pt x="936179" y="1206204"/>
                  <a:pt x="603188" y="1206204"/>
                </a:cubicBezTo>
              </a:path>
            </a:pathLst>
          </a:custGeom>
          <a:solidFill>
            <a:srgbClr val="FFFFFF">
              <a:alpha val="20000"/>
            </a:srgbClr>
          </a:solidFill>
          <a:ln w="9509" cap="flat">
            <a:noFill/>
            <a:prstDash val="solid"/>
            <a:miter/>
          </a:ln>
        </p:spPr>
        <p:txBody>
          <a:bodyPr rtlCol="0" anchor="ctr"/>
          <a:lstStyle/>
          <a:p>
            <a:endParaRPr lang="en-GB" sz="2400"/>
          </a:p>
        </p:txBody>
      </p:sp>
      <p:sp>
        <p:nvSpPr>
          <p:cNvPr id="12" name="Freeform 11">
            <a:extLst>
              <a:ext uri="{FF2B5EF4-FFF2-40B4-BE49-F238E27FC236}">
                <a16:creationId xmlns:a16="http://schemas.microsoft.com/office/drawing/2014/main" id="{B614AAB6-631C-56DA-E434-97D3023DA418}"/>
              </a:ext>
            </a:extLst>
          </p:cNvPr>
          <p:cNvSpPr/>
          <p:nvPr/>
        </p:nvSpPr>
        <p:spPr>
          <a:xfrm>
            <a:off x="8327229" y="5766555"/>
            <a:ext cx="881880" cy="865357"/>
          </a:xfrm>
          <a:custGeom>
            <a:avLst/>
            <a:gdLst>
              <a:gd name="connsiteX0" fmla="*/ 330136 w 660272"/>
              <a:gd name="connsiteY0" fmla="*/ 0 h 660177"/>
              <a:gd name="connsiteX1" fmla="*/ 660273 w 660272"/>
              <a:gd name="connsiteY1" fmla="*/ 330089 h 660177"/>
              <a:gd name="connsiteX2" fmla="*/ 330136 w 660272"/>
              <a:gd name="connsiteY2" fmla="*/ 660177 h 660177"/>
              <a:gd name="connsiteX3" fmla="*/ 0 w 660272"/>
              <a:gd name="connsiteY3" fmla="*/ 330089 h 660177"/>
              <a:gd name="connsiteX4" fmla="*/ 330136 w 660272"/>
              <a:gd name="connsiteY4" fmla="*/ 0 h 660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272" h="660177">
                <a:moveTo>
                  <a:pt x="330136" y="0"/>
                </a:moveTo>
                <a:cubicBezTo>
                  <a:pt x="511854" y="0"/>
                  <a:pt x="660273" y="147446"/>
                  <a:pt x="660273" y="330089"/>
                </a:cubicBezTo>
                <a:cubicBezTo>
                  <a:pt x="660273" y="512732"/>
                  <a:pt x="512805" y="660177"/>
                  <a:pt x="330136" y="660177"/>
                </a:cubicBezTo>
                <a:cubicBezTo>
                  <a:pt x="147467" y="660177"/>
                  <a:pt x="0" y="512732"/>
                  <a:pt x="0" y="330089"/>
                </a:cubicBezTo>
                <a:cubicBezTo>
                  <a:pt x="0" y="147446"/>
                  <a:pt x="148419" y="0"/>
                  <a:pt x="330136"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13" name="Freeform 12">
            <a:extLst>
              <a:ext uri="{FF2B5EF4-FFF2-40B4-BE49-F238E27FC236}">
                <a16:creationId xmlns:a16="http://schemas.microsoft.com/office/drawing/2014/main" id="{DD6DDE9B-F5FE-0F5A-2C94-96BA14FAC3B8}"/>
              </a:ext>
            </a:extLst>
          </p:cNvPr>
          <p:cNvSpPr/>
          <p:nvPr/>
        </p:nvSpPr>
        <p:spPr>
          <a:xfrm>
            <a:off x="11495138" y="4457295"/>
            <a:ext cx="432044" cy="423949"/>
          </a:xfrm>
          <a:custGeom>
            <a:avLst/>
            <a:gdLst>
              <a:gd name="connsiteX0" fmla="*/ 161738 w 323476"/>
              <a:gd name="connsiteY0" fmla="*/ 323430 h 323429"/>
              <a:gd name="connsiteX1" fmla="*/ 323476 w 323476"/>
              <a:gd name="connsiteY1" fmla="*/ 161715 h 323429"/>
              <a:gd name="connsiteX2" fmla="*/ 161738 w 323476"/>
              <a:gd name="connsiteY2" fmla="*/ 0 h 323429"/>
              <a:gd name="connsiteX3" fmla="*/ 0 w 323476"/>
              <a:gd name="connsiteY3" fmla="*/ 161715 h 323429"/>
              <a:gd name="connsiteX4" fmla="*/ 161738 w 323476"/>
              <a:gd name="connsiteY4" fmla="*/ 323430 h 323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476" h="323429">
                <a:moveTo>
                  <a:pt x="161738" y="323430"/>
                </a:moveTo>
                <a:cubicBezTo>
                  <a:pt x="251170" y="323430"/>
                  <a:pt x="323476" y="251134"/>
                  <a:pt x="323476" y="161715"/>
                </a:cubicBezTo>
                <a:cubicBezTo>
                  <a:pt x="323476" y="72296"/>
                  <a:pt x="251170" y="0"/>
                  <a:pt x="161738" y="0"/>
                </a:cubicBezTo>
                <a:cubicBezTo>
                  <a:pt x="72307" y="0"/>
                  <a:pt x="0" y="72296"/>
                  <a:pt x="0" y="161715"/>
                </a:cubicBezTo>
                <a:cubicBezTo>
                  <a:pt x="952" y="251134"/>
                  <a:pt x="73258" y="323430"/>
                  <a:pt x="161738" y="323430"/>
                </a:cubicBezTo>
              </a:path>
            </a:pathLst>
          </a:custGeom>
          <a:solidFill>
            <a:srgbClr val="FFFFFF">
              <a:alpha val="20000"/>
            </a:srgbClr>
          </a:solidFill>
          <a:ln w="9509" cap="flat">
            <a:noFill/>
            <a:prstDash val="solid"/>
            <a:miter/>
          </a:ln>
        </p:spPr>
        <p:txBody>
          <a:bodyPr rtlCol="0" anchor="ctr"/>
          <a:lstStyle/>
          <a:p>
            <a:endParaRPr lang="en-GB" sz="2400"/>
          </a:p>
        </p:txBody>
      </p:sp>
      <p:sp>
        <p:nvSpPr>
          <p:cNvPr id="14" name="Freeform 13">
            <a:extLst>
              <a:ext uri="{FF2B5EF4-FFF2-40B4-BE49-F238E27FC236}">
                <a16:creationId xmlns:a16="http://schemas.microsoft.com/office/drawing/2014/main" id="{A7B134BF-AEA7-634C-60A4-A5E2F01A8E28}"/>
              </a:ext>
            </a:extLst>
          </p:cNvPr>
          <p:cNvSpPr/>
          <p:nvPr/>
        </p:nvSpPr>
        <p:spPr>
          <a:xfrm>
            <a:off x="6817833" y="4713486"/>
            <a:ext cx="1219892" cy="1197037"/>
          </a:xfrm>
          <a:custGeom>
            <a:avLst/>
            <a:gdLst>
              <a:gd name="connsiteX0" fmla="*/ 456673 w 913345"/>
              <a:gd name="connsiteY0" fmla="*/ 0 h 913214"/>
              <a:gd name="connsiteX1" fmla="*/ 913345 w 913345"/>
              <a:gd name="connsiteY1" fmla="*/ 456607 h 913214"/>
              <a:gd name="connsiteX2" fmla="*/ 456673 w 913345"/>
              <a:gd name="connsiteY2" fmla="*/ 913214 h 913214"/>
              <a:gd name="connsiteX3" fmla="*/ 0 w 913345"/>
              <a:gd name="connsiteY3" fmla="*/ 456607 h 913214"/>
              <a:gd name="connsiteX4" fmla="*/ 456673 w 913345"/>
              <a:gd name="connsiteY4" fmla="*/ 0 h 913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345" h="913214">
                <a:moveTo>
                  <a:pt x="456673" y="0"/>
                </a:moveTo>
                <a:cubicBezTo>
                  <a:pt x="708794" y="0"/>
                  <a:pt x="913345" y="204522"/>
                  <a:pt x="913345" y="456607"/>
                </a:cubicBezTo>
                <a:cubicBezTo>
                  <a:pt x="913345" y="708692"/>
                  <a:pt x="708794" y="913214"/>
                  <a:pt x="456673" y="913214"/>
                </a:cubicBezTo>
                <a:cubicBezTo>
                  <a:pt x="204551" y="913214"/>
                  <a:pt x="0" y="708692"/>
                  <a:pt x="0" y="456607"/>
                </a:cubicBezTo>
                <a:cubicBezTo>
                  <a:pt x="0" y="204522"/>
                  <a:pt x="204551" y="0"/>
                  <a:pt x="456673"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15" name="Freeform 14">
            <a:extLst>
              <a:ext uri="{FF2B5EF4-FFF2-40B4-BE49-F238E27FC236}">
                <a16:creationId xmlns:a16="http://schemas.microsoft.com/office/drawing/2014/main" id="{8EAA4548-5DAC-128B-2123-53781C2B4A84}"/>
              </a:ext>
            </a:extLst>
          </p:cNvPr>
          <p:cNvSpPr/>
          <p:nvPr/>
        </p:nvSpPr>
        <p:spPr>
          <a:xfrm>
            <a:off x="8033186" y="4474752"/>
            <a:ext cx="355801" cy="349136"/>
          </a:xfrm>
          <a:custGeom>
            <a:avLst/>
            <a:gdLst>
              <a:gd name="connsiteX0" fmla="*/ 133196 w 266392"/>
              <a:gd name="connsiteY0" fmla="*/ 266354 h 266354"/>
              <a:gd name="connsiteX1" fmla="*/ 0 w 266392"/>
              <a:gd name="connsiteY1" fmla="*/ 133177 h 266354"/>
              <a:gd name="connsiteX2" fmla="*/ 133196 w 266392"/>
              <a:gd name="connsiteY2" fmla="*/ 0 h 266354"/>
              <a:gd name="connsiteX3" fmla="*/ 266393 w 266392"/>
              <a:gd name="connsiteY3" fmla="*/ 133177 h 266354"/>
              <a:gd name="connsiteX4" fmla="*/ 133196 w 266392"/>
              <a:gd name="connsiteY4" fmla="*/ 266354 h 266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392" h="266354">
                <a:moveTo>
                  <a:pt x="133196" y="266354"/>
                </a:moveTo>
                <a:cubicBezTo>
                  <a:pt x="59938" y="266354"/>
                  <a:pt x="0" y="206424"/>
                  <a:pt x="0" y="133177"/>
                </a:cubicBezTo>
                <a:cubicBezTo>
                  <a:pt x="0" y="59930"/>
                  <a:pt x="59938" y="0"/>
                  <a:pt x="133196" y="0"/>
                </a:cubicBezTo>
                <a:cubicBezTo>
                  <a:pt x="207406" y="0"/>
                  <a:pt x="266393" y="59930"/>
                  <a:pt x="266393" y="133177"/>
                </a:cubicBezTo>
                <a:cubicBezTo>
                  <a:pt x="266393" y="206424"/>
                  <a:pt x="207406" y="266354"/>
                  <a:pt x="133196" y="266354"/>
                </a:cubicBezTo>
              </a:path>
            </a:pathLst>
          </a:custGeom>
          <a:solidFill>
            <a:srgbClr val="FFFFFF">
              <a:alpha val="20000"/>
            </a:srgbClr>
          </a:solidFill>
          <a:ln w="9509" cap="flat">
            <a:noFill/>
            <a:prstDash val="solid"/>
            <a:miter/>
          </a:ln>
        </p:spPr>
        <p:txBody>
          <a:bodyPr rtlCol="0" anchor="ctr"/>
          <a:lstStyle/>
          <a:p>
            <a:endParaRPr lang="en-GB" sz="2400"/>
          </a:p>
        </p:txBody>
      </p:sp>
      <p:sp>
        <p:nvSpPr>
          <p:cNvPr id="16" name="Freeform 15">
            <a:extLst>
              <a:ext uri="{FF2B5EF4-FFF2-40B4-BE49-F238E27FC236}">
                <a16:creationId xmlns:a16="http://schemas.microsoft.com/office/drawing/2014/main" id="{477F5C8F-1FDA-F1CF-B0B6-9B3CBB390A7B}"/>
              </a:ext>
            </a:extLst>
          </p:cNvPr>
          <p:cNvSpPr/>
          <p:nvPr/>
        </p:nvSpPr>
        <p:spPr>
          <a:xfrm>
            <a:off x="9387011" y="2125566"/>
            <a:ext cx="536244" cy="526197"/>
          </a:xfrm>
          <a:custGeom>
            <a:avLst/>
            <a:gdLst>
              <a:gd name="connsiteX0" fmla="*/ 200746 w 401491"/>
              <a:gd name="connsiteY0" fmla="*/ 401434 h 401433"/>
              <a:gd name="connsiteX1" fmla="*/ 401492 w 401491"/>
              <a:gd name="connsiteY1" fmla="*/ 200717 h 401433"/>
              <a:gd name="connsiteX2" fmla="*/ 200746 w 401491"/>
              <a:gd name="connsiteY2" fmla="*/ 0 h 401433"/>
              <a:gd name="connsiteX3" fmla="*/ 0 w 401491"/>
              <a:gd name="connsiteY3" fmla="*/ 200717 h 401433"/>
              <a:gd name="connsiteX4" fmla="*/ 200746 w 401491"/>
              <a:gd name="connsiteY4" fmla="*/ 401434 h 40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491" h="401433">
                <a:moveTo>
                  <a:pt x="200746" y="401434"/>
                </a:moveTo>
                <a:cubicBezTo>
                  <a:pt x="312060" y="401434"/>
                  <a:pt x="401492" y="311064"/>
                  <a:pt x="401492" y="200717"/>
                </a:cubicBezTo>
                <a:cubicBezTo>
                  <a:pt x="401492" y="89419"/>
                  <a:pt x="311108" y="0"/>
                  <a:pt x="200746" y="0"/>
                </a:cubicBezTo>
                <a:cubicBezTo>
                  <a:pt x="89432" y="0"/>
                  <a:pt x="0" y="90370"/>
                  <a:pt x="0" y="200717"/>
                </a:cubicBezTo>
                <a:cubicBezTo>
                  <a:pt x="0" y="311064"/>
                  <a:pt x="89432" y="401434"/>
                  <a:pt x="200746" y="401434"/>
                </a:cubicBezTo>
              </a:path>
            </a:pathLst>
          </a:custGeom>
          <a:solidFill>
            <a:srgbClr val="FFFFFF">
              <a:alpha val="20000"/>
            </a:srgbClr>
          </a:solidFill>
          <a:ln w="9509"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781E3728-6BD6-56DB-03D6-68BBD32F91AE}"/>
              </a:ext>
            </a:extLst>
          </p:cNvPr>
          <p:cNvSpPr/>
          <p:nvPr/>
        </p:nvSpPr>
        <p:spPr>
          <a:xfrm>
            <a:off x="6536571" y="4671858"/>
            <a:ext cx="536253" cy="526197"/>
          </a:xfrm>
          <a:custGeom>
            <a:avLst/>
            <a:gdLst>
              <a:gd name="connsiteX0" fmla="*/ 200753 w 401498"/>
              <a:gd name="connsiteY0" fmla="*/ 401433 h 401433"/>
              <a:gd name="connsiteX1" fmla="*/ 401499 w 401498"/>
              <a:gd name="connsiteY1" fmla="*/ 200717 h 401433"/>
              <a:gd name="connsiteX2" fmla="*/ 200753 w 401498"/>
              <a:gd name="connsiteY2" fmla="*/ 0 h 401433"/>
              <a:gd name="connsiteX3" fmla="*/ 7 w 401498"/>
              <a:gd name="connsiteY3" fmla="*/ 200717 h 401433"/>
              <a:gd name="connsiteX4" fmla="*/ 200753 w 401498"/>
              <a:gd name="connsiteY4" fmla="*/ 401433 h 40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498" h="401433">
                <a:moveTo>
                  <a:pt x="200753" y="401433"/>
                </a:moveTo>
                <a:cubicBezTo>
                  <a:pt x="312067" y="401433"/>
                  <a:pt x="401499" y="311063"/>
                  <a:pt x="401499" y="200717"/>
                </a:cubicBezTo>
                <a:cubicBezTo>
                  <a:pt x="401499" y="89419"/>
                  <a:pt x="311116" y="0"/>
                  <a:pt x="200753" y="0"/>
                </a:cubicBezTo>
                <a:cubicBezTo>
                  <a:pt x="90391" y="0"/>
                  <a:pt x="7" y="90370"/>
                  <a:pt x="7" y="200717"/>
                </a:cubicBezTo>
                <a:cubicBezTo>
                  <a:pt x="-944" y="312015"/>
                  <a:pt x="89439" y="401433"/>
                  <a:pt x="200753" y="401433"/>
                </a:cubicBezTo>
              </a:path>
            </a:pathLst>
          </a:custGeom>
          <a:solidFill>
            <a:srgbClr val="FFFFFF">
              <a:alpha val="20000"/>
            </a:srgbClr>
          </a:solidFill>
          <a:ln w="9509" cap="flat">
            <a:noFill/>
            <a:prstDash val="solid"/>
            <a:miter/>
          </a:ln>
        </p:spPr>
        <p:txBody>
          <a:bodyPr rtlCol="0" anchor="ctr"/>
          <a:lstStyle/>
          <a:p>
            <a:endParaRPr lang="en-GB" sz="2400"/>
          </a:p>
        </p:txBody>
      </p:sp>
      <p:sp>
        <p:nvSpPr>
          <p:cNvPr id="18" name="Freeform 17">
            <a:extLst>
              <a:ext uri="{FF2B5EF4-FFF2-40B4-BE49-F238E27FC236}">
                <a16:creationId xmlns:a16="http://schemas.microsoft.com/office/drawing/2014/main" id="{8A846185-CE55-CD2F-4BB4-C9DDF1C0196F}"/>
              </a:ext>
            </a:extLst>
          </p:cNvPr>
          <p:cNvSpPr/>
          <p:nvPr/>
        </p:nvSpPr>
        <p:spPr>
          <a:xfrm>
            <a:off x="7995290" y="3291431"/>
            <a:ext cx="536253" cy="526197"/>
          </a:xfrm>
          <a:custGeom>
            <a:avLst/>
            <a:gdLst>
              <a:gd name="connsiteX0" fmla="*/ 200753 w 401498"/>
              <a:gd name="connsiteY0" fmla="*/ 401434 h 401433"/>
              <a:gd name="connsiteX1" fmla="*/ 401499 w 401498"/>
              <a:gd name="connsiteY1" fmla="*/ 200717 h 401433"/>
              <a:gd name="connsiteX2" fmla="*/ 200753 w 401498"/>
              <a:gd name="connsiteY2" fmla="*/ 0 h 401433"/>
              <a:gd name="connsiteX3" fmla="*/ 7 w 401498"/>
              <a:gd name="connsiteY3" fmla="*/ 200717 h 401433"/>
              <a:gd name="connsiteX4" fmla="*/ 200753 w 401498"/>
              <a:gd name="connsiteY4" fmla="*/ 401434 h 40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498" h="401433">
                <a:moveTo>
                  <a:pt x="200753" y="401434"/>
                </a:moveTo>
                <a:cubicBezTo>
                  <a:pt x="312067" y="401434"/>
                  <a:pt x="401499" y="311064"/>
                  <a:pt x="401499" y="200717"/>
                </a:cubicBezTo>
                <a:cubicBezTo>
                  <a:pt x="401499" y="89419"/>
                  <a:pt x="311116" y="0"/>
                  <a:pt x="200753" y="0"/>
                </a:cubicBezTo>
                <a:cubicBezTo>
                  <a:pt x="90391" y="0"/>
                  <a:pt x="7" y="90370"/>
                  <a:pt x="7" y="200717"/>
                </a:cubicBezTo>
                <a:cubicBezTo>
                  <a:pt x="-944" y="312015"/>
                  <a:pt x="89439" y="401434"/>
                  <a:pt x="200753" y="401434"/>
                </a:cubicBezTo>
              </a:path>
            </a:pathLst>
          </a:custGeom>
          <a:solidFill>
            <a:srgbClr val="FFFFFF">
              <a:alpha val="20000"/>
            </a:srgbClr>
          </a:solidFill>
          <a:ln w="9509" cap="flat">
            <a:noFill/>
            <a:prstDash val="solid"/>
            <a:miter/>
          </a:ln>
        </p:spPr>
        <p:txBody>
          <a:bodyPr rtlCol="0" anchor="ctr"/>
          <a:lstStyle/>
          <a:p>
            <a:endParaRPr lang="en-GB" sz="2400"/>
          </a:p>
        </p:txBody>
      </p:sp>
      <p:sp>
        <p:nvSpPr>
          <p:cNvPr id="19" name="Freeform 18">
            <a:extLst>
              <a:ext uri="{FF2B5EF4-FFF2-40B4-BE49-F238E27FC236}">
                <a16:creationId xmlns:a16="http://schemas.microsoft.com/office/drawing/2014/main" id="{C3E09F0F-C23F-F2B9-692B-40C04752C08B}"/>
              </a:ext>
            </a:extLst>
          </p:cNvPr>
          <p:cNvSpPr/>
          <p:nvPr/>
        </p:nvSpPr>
        <p:spPr>
          <a:xfrm>
            <a:off x="8666513" y="4116887"/>
            <a:ext cx="2561772" cy="2513779"/>
          </a:xfrm>
          <a:custGeom>
            <a:avLst/>
            <a:gdLst>
              <a:gd name="connsiteX0" fmla="*/ 959013 w 1918024"/>
              <a:gd name="connsiteY0" fmla="*/ 1917750 h 1917749"/>
              <a:gd name="connsiteX1" fmla="*/ 1918025 w 1918024"/>
              <a:gd name="connsiteY1" fmla="*/ 958875 h 1917749"/>
              <a:gd name="connsiteX2" fmla="*/ 959013 w 1918024"/>
              <a:gd name="connsiteY2" fmla="*/ 0 h 1917749"/>
              <a:gd name="connsiteX3" fmla="*/ 0 w 1918024"/>
              <a:gd name="connsiteY3" fmla="*/ 958875 h 1917749"/>
              <a:gd name="connsiteX4" fmla="*/ 959013 w 1918024"/>
              <a:gd name="connsiteY4" fmla="*/ 1917750 h 191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024" h="1917749">
                <a:moveTo>
                  <a:pt x="959013" y="1917750"/>
                </a:moveTo>
                <a:cubicBezTo>
                  <a:pt x="1488943" y="1917750"/>
                  <a:pt x="1918025" y="1488729"/>
                  <a:pt x="1918025" y="958875"/>
                </a:cubicBezTo>
                <a:cubicBezTo>
                  <a:pt x="1918025" y="429020"/>
                  <a:pt x="1488943" y="0"/>
                  <a:pt x="959013" y="0"/>
                </a:cubicBezTo>
                <a:cubicBezTo>
                  <a:pt x="429082" y="0"/>
                  <a:pt x="0" y="429020"/>
                  <a:pt x="0" y="958875"/>
                </a:cubicBezTo>
                <a:cubicBezTo>
                  <a:pt x="0" y="1488729"/>
                  <a:pt x="430033" y="1917750"/>
                  <a:pt x="959013" y="1917750"/>
                </a:cubicBezTo>
              </a:path>
            </a:pathLst>
          </a:custGeom>
          <a:solidFill>
            <a:srgbClr val="FFFFFF">
              <a:alpha val="20000"/>
            </a:srgbClr>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18B49071-29AD-68C5-0C56-65788D3AD186}"/>
              </a:ext>
            </a:extLst>
          </p:cNvPr>
          <p:cNvSpPr/>
          <p:nvPr/>
        </p:nvSpPr>
        <p:spPr>
          <a:xfrm>
            <a:off x="10556076" y="1419811"/>
            <a:ext cx="1102985" cy="1082320"/>
          </a:xfrm>
          <a:custGeom>
            <a:avLst/>
            <a:gdLst>
              <a:gd name="connsiteX0" fmla="*/ 412908 w 825816"/>
              <a:gd name="connsiteY0" fmla="*/ 0 h 825697"/>
              <a:gd name="connsiteX1" fmla="*/ 825817 w 825816"/>
              <a:gd name="connsiteY1" fmla="*/ 412849 h 825697"/>
              <a:gd name="connsiteX2" fmla="*/ 412908 w 825816"/>
              <a:gd name="connsiteY2" fmla="*/ 825698 h 825697"/>
              <a:gd name="connsiteX3" fmla="*/ 0 w 825816"/>
              <a:gd name="connsiteY3" fmla="*/ 412849 h 825697"/>
              <a:gd name="connsiteX4" fmla="*/ 412908 w 825816"/>
              <a:gd name="connsiteY4" fmla="*/ 0 h 82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5816" h="825697">
                <a:moveTo>
                  <a:pt x="412908" y="0"/>
                </a:moveTo>
                <a:cubicBezTo>
                  <a:pt x="640293" y="0"/>
                  <a:pt x="825817" y="184545"/>
                  <a:pt x="825817" y="412849"/>
                </a:cubicBezTo>
                <a:cubicBezTo>
                  <a:pt x="825817" y="640201"/>
                  <a:pt x="641245" y="825698"/>
                  <a:pt x="412908" y="825698"/>
                </a:cubicBezTo>
                <a:cubicBezTo>
                  <a:pt x="185523" y="825698"/>
                  <a:pt x="0" y="641152"/>
                  <a:pt x="0" y="412849"/>
                </a:cubicBezTo>
                <a:cubicBezTo>
                  <a:pt x="0" y="184545"/>
                  <a:pt x="184572" y="0"/>
                  <a:pt x="412908"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F52F1D20-D301-4C3A-63C4-E0FA4E9B47FE}"/>
              </a:ext>
            </a:extLst>
          </p:cNvPr>
          <p:cNvSpPr/>
          <p:nvPr/>
        </p:nvSpPr>
        <p:spPr>
          <a:xfrm>
            <a:off x="7657287" y="2585678"/>
            <a:ext cx="953041" cy="912740"/>
          </a:xfrm>
          <a:custGeom>
            <a:avLst/>
            <a:gdLst>
              <a:gd name="connsiteX0" fmla="*/ 356776 w 713551"/>
              <a:gd name="connsiteY0" fmla="*/ 696326 h 696325"/>
              <a:gd name="connsiteX1" fmla="*/ 0 w 713551"/>
              <a:gd name="connsiteY1" fmla="*/ 348163 h 696325"/>
              <a:gd name="connsiteX2" fmla="*/ 356776 w 713551"/>
              <a:gd name="connsiteY2" fmla="*/ 0 h 696325"/>
              <a:gd name="connsiteX3" fmla="*/ 713551 w 713551"/>
              <a:gd name="connsiteY3" fmla="*/ 348163 h 696325"/>
              <a:gd name="connsiteX4" fmla="*/ 356776 w 713551"/>
              <a:gd name="connsiteY4" fmla="*/ 696326 h 69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551" h="696325">
                <a:moveTo>
                  <a:pt x="356776" y="696326"/>
                </a:moveTo>
                <a:cubicBezTo>
                  <a:pt x="159835" y="696326"/>
                  <a:pt x="0" y="540318"/>
                  <a:pt x="0" y="348163"/>
                </a:cubicBezTo>
                <a:cubicBezTo>
                  <a:pt x="0" y="156007"/>
                  <a:pt x="159835" y="0"/>
                  <a:pt x="356776" y="0"/>
                </a:cubicBezTo>
                <a:cubicBezTo>
                  <a:pt x="553716" y="0"/>
                  <a:pt x="713551" y="156007"/>
                  <a:pt x="713551" y="348163"/>
                </a:cubicBezTo>
                <a:cubicBezTo>
                  <a:pt x="713551" y="540318"/>
                  <a:pt x="553716" y="696326"/>
                  <a:pt x="356776" y="696326"/>
                </a:cubicBezTo>
              </a:path>
            </a:pathLst>
          </a:custGeom>
          <a:solidFill>
            <a:srgbClr val="FFFFFF">
              <a:alpha val="20000"/>
            </a:srgbClr>
          </a:solidFill>
          <a:ln w="9509" cap="flat">
            <a:noFill/>
            <a:prstDash val="solid"/>
            <a:miter/>
          </a:ln>
        </p:spPr>
        <p:txBody>
          <a:bodyPr rtlCol="0" anchor="ctr"/>
          <a:lstStyle/>
          <a:p>
            <a:endParaRPr lang="en-GB" sz="2400"/>
          </a:p>
        </p:txBody>
      </p:sp>
      <p:sp>
        <p:nvSpPr>
          <p:cNvPr id="4" name="Footer Placeholder 3">
            <a:extLst>
              <a:ext uri="{FF2B5EF4-FFF2-40B4-BE49-F238E27FC236}">
                <a16:creationId xmlns:a16="http://schemas.microsoft.com/office/drawing/2014/main" id="{6251203A-D92F-6D05-D32E-9C171B384BCF}"/>
              </a:ext>
            </a:extLst>
          </p:cNvPr>
          <p:cNvSpPr>
            <a:spLocks noGrp="1"/>
          </p:cNvSpPr>
          <p:nvPr>
            <p:ph type="ftr" sz="quarter" idx="3"/>
          </p:nvPr>
        </p:nvSpPr>
        <p:spPr>
          <a:xfrm>
            <a:off x="576000" y="6124800"/>
            <a:ext cx="6249600" cy="278400"/>
          </a:xfrm>
          <a:prstGeom prst="rect">
            <a:avLst/>
          </a:prstGeom>
        </p:spPr>
        <p:txBody>
          <a:bodyPr vert="horz" wrap="none" lIns="0" tIns="0" rIns="0" bIns="0" rtlCol="0" anchor="ctr"/>
          <a:lstStyle>
            <a:lvl1pPr algn="l">
              <a:defRPr sz="1600">
                <a:solidFill>
                  <a:schemeClr val="tx1"/>
                </a:solidFill>
                <a:latin typeface="Source Sans Pro" panose="020B0503030403020204" pitchFamily="34" charset="0"/>
                <a:ea typeface="Source Sans Pro" panose="020B0503030403020204" pitchFamily="34" charset="0"/>
              </a:defRPr>
            </a:lvl1pPr>
          </a:lstStyle>
          <a:p>
            <a:r>
              <a:rPr lang="en-GB"/>
              <a:t>Add footer via 'Header and Footer'...</a:t>
            </a:r>
          </a:p>
        </p:txBody>
      </p:sp>
    </p:spTree>
    <p:extLst>
      <p:ext uri="{BB962C8B-B14F-4D97-AF65-F5344CB8AC3E}">
        <p14:creationId xmlns:p14="http://schemas.microsoft.com/office/powerpoint/2010/main" val="1306524598"/>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Lst>
  <p:hf sldNum="0" hdr="0" dt="0"/>
  <p:txStyles>
    <p:titleStyle>
      <a:lvl1pPr algn="l" defTabSz="609585" rtl="0" eaLnBrk="1" latinLnBrk="0" hangingPunct="1">
        <a:spcBef>
          <a:spcPct val="0"/>
        </a:spcBef>
        <a:buNone/>
        <a:defRPr sz="4800"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tx1"/>
        </a:buClr>
        <a:buFont typeface="Arial"/>
        <a:buNone/>
        <a:defRPr sz="2400" kern="1200">
          <a:solidFill>
            <a:schemeClr val="tx1"/>
          </a:solidFill>
          <a:latin typeface="Source Sans Pro" panose="020B0503030403020204" pitchFamily="34" charset="0"/>
          <a:ea typeface="Source Sans Pro" panose="020B0503030403020204" pitchFamily="34" charset="0"/>
          <a:cs typeface="Arial"/>
        </a:defRPr>
      </a:lvl1pPr>
      <a:lvl2pPr marL="990575" indent="-380990" algn="l" defTabSz="609585" rtl="0" eaLnBrk="1" latinLnBrk="0" hangingPunct="1">
        <a:spcBef>
          <a:spcPct val="20000"/>
        </a:spcBef>
        <a:buClr>
          <a:schemeClr val="accent1"/>
        </a:buClr>
        <a:buFont typeface="Arial"/>
        <a:buChar char="–"/>
        <a:defRPr sz="2400" kern="1200">
          <a:solidFill>
            <a:schemeClr val="tx1"/>
          </a:solidFill>
          <a:latin typeface="Source Sans Pro" panose="020B0503030403020204" pitchFamily="34" charset="0"/>
          <a:ea typeface="Source Sans Pro" panose="020B0503030403020204" pitchFamily="34" charset="0"/>
          <a:cs typeface="Arial"/>
        </a:defRPr>
      </a:lvl2pPr>
      <a:lvl3pPr marL="1523962"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3pPr>
      <a:lvl4pPr marL="2133547"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4pPr>
      <a:lvl5pPr marL="2743131"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5733" y="1930045"/>
            <a:ext cx="6625523" cy="2160543"/>
          </a:xfrm>
          <a:prstGeom prst="rect">
            <a:avLst/>
          </a:prstGeom>
        </p:spPr>
        <p:txBody>
          <a:bodyPr vert="horz" lIns="0" tIns="45720" rIns="0" bIns="0" rtlCol="0" anchor="ctr">
            <a:noAutofit/>
          </a:bodyPr>
          <a:lstStyle/>
          <a:p>
            <a:r>
              <a:rPr lang="en-US"/>
              <a:t>Click to edit Master title style</a:t>
            </a:r>
          </a:p>
        </p:txBody>
      </p:sp>
      <p:pic>
        <p:nvPicPr>
          <p:cNvPr id="6" name="Graphic 5" descr="CLOSER – The home of longitudinal research (logo)">
            <a:extLst>
              <a:ext uri="{FF2B5EF4-FFF2-40B4-BE49-F238E27FC236}">
                <a16:creationId xmlns:a16="http://schemas.microsoft.com/office/drawing/2014/main" id="{A18A1ABB-3927-C955-6518-2356060FD4E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75734" y="146081"/>
            <a:ext cx="2933740" cy="1380583"/>
          </a:xfrm>
          <a:prstGeom prst="rect">
            <a:avLst/>
          </a:prstGeom>
        </p:spPr>
      </p:pic>
      <p:sp>
        <p:nvSpPr>
          <p:cNvPr id="3" name="Text Placeholder 2">
            <a:extLst>
              <a:ext uri="{FF2B5EF4-FFF2-40B4-BE49-F238E27FC236}">
                <a16:creationId xmlns:a16="http://schemas.microsoft.com/office/drawing/2014/main" id="{1DAE9911-F6A4-9ECC-0CB1-015F16ED16A0}"/>
              </a:ext>
            </a:extLst>
          </p:cNvPr>
          <p:cNvSpPr>
            <a:spLocks noGrp="1"/>
          </p:cNvSpPr>
          <p:nvPr>
            <p:ph type="body" idx="1"/>
          </p:nvPr>
        </p:nvSpPr>
        <p:spPr>
          <a:xfrm>
            <a:off x="575733" y="4591940"/>
            <a:ext cx="6625523" cy="1044744"/>
          </a:xfrm>
          <a:prstGeom prst="rect">
            <a:avLst/>
          </a:prstGeom>
        </p:spPr>
        <p:txBody>
          <a:bodyPr vert="horz" lIns="0" tIns="0" rIns="0" bIns="0" rtlCol="0">
            <a:noAutofit/>
          </a:bodyPr>
          <a:lstStyle/>
          <a:p>
            <a:pPr lvl="0"/>
            <a:r>
              <a:rPr lang="en-GB"/>
              <a:t>Click to edit Master Subheading styles</a:t>
            </a:r>
          </a:p>
        </p:txBody>
      </p:sp>
    </p:spTree>
    <p:extLst>
      <p:ext uri="{BB962C8B-B14F-4D97-AF65-F5344CB8AC3E}">
        <p14:creationId xmlns:p14="http://schemas.microsoft.com/office/powerpoint/2010/main" val="231196591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859" r:id="rId8"/>
    <p:sldLayoutId id="2147483860"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609585" rtl="0" eaLnBrk="1" latinLnBrk="0" hangingPunct="1">
        <a:spcBef>
          <a:spcPct val="0"/>
        </a:spcBef>
        <a:buNone/>
        <a:defRPr sz="5867"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accent1"/>
        </a:buClr>
        <a:buFont typeface="Arial"/>
        <a:buNone/>
        <a:defRPr sz="3200" kern="1200">
          <a:solidFill>
            <a:schemeClr val="tx1"/>
          </a:solidFill>
          <a:latin typeface="Source Sans Pro" panose="020B0503030403020204" pitchFamily="34" charset="0"/>
          <a:ea typeface="Source Sans Pro" panose="020B0503030403020204" pitchFamily="34" charset="0"/>
          <a:cs typeface="Arial"/>
        </a:defRPr>
      </a:lvl1pPr>
      <a:lvl2pPr marL="609585" indent="0" algn="l" defTabSz="609585" rtl="0" eaLnBrk="1" latinLnBrk="0" hangingPunct="1">
        <a:spcBef>
          <a:spcPct val="20000"/>
        </a:spcBef>
        <a:buClr>
          <a:schemeClr val="accent1"/>
        </a:buClr>
        <a:buFont typeface="Arial"/>
        <a:buNone/>
        <a:defRPr sz="2400" kern="1200">
          <a:solidFill>
            <a:schemeClr val="tx1"/>
          </a:solidFill>
          <a:latin typeface="Source Sans Pro" panose="020B0503030403020204" pitchFamily="34" charset="0"/>
          <a:ea typeface="Source Sans Pro" panose="020B0503030403020204" pitchFamily="34" charset="0"/>
          <a:cs typeface="Arial"/>
        </a:defRPr>
      </a:lvl2pPr>
      <a:lvl3pPr marL="1219170"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3pPr>
      <a:lvl4pPr marL="1828754"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4pPr>
      <a:lvl5pPr marL="2438339"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5734" y="1411819"/>
            <a:ext cx="11040533" cy="422486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75734" y="596901"/>
            <a:ext cx="11040533" cy="507556"/>
          </a:xfrm>
          <a:prstGeom prst="rect">
            <a:avLst/>
          </a:prstGeom>
        </p:spPr>
        <p:txBody>
          <a:bodyPr vert="horz" lIns="0" tIns="45720" rIns="0" bIns="0" rtlCol="0" anchor="ctr">
            <a:noAutofit/>
          </a:bodyPr>
          <a:lstStyle/>
          <a:p>
            <a:r>
              <a:rPr lang="en-US"/>
              <a:t>Click to edit Master title style</a:t>
            </a:r>
          </a:p>
        </p:txBody>
      </p:sp>
      <p:pic>
        <p:nvPicPr>
          <p:cNvPr id="8" name="Graphic 7">
            <a:extLst>
              <a:ext uri="{FF2B5EF4-FFF2-40B4-BE49-F238E27FC236}">
                <a16:creationId xmlns:a16="http://schemas.microsoft.com/office/drawing/2014/main" id="{B870630F-A94D-22AD-BDDF-99C11091C8EC}"/>
              </a:ext>
              <a:ext uri="{C183D7F6-B498-43B3-948B-1728B52AA6E4}">
                <adec:decorative xmlns:adec="http://schemas.microsoft.com/office/drawing/2017/decorative" val="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982683" y="5921881"/>
            <a:ext cx="5054147" cy="1138681"/>
          </a:xfrm>
          <a:prstGeom prst="rect">
            <a:avLst/>
          </a:prstGeom>
        </p:spPr>
      </p:pic>
      <p:sp>
        <p:nvSpPr>
          <p:cNvPr id="4" name="Footer Placeholder 3">
            <a:extLst>
              <a:ext uri="{FF2B5EF4-FFF2-40B4-BE49-F238E27FC236}">
                <a16:creationId xmlns:a16="http://schemas.microsoft.com/office/drawing/2014/main" id="{7E3331EF-B87C-7297-C321-02C1BD6E6D0E}"/>
              </a:ext>
            </a:extLst>
          </p:cNvPr>
          <p:cNvSpPr>
            <a:spLocks noGrp="1"/>
          </p:cNvSpPr>
          <p:nvPr>
            <p:ph type="ftr" sz="quarter" idx="3"/>
          </p:nvPr>
        </p:nvSpPr>
        <p:spPr>
          <a:xfrm>
            <a:off x="575732" y="6125037"/>
            <a:ext cx="6249509" cy="278611"/>
          </a:xfrm>
          <a:prstGeom prst="rect">
            <a:avLst/>
          </a:prstGeom>
        </p:spPr>
        <p:txBody>
          <a:bodyPr vert="horz" wrap="none" lIns="0" tIns="0" rIns="0" bIns="0" rtlCol="0" anchor="ctr"/>
          <a:lstStyle>
            <a:lvl1pPr algn="l">
              <a:defRPr sz="1600">
                <a:solidFill>
                  <a:schemeClr val="tx1"/>
                </a:solidFill>
                <a:latin typeface="Source Sans Pro" panose="020B0503030403020204" pitchFamily="34" charset="0"/>
                <a:ea typeface="Source Sans Pro" panose="020B0503030403020204" pitchFamily="34" charset="0"/>
              </a:defRPr>
            </a:lvl1pPr>
          </a:lstStyle>
          <a:p>
            <a:endParaRPr lang="en-GB"/>
          </a:p>
        </p:txBody>
      </p:sp>
    </p:spTree>
    <p:extLst>
      <p:ext uri="{BB962C8B-B14F-4D97-AF65-F5344CB8AC3E}">
        <p14:creationId xmlns:p14="http://schemas.microsoft.com/office/powerpoint/2010/main" val="289241898"/>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862" r:id="rId15"/>
    <p:sldLayoutId id="2147483863" r:id="rId16"/>
  </p:sldLayoutIdLst>
  <p:hf sldNum="0" hdr="0" dt="0"/>
  <p:txStyles>
    <p:titleStyle>
      <a:lvl1pPr algn="l" defTabSz="609585" rtl="0" eaLnBrk="1" latinLnBrk="0" hangingPunct="1">
        <a:spcBef>
          <a:spcPct val="0"/>
        </a:spcBef>
        <a:buNone/>
        <a:defRPr sz="4800"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accent1"/>
        </a:buClr>
        <a:buFont typeface="Arial"/>
        <a:buNone/>
        <a:defRPr sz="3200" kern="1200">
          <a:solidFill>
            <a:schemeClr val="tx1"/>
          </a:solidFill>
          <a:latin typeface="Source Sans Pro" panose="020B0503030403020204" pitchFamily="34" charset="0"/>
          <a:ea typeface="Source Sans Pro" panose="020B0503030403020204" pitchFamily="34" charset="0"/>
          <a:cs typeface="Arial"/>
        </a:defRPr>
      </a:lvl1pPr>
      <a:lvl2pPr marL="990575" indent="-380990" algn="l" defTabSz="609585" rtl="0" eaLnBrk="1" latinLnBrk="0" hangingPunct="1">
        <a:spcBef>
          <a:spcPct val="20000"/>
        </a:spcBef>
        <a:buClr>
          <a:schemeClr val="accent5"/>
        </a:buClr>
        <a:buFont typeface="Arial" panose="020B0604020202020204" pitchFamily="34" charset="0"/>
        <a:buChar char="•"/>
        <a:defRPr sz="3200" kern="1200">
          <a:solidFill>
            <a:schemeClr val="tx1"/>
          </a:solidFill>
          <a:latin typeface="Source Sans Pro" panose="020B0503030403020204" pitchFamily="34" charset="0"/>
          <a:ea typeface="Source Sans Pro" panose="020B0503030403020204" pitchFamily="34" charset="0"/>
          <a:cs typeface="Arial"/>
        </a:defRPr>
      </a:lvl2pPr>
      <a:lvl3pPr marL="1523962" indent="-304792" algn="l" defTabSz="609585" rtl="0" eaLnBrk="1" latinLnBrk="0" hangingPunct="1">
        <a:spcBef>
          <a:spcPct val="20000"/>
        </a:spcBef>
        <a:buClr>
          <a:schemeClr val="accent5"/>
        </a:buClr>
        <a:buFont typeface="System Font Regular"/>
        <a:buChar char="–"/>
        <a:defRPr sz="2933" kern="1200">
          <a:solidFill>
            <a:schemeClr val="tx1"/>
          </a:solidFill>
          <a:latin typeface="Source Sans Pro" panose="020B0503030403020204" pitchFamily="34" charset="0"/>
          <a:ea typeface="Source Sans Pro" panose="020B0503030403020204" pitchFamily="34" charset="0"/>
          <a:cs typeface="Arial"/>
        </a:defRPr>
      </a:lvl3pPr>
      <a:lvl4pPr marL="2133547" indent="-304792" algn="l" defTabSz="609585" rtl="0" eaLnBrk="1" latinLnBrk="0" hangingPunct="1">
        <a:spcBef>
          <a:spcPct val="20000"/>
        </a:spcBef>
        <a:buClr>
          <a:schemeClr val="accent5"/>
        </a:buClr>
        <a:buFont typeface="Courier New" panose="02070309020205020404" pitchFamily="49" charset="0"/>
        <a:buChar char="o"/>
        <a:defRPr sz="2400" kern="1200">
          <a:solidFill>
            <a:schemeClr val="tx1"/>
          </a:solidFill>
          <a:latin typeface="Source Sans Pro" panose="020B0503030403020204" pitchFamily="34" charset="0"/>
          <a:ea typeface="Source Sans Pro" panose="020B0503030403020204" pitchFamily="34" charset="0"/>
          <a:cs typeface="Arial"/>
        </a:defRPr>
      </a:lvl4pPr>
      <a:lvl5pPr marL="2743131" indent="-304792" algn="l" defTabSz="609585" rtl="0" eaLnBrk="1" latinLnBrk="0" hangingPunct="1">
        <a:spcBef>
          <a:spcPct val="20000"/>
        </a:spcBef>
        <a:buClr>
          <a:schemeClr val="accent5"/>
        </a:buClr>
        <a:buFont typeface="Arial"/>
        <a:buChar char="»"/>
        <a:defRPr sz="2133"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guide id="6" orient="horz" pos="66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5734" y="1411819"/>
            <a:ext cx="11040533" cy="422486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75734" y="596901"/>
            <a:ext cx="11040533" cy="507556"/>
          </a:xfrm>
          <a:prstGeom prst="rect">
            <a:avLst/>
          </a:prstGeom>
        </p:spPr>
        <p:txBody>
          <a:bodyPr vert="horz" lIns="0" tIns="45720" rIns="0" bIns="0" rtlCol="0" anchor="ctr">
            <a:noAutofit/>
          </a:bodyPr>
          <a:lstStyle/>
          <a:p>
            <a:r>
              <a:rPr lang="en-US"/>
              <a:t>Click to edit Master title style</a:t>
            </a:r>
          </a:p>
        </p:txBody>
      </p:sp>
      <p:sp>
        <p:nvSpPr>
          <p:cNvPr id="4" name="Footer Placeholder 3">
            <a:extLst>
              <a:ext uri="{FF2B5EF4-FFF2-40B4-BE49-F238E27FC236}">
                <a16:creationId xmlns:a16="http://schemas.microsoft.com/office/drawing/2014/main" id="{7E3331EF-B87C-7297-C321-02C1BD6E6D0E}"/>
              </a:ext>
            </a:extLst>
          </p:cNvPr>
          <p:cNvSpPr>
            <a:spLocks noGrp="1"/>
          </p:cNvSpPr>
          <p:nvPr>
            <p:ph type="ftr" sz="quarter" idx="3"/>
          </p:nvPr>
        </p:nvSpPr>
        <p:spPr>
          <a:xfrm>
            <a:off x="575732" y="6125037"/>
            <a:ext cx="6249509" cy="278611"/>
          </a:xfrm>
          <a:prstGeom prst="rect">
            <a:avLst/>
          </a:prstGeom>
        </p:spPr>
        <p:txBody>
          <a:bodyPr vert="horz" wrap="none" lIns="0" tIns="0" rIns="0" bIns="0" rtlCol="0" anchor="ctr"/>
          <a:lstStyle>
            <a:lvl1pPr algn="l">
              <a:defRPr sz="1600">
                <a:solidFill>
                  <a:schemeClr val="tx1"/>
                </a:solidFill>
                <a:latin typeface="Source Sans Pro" panose="020B0503030403020204" pitchFamily="34" charset="0"/>
                <a:ea typeface="Source Sans Pro" panose="020B0503030403020204" pitchFamily="34" charset="0"/>
              </a:defRPr>
            </a:lvl1pPr>
          </a:lstStyle>
          <a:p>
            <a:endParaRPr lang="en-GB"/>
          </a:p>
        </p:txBody>
      </p:sp>
      <p:grpSp>
        <p:nvGrpSpPr>
          <p:cNvPr id="5" name="Group 4">
            <a:extLst>
              <a:ext uri="{FF2B5EF4-FFF2-40B4-BE49-F238E27FC236}">
                <a16:creationId xmlns:a16="http://schemas.microsoft.com/office/drawing/2014/main" id="{C6100166-2F3C-8767-6F17-13DDADEB2AEB}"/>
              </a:ext>
              <a:ext uri="{C183D7F6-B498-43B3-948B-1728B52AA6E4}">
                <adec:decorative xmlns:adec="http://schemas.microsoft.com/office/drawing/2017/decorative" val="1"/>
              </a:ext>
            </a:extLst>
          </p:cNvPr>
          <p:cNvGrpSpPr/>
          <p:nvPr/>
        </p:nvGrpSpPr>
        <p:grpSpPr>
          <a:xfrm>
            <a:off x="11303791" y="5921881"/>
            <a:ext cx="734536" cy="757631"/>
            <a:chOff x="8477843" y="4441410"/>
            <a:chExt cx="550902" cy="568223"/>
          </a:xfrm>
        </p:grpSpPr>
        <p:sp>
          <p:nvSpPr>
            <p:cNvPr id="6" name="Freeform 5">
              <a:extLst>
                <a:ext uri="{FF2B5EF4-FFF2-40B4-BE49-F238E27FC236}">
                  <a16:creationId xmlns:a16="http://schemas.microsoft.com/office/drawing/2014/main" id="{7A0E1D17-1A23-170E-AD7D-28D943A4293E}"/>
                </a:ext>
              </a:extLst>
            </p:cNvPr>
            <p:cNvSpPr/>
            <p:nvPr/>
          </p:nvSpPr>
          <p:spPr>
            <a:xfrm>
              <a:off x="8477843" y="4925907"/>
              <a:ext cx="84235" cy="83726"/>
            </a:xfrm>
            <a:custGeom>
              <a:avLst/>
              <a:gdLst>
                <a:gd name="connsiteX0" fmla="*/ 42118 w 84235"/>
                <a:gd name="connsiteY0" fmla="*/ 0 h 83726"/>
                <a:gd name="connsiteX1" fmla="*/ 0 w 84235"/>
                <a:gd name="connsiteY1" fmla="*/ 41863 h 83726"/>
                <a:gd name="connsiteX2" fmla="*/ 42118 w 84235"/>
                <a:gd name="connsiteY2" fmla="*/ 83727 h 83726"/>
                <a:gd name="connsiteX3" fmla="*/ 84236 w 84235"/>
                <a:gd name="connsiteY3" fmla="*/ 41863 h 83726"/>
                <a:gd name="connsiteX4" fmla="*/ 42118 w 84235"/>
                <a:gd name="connsiteY4" fmla="*/ 0 h 8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35" h="83726">
                  <a:moveTo>
                    <a:pt x="42118" y="0"/>
                  </a:moveTo>
                  <a:cubicBezTo>
                    <a:pt x="19094" y="0"/>
                    <a:pt x="0" y="18420"/>
                    <a:pt x="0" y="41863"/>
                  </a:cubicBezTo>
                  <a:cubicBezTo>
                    <a:pt x="0" y="64749"/>
                    <a:pt x="18532" y="83727"/>
                    <a:pt x="42118" y="83727"/>
                  </a:cubicBezTo>
                  <a:cubicBezTo>
                    <a:pt x="65704" y="83727"/>
                    <a:pt x="84236" y="65307"/>
                    <a:pt x="84236" y="41863"/>
                  </a:cubicBezTo>
                  <a:cubicBezTo>
                    <a:pt x="84236" y="18420"/>
                    <a:pt x="65143" y="0"/>
                    <a:pt x="42118" y="0"/>
                  </a:cubicBezTo>
                  <a:close/>
                </a:path>
              </a:pathLst>
            </a:custGeom>
            <a:solidFill>
              <a:srgbClr val="652C90"/>
            </a:solidFill>
            <a:ln w="5602" cap="flat">
              <a:noFill/>
              <a:prstDash val="solid"/>
              <a:miter/>
            </a:ln>
          </p:spPr>
          <p:txBody>
            <a:bodyPr rtlCol="0" anchor="ctr"/>
            <a:lstStyle/>
            <a:p>
              <a:endParaRPr lang="en-GB" sz="2400"/>
            </a:p>
          </p:txBody>
        </p:sp>
        <p:sp>
          <p:nvSpPr>
            <p:cNvPr id="7" name="Freeform 6">
              <a:extLst>
                <a:ext uri="{FF2B5EF4-FFF2-40B4-BE49-F238E27FC236}">
                  <a16:creationId xmlns:a16="http://schemas.microsoft.com/office/drawing/2014/main" id="{5773F9D7-315C-FFC7-0388-2B030C13917E}"/>
                </a:ext>
              </a:extLst>
            </p:cNvPr>
            <p:cNvSpPr/>
            <p:nvPr/>
          </p:nvSpPr>
          <p:spPr>
            <a:xfrm>
              <a:off x="8513222" y="4441410"/>
              <a:ext cx="399838" cy="397422"/>
            </a:xfrm>
            <a:custGeom>
              <a:avLst/>
              <a:gdLst>
                <a:gd name="connsiteX0" fmla="*/ 389731 w 399838"/>
                <a:gd name="connsiteY0" fmla="*/ 256761 h 397422"/>
                <a:gd name="connsiteX1" fmla="*/ 391415 w 399838"/>
                <a:gd name="connsiteY1" fmla="*/ 256761 h 397422"/>
                <a:gd name="connsiteX2" fmla="*/ 399839 w 399838"/>
                <a:gd name="connsiteY2" fmla="*/ 198711 h 397422"/>
                <a:gd name="connsiteX3" fmla="*/ 199919 w 399838"/>
                <a:gd name="connsiteY3" fmla="*/ 0 h 397422"/>
                <a:gd name="connsiteX4" fmla="*/ 0 w 399838"/>
                <a:gd name="connsiteY4" fmla="*/ 198711 h 397422"/>
                <a:gd name="connsiteX5" fmla="*/ 199919 w 399838"/>
                <a:gd name="connsiteY5" fmla="*/ 397422 h 397422"/>
                <a:gd name="connsiteX6" fmla="*/ 263939 w 399838"/>
                <a:gd name="connsiteY6" fmla="*/ 386817 h 397422"/>
                <a:gd name="connsiteX7" fmla="*/ 263939 w 399838"/>
                <a:gd name="connsiteY7" fmla="*/ 381235 h 397422"/>
                <a:gd name="connsiteX8" fmla="*/ 389731 w 399838"/>
                <a:gd name="connsiteY8" fmla="*/ 256761 h 39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838" h="397422">
                  <a:moveTo>
                    <a:pt x="389731" y="256761"/>
                  </a:moveTo>
                  <a:cubicBezTo>
                    <a:pt x="390292" y="256761"/>
                    <a:pt x="390854" y="256761"/>
                    <a:pt x="391415" y="256761"/>
                  </a:cubicBezTo>
                  <a:cubicBezTo>
                    <a:pt x="397031" y="238342"/>
                    <a:pt x="399839" y="218805"/>
                    <a:pt x="399839" y="198711"/>
                  </a:cubicBezTo>
                  <a:cubicBezTo>
                    <a:pt x="399839" y="89308"/>
                    <a:pt x="310549" y="0"/>
                    <a:pt x="199919" y="0"/>
                  </a:cubicBezTo>
                  <a:cubicBezTo>
                    <a:pt x="89290" y="0"/>
                    <a:pt x="0" y="89308"/>
                    <a:pt x="0" y="198711"/>
                  </a:cubicBezTo>
                  <a:cubicBezTo>
                    <a:pt x="0" y="308672"/>
                    <a:pt x="89852" y="397422"/>
                    <a:pt x="199919" y="397422"/>
                  </a:cubicBezTo>
                  <a:cubicBezTo>
                    <a:pt x="222382" y="397422"/>
                    <a:pt x="243722" y="393515"/>
                    <a:pt x="263939" y="386817"/>
                  </a:cubicBezTo>
                  <a:cubicBezTo>
                    <a:pt x="263939" y="385142"/>
                    <a:pt x="263939" y="382910"/>
                    <a:pt x="263939" y="381235"/>
                  </a:cubicBezTo>
                  <a:cubicBezTo>
                    <a:pt x="263939" y="312579"/>
                    <a:pt x="320096" y="256761"/>
                    <a:pt x="389731" y="256761"/>
                  </a:cubicBezTo>
                  <a:close/>
                </a:path>
              </a:pathLst>
            </a:custGeom>
            <a:solidFill>
              <a:srgbClr val="EC008B"/>
            </a:solidFill>
            <a:ln w="5602"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B7FE9560-826E-8C86-6AB5-7AF659C08A4F}"/>
                </a:ext>
              </a:extLst>
            </p:cNvPr>
            <p:cNvSpPr/>
            <p:nvPr/>
          </p:nvSpPr>
          <p:spPr>
            <a:xfrm>
              <a:off x="8777161" y="4698171"/>
              <a:ext cx="251584" cy="250063"/>
            </a:xfrm>
            <a:custGeom>
              <a:avLst/>
              <a:gdLst>
                <a:gd name="connsiteX0" fmla="*/ 127477 w 251584"/>
                <a:gd name="connsiteY0" fmla="*/ 0 h 250063"/>
                <a:gd name="connsiteX1" fmla="*/ 0 w 251584"/>
                <a:gd name="connsiteY1" fmla="*/ 130613 h 250063"/>
                <a:gd name="connsiteX2" fmla="*/ 125792 w 251584"/>
                <a:gd name="connsiteY2" fmla="*/ 250063 h 250063"/>
                <a:gd name="connsiteX3" fmla="*/ 251584 w 251584"/>
                <a:gd name="connsiteY3" fmla="*/ 125032 h 250063"/>
                <a:gd name="connsiteX4" fmla="*/ 127477 w 251584"/>
                <a:gd name="connsiteY4" fmla="*/ 0 h 250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584" h="250063">
                  <a:moveTo>
                    <a:pt x="127477" y="0"/>
                  </a:moveTo>
                  <a:cubicBezTo>
                    <a:pt x="108945" y="61399"/>
                    <a:pt x="61211" y="109961"/>
                    <a:pt x="0" y="130613"/>
                  </a:cubicBezTo>
                  <a:cubicBezTo>
                    <a:pt x="2808" y="197037"/>
                    <a:pt x="57842" y="250063"/>
                    <a:pt x="125792" y="250063"/>
                  </a:cubicBezTo>
                  <a:cubicBezTo>
                    <a:pt x="195427" y="250063"/>
                    <a:pt x="251584" y="194246"/>
                    <a:pt x="251584" y="125032"/>
                  </a:cubicBezTo>
                  <a:cubicBezTo>
                    <a:pt x="251584" y="56376"/>
                    <a:pt x="195988" y="1116"/>
                    <a:pt x="127477" y="0"/>
                  </a:cubicBezTo>
                  <a:close/>
                </a:path>
              </a:pathLst>
            </a:custGeom>
            <a:solidFill>
              <a:srgbClr val="00ADEF"/>
            </a:solidFill>
            <a:ln w="5602" cap="flat">
              <a:noFill/>
              <a:prstDash val="solid"/>
              <a:miter/>
            </a:ln>
          </p:spPr>
          <p:txBody>
            <a:bodyPr rtlCol="0" anchor="ctr"/>
            <a:lstStyle/>
            <a:p>
              <a:endParaRPr lang="en-GB" sz="2400"/>
            </a:p>
          </p:txBody>
        </p:sp>
        <p:sp>
          <p:nvSpPr>
            <p:cNvPr id="10" name="Freeform 9">
              <a:extLst>
                <a:ext uri="{FF2B5EF4-FFF2-40B4-BE49-F238E27FC236}">
                  <a16:creationId xmlns:a16="http://schemas.microsoft.com/office/drawing/2014/main" id="{3E028CB4-31AC-D167-F24C-4632BC17B5BF}"/>
                </a:ext>
              </a:extLst>
            </p:cNvPr>
            <p:cNvSpPr/>
            <p:nvPr/>
          </p:nvSpPr>
          <p:spPr>
            <a:xfrm>
              <a:off x="8777161" y="4698171"/>
              <a:ext cx="127476" cy="130613"/>
            </a:xfrm>
            <a:custGeom>
              <a:avLst/>
              <a:gdLst>
                <a:gd name="connsiteX0" fmla="*/ 127477 w 127476"/>
                <a:gd name="connsiteY0" fmla="*/ 0 h 130613"/>
                <a:gd name="connsiteX1" fmla="*/ 125792 w 127476"/>
                <a:gd name="connsiteY1" fmla="*/ 0 h 130613"/>
                <a:gd name="connsiteX2" fmla="*/ 0 w 127476"/>
                <a:gd name="connsiteY2" fmla="*/ 125032 h 130613"/>
                <a:gd name="connsiteX3" fmla="*/ 0 w 127476"/>
                <a:gd name="connsiteY3" fmla="*/ 130613 h 130613"/>
                <a:gd name="connsiteX4" fmla="*/ 127477 w 127476"/>
                <a:gd name="connsiteY4" fmla="*/ 0 h 13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476" h="130613">
                  <a:moveTo>
                    <a:pt x="127477" y="0"/>
                  </a:moveTo>
                  <a:cubicBezTo>
                    <a:pt x="126915" y="0"/>
                    <a:pt x="126354" y="0"/>
                    <a:pt x="125792" y="0"/>
                  </a:cubicBezTo>
                  <a:cubicBezTo>
                    <a:pt x="56157" y="0"/>
                    <a:pt x="0" y="55818"/>
                    <a:pt x="0" y="125032"/>
                  </a:cubicBezTo>
                  <a:cubicBezTo>
                    <a:pt x="0" y="126706"/>
                    <a:pt x="0" y="128939"/>
                    <a:pt x="0" y="130613"/>
                  </a:cubicBezTo>
                  <a:cubicBezTo>
                    <a:pt x="60650" y="109961"/>
                    <a:pt x="108383" y="61399"/>
                    <a:pt x="127477" y="0"/>
                  </a:cubicBezTo>
                  <a:close/>
                </a:path>
              </a:pathLst>
            </a:custGeom>
            <a:solidFill>
              <a:srgbClr val="00007C"/>
            </a:solidFill>
            <a:ln w="5602" cap="flat">
              <a:noFill/>
              <a:prstDash val="solid"/>
              <a:miter/>
            </a:ln>
          </p:spPr>
          <p:txBody>
            <a:bodyPr rtlCol="0" anchor="ctr"/>
            <a:lstStyle/>
            <a:p>
              <a:endParaRPr lang="en-GB" sz="2400"/>
            </a:p>
          </p:txBody>
        </p:sp>
      </p:grpSp>
    </p:spTree>
    <p:extLst>
      <p:ext uri="{BB962C8B-B14F-4D97-AF65-F5344CB8AC3E}">
        <p14:creationId xmlns:p14="http://schemas.microsoft.com/office/powerpoint/2010/main" val="87350198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Lst>
  <p:hf sldNum="0" hdr="0" dt="0"/>
  <p:txStyles>
    <p:titleStyle>
      <a:lvl1pPr algn="l" defTabSz="609585" rtl="0" eaLnBrk="1" latinLnBrk="0" hangingPunct="1">
        <a:spcBef>
          <a:spcPct val="0"/>
        </a:spcBef>
        <a:buNone/>
        <a:defRPr sz="4800"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accent1"/>
        </a:buClr>
        <a:buFont typeface="Arial"/>
        <a:buNone/>
        <a:defRPr sz="3200" kern="1200">
          <a:solidFill>
            <a:schemeClr val="tx1"/>
          </a:solidFill>
          <a:latin typeface="Source Sans Pro" panose="020B0503030403020204" pitchFamily="34" charset="0"/>
          <a:ea typeface="Source Sans Pro" panose="020B0503030403020204" pitchFamily="34" charset="0"/>
          <a:cs typeface="Arial"/>
        </a:defRPr>
      </a:lvl1pPr>
      <a:lvl2pPr marL="990575" indent="-380990" algn="l" defTabSz="609585" rtl="0" eaLnBrk="1" latinLnBrk="0" hangingPunct="1">
        <a:spcBef>
          <a:spcPct val="20000"/>
        </a:spcBef>
        <a:buClr>
          <a:schemeClr val="accent5"/>
        </a:buClr>
        <a:buFont typeface="Arial" panose="020B0604020202020204" pitchFamily="34" charset="0"/>
        <a:buChar char="•"/>
        <a:defRPr sz="3200" kern="1200">
          <a:solidFill>
            <a:schemeClr val="tx1"/>
          </a:solidFill>
          <a:latin typeface="Source Sans Pro" panose="020B0503030403020204" pitchFamily="34" charset="0"/>
          <a:ea typeface="Source Sans Pro" panose="020B0503030403020204" pitchFamily="34" charset="0"/>
          <a:cs typeface="Arial"/>
        </a:defRPr>
      </a:lvl2pPr>
      <a:lvl3pPr marL="1523962" indent="-304792" algn="l" defTabSz="609585" rtl="0" eaLnBrk="1" latinLnBrk="0" hangingPunct="1">
        <a:spcBef>
          <a:spcPct val="20000"/>
        </a:spcBef>
        <a:buClr>
          <a:schemeClr val="accent5"/>
        </a:buClr>
        <a:buFont typeface="System Font Regular"/>
        <a:buChar char="–"/>
        <a:defRPr sz="2933" kern="1200">
          <a:solidFill>
            <a:schemeClr val="tx1"/>
          </a:solidFill>
          <a:latin typeface="Source Sans Pro" panose="020B0503030403020204" pitchFamily="34" charset="0"/>
          <a:ea typeface="Source Sans Pro" panose="020B0503030403020204" pitchFamily="34" charset="0"/>
          <a:cs typeface="Arial"/>
        </a:defRPr>
      </a:lvl3pPr>
      <a:lvl4pPr marL="2133547" indent="-304792" algn="l" defTabSz="609585" rtl="0" eaLnBrk="1" latinLnBrk="0" hangingPunct="1">
        <a:spcBef>
          <a:spcPct val="20000"/>
        </a:spcBef>
        <a:buClr>
          <a:schemeClr val="accent5"/>
        </a:buClr>
        <a:buFont typeface="Courier New" panose="02070309020205020404" pitchFamily="49" charset="0"/>
        <a:buChar char="o"/>
        <a:defRPr sz="2400" kern="1200">
          <a:solidFill>
            <a:schemeClr val="tx1"/>
          </a:solidFill>
          <a:latin typeface="Source Sans Pro" panose="020B0503030403020204" pitchFamily="34" charset="0"/>
          <a:ea typeface="Source Sans Pro" panose="020B0503030403020204" pitchFamily="34" charset="0"/>
          <a:cs typeface="Arial"/>
        </a:defRPr>
      </a:lvl4pPr>
      <a:lvl5pPr marL="2743131" indent="-304792" algn="l" defTabSz="609585" rtl="0" eaLnBrk="1" latinLnBrk="0" hangingPunct="1">
        <a:spcBef>
          <a:spcPct val="20000"/>
        </a:spcBef>
        <a:buClr>
          <a:schemeClr val="accent5"/>
        </a:buClr>
        <a:buFont typeface="Arial"/>
        <a:buChar char="»"/>
        <a:defRPr sz="2133"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guide id="6" orient="horz" pos="667">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5733" y="4210305"/>
            <a:ext cx="5520267" cy="1426380"/>
          </a:xfrm>
          <a:prstGeom prst="rect">
            <a:avLst/>
          </a:prstGeom>
        </p:spPr>
        <p:txBody>
          <a:bodyPr vert="horz" lIns="0" tIns="0" rIns="0" bIns="0" rtlCol="0">
            <a:noAutofit/>
          </a:bodyPr>
          <a:lstStyle/>
          <a:p>
            <a:pPr lvl="0"/>
            <a:r>
              <a:rPr lang="en-GB"/>
              <a:t>Click to edit Master subtitle styles</a:t>
            </a:r>
          </a:p>
        </p:txBody>
      </p:sp>
      <p:sp>
        <p:nvSpPr>
          <p:cNvPr id="2" name="Title Placeholder 1"/>
          <p:cNvSpPr>
            <a:spLocks noGrp="1"/>
          </p:cNvSpPr>
          <p:nvPr>
            <p:ph type="title"/>
          </p:nvPr>
        </p:nvSpPr>
        <p:spPr>
          <a:xfrm>
            <a:off x="575733" y="596901"/>
            <a:ext cx="6497091" cy="2983115"/>
          </a:xfrm>
          <a:prstGeom prst="rect">
            <a:avLst/>
          </a:prstGeom>
        </p:spPr>
        <p:txBody>
          <a:bodyPr vert="horz" lIns="0" tIns="45720" rIns="0" bIns="0" rtlCol="0" anchor="t" anchorCtr="0">
            <a:noAutofit/>
          </a:bodyPr>
          <a:lstStyle/>
          <a:p>
            <a:r>
              <a:rPr lang="en-GB"/>
              <a:t>Click to edit Master divider title style</a:t>
            </a:r>
            <a:endParaRPr lang="en-US"/>
          </a:p>
        </p:txBody>
      </p:sp>
      <p:grpSp>
        <p:nvGrpSpPr>
          <p:cNvPr id="5" name="Group 4">
            <a:extLst>
              <a:ext uri="{FF2B5EF4-FFF2-40B4-BE49-F238E27FC236}">
                <a16:creationId xmlns:a16="http://schemas.microsoft.com/office/drawing/2014/main" id="{ED32EDA1-28B1-37E1-A171-B71A4CDFD095}"/>
              </a:ext>
              <a:ext uri="{C183D7F6-B498-43B3-948B-1728B52AA6E4}">
                <adec:decorative xmlns:adec="http://schemas.microsoft.com/office/drawing/2017/decorative" val="1"/>
              </a:ext>
            </a:extLst>
          </p:cNvPr>
          <p:cNvGrpSpPr/>
          <p:nvPr/>
        </p:nvGrpSpPr>
        <p:grpSpPr>
          <a:xfrm>
            <a:off x="6536571" y="447843"/>
            <a:ext cx="5390611" cy="6184069"/>
            <a:chOff x="4902428" y="335882"/>
            <a:chExt cx="4042958" cy="4638052"/>
          </a:xfrm>
        </p:grpSpPr>
        <p:sp>
          <p:nvSpPr>
            <p:cNvPr id="7" name="Freeform 6">
              <a:extLst>
                <a:ext uri="{FF2B5EF4-FFF2-40B4-BE49-F238E27FC236}">
                  <a16:creationId xmlns:a16="http://schemas.microsoft.com/office/drawing/2014/main" id="{DCED615F-F677-E28D-978F-E3BDFC1428A9}"/>
                </a:ext>
              </a:extLst>
            </p:cNvPr>
            <p:cNvSpPr/>
            <p:nvPr/>
          </p:nvSpPr>
          <p:spPr>
            <a:xfrm>
              <a:off x="7980492" y="335882"/>
              <a:ext cx="217293" cy="213222"/>
            </a:xfrm>
            <a:custGeom>
              <a:avLst/>
              <a:gdLst>
                <a:gd name="connsiteX0" fmla="*/ 108460 w 216919"/>
                <a:gd name="connsiteY0" fmla="*/ 0 h 216888"/>
                <a:gd name="connsiteX1" fmla="*/ 216919 w 216919"/>
                <a:gd name="connsiteY1" fmla="*/ 108444 h 216888"/>
                <a:gd name="connsiteX2" fmla="*/ 108460 w 216919"/>
                <a:gd name="connsiteY2" fmla="*/ 216888 h 216888"/>
                <a:gd name="connsiteX3" fmla="*/ 0 w 216919"/>
                <a:gd name="connsiteY3" fmla="*/ 108444 h 216888"/>
                <a:gd name="connsiteX4" fmla="*/ 108460 w 216919"/>
                <a:gd name="connsiteY4" fmla="*/ 0 h 216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919" h="216888">
                  <a:moveTo>
                    <a:pt x="108460" y="0"/>
                  </a:moveTo>
                  <a:cubicBezTo>
                    <a:pt x="168398" y="0"/>
                    <a:pt x="216919" y="48514"/>
                    <a:pt x="216919" y="108444"/>
                  </a:cubicBezTo>
                  <a:cubicBezTo>
                    <a:pt x="216919" y="168374"/>
                    <a:pt x="168398" y="216888"/>
                    <a:pt x="108460" y="216888"/>
                  </a:cubicBezTo>
                  <a:cubicBezTo>
                    <a:pt x="48522" y="216888"/>
                    <a:pt x="0" y="168374"/>
                    <a:pt x="0" y="108444"/>
                  </a:cubicBezTo>
                  <a:cubicBezTo>
                    <a:pt x="0" y="48514"/>
                    <a:pt x="48522" y="0"/>
                    <a:pt x="108460"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9EE4433C-B420-9DFB-0100-96E8E512A874}"/>
                </a:ext>
              </a:extLst>
            </p:cNvPr>
            <p:cNvSpPr/>
            <p:nvPr/>
          </p:nvSpPr>
          <p:spPr>
            <a:xfrm>
              <a:off x="8253955" y="4370940"/>
              <a:ext cx="217293" cy="213222"/>
            </a:xfrm>
            <a:custGeom>
              <a:avLst/>
              <a:gdLst>
                <a:gd name="connsiteX0" fmla="*/ 108460 w 216919"/>
                <a:gd name="connsiteY0" fmla="*/ 0 h 216888"/>
                <a:gd name="connsiteX1" fmla="*/ 216920 w 216919"/>
                <a:gd name="connsiteY1" fmla="*/ 108444 h 216888"/>
                <a:gd name="connsiteX2" fmla="*/ 108460 w 216919"/>
                <a:gd name="connsiteY2" fmla="*/ 216889 h 216888"/>
                <a:gd name="connsiteX3" fmla="*/ 0 w 216919"/>
                <a:gd name="connsiteY3" fmla="*/ 108444 h 216888"/>
                <a:gd name="connsiteX4" fmla="*/ 108460 w 216919"/>
                <a:gd name="connsiteY4" fmla="*/ 0 h 216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919" h="216888">
                  <a:moveTo>
                    <a:pt x="108460" y="0"/>
                  </a:moveTo>
                  <a:cubicBezTo>
                    <a:pt x="168398" y="0"/>
                    <a:pt x="216920" y="48515"/>
                    <a:pt x="216920" y="108444"/>
                  </a:cubicBezTo>
                  <a:cubicBezTo>
                    <a:pt x="216920" y="168374"/>
                    <a:pt x="168398" y="216889"/>
                    <a:pt x="108460" y="216889"/>
                  </a:cubicBezTo>
                  <a:cubicBezTo>
                    <a:pt x="48521" y="216889"/>
                    <a:pt x="0" y="168374"/>
                    <a:pt x="0" y="108444"/>
                  </a:cubicBezTo>
                  <a:cubicBezTo>
                    <a:pt x="0" y="48515"/>
                    <a:pt x="48521" y="0"/>
                    <a:pt x="108460"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10" name="Freeform 9">
              <a:extLst>
                <a:ext uri="{FF2B5EF4-FFF2-40B4-BE49-F238E27FC236}">
                  <a16:creationId xmlns:a16="http://schemas.microsoft.com/office/drawing/2014/main" id="{E5D4C78D-417C-A684-24A7-3F178CFE9EDD}"/>
                </a:ext>
              </a:extLst>
            </p:cNvPr>
            <p:cNvSpPr/>
            <p:nvPr/>
          </p:nvSpPr>
          <p:spPr>
            <a:xfrm>
              <a:off x="8397388" y="775887"/>
              <a:ext cx="541326" cy="531185"/>
            </a:xfrm>
            <a:custGeom>
              <a:avLst/>
              <a:gdLst>
                <a:gd name="connsiteX0" fmla="*/ 270198 w 540395"/>
                <a:gd name="connsiteY0" fmla="*/ 540318 h 540318"/>
                <a:gd name="connsiteX1" fmla="*/ 0 w 540395"/>
                <a:gd name="connsiteY1" fmla="*/ 270159 h 540318"/>
                <a:gd name="connsiteX2" fmla="*/ 270198 w 540395"/>
                <a:gd name="connsiteY2" fmla="*/ 0 h 540318"/>
                <a:gd name="connsiteX3" fmla="*/ 540396 w 540395"/>
                <a:gd name="connsiteY3" fmla="*/ 270159 h 540318"/>
                <a:gd name="connsiteX4" fmla="*/ 270198 w 540395"/>
                <a:gd name="connsiteY4" fmla="*/ 540318 h 540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395" h="540318">
                  <a:moveTo>
                    <a:pt x="270198" y="540318"/>
                  </a:moveTo>
                  <a:cubicBezTo>
                    <a:pt x="120828" y="540318"/>
                    <a:pt x="0" y="419508"/>
                    <a:pt x="0" y="270159"/>
                  </a:cubicBezTo>
                  <a:cubicBezTo>
                    <a:pt x="0" y="120811"/>
                    <a:pt x="120828" y="0"/>
                    <a:pt x="270198" y="0"/>
                  </a:cubicBezTo>
                  <a:cubicBezTo>
                    <a:pt x="419568" y="0"/>
                    <a:pt x="540396" y="120811"/>
                    <a:pt x="540396" y="270159"/>
                  </a:cubicBezTo>
                  <a:cubicBezTo>
                    <a:pt x="540396" y="419508"/>
                    <a:pt x="419568" y="540318"/>
                    <a:pt x="270198" y="540318"/>
                  </a:cubicBezTo>
                </a:path>
              </a:pathLst>
            </a:custGeom>
            <a:solidFill>
              <a:srgbClr val="FFFFFF">
                <a:alpha val="20000"/>
              </a:srgbClr>
            </a:solidFill>
            <a:ln w="9509" cap="flat">
              <a:noFill/>
              <a:prstDash val="solid"/>
              <a:miter/>
            </a:ln>
          </p:spPr>
          <p:txBody>
            <a:bodyPr rtlCol="0" anchor="ctr"/>
            <a:lstStyle/>
            <a:p>
              <a:endParaRPr lang="en-GB" sz="2400"/>
            </a:p>
          </p:txBody>
        </p:sp>
        <p:sp>
          <p:nvSpPr>
            <p:cNvPr id="11" name="Freeform 10">
              <a:extLst>
                <a:ext uri="{FF2B5EF4-FFF2-40B4-BE49-F238E27FC236}">
                  <a16:creationId xmlns:a16="http://schemas.microsoft.com/office/drawing/2014/main" id="{4E48DB37-8286-29A3-9816-A1513E91BA98}"/>
                </a:ext>
              </a:extLst>
            </p:cNvPr>
            <p:cNvSpPr/>
            <p:nvPr/>
          </p:nvSpPr>
          <p:spPr>
            <a:xfrm>
              <a:off x="7312828" y="2269378"/>
              <a:ext cx="1208455" cy="1185815"/>
            </a:xfrm>
            <a:custGeom>
              <a:avLst/>
              <a:gdLst>
                <a:gd name="connsiteX0" fmla="*/ 603188 w 1206376"/>
                <a:gd name="connsiteY0" fmla="*/ 1206204 h 1206203"/>
                <a:gd name="connsiteX1" fmla="*/ 0 w 1206376"/>
                <a:gd name="connsiteY1" fmla="*/ 603102 h 1206203"/>
                <a:gd name="connsiteX2" fmla="*/ 603188 w 1206376"/>
                <a:gd name="connsiteY2" fmla="*/ 0 h 1206203"/>
                <a:gd name="connsiteX3" fmla="*/ 1206377 w 1206376"/>
                <a:gd name="connsiteY3" fmla="*/ 603102 h 1206203"/>
                <a:gd name="connsiteX4" fmla="*/ 603188 w 1206376"/>
                <a:gd name="connsiteY4" fmla="*/ 1206204 h 1206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376" h="1206203">
                  <a:moveTo>
                    <a:pt x="603188" y="1206204"/>
                  </a:moveTo>
                  <a:cubicBezTo>
                    <a:pt x="270198" y="1206204"/>
                    <a:pt x="0" y="936044"/>
                    <a:pt x="0" y="603102"/>
                  </a:cubicBezTo>
                  <a:cubicBezTo>
                    <a:pt x="0" y="270159"/>
                    <a:pt x="270198" y="0"/>
                    <a:pt x="603188" y="0"/>
                  </a:cubicBezTo>
                  <a:cubicBezTo>
                    <a:pt x="936179" y="0"/>
                    <a:pt x="1206377" y="270159"/>
                    <a:pt x="1206377" y="603102"/>
                  </a:cubicBezTo>
                  <a:cubicBezTo>
                    <a:pt x="1206377" y="936044"/>
                    <a:pt x="936179" y="1206204"/>
                    <a:pt x="603188" y="1206204"/>
                  </a:cubicBezTo>
                </a:path>
              </a:pathLst>
            </a:custGeom>
            <a:solidFill>
              <a:srgbClr val="FFFFFF">
                <a:alpha val="20000"/>
              </a:srgbClr>
            </a:solidFill>
            <a:ln w="9509" cap="flat">
              <a:noFill/>
              <a:prstDash val="solid"/>
              <a:miter/>
            </a:ln>
          </p:spPr>
          <p:txBody>
            <a:bodyPr rtlCol="0" anchor="ctr"/>
            <a:lstStyle/>
            <a:p>
              <a:endParaRPr lang="en-GB" sz="2400"/>
            </a:p>
          </p:txBody>
        </p:sp>
        <p:sp>
          <p:nvSpPr>
            <p:cNvPr id="12" name="Freeform 11">
              <a:extLst>
                <a:ext uri="{FF2B5EF4-FFF2-40B4-BE49-F238E27FC236}">
                  <a16:creationId xmlns:a16="http://schemas.microsoft.com/office/drawing/2014/main" id="{B614AAB6-631C-56DA-E434-97D3023DA418}"/>
                </a:ext>
              </a:extLst>
            </p:cNvPr>
            <p:cNvSpPr/>
            <p:nvPr/>
          </p:nvSpPr>
          <p:spPr>
            <a:xfrm>
              <a:off x="6245422" y="4324916"/>
              <a:ext cx="661410" cy="649018"/>
            </a:xfrm>
            <a:custGeom>
              <a:avLst/>
              <a:gdLst>
                <a:gd name="connsiteX0" fmla="*/ 330136 w 660272"/>
                <a:gd name="connsiteY0" fmla="*/ 0 h 660177"/>
                <a:gd name="connsiteX1" fmla="*/ 660273 w 660272"/>
                <a:gd name="connsiteY1" fmla="*/ 330089 h 660177"/>
                <a:gd name="connsiteX2" fmla="*/ 330136 w 660272"/>
                <a:gd name="connsiteY2" fmla="*/ 660177 h 660177"/>
                <a:gd name="connsiteX3" fmla="*/ 0 w 660272"/>
                <a:gd name="connsiteY3" fmla="*/ 330089 h 660177"/>
                <a:gd name="connsiteX4" fmla="*/ 330136 w 660272"/>
                <a:gd name="connsiteY4" fmla="*/ 0 h 660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272" h="660177">
                  <a:moveTo>
                    <a:pt x="330136" y="0"/>
                  </a:moveTo>
                  <a:cubicBezTo>
                    <a:pt x="511854" y="0"/>
                    <a:pt x="660273" y="147446"/>
                    <a:pt x="660273" y="330089"/>
                  </a:cubicBezTo>
                  <a:cubicBezTo>
                    <a:pt x="660273" y="512732"/>
                    <a:pt x="512805" y="660177"/>
                    <a:pt x="330136" y="660177"/>
                  </a:cubicBezTo>
                  <a:cubicBezTo>
                    <a:pt x="147467" y="660177"/>
                    <a:pt x="0" y="512732"/>
                    <a:pt x="0" y="330089"/>
                  </a:cubicBezTo>
                  <a:cubicBezTo>
                    <a:pt x="0" y="147446"/>
                    <a:pt x="148419" y="0"/>
                    <a:pt x="330136"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13" name="Freeform 12">
              <a:extLst>
                <a:ext uri="{FF2B5EF4-FFF2-40B4-BE49-F238E27FC236}">
                  <a16:creationId xmlns:a16="http://schemas.microsoft.com/office/drawing/2014/main" id="{DD6DDE9B-F5FE-0F5A-2C94-96BA14FAC3B8}"/>
                </a:ext>
              </a:extLst>
            </p:cNvPr>
            <p:cNvSpPr/>
            <p:nvPr/>
          </p:nvSpPr>
          <p:spPr>
            <a:xfrm>
              <a:off x="8621353" y="3342971"/>
              <a:ext cx="324033" cy="317962"/>
            </a:xfrm>
            <a:custGeom>
              <a:avLst/>
              <a:gdLst>
                <a:gd name="connsiteX0" fmla="*/ 161738 w 323476"/>
                <a:gd name="connsiteY0" fmla="*/ 323430 h 323429"/>
                <a:gd name="connsiteX1" fmla="*/ 323476 w 323476"/>
                <a:gd name="connsiteY1" fmla="*/ 161715 h 323429"/>
                <a:gd name="connsiteX2" fmla="*/ 161738 w 323476"/>
                <a:gd name="connsiteY2" fmla="*/ 0 h 323429"/>
                <a:gd name="connsiteX3" fmla="*/ 0 w 323476"/>
                <a:gd name="connsiteY3" fmla="*/ 161715 h 323429"/>
                <a:gd name="connsiteX4" fmla="*/ 161738 w 323476"/>
                <a:gd name="connsiteY4" fmla="*/ 323430 h 323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476" h="323429">
                  <a:moveTo>
                    <a:pt x="161738" y="323430"/>
                  </a:moveTo>
                  <a:cubicBezTo>
                    <a:pt x="251170" y="323430"/>
                    <a:pt x="323476" y="251134"/>
                    <a:pt x="323476" y="161715"/>
                  </a:cubicBezTo>
                  <a:cubicBezTo>
                    <a:pt x="323476" y="72296"/>
                    <a:pt x="251170" y="0"/>
                    <a:pt x="161738" y="0"/>
                  </a:cubicBezTo>
                  <a:cubicBezTo>
                    <a:pt x="72307" y="0"/>
                    <a:pt x="0" y="72296"/>
                    <a:pt x="0" y="161715"/>
                  </a:cubicBezTo>
                  <a:cubicBezTo>
                    <a:pt x="952" y="251134"/>
                    <a:pt x="73258" y="323430"/>
                    <a:pt x="161738" y="323430"/>
                  </a:cubicBezTo>
                </a:path>
              </a:pathLst>
            </a:custGeom>
            <a:solidFill>
              <a:srgbClr val="FFFFFF">
                <a:alpha val="20000"/>
              </a:srgbClr>
            </a:solidFill>
            <a:ln w="9509" cap="flat">
              <a:noFill/>
              <a:prstDash val="solid"/>
              <a:miter/>
            </a:ln>
          </p:spPr>
          <p:txBody>
            <a:bodyPr rtlCol="0" anchor="ctr"/>
            <a:lstStyle/>
            <a:p>
              <a:endParaRPr lang="en-GB" sz="2400"/>
            </a:p>
          </p:txBody>
        </p:sp>
        <p:sp>
          <p:nvSpPr>
            <p:cNvPr id="14" name="Freeform 13">
              <a:extLst>
                <a:ext uri="{FF2B5EF4-FFF2-40B4-BE49-F238E27FC236}">
                  <a16:creationId xmlns:a16="http://schemas.microsoft.com/office/drawing/2014/main" id="{A7B134BF-AEA7-634C-60A4-A5E2F01A8E28}"/>
                </a:ext>
              </a:extLst>
            </p:cNvPr>
            <p:cNvSpPr/>
            <p:nvPr/>
          </p:nvSpPr>
          <p:spPr>
            <a:xfrm>
              <a:off x="5113374" y="3535114"/>
              <a:ext cx="914919" cy="897778"/>
            </a:xfrm>
            <a:custGeom>
              <a:avLst/>
              <a:gdLst>
                <a:gd name="connsiteX0" fmla="*/ 456673 w 913345"/>
                <a:gd name="connsiteY0" fmla="*/ 0 h 913214"/>
                <a:gd name="connsiteX1" fmla="*/ 913345 w 913345"/>
                <a:gd name="connsiteY1" fmla="*/ 456607 h 913214"/>
                <a:gd name="connsiteX2" fmla="*/ 456673 w 913345"/>
                <a:gd name="connsiteY2" fmla="*/ 913214 h 913214"/>
                <a:gd name="connsiteX3" fmla="*/ 0 w 913345"/>
                <a:gd name="connsiteY3" fmla="*/ 456607 h 913214"/>
                <a:gd name="connsiteX4" fmla="*/ 456673 w 913345"/>
                <a:gd name="connsiteY4" fmla="*/ 0 h 913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345" h="913214">
                  <a:moveTo>
                    <a:pt x="456673" y="0"/>
                  </a:moveTo>
                  <a:cubicBezTo>
                    <a:pt x="708794" y="0"/>
                    <a:pt x="913345" y="204522"/>
                    <a:pt x="913345" y="456607"/>
                  </a:cubicBezTo>
                  <a:cubicBezTo>
                    <a:pt x="913345" y="708692"/>
                    <a:pt x="708794" y="913214"/>
                    <a:pt x="456673" y="913214"/>
                  </a:cubicBezTo>
                  <a:cubicBezTo>
                    <a:pt x="204551" y="913214"/>
                    <a:pt x="0" y="708692"/>
                    <a:pt x="0" y="456607"/>
                  </a:cubicBezTo>
                  <a:cubicBezTo>
                    <a:pt x="0" y="204522"/>
                    <a:pt x="204551" y="0"/>
                    <a:pt x="456673"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15" name="Freeform 14">
              <a:extLst>
                <a:ext uri="{FF2B5EF4-FFF2-40B4-BE49-F238E27FC236}">
                  <a16:creationId xmlns:a16="http://schemas.microsoft.com/office/drawing/2014/main" id="{8EAA4548-5DAC-128B-2123-53781C2B4A84}"/>
                </a:ext>
              </a:extLst>
            </p:cNvPr>
            <p:cNvSpPr/>
            <p:nvPr/>
          </p:nvSpPr>
          <p:spPr>
            <a:xfrm>
              <a:off x="6024889" y="3356064"/>
              <a:ext cx="266851" cy="261852"/>
            </a:xfrm>
            <a:custGeom>
              <a:avLst/>
              <a:gdLst>
                <a:gd name="connsiteX0" fmla="*/ 133196 w 266392"/>
                <a:gd name="connsiteY0" fmla="*/ 266354 h 266354"/>
                <a:gd name="connsiteX1" fmla="*/ 0 w 266392"/>
                <a:gd name="connsiteY1" fmla="*/ 133177 h 266354"/>
                <a:gd name="connsiteX2" fmla="*/ 133196 w 266392"/>
                <a:gd name="connsiteY2" fmla="*/ 0 h 266354"/>
                <a:gd name="connsiteX3" fmla="*/ 266393 w 266392"/>
                <a:gd name="connsiteY3" fmla="*/ 133177 h 266354"/>
                <a:gd name="connsiteX4" fmla="*/ 133196 w 266392"/>
                <a:gd name="connsiteY4" fmla="*/ 266354 h 266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392" h="266354">
                  <a:moveTo>
                    <a:pt x="133196" y="266354"/>
                  </a:moveTo>
                  <a:cubicBezTo>
                    <a:pt x="59938" y="266354"/>
                    <a:pt x="0" y="206424"/>
                    <a:pt x="0" y="133177"/>
                  </a:cubicBezTo>
                  <a:cubicBezTo>
                    <a:pt x="0" y="59930"/>
                    <a:pt x="59938" y="0"/>
                    <a:pt x="133196" y="0"/>
                  </a:cubicBezTo>
                  <a:cubicBezTo>
                    <a:pt x="207406" y="0"/>
                    <a:pt x="266393" y="59930"/>
                    <a:pt x="266393" y="133177"/>
                  </a:cubicBezTo>
                  <a:cubicBezTo>
                    <a:pt x="266393" y="206424"/>
                    <a:pt x="207406" y="266354"/>
                    <a:pt x="133196" y="266354"/>
                  </a:cubicBezTo>
                </a:path>
              </a:pathLst>
            </a:custGeom>
            <a:solidFill>
              <a:srgbClr val="FFFFFF">
                <a:alpha val="20000"/>
              </a:srgbClr>
            </a:solidFill>
            <a:ln w="9509" cap="flat">
              <a:noFill/>
              <a:prstDash val="solid"/>
              <a:miter/>
            </a:ln>
          </p:spPr>
          <p:txBody>
            <a:bodyPr rtlCol="0" anchor="ctr"/>
            <a:lstStyle/>
            <a:p>
              <a:endParaRPr lang="en-GB" sz="2400"/>
            </a:p>
          </p:txBody>
        </p:sp>
        <p:sp>
          <p:nvSpPr>
            <p:cNvPr id="16" name="Freeform 15">
              <a:extLst>
                <a:ext uri="{FF2B5EF4-FFF2-40B4-BE49-F238E27FC236}">
                  <a16:creationId xmlns:a16="http://schemas.microsoft.com/office/drawing/2014/main" id="{477F5C8F-1FDA-F1CF-B0B6-9B3CBB390A7B}"/>
                </a:ext>
              </a:extLst>
            </p:cNvPr>
            <p:cNvSpPr/>
            <p:nvPr/>
          </p:nvSpPr>
          <p:spPr>
            <a:xfrm>
              <a:off x="7040258" y="1594174"/>
              <a:ext cx="402183" cy="394648"/>
            </a:xfrm>
            <a:custGeom>
              <a:avLst/>
              <a:gdLst>
                <a:gd name="connsiteX0" fmla="*/ 200746 w 401491"/>
                <a:gd name="connsiteY0" fmla="*/ 401434 h 401433"/>
                <a:gd name="connsiteX1" fmla="*/ 401492 w 401491"/>
                <a:gd name="connsiteY1" fmla="*/ 200717 h 401433"/>
                <a:gd name="connsiteX2" fmla="*/ 200746 w 401491"/>
                <a:gd name="connsiteY2" fmla="*/ 0 h 401433"/>
                <a:gd name="connsiteX3" fmla="*/ 0 w 401491"/>
                <a:gd name="connsiteY3" fmla="*/ 200717 h 401433"/>
                <a:gd name="connsiteX4" fmla="*/ 200746 w 401491"/>
                <a:gd name="connsiteY4" fmla="*/ 401434 h 40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491" h="401433">
                  <a:moveTo>
                    <a:pt x="200746" y="401434"/>
                  </a:moveTo>
                  <a:cubicBezTo>
                    <a:pt x="312060" y="401434"/>
                    <a:pt x="401492" y="311064"/>
                    <a:pt x="401492" y="200717"/>
                  </a:cubicBezTo>
                  <a:cubicBezTo>
                    <a:pt x="401492" y="89419"/>
                    <a:pt x="311108" y="0"/>
                    <a:pt x="200746" y="0"/>
                  </a:cubicBezTo>
                  <a:cubicBezTo>
                    <a:pt x="89432" y="0"/>
                    <a:pt x="0" y="90370"/>
                    <a:pt x="0" y="200717"/>
                  </a:cubicBezTo>
                  <a:cubicBezTo>
                    <a:pt x="0" y="311064"/>
                    <a:pt x="89432" y="401434"/>
                    <a:pt x="200746" y="401434"/>
                  </a:cubicBezTo>
                </a:path>
              </a:pathLst>
            </a:custGeom>
            <a:solidFill>
              <a:srgbClr val="FFFFFF">
                <a:alpha val="20000"/>
              </a:srgbClr>
            </a:solidFill>
            <a:ln w="9509"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781E3728-6BD6-56DB-03D6-68BBD32F91AE}"/>
                </a:ext>
              </a:extLst>
            </p:cNvPr>
            <p:cNvSpPr/>
            <p:nvPr/>
          </p:nvSpPr>
          <p:spPr>
            <a:xfrm>
              <a:off x="4902428" y="3503893"/>
              <a:ext cx="402190" cy="394648"/>
            </a:xfrm>
            <a:custGeom>
              <a:avLst/>
              <a:gdLst>
                <a:gd name="connsiteX0" fmla="*/ 200753 w 401498"/>
                <a:gd name="connsiteY0" fmla="*/ 401433 h 401433"/>
                <a:gd name="connsiteX1" fmla="*/ 401499 w 401498"/>
                <a:gd name="connsiteY1" fmla="*/ 200717 h 401433"/>
                <a:gd name="connsiteX2" fmla="*/ 200753 w 401498"/>
                <a:gd name="connsiteY2" fmla="*/ 0 h 401433"/>
                <a:gd name="connsiteX3" fmla="*/ 7 w 401498"/>
                <a:gd name="connsiteY3" fmla="*/ 200717 h 401433"/>
                <a:gd name="connsiteX4" fmla="*/ 200753 w 401498"/>
                <a:gd name="connsiteY4" fmla="*/ 401433 h 40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498" h="401433">
                  <a:moveTo>
                    <a:pt x="200753" y="401433"/>
                  </a:moveTo>
                  <a:cubicBezTo>
                    <a:pt x="312067" y="401433"/>
                    <a:pt x="401499" y="311063"/>
                    <a:pt x="401499" y="200717"/>
                  </a:cubicBezTo>
                  <a:cubicBezTo>
                    <a:pt x="401499" y="89419"/>
                    <a:pt x="311116" y="0"/>
                    <a:pt x="200753" y="0"/>
                  </a:cubicBezTo>
                  <a:cubicBezTo>
                    <a:pt x="90391" y="0"/>
                    <a:pt x="7" y="90370"/>
                    <a:pt x="7" y="200717"/>
                  </a:cubicBezTo>
                  <a:cubicBezTo>
                    <a:pt x="-944" y="312015"/>
                    <a:pt x="89439" y="401433"/>
                    <a:pt x="200753" y="401433"/>
                  </a:cubicBezTo>
                </a:path>
              </a:pathLst>
            </a:custGeom>
            <a:solidFill>
              <a:srgbClr val="FFFFFF">
                <a:alpha val="20000"/>
              </a:srgbClr>
            </a:solidFill>
            <a:ln w="9509" cap="flat">
              <a:noFill/>
              <a:prstDash val="solid"/>
              <a:miter/>
            </a:ln>
          </p:spPr>
          <p:txBody>
            <a:bodyPr rtlCol="0" anchor="ctr"/>
            <a:lstStyle/>
            <a:p>
              <a:endParaRPr lang="en-GB" sz="2400"/>
            </a:p>
          </p:txBody>
        </p:sp>
        <p:sp>
          <p:nvSpPr>
            <p:cNvPr id="18" name="Freeform 17">
              <a:extLst>
                <a:ext uri="{FF2B5EF4-FFF2-40B4-BE49-F238E27FC236}">
                  <a16:creationId xmlns:a16="http://schemas.microsoft.com/office/drawing/2014/main" id="{8A846185-CE55-CD2F-4BB4-C9DDF1C0196F}"/>
                </a:ext>
              </a:extLst>
            </p:cNvPr>
            <p:cNvSpPr/>
            <p:nvPr/>
          </p:nvSpPr>
          <p:spPr>
            <a:xfrm>
              <a:off x="5996467" y="2468573"/>
              <a:ext cx="402190" cy="394648"/>
            </a:xfrm>
            <a:custGeom>
              <a:avLst/>
              <a:gdLst>
                <a:gd name="connsiteX0" fmla="*/ 200753 w 401498"/>
                <a:gd name="connsiteY0" fmla="*/ 401434 h 401433"/>
                <a:gd name="connsiteX1" fmla="*/ 401499 w 401498"/>
                <a:gd name="connsiteY1" fmla="*/ 200717 h 401433"/>
                <a:gd name="connsiteX2" fmla="*/ 200753 w 401498"/>
                <a:gd name="connsiteY2" fmla="*/ 0 h 401433"/>
                <a:gd name="connsiteX3" fmla="*/ 7 w 401498"/>
                <a:gd name="connsiteY3" fmla="*/ 200717 h 401433"/>
                <a:gd name="connsiteX4" fmla="*/ 200753 w 401498"/>
                <a:gd name="connsiteY4" fmla="*/ 401434 h 40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498" h="401433">
                  <a:moveTo>
                    <a:pt x="200753" y="401434"/>
                  </a:moveTo>
                  <a:cubicBezTo>
                    <a:pt x="312067" y="401434"/>
                    <a:pt x="401499" y="311064"/>
                    <a:pt x="401499" y="200717"/>
                  </a:cubicBezTo>
                  <a:cubicBezTo>
                    <a:pt x="401499" y="89419"/>
                    <a:pt x="311116" y="0"/>
                    <a:pt x="200753" y="0"/>
                  </a:cubicBezTo>
                  <a:cubicBezTo>
                    <a:pt x="90391" y="0"/>
                    <a:pt x="7" y="90370"/>
                    <a:pt x="7" y="200717"/>
                  </a:cubicBezTo>
                  <a:cubicBezTo>
                    <a:pt x="-944" y="312015"/>
                    <a:pt x="89439" y="401434"/>
                    <a:pt x="200753" y="401434"/>
                  </a:cubicBezTo>
                </a:path>
              </a:pathLst>
            </a:custGeom>
            <a:solidFill>
              <a:srgbClr val="FFFFFF">
                <a:alpha val="20000"/>
              </a:srgbClr>
            </a:solidFill>
            <a:ln w="9509" cap="flat">
              <a:noFill/>
              <a:prstDash val="solid"/>
              <a:miter/>
            </a:ln>
          </p:spPr>
          <p:txBody>
            <a:bodyPr rtlCol="0" anchor="ctr"/>
            <a:lstStyle/>
            <a:p>
              <a:endParaRPr lang="en-GB" sz="2400"/>
            </a:p>
          </p:txBody>
        </p:sp>
        <p:sp>
          <p:nvSpPr>
            <p:cNvPr id="19" name="Freeform 18">
              <a:extLst>
                <a:ext uri="{FF2B5EF4-FFF2-40B4-BE49-F238E27FC236}">
                  <a16:creationId xmlns:a16="http://schemas.microsoft.com/office/drawing/2014/main" id="{C3E09F0F-C23F-F2B9-692B-40C04752C08B}"/>
                </a:ext>
              </a:extLst>
            </p:cNvPr>
            <p:cNvSpPr/>
            <p:nvPr/>
          </p:nvSpPr>
          <p:spPr>
            <a:xfrm>
              <a:off x="6499884" y="3087665"/>
              <a:ext cx="1921329" cy="1885334"/>
            </a:xfrm>
            <a:custGeom>
              <a:avLst/>
              <a:gdLst>
                <a:gd name="connsiteX0" fmla="*/ 959013 w 1918024"/>
                <a:gd name="connsiteY0" fmla="*/ 1917750 h 1917749"/>
                <a:gd name="connsiteX1" fmla="*/ 1918025 w 1918024"/>
                <a:gd name="connsiteY1" fmla="*/ 958875 h 1917749"/>
                <a:gd name="connsiteX2" fmla="*/ 959013 w 1918024"/>
                <a:gd name="connsiteY2" fmla="*/ 0 h 1917749"/>
                <a:gd name="connsiteX3" fmla="*/ 0 w 1918024"/>
                <a:gd name="connsiteY3" fmla="*/ 958875 h 1917749"/>
                <a:gd name="connsiteX4" fmla="*/ 959013 w 1918024"/>
                <a:gd name="connsiteY4" fmla="*/ 1917750 h 191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024" h="1917749">
                  <a:moveTo>
                    <a:pt x="959013" y="1917750"/>
                  </a:moveTo>
                  <a:cubicBezTo>
                    <a:pt x="1488943" y="1917750"/>
                    <a:pt x="1918025" y="1488729"/>
                    <a:pt x="1918025" y="958875"/>
                  </a:cubicBezTo>
                  <a:cubicBezTo>
                    <a:pt x="1918025" y="429020"/>
                    <a:pt x="1488943" y="0"/>
                    <a:pt x="959013" y="0"/>
                  </a:cubicBezTo>
                  <a:cubicBezTo>
                    <a:pt x="429082" y="0"/>
                    <a:pt x="0" y="429020"/>
                    <a:pt x="0" y="958875"/>
                  </a:cubicBezTo>
                  <a:cubicBezTo>
                    <a:pt x="0" y="1488729"/>
                    <a:pt x="430033" y="1917750"/>
                    <a:pt x="959013" y="1917750"/>
                  </a:cubicBezTo>
                </a:path>
              </a:pathLst>
            </a:custGeom>
            <a:solidFill>
              <a:srgbClr val="FFFFFF">
                <a:alpha val="20000"/>
              </a:srgbClr>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18B49071-29AD-68C5-0C56-65788D3AD186}"/>
                </a:ext>
              </a:extLst>
            </p:cNvPr>
            <p:cNvSpPr/>
            <p:nvPr/>
          </p:nvSpPr>
          <p:spPr>
            <a:xfrm>
              <a:off x="7917056" y="1064858"/>
              <a:ext cx="827239" cy="811740"/>
            </a:xfrm>
            <a:custGeom>
              <a:avLst/>
              <a:gdLst>
                <a:gd name="connsiteX0" fmla="*/ 412908 w 825816"/>
                <a:gd name="connsiteY0" fmla="*/ 0 h 825697"/>
                <a:gd name="connsiteX1" fmla="*/ 825817 w 825816"/>
                <a:gd name="connsiteY1" fmla="*/ 412849 h 825697"/>
                <a:gd name="connsiteX2" fmla="*/ 412908 w 825816"/>
                <a:gd name="connsiteY2" fmla="*/ 825698 h 825697"/>
                <a:gd name="connsiteX3" fmla="*/ 0 w 825816"/>
                <a:gd name="connsiteY3" fmla="*/ 412849 h 825697"/>
                <a:gd name="connsiteX4" fmla="*/ 412908 w 825816"/>
                <a:gd name="connsiteY4" fmla="*/ 0 h 82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5816" h="825697">
                  <a:moveTo>
                    <a:pt x="412908" y="0"/>
                  </a:moveTo>
                  <a:cubicBezTo>
                    <a:pt x="640293" y="0"/>
                    <a:pt x="825817" y="184545"/>
                    <a:pt x="825817" y="412849"/>
                  </a:cubicBezTo>
                  <a:cubicBezTo>
                    <a:pt x="825817" y="640201"/>
                    <a:pt x="641245" y="825698"/>
                    <a:pt x="412908" y="825698"/>
                  </a:cubicBezTo>
                  <a:cubicBezTo>
                    <a:pt x="185523" y="825698"/>
                    <a:pt x="0" y="641152"/>
                    <a:pt x="0" y="412849"/>
                  </a:cubicBezTo>
                  <a:cubicBezTo>
                    <a:pt x="0" y="184545"/>
                    <a:pt x="184572" y="0"/>
                    <a:pt x="412908"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F52F1D20-D301-4C3A-63C4-E0FA4E9B47FE}"/>
                </a:ext>
              </a:extLst>
            </p:cNvPr>
            <p:cNvSpPr/>
            <p:nvPr/>
          </p:nvSpPr>
          <p:spPr>
            <a:xfrm>
              <a:off x="5742965" y="1939258"/>
              <a:ext cx="714781" cy="684555"/>
            </a:xfrm>
            <a:custGeom>
              <a:avLst/>
              <a:gdLst>
                <a:gd name="connsiteX0" fmla="*/ 356776 w 713551"/>
                <a:gd name="connsiteY0" fmla="*/ 696326 h 696325"/>
                <a:gd name="connsiteX1" fmla="*/ 0 w 713551"/>
                <a:gd name="connsiteY1" fmla="*/ 348163 h 696325"/>
                <a:gd name="connsiteX2" fmla="*/ 356776 w 713551"/>
                <a:gd name="connsiteY2" fmla="*/ 0 h 696325"/>
                <a:gd name="connsiteX3" fmla="*/ 713551 w 713551"/>
                <a:gd name="connsiteY3" fmla="*/ 348163 h 696325"/>
                <a:gd name="connsiteX4" fmla="*/ 356776 w 713551"/>
                <a:gd name="connsiteY4" fmla="*/ 696326 h 69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551" h="696325">
                  <a:moveTo>
                    <a:pt x="356776" y="696326"/>
                  </a:moveTo>
                  <a:cubicBezTo>
                    <a:pt x="159835" y="696326"/>
                    <a:pt x="0" y="540318"/>
                    <a:pt x="0" y="348163"/>
                  </a:cubicBezTo>
                  <a:cubicBezTo>
                    <a:pt x="0" y="156007"/>
                    <a:pt x="159835" y="0"/>
                    <a:pt x="356776" y="0"/>
                  </a:cubicBezTo>
                  <a:cubicBezTo>
                    <a:pt x="553716" y="0"/>
                    <a:pt x="713551" y="156007"/>
                    <a:pt x="713551" y="348163"/>
                  </a:cubicBezTo>
                  <a:cubicBezTo>
                    <a:pt x="713551" y="540318"/>
                    <a:pt x="553716" y="696326"/>
                    <a:pt x="356776" y="696326"/>
                  </a:cubicBezTo>
                </a:path>
              </a:pathLst>
            </a:custGeom>
            <a:solidFill>
              <a:srgbClr val="FFFFFF">
                <a:alpha val="20000"/>
              </a:srgbClr>
            </a:solidFill>
            <a:ln w="9509" cap="flat">
              <a:noFill/>
              <a:prstDash val="solid"/>
              <a:miter/>
            </a:ln>
          </p:spPr>
          <p:txBody>
            <a:bodyPr rtlCol="0" anchor="ctr"/>
            <a:lstStyle/>
            <a:p>
              <a:endParaRPr lang="en-GB" sz="2400"/>
            </a:p>
          </p:txBody>
        </p:sp>
      </p:grpSp>
      <p:sp>
        <p:nvSpPr>
          <p:cNvPr id="4" name="Footer Placeholder 3">
            <a:extLst>
              <a:ext uri="{FF2B5EF4-FFF2-40B4-BE49-F238E27FC236}">
                <a16:creationId xmlns:a16="http://schemas.microsoft.com/office/drawing/2014/main" id="{6251203A-D92F-6D05-D32E-9C171B384BCF}"/>
              </a:ext>
            </a:extLst>
          </p:cNvPr>
          <p:cNvSpPr>
            <a:spLocks noGrp="1"/>
          </p:cNvSpPr>
          <p:nvPr>
            <p:ph type="ftr" sz="quarter" idx="3"/>
          </p:nvPr>
        </p:nvSpPr>
        <p:spPr>
          <a:xfrm>
            <a:off x="576000" y="6124800"/>
            <a:ext cx="6249600" cy="278400"/>
          </a:xfrm>
          <a:prstGeom prst="rect">
            <a:avLst/>
          </a:prstGeom>
        </p:spPr>
        <p:txBody>
          <a:bodyPr vert="horz" wrap="none" lIns="0" tIns="0" rIns="0" bIns="0" rtlCol="0" anchor="ctr"/>
          <a:lstStyle>
            <a:lvl1pPr algn="l">
              <a:defRPr sz="1600">
                <a:solidFill>
                  <a:schemeClr val="tx1"/>
                </a:solidFill>
                <a:latin typeface="Source Sans Pro" panose="020B0503030403020204" pitchFamily="34" charset="0"/>
                <a:ea typeface="Source Sans Pro" panose="020B0503030403020204" pitchFamily="34" charset="0"/>
              </a:defRPr>
            </a:lvl1pPr>
          </a:lstStyle>
          <a:p>
            <a:endParaRPr lang="en-GB"/>
          </a:p>
        </p:txBody>
      </p:sp>
    </p:spTree>
    <p:extLst>
      <p:ext uri="{BB962C8B-B14F-4D97-AF65-F5344CB8AC3E}">
        <p14:creationId xmlns:p14="http://schemas.microsoft.com/office/powerpoint/2010/main" val="1468111879"/>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Lst>
  <p:hf sldNum="0" hdr="0" dt="0"/>
  <p:txStyles>
    <p:titleStyle>
      <a:lvl1pPr algn="l" defTabSz="609585" rtl="0" eaLnBrk="1" latinLnBrk="0" hangingPunct="1">
        <a:spcBef>
          <a:spcPct val="0"/>
        </a:spcBef>
        <a:buNone/>
        <a:defRPr sz="4800"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tx1"/>
        </a:buClr>
        <a:buFont typeface="Arial"/>
        <a:buNone/>
        <a:defRPr sz="3200" kern="1200">
          <a:solidFill>
            <a:schemeClr val="tx1"/>
          </a:solidFill>
          <a:latin typeface="Source Sans Pro" panose="020B0503030403020204" pitchFamily="34" charset="0"/>
          <a:ea typeface="Source Sans Pro" panose="020B0503030403020204" pitchFamily="34" charset="0"/>
          <a:cs typeface="Arial"/>
        </a:defRPr>
      </a:lvl1pPr>
      <a:lvl2pPr marL="990575" indent="-380990" algn="l" defTabSz="609585" rtl="0" eaLnBrk="1" latinLnBrk="0" hangingPunct="1">
        <a:spcBef>
          <a:spcPct val="20000"/>
        </a:spcBef>
        <a:buClr>
          <a:schemeClr val="accent1"/>
        </a:buClr>
        <a:buFont typeface="Arial"/>
        <a:buChar char="–"/>
        <a:defRPr sz="2400" kern="1200">
          <a:solidFill>
            <a:schemeClr val="tx1"/>
          </a:solidFill>
          <a:latin typeface="Source Sans Pro" panose="020B0503030403020204" pitchFamily="34" charset="0"/>
          <a:ea typeface="Source Sans Pro" panose="020B0503030403020204" pitchFamily="34" charset="0"/>
          <a:cs typeface="Arial"/>
        </a:defRPr>
      </a:lvl2pPr>
      <a:lvl3pPr marL="1523962"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3pPr>
      <a:lvl4pPr marL="2133547"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4pPr>
      <a:lvl5pPr marL="2743131"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A18A1ABB-3927-C955-6518-2356060FD4E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75734" y="146081"/>
            <a:ext cx="2933740" cy="1380583"/>
          </a:xfrm>
          <a:prstGeom prst="rect">
            <a:avLst/>
          </a:prstGeom>
        </p:spPr>
      </p:pic>
      <p:sp>
        <p:nvSpPr>
          <p:cNvPr id="48" name="Title Placeholder 1">
            <a:extLst>
              <a:ext uri="{FF2B5EF4-FFF2-40B4-BE49-F238E27FC236}">
                <a16:creationId xmlns:a16="http://schemas.microsoft.com/office/drawing/2014/main" id="{A48D5260-E7D2-00EF-9B93-1DA34835228D}"/>
              </a:ext>
            </a:extLst>
          </p:cNvPr>
          <p:cNvSpPr>
            <a:spLocks noGrp="1"/>
          </p:cNvSpPr>
          <p:nvPr>
            <p:ph type="title"/>
          </p:nvPr>
        </p:nvSpPr>
        <p:spPr>
          <a:xfrm>
            <a:off x="575733" y="1930045"/>
            <a:ext cx="6625523" cy="2160543"/>
          </a:xfrm>
          <a:prstGeom prst="rect">
            <a:avLst/>
          </a:prstGeom>
        </p:spPr>
        <p:txBody>
          <a:bodyPr vert="horz" lIns="0" tIns="45720" rIns="0" bIns="0" rtlCol="0" anchor="ctr">
            <a:noAutofit/>
          </a:bodyPr>
          <a:lstStyle/>
          <a:p>
            <a:r>
              <a:rPr lang="en-US"/>
              <a:t>Click to edit Master title style</a:t>
            </a:r>
          </a:p>
        </p:txBody>
      </p:sp>
    </p:spTree>
    <p:extLst>
      <p:ext uri="{BB962C8B-B14F-4D97-AF65-F5344CB8AC3E}">
        <p14:creationId xmlns:p14="http://schemas.microsoft.com/office/powerpoint/2010/main" val="2791308607"/>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Lst>
  <p:hf sldNum="0" hdr="0" dt="0"/>
  <p:txStyles>
    <p:titleStyle>
      <a:lvl1pPr algn="l" defTabSz="609585" rtl="0" eaLnBrk="1" latinLnBrk="0" hangingPunct="1">
        <a:spcBef>
          <a:spcPct val="0"/>
        </a:spcBef>
        <a:buNone/>
        <a:defRPr sz="4267"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accent1"/>
        </a:buClr>
        <a:buFont typeface="Arial"/>
        <a:buNone/>
        <a:defRPr sz="2400" kern="1200">
          <a:solidFill>
            <a:schemeClr val="tx1"/>
          </a:solidFill>
          <a:latin typeface="Source Sans Pro" panose="020B0503030403020204" pitchFamily="34" charset="0"/>
          <a:ea typeface="Source Sans Pro" panose="020B0503030403020204" pitchFamily="34" charset="0"/>
          <a:cs typeface="Arial"/>
        </a:defRPr>
      </a:lvl1pPr>
      <a:lvl2pPr marL="609585" indent="0" algn="l" defTabSz="609585" rtl="0" eaLnBrk="1" latinLnBrk="0" hangingPunct="1">
        <a:spcBef>
          <a:spcPct val="20000"/>
        </a:spcBef>
        <a:buClr>
          <a:schemeClr val="accent1"/>
        </a:buClr>
        <a:buFont typeface="Arial"/>
        <a:buNone/>
        <a:defRPr sz="2400" kern="1200">
          <a:solidFill>
            <a:schemeClr val="tx1"/>
          </a:solidFill>
          <a:latin typeface="Source Sans Pro" panose="020B0503030403020204" pitchFamily="34" charset="0"/>
          <a:ea typeface="Source Sans Pro" panose="020B0503030403020204" pitchFamily="34" charset="0"/>
          <a:cs typeface="Arial"/>
        </a:defRPr>
      </a:lvl2pPr>
      <a:lvl3pPr marL="1219170"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3pPr>
      <a:lvl4pPr marL="1828754"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4pPr>
      <a:lvl5pPr marL="2438339"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5733" y="1930045"/>
            <a:ext cx="6625523" cy="2160543"/>
          </a:xfrm>
          <a:prstGeom prst="rect">
            <a:avLst/>
          </a:prstGeom>
        </p:spPr>
        <p:txBody>
          <a:bodyPr vert="horz" lIns="0" tIns="45720" rIns="0" bIns="0" rtlCol="0" anchor="ctr">
            <a:noAutofit/>
          </a:bodyPr>
          <a:lstStyle/>
          <a:p>
            <a:r>
              <a:rPr lang="en-US"/>
              <a:t>Click to edit Master title style</a:t>
            </a:r>
          </a:p>
        </p:txBody>
      </p:sp>
      <p:pic>
        <p:nvPicPr>
          <p:cNvPr id="6" name="Graphic 5" descr="CLOSER – The home of longitudinal research (logo)">
            <a:extLst>
              <a:ext uri="{FF2B5EF4-FFF2-40B4-BE49-F238E27FC236}">
                <a16:creationId xmlns:a16="http://schemas.microsoft.com/office/drawing/2014/main" id="{A18A1ABB-3927-C955-6518-2356060FD4E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5734" y="146081"/>
            <a:ext cx="2933740" cy="1380583"/>
          </a:xfrm>
          <a:prstGeom prst="rect">
            <a:avLst/>
          </a:prstGeom>
        </p:spPr>
      </p:pic>
      <p:sp>
        <p:nvSpPr>
          <p:cNvPr id="3" name="Text Placeholder 2">
            <a:extLst>
              <a:ext uri="{FF2B5EF4-FFF2-40B4-BE49-F238E27FC236}">
                <a16:creationId xmlns:a16="http://schemas.microsoft.com/office/drawing/2014/main" id="{1DAE9911-F6A4-9ECC-0CB1-015F16ED16A0}"/>
              </a:ext>
            </a:extLst>
          </p:cNvPr>
          <p:cNvSpPr>
            <a:spLocks noGrp="1"/>
          </p:cNvSpPr>
          <p:nvPr>
            <p:ph type="body" idx="1"/>
          </p:nvPr>
        </p:nvSpPr>
        <p:spPr>
          <a:xfrm>
            <a:off x="575733" y="4591940"/>
            <a:ext cx="6625523" cy="1044744"/>
          </a:xfrm>
          <a:prstGeom prst="rect">
            <a:avLst/>
          </a:prstGeom>
        </p:spPr>
        <p:txBody>
          <a:bodyPr vert="horz" lIns="0" tIns="0" rIns="0" bIns="0" rtlCol="0">
            <a:noAutofit/>
          </a:bodyPr>
          <a:lstStyle/>
          <a:p>
            <a:pPr lvl="0"/>
            <a:r>
              <a:rPr lang="en-GB"/>
              <a:t>Click to edit Master Subheading styles</a:t>
            </a:r>
          </a:p>
        </p:txBody>
      </p:sp>
    </p:spTree>
    <p:extLst>
      <p:ext uri="{BB962C8B-B14F-4D97-AF65-F5344CB8AC3E}">
        <p14:creationId xmlns:p14="http://schemas.microsoft.com/office/powerpoint/2010/main" val="386084281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Lst>
  <p:txStyles>
    <p:titleStyle>
      <a:lvl1pPr algn="l" defTabSz="609585" rtl="0" eaLnBrk="1" latinLnBrk="0" hangingPunct="1">
        <a:spcBef>
          <a:spcPct val="0"/>
        </a:spcBef>
        <a:buNone/>
        <a:defRPr sz="5867"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accent1"/>
        </a:buClr>
        <a:buFont typeface="Arial"/>
        <a:buNone/>
        <a:defRPr sz="3200" kern="1200">
          <a:solidFill>
            <a:schemeClr val="tx1"/>
          </a:solidFill>
          <a:latin typeface="Source Sans Pro" panose="020B0503030403020204" pitchFamily="34" charset="0"/>
          <a:ea typeface="Source Sans Pro" panose="020B0503030403020204" pitchFamily="34" charset="0"/>
          <a:cs typeface="Arial"/>
        </a:defRPr>
      </a:lvl1pPr>
      <a:lvl2pPr marL="609585" indent="0" algn="l" defTabSz="609585" rtl="0" eaLnBrk="1" latinLnBrk="0" hangingPunct="1">
        <a:spcBef>
          <a:spcPct val="20000"/>
        </a:spcBef>
        <a:buClr>
          <a:schemeClr val="accent1"/>
        </a:buClr>
        <a:buFont typeface="Arial"/>
        <a:buNone/>
        <a:defRPr sz="2400" kern="1200">
          <a:solidFill>
            <a:schemeClr val="tx1"/>
          </a:solidFill>
          <a:latin typeface="Source Sans Pro" panose="020B0503030403020204" pitchFamily="34" charset="0"/>
          <a:ea typeface="Source Sans Pro" panose="020B0503030403020204" pitchFamily="34" charset="0"/>
          <a:cs typeface="Arial"/>
        </a:defRPr>
      </a:lvl2pPr>
      <a:lvl3pPr marL="1219170"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3pPr>
      <a:lvl4pPr marL="1828754"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4pPr>
      <a:lvl5pPr marL="2438339"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5734" y="1411819"/>
            <a:ext cx="11040533" cy="422486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75734" y="596901"/>
            <a:ext cx="11040533" cy="507556"/>
          </a:xfrm>
          <a:prstGeom prst="rect">
            <a:avLst/>
          </a:prstGeom>
        </p:spPr>
        <p:txBody>
          <a:bodyPr vert="horz" lIns="0" tIns="45720" rIns="0" bIns="0" rtlCol="0" anchor="ctr">
            <a:noAutofit/>
          </a:bodyPr>
          <a:lstStyle/>
          <a:p>
            <a:r>
              <a:rPr lang="en-US"/>
              <a:t>Click to edit Master title style</a:t>
            </a:r>
          </a:p>
        </p:txBody>
      </p:sp>
      <p:pic>
        <p:nvPicPr>
          <p:cNvPr id="8" name="Graphic 7">
            <a:extLst>
              <a:ext uri="{FF2B5EF4-FFF2-40B4-BE49-F238E27FC236}">
                <a16:creationId xmlns:a16="http://schemas.microsoft.com/office/drawing/2014/main" id="{B870630F-A94D-22AD-BDDF-99C11091C8EC}"/>
              </a:ext>
              <a:ext uri="{C183D7F6-B498-43B3-948B-1728B52AA6E4}">
                <adec:decorative xmlns:adec="http://schemas.microsoft.com/office/drawing/2017/decorative" val="1"/>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982683" y="5921881"/>
            <a:ext cx="5054147" cy="1138681"/>
          </a:xfrm>
          <a:prstGeom prst="rect">
            <a:avLst/>
          </a:prstGeom>
        </p:spPr>
      </p:pic>
      <p:sp>
        <p:nvSpPr>
          <p:cNvPr id="4" name="Footer Placeholder 3">
            <a:extLst>
              <a:ext uri="{FF2B5EF4-FFF2-40B4-BE49-F238E27FC236}">
                <a16:creationId xmlns:a16="http://schemas.microsoft.com/office/drawing/2014/main" id="{7E3331EF-B87C-7297-C321-02C1BD6E6D0E}"/>
              </a:ext>
            </a:extLst>
          </p:cNvPr>
          <p:cNvSpPr>
            <a:spLocks noGrp="1"/>
          </p:cNvSpPr>
          <p:nvPr>
            <p:ph type="ftr" sz="quarter" idx="3"/>
          </p:nvPr>
        </p:nvSpPr>
        <p:spPr>
          <a:xfrm>
            <a:off x="575732" y="6125037"/>
            <a:ext cx="6249509" cy="278611"/>
          </a:xfrm>
          <a:prstGeom prst="rect">
            <a:avLst/>
          </a:prstGeom>
        </p:spPr>
        <p:txBody>
          <a:bodyPr vert="horz" wrap="none" lIns="0" tIns="0" rIns="0" bIns="0" rtlCol="0" anchor="ctr"/>
          <a:lstStyle>
            <a:lvl1pPr algn="l">
              <a:defRPr sz="1600">
                <a:solidFill>
                  <a:schemeClr val="tx1"/>
                </a:solidFill>
                <a:latin typeface="Source Sans Pro" panose="020B0503030403020204" pitchFamily="34" charset="0"/>
                <a:ea typeface="Source Sans Pro" panose="020B0503030403020204" pitchFamily="34" charset="0"/>
              </a:defRPr>
            </a:lvl1pPr>
          </a:lstStyle>
          <a:p>
            <a:endParaRPr lang="en-GB"/>
          </a:p>
        </p:txBody>
      </p:sp>
    </p:spTree>
    <p:extLst>
      <p:ext uri="{BB962C8B-B14F-4D97-AF65-F5344CB8AC3E}">
        <p14:creationId xmlns:p14="http://schemas.microsoft.com/office/powerpoint/2010/main" val="1351171727"/>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 id="2147483820" r:id="rId18"/>
  </p:sldLayoutIdLst>
  <p:hf sldNum="0" hdr="0" dt="0"/>
  <p:txStyles>
    <p:titleStyle>
      <a:lvl1pPr algn="l" defTabSz="609585" rtl="0" eaLnBrk="1" latinLnBrk="0" hangingPunct="1">
        <a:spcBef>
          <a:spcPct val="0"/>
        </a:spcBef>
        <a:buNone/>
        <a:defRPr sz="4800"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accent1"/>
        </a:buClr>
        <a:buFont typeface="Arial"/>
        <a:buNone/>
        <a:defRPr sz="3200" kern="1200">
          <a:solidFill>
            <a:schemeClr val="tx1"/>
          </a:solidFill>
          <a:latin typeface="Source Sans Pro" panose="020B0503030403020204" pitchFamily="34" charset="0"/>
          <a:ea typeface="Source Sans Pro" panose="020B0503030403020204" pitchFamily="34" charset="0"/>
          <a:cs typeface="Arial"/>
        </a:defRPr>
      </a:lvl1pPr>
      <a:lvl2pPr marL="990575" indent="-380990" algn="l" defTabSz="609585" rtl="0" eaLnBrk="1" latinLnBrk="0" hangingPunct="1">
        <a:spcBef>
          <a:spcPct val="20000"/>
        </a:spcBef>
        <a:buClr>
          <a:schemeClr val="accent5"/>
        </a:buClr>
        <a:buFont typeface="Arial" panose="020B0604020202020204" pitchFamily="34" charset="0"/>
        <a:buChar char="•"/>
        <a:defRPr sz="3200" kern="1200">
          <a:solidFill>
            <a:schemeClr val="tx1"/>
          </a:solidFill>
          <a:latin typeface="Source Sans Pro" panose="020B0503030403020204" pitchFamily="34" charset="0"/>
          <a:ea typeface="Source Sans Pro" panose="020B0503030403020204" pitchFamily="34" charset="0"/>
          <a:cs typeface="Arial"/>
        </a:defRPr>
      </a:lvl2pPr>
      <a:lvl3pPr marL="1523962" indent="-304792" algn="l" defTabSz="609585" rtl="0" eaLnBrk="1" latinLnBrk="0" hangingPunct="1">
        <a:spcBef>
          <a:spcPct val="20000"/>
        </a:spcBef>
        <a:buClr>
          <a:schemeClr val="accent5"/>
        </a:buClr>
        <a:buFont typeface="System Font Regular"/>
        <a:buChar char="–"/>
        <a:defRPr sz="2933" kern="1200">
          <a:solidFill>
            <a:schemeClr val="tx1"/>
          </a:solidFill>
          <a:latin typeface="Source Sans Pro" panose="020B0503030403020204" pitchFamily="34" charset="0"/>
          <a:ea typeface="Source Sans Pro" panose="020B0503030403020204" pitchFamily="34" charset="0"/>
          <a:cs typeface="Arial"/>
        </a:defRPr>
      </a:lvl3pPr>
      <a:lvl4pPr marL="2133547" indent="-304792" algn="l" defTabSz="609585" rtl="0" eaLnBrk="1" latinLnBrk="0" hangingPunct="1">
        <a:spcBef>
          <a:spcPct val="20000"/>
        </a:spcBef>
        <a:buClr>
          <a:schemeClr val="accent5"/>
        </a:buClr>
        <a:buFont typeface="Courier New" panose="02070309020205020404" pitchFamily="49" charset="0"/>
        <a:buChar char="o"/>
        <a:defRPr sz="2400" kern="1200">
          <a:solidFill>
            <a:schemeClr val="tx1"/>
          </a:solidFill>
          <a:latin typeface="Source Sans Pro" panose="020B0503030403020204" pitchFamily="34" charset="0"/>
          <a:ea typeface="Source Sans Pro" panose="020B0503030403020204" pitchFamily="34" charset="0"/>
          <a:cs typeface="Arial"/>
        </a:defRPr>
      </a:lvl4pPr>
      <a:lvl5pPr marL="2743131" indent="-304792" algn="l" defTabSz="609585" rtl="0" eaLnBrk="1" latinLnBrk="0" hangingPunct="1">
        <a:spcBef>
          <a:spcPct val="20000"/>
        </a:spcBef>
        <a:buClr>
          <a:schemeClr val="accent5"/>
        </a:buClr>
        <a:buFont typeface="Arial"/>
        <a:buChar char="»"/>
        <a:defRPr sz="2133"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guide id="6" orient="horz" pos="667">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5734" y="1411819"/>
            <a:ext cx="11040533" cy="422486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75734" y="596901"/>
            <a:ext cx="11040533" cy="507556"/>
          </a:xfrm>
          <a:prstGeom prst="rect">
            <a:avLst/>
          </a:prstGeom>
        </p:spPr>
        <p:txBody>
          <a:bodyPr vert="horz" lIns="0" tIns="45720" rIns="0" bIns="0" rtlCol="0" anchor="ctr">
            <a:noAutofit/>
          </a:bodyPr>
          <a:lstStyle/>
          <a:p>
            <a:r>
              <a:rPr lang="en-US"/>
              <a:t>Click to edit Master title style</a:t>
            </a:r>
          </a:p>
        </p:txBody>
      </p:sp>
      <p:sp>
        <p:nvSpPr>
          <p:cNvPr id="4" name="Footer Placeholder 3">
            <a:extLst>
              <a:ext uri="{FF2B5EF4-FFF2-40B4-BE49-F238E27FC236}">
                <a16:creationId xmlns:a16="http://schemas.microsoft.com/office/drawing/2014/main" id="{7E3331EF-B87C-7297-C321-02C1BD6E6D0E}"/>
              </a:ext>
            </a:extLst>
          </p:cNvPr>
          <p:cNvSpPr>
            <a:spLocks noGrp="1"/>
          </p:cNvSpPr>
          <p:nvPr>
            <p:ph type="ftr" sz="quarter" idx="3"/>
          </p:nvPr>
        </p:nvSpPr>
        <p:spPr>
          <a:xfrm>
            <a:off x="575732" y="6125037"/>
            <a:ext cx="6249509" cy="278611"/>
          </a:xfrm>
          <a:prstGeom prst="rect">
            <a:avLst/>
          </a:prstGeom>
        </p:spPr>
        <p:txBody>
          <a:bodyPr vert="horz" wrap="none" lIns="0" tIns="0" rIns="0" bIns="0" rtlCol="0" anchor="ctr"/>
          <a:lstStyle>
            <a:lvl1pPr algn="l">
              <a:defRPr sz="1600">
                <a:solidFill>
                  <a:schemeClr val="tx1"/>
                </a:solidFill>
                <a:latin typeface="Source Sans Pro" panose="020B0503030403020204" pitchFamily="34" charset="0"/>
                <a:ea typeface="Source Sans Pro" panose="020B0503030403020204" pitchFamily="34" charset="0"/>
              </a:defRPr>
            </a:lvl1pPr>
          </a:lstStyle>
          <a:p>
            <a:endParaRPr lang="en-GB"/>
          </a:p>
        </p:txBody>
      </p:sp>
      <p:grpSp>
        <p:nvGrpSpPr>
          <p:cNvPr id="5" name="Group 4">
            <a:extLst>
              <a:ext uri="{FF2B5EF4-FFF2-40B4-BE49-F238E27FC236}">
                <a16:creationId xmlns:a16="http://schemas.microsoft.com/office/drawing/2014/main" id="{C6100166-2F3C-8767-6F17-13DDADEB2AEB}"/>
              </a:ext>
              <a:ext uri="{C183D7F6-B498-43B3-948B-1728B52AA6E4}">
                <adec:decorative xmlns:adec="http://schemas.microsoft.com/office/drawing/2017/decorative" val="1"/>
              </a:ext>
            </a:extLst>
          </p:cNvPr>
          <p:cNvGrpSpPr/>
          <p:nvPr/>
        </p:nvGrpSpPr>
        <p:grpSpPr>
          <a:xfrm>
            <a:off x="11303791" y="5921881"/>
            <a:ext cx="734536" cy="757631"/>
            <a:chOff x="8477843" y="4441410"/>
            <a:chExt cx="550902" cy="568223"/>
          </a:xfrm>
        </p:grpSpPr>
        <p:sp>
          <p:nvSpPr>
            <p:cNvPr id="6" name="Freeform 5">
              <a:extLst>
                <a:ext uri="{FF2B5EF4-FFF2-40B4-BE49-F238E27FC236}">
                  <a16:creationId xmlns:a16="http://schemas.microsoft.com/office/drawing/2014/main" id="{7A0E1D17-1A23-170E-AD7D-28D943A4293E}"/>
                </a:ext>
              </a:extLst>
            </p:cNvPr>
            <p:cNvSpPr/>
            <p:nvPr/>
          </p:nvSpPr>
          <p:spPr>
            <a:xfrm>
              <a:off x="8477843" y="4925907"/>
              <a:ext cx="84235" cy="83726"/>
            </a:xfrm>
            <a:custGeom>
              <a:avLst/>
              <a:gdLst>
                <a:gd name="connsiteX0" fmla="*/ 42118 w 84235"/>
                <a:gd name="connsiteY0" fmla="*/ 0 h 83726"/>
                <a:gd name="connsiteX1" fmla="*/ 0 w 84235"/>
                <a:gd name="connsiteY1" fmla="*/ 41863 h 83726"/>
                <a:gd name="connsiteX2" fmla="*/ 42118 w 84235"/>
                <a:gd name="connsiteY2" fmla="*/ 83727 h 83726"/>
                <a:gd name="connsiteX3" fmla="*/ 84236 w 84235"/>
                <a:gd name="connsiteY3" fmla="*/ 41863 h 83726"/>
                <a:gd name="connsiteX4" fmla="*/ 42118 w 84235"/>
                <a:gd name="connsiteY4" fmla="*/ 0 h 8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35" h="83726">
                  <a:moveTo>
                    <a:pt x="42118" y="0"/>
                  </a:moveTo>
                  <a:cubicBezTo>
                    <a:pt x="19094" y="0"/>
                    <a:pt x="0" y="18420"/>
                    <a:pt x="0" y="41863"/>
                  </a:cubicBezTo>
                  <a:cubicBezTo>
                    <a:pt x="0" y="64749"/>
                    <a:pt x="18532" y="83727"/>
                    <a:pt x="42118" y="83727"/>
                  </a:cubicBezTo>
                  <a:cubicBezTo>
                    <a:pt x="65704" y="83727"/>
                    <a:pt x="84236" y="65307"/>
                    <a:pt x="84236" y="41863"/>
                  </a:cubicBezTo>
                  <a:cubicBezTo>
                    <a:pt x="84236" y="18420"/>
                    <a:pt x="65143" y="0"/>
                    <a:pt x="42118" y="0"/>
                  </a:cubicBezTo>
                  <a:close/>
                </a:path>
              </a:pathLst>
            </a:custGeom>
            <a:solidFill>
              <a:srgbClr val="652C90"/>
            </a:solidFill>
            <a:ln w="5602" cap="flat">
              <a:noFill/>
              <a:prstDash val="solid"/>
              <a:miter/>
            </a:ln>
          </p:spPr>
          <p:txBody>
            <a:bodyPr rtlCol="0" anchor="ctr"/>
            <a:lstStyle/>
            <a:p>
              <a:endParaRPr lang="en-GB" sz="2400"/>
            </a:p>
          </p:txBody>
        </p:sp>
        <p:sp>
          <p:nvSpPr>
            <p:cNvPr id="7" name="Freeform 6">
              <a:extLst>
                <a:ext uri="{FF2B5EF4-FFF2-40B4-BE49-F238E27FC236}">
                  <a16:creationId xmlns:a16="http://schemas.microsoft.com/office/drawing/2014/main" id="{5773F9D7-315C-FFC7-0388-2B030C13917E}"/>
                </a:ext>
              </a:extLst>
            </p:cNvPr>
            <p:cNvSpPr/>
            <p:nvPr/>
          </p:nvSpPr>
          <p:spPr>
            <a:xfrm>
              <a:off x="8513222" y="4441410"/>
              <a:ext cx="399838" cy="397422"/>
            </a:xfrm>
            <a:custGeom>
              <a:avLst/>
              <a:gdLst>
                <a:gd name="connsiteX0" fmla="*/ 389731 w 399838"/>
                <a:gd name="connsiteY0" fmla="*/ 256761 h 397422"/>
                <a:gd name="connsiteX1" fmla="*/ 391415 w 399838"/>
                <a:gd name="connsiteY1" fmla="*/ 256761 h 397422"/>
                <a:gd name="connsiteX2" fmla="*/ 399839 w 399838"/>
                <a:gd name="connsiteY2" fmla="*/ 198711 h 397422"/>
                <a:gd name="connsiteX3" fmla="*/ 199919 w 399838"/>
                <a:gd name="connsiteY3" fmla="*/ 0 h 397422"/>
                <a:gd name="connsiteX4" fmla="*/ 0 w 399838"/>
                <a:gd name="connsiteY4" fmla="*/ 198711 h 397422"/>
                <a:gd name="connsiteX5" fmla="*/ 199919 w 399838"/>
                <a:gd name="connsiteY5" fmla="*/ 397422 h 397422"/>
                <a:gd name="connsiteX6" fmla="*/ 263939 w 399838"/>
                <a:gd name="connsiteY6" fmla="*/ 386817 h 397422"/>
                <a:gd name="connsiteX7" fmla="*/ 263939 w 399838"/>
                <a:gd name="connsiteY7" fmla="*/ 381235 h 397422"/>
                <a:gd name="connsiteX8" fmla="*/ 389731 w 399838"/>
                <a:gd name="connsiteY8" fmla="*/ 256761 h 39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838" h="397422">
                  <a:moveTo>
                    <a:pt x="389731" y="256761"/>
                  </a:moveTo>
                  <a:cubicBezTo>
                    <a:pt x="390292" y="256761"/>
                    <a:pt x="390854" y="256761"/>
                    <a:pt x="391415" y="256761"/>
                  </a:cubicBezTo>
                  <a:cubicBezTo>
                    <a:pt x="397031" y="238342"/>
                    <a:pt x="399839" y="218805"/>
                    <a:pt x="399839" y="198711"/>
                  </a:cubicBezTo>
                  <a:cubicBezTo>
                    <a:pt x="399839" y="89308"/>
                    <a:pt x="310549" y="0"/>
                    <a:pt x="199919" y="0"/>
                  </a:cubicBezTo>
                  <a:cubicBezTo>
                    <a:pt x="89290" y="0"/>
                    <a:pt x="0" y="89308"/>
                    <a:pt x="0" y="198711"/>
                  </a:cubicBezTo>
                  <a:cubicBezTo>
                    <a:pt x="0" y="308672"/>
                    <a:pt x="89852" y="397422"/>
                    <a:pt x="199919" y="397422"/>
                  </a:cubicBezTo>
                  <a:cubicBezTo>
                    <a:pt x="222382" y="397422"/>
                    <a:pt x="243722" y="393515"/>
                    <a:pt x="263939" y="386817"/>
                  </a:cubicBezTo>
                  <a:cubicBezTo>
                    <a:pt x="263939" y="385142"/>
                    <a:pt x="263939" y="382910"/>
                    <a:pt x="263939" y="381235"/>
                  </a:cubicBezTo>
                  <a:cubicBezTo>
                    <a:pt x="263939" y="312579"/>
                    <a:pt x="320096" y="256761"/>
                    <a:pt x="389731" y="256761"/>
                  </a:cubicBezTo>
                  <a:close/>
                </a:path>
              </a:pathLst>
            </a:custGeom>
            <a:solidFill>
              <a:srgbClr val="EC008B"/>
            </a:solidFill>
            <a:ln w="5602"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B7FE9560-826E-8C86-6AB5-7AF659C08A4F}"/>
                </a:ext>
              </a:extLst>
            </p:cNvPr>
            <p:cNvSpPr/>
            <p:nvPr/>
          </p:nvSpPr>
          <p:spPr>
            <a:xfrm>
              <a:off x="8777161" y="4698171"/>
              <a:ext cx="251584" cy="250063"/>
            </a:xfrm>
            <a:custGeom>
              <a:avLst/>
              <a:gdLst>
                <a:gd name="connsiteX0" fmla="*/ 127477 w 251584"/>
                <a:gd name="connsiteY0" fmla="*/ 0 h 250063"/>
                <a:gd name="connsiteX1" fmla="*/ 0 w 251584"/>
                <a:gd name="connsiteY1" fmla="*/ 130613 h 250063"/>
                <a:gd name="connsiteX2" fmla="*/ 125792 w 251584"/>
                <a:gd name="connsiteY2" fmla="*/ 250063 h 250063"/>
                <a:gd name="connsiteX3" fmla="*/ 251584 w 251584"/>
                <a:gd name="connsiteY3" fmla="*/ 125032 h 250063"/>
                <a:gd name="connsiteX4" fmla="*/ 127477 w 251584"/>
                <a:gd name="connsiteY4" fmla="*/ 0 h 250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584" h="250063">
                  <a:moveTo>
                    <a:pt x="127477" y="0"/>
                  </a:moveTo>
                  <a:cubicBezTo>
                    <a:pt x="108945" y="61399"/>
                    <a:pt x="61211" y="109961"/>
                    <a:pt x="0" y="130613"/>
                  </a:cubicBezTo>
                  <a:cubicBezTo>
                    <a:pt x="2808" y="197037"/>
                    <a:pt x="57842" y="250063"/>
                    <a:pt x="125792" y="250063"/>
                  </a:cubicBezTo>
                  <a:cubicBezTo>
                    <a:pt x="195427" y="250063"/>
                    <a:pt x="251584" y="194246"/>
                    <a:pt x="251584" y="125032"/>
                  </a:cubicBezTo>
                  <a:cubicBezTo>
                    <a:pt x="251584" y="56376"/>
                    <a:pt x="195988" y="1116"/>
                    <a:pt x="127477" y="0"/>
                  </a:cubicBezTo>
                  <a:close/>
                </a:path>
              </a:pathLst>
            </a:custGeom>
            <a:solidFill>
              <a:srgbClr val="00ADEF"/>
            </a:solidFill>
            <a:ln w="5602" cap="flat">
              <a:noFill/>
              <a:prstDash val="solid"/>
              <a:miter/>
            </a:ln>
          </p:spPr>
          <p:txBody>
            <a:bodyPr rtlCol="0" anchor="ctr"/>
            <a:lstStyle/>
            <a:p>
              <a:endParaRPr lang="en-GB" sz="2400"/>
            </a:p>
          </p:txBody>
        </p:sp>
        <p:sp>
          <p:nvSpPr>
            <p:cNvPr id="10" name="Freeform 9">
              <a:extLst>
                <a:ext uri="{FF2B5EF4-FFF2-40B4-BE49-F238E27FC236}">
                  <a16:creationId xmlns:a16="http://schemas.microsoft.com/office/drawing/2014/main" id="{3E028CB4-31AC-D167-F24C-4632BC17B5BF}"/>
                </a:ext>
              </a:extLst>
            </p:cNvPr>
            <p:cNvSpPr/>
            <p:nvPr/>
          </p:nvSpPr>
          <p:spPr>
            <a:xfrm>
              <a:off x="8777161" y="4698171"/>
              <a:ext cx="127476" cy="130613"/>
            </a:xfrm>
            <a:custGeom>
              <a:avLst/>
              <a:gdLst>
                <a:gd name="connsiteX0" fmla="*/ 127477 w 127476"/>
                <a:gd name="connsiteY0" fmla="*/ 0 h 130613"/>
                <a:gd name="connsiteX1" fmla="*/ 125792 w 127476"/>
                <a:gd name="connsiteY1" fmla="*/ 0 h 130613"/>
                <a:gd name="connsiteX2" fmla="*/ 0 w 127476"/>
                <a:gd name="connsiteY2" fmla="*/ 125032 h 130613"/>
                <a:gd name="connsiteX3" fmla="*/ 0 w 127476"/>
                <a:gd name="connsiteY3" fmla="*/ 130613 h 130613"/>
                <a:gd name="connsiteX4" fmla="*/ 127477 w 127476"/>
                <a:gd name="connsiteY4" fmla="*/ 0 h 13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476" h="130613">
                  <a:moveTo>
                    <a:pt x="127477" y="0"/>
                  </a:moveTo>
                  <a:cubicBezTo>
                    <a:pt x="126915" y="0"/>
                    <a:pt x="126354" y="0"/>
                    <a:pt x="125792" y="0"/>
                  </a:cubicBezTo>
                  <a:cubicBezTo>
                    <a:pt x="56157" y="0"/>
                    <a:pt x="0" y="55818"/>
                    <a:pt x="0" y="125032"/>
                  </a:cubicBezTo>
                  <a:cubicBezTo>
                    <a:pt x="0" y="126706"/>
                    <a:pt x="0" y="128939"/>
                    <a:pt x="0" y="130613"/>
                  </a:cubicBezTo>
                  <a:cubicBezTo>
                    <a:pt x="60650" y="109961"/>
                    <a:pt x="108383" y="61399"/>
                    <a:pt x="127477" y="0"/>
                  </a:cubicBezTo>
                  <a:close/>
                </a:path>
              </a:pathLst>
            </a:custGeom>
            <a:solidFill>
              <a:srgbClr val="00007C"/>
            </a:solidFill>
            <a:ln w="5602" cap="flat">
              <a:noFill/>
              <a:prstDash val="solid"/>
              <a:miter/>
            </a:ln>
          </p:spPr>
          <p:txBody>
            <a:bodyPr rtlCol="0" anchor="ctr"/>
            <a:lstStyle/>
            <a:p>
              <a:endParaRPr lang="en-GB" sz="2400"/>
            </a:p>
          </p:txBody>
        </p:sp>
      </p:grpSp>
    </p:spTree>
    <p:extLst>
      <p:ext uri="{BB962C8B-B14F-4D97-AF65-F5344CB8AC3E}">
        <p14:creationId xmlns:p14="http://schemas.microsoft.com/office/powerpoint/2010/main" val="8693897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Lst>
  <p:hf sldNum="0" hdr="0" dt="0"/>
  <p:txStyles>
    <p:titleStyle>
      <a:lvl1pPr algn="l" defTabSz="609585" rtl="0" eaLnBrk="1" latinLnBrk="0" hangingPunct="1">
        <a:spcBef>
          <a:spcPct val="0"/>
        </a:spcBef>
        <a:buNone/>
        <a:defRPr sz="4800"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accent1"/>
        </a:buClr>
        <a:buFont typeface="Arial"/>
        <a:buNone/>
        <a:defRPr sz="3200" kern="1200">
          <a:solidFill>
            <a:schemeClr val="tx1"/>
          </a:solidFill>
          <a:latin typeface="Source Sans Pro" panose="020B0503030403020204" pitchFamily="34" charset="0"/>
          <a:ea typeface="Source Sans Pro" panose="020B0503030403020204" pitchFamily="34" charset="0"/>
          <a:cs typeface="Arial"/>
        </a:defRPr>
      </a:lvl1pPr>
      <a:lvl2pPr marL="990575" indent="-380990" algn="l" defTabSz="609585" rtl="0" eaLnBrk="1" latinLnBrk="0" hangingPunct="1">
        <a:spcBef>
          <a:spcPct val="20000"/>
        </a:spcBef>
        <a:buClr>
          <a:schemeClr val="accent5"/>
        </a:buClr>
        <a:buFont typeface="Arial" panose="020B0604020202020204" pitchFamily="34" charset="0"/>
        <a:buChar char="•"/>
        <a:defRPr sz="3200" kern="1200">
          <a:solidFill>
            <a:schemeClr val="tx1"/>
          </a:solidFill>
          <a:latin typeface="Source Sans Pro" panose="020B0503030403020204" pitchFamily="34" charset="0"/>
          <a:ea typeface="Source Sans Pro" panose="020B0503030403020204" pitchFamily="34" charset="0"/>
          <a:cs typeface="Arial"/>
        </a:defRPr>
      </a:lvl2pPr>
      <a:lvl3pPr marL="1523962" indent="-304792" algn="l" defTabSz="609585" rtl="0" eaLnBrk="1" latinLnBrk="0" hangingPunct="1">
        <a:spcBef>
          <a:spcPct val="20000"/>
        </a:spcBef>
        <a:buClr>
          <a:schemeClr val="accent5"/>
        </a:buClr>
        <a:buFont typeface="System Font Regular"/>
        <a:buChar char="–"/>
        <a:defRPr sz="2933" kern="1200">
          <a:solidFill>
            <a:schemeClr val="tx1"/>
          </a:solidFill>
          <a:latin typeface="Source Sans Pro" panose="020B0503030403020204" pitchFamily="34" charset="0"/>
          <a:ea typeface="Source Sans Pro" panose="020B0503030403020204" pitchFamily="34" charset="0"/>
          <a:cs typeface="Arial"/>
        </a:defRPr>
      </a:lvl3pPr>
      <a:lvl4pPr marL="2133547" indent="-304792" algn="l" defTabSz="609585" rtl="0" eaLnBrk="1" latinLnBrk="0" hangingPunct="1">
        <a:spcBef>
          <a:spcPct val="20000"/>
        </a:spcBef>
        <a:buClr>
          <a:schemeClr val="accent5"/>
        </a:buClr>
        <a:buFont typeface="Courier New" panose="02070309020205020404" pitchFamily="49" charset="0"/>
        <a:buChar char="o"/>
        <a:defRPr sz="2400" kern="1200">
          <a:solidFill>
            <a:schemeClr val="tx1"/>
          </a:solidFill>
          <a:latin typeface="Source Sans Pro" panose="020B0503030403020204" pitchFamily="34" charset="0"/>
          <a:ea typeface="Source Sans Pro" panose="020B0503030403020204" pitchFamily="34" charset="0"/>
          <a:cs typeface="Arial"/>
        </a:defRPr>
      </a:lvl4pPr>
      <a:lvl5pPr marL="2743131" indent="-304792" algn="l" defTabSz="609585" rtl="0" eaLnBrk="1" latinLnBrk="0" hangingPunct="1">
        <a:spcBef>
          <a:spcPct val="20000"/>
        </a:spcBef>
        <a:buClr>
          <a:schemeClr val="accent5"/>
        </a:buClr>
        <a:buFont typeface="Arial"/>
        <a:buChar char="»"/>
        <a:defRPr sz="2133"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guide id="6" orient="horz" pos="667">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5733" y="4210305"/>
            <a:ext cx="5520267" cy="1426380"/>
          </a:xfrm>
          <a:prstGeom prst="rect">
            <a:avLst/>
          </a:prstGeom>
        </p:spPr>
        <p:txBody>
          <a:bodyPr vert="horz" lIns="0" tIns="0" rIns="0" bIns="0" rtlCol="0">
            <a:noAutofit/>
          </a:bodyPr>
          <a:lstStyle/>
          <a:p>
            <a:pPr lvl="0"/>
            <a:r>
              <a:rPr lang="en-GB"/>
              <a:t>Click to edit Master subtitle styles</a:t>
            </a:r>
          </a:p>
        </p:txBody>
      </p:sp>
      <p:sp>
        <p:nvSpPr>
          <p:cNvPr id="2" name="Title Placeholder 1"/>
          <p:cNvSpPr>
            <a:spLocks noGrp="1"/>
          </p:cNvSpPr>
          <p:nvPr>
            <p:ph type="title"/>
          </p:nvPr>
        </p:nvSpPr>
        <p:spPr>
          <a:xfrm>
            <a:off x="575733" y="596901"/>
            <a:ext cx="6497091" cy="2983115"/>
          </a:xfrm>
          <a:prstGeom prst="rect">
            <a:avLst/>
          </a:prstGeom>
        </p:spPr>
        <p:txBody>
          <a:bodyPr vert="horz" lIns="0" tIns="45720" rIns="0" bIns="0" rtlCol="0" anchor="t" anchorCtr="0">
            <a:noAutofit/>
          </a:bodyPr>
          <a:lstStyle/>
          <a:p>
            <a:r>
              <a:rPr lang="en-GB"/>
              <a:t>Click to edit Master divider title style</a:t>
            </a:r>
            <a:endParaRPr lang="en-US"/>
          </a:p>
        </p:txBody>
      </p:sp>
      <p:grpSp>
        <p:nvGrpSpPr>
          <p:cNvPr id="5" name="Group 4">
            <a:extLst>
              <a:ext uri="{FF2B5EF4-FFF2-40B4-BE49-F238E27FC236}">
                <a16:creationId xmlns:a16="http://schemas.microsoft.com/office/drawing/2014/main" id="{ED32EDA1-28B1-37E1-A171-B71A4CDFD095}"/>
              </a:ext>
              <a:ext uri="{C183D7F6-B498-43B3-948B-1728B52AA6E4}">
                <adec:decorative xmlns:adec="http://schemas.microsoft.com/office/drawing/2017/decorative" val="1"/>
              </a:ext>
            </a:extLst>
          </p:cNvPr>
          <p:cNvGrpSpPr/>
          <p:nvPr/>
        </p:nvGrpSpPr>
        <p:grpSpPr>
          <a:xfrm>
            <a:off x="6536571" y="447843"/>
            <a:ext cx="5390611" cy="6184069"/>
            <a:chOff x="4902428" y="335882"/>
            <a:chExt cx="4042958" cy="4638052"/>
          </a:xfrm>
        </p:grpSpPr>
        <p:sp>
          <p:nvSpPr>
            <p:cNvPr id="7" name="Freeform 6">
              <a:extLst>
                <a:ext uri="{FF2B5EF4-FFF2-40B4-BE49-F238E27FC236}">
                  <a16:creationId xmlns:a16="http://schemas.microsoft.com/office/drawing/2014/main" id="{DCED615F-F677-E28D-978F-E3BDFC1428A9}"/>
                </a:ext>
              </a:extLst>
            </p:cNvPr>
            <p:cNvSpPr/>
            <p:nvPr/>
          </p:nvSpPr>
          <p:spPr>
            <a:xfrm>
              <a:off x="7980492" y="335882"/>
              <a:ext cx="217293" cy="213222"/>
            </a:xfrm>
            <a:custGeom>
              <a:avLst/>
              <a:gdLst>
                <a:gd name="connsiteX0" fmla="*/ 108460 w 216919"/>
                <a:gd name="connsiteY0" fmla="*/ 0 h 216888"/>
                <a:gd name="connsiteX1" fmla="*/ 216919 w 216919"/>
                <a:gd name="connsiteY1" fmla="*/ 108444 h 216888"/>
                <a:gd name="connsiteX2" fmla="*/ 108460 w 216919"/>
                <a:gd name="connsiteY2" fmla="*/ 216888 h 216888"/>
                <a:gd name="connsiteX3" fmla="*/ 0 w 216919"/>
                <a:gd name="connsiteY3" fmla="*/ 108444 h 216888"/>
                <a:gd name="connsiteX4" fmla="*/ 108460 w 216919"/>
                <a:gd name="connsiteY4" fmla="*/ 0 h 216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919" h="216888">
                  <a:moveTo>
                    <a:pt x="108460" y="0"/>
                  </a:moveTo>
                  <a:cubicBezTo>
                    <a:pt x="168398" y="0"/>
                    <a:pt x="216919" y="48514"/>
                    <a:pt x="216919" y="108444"/>
                  </a:cubicBezTo>
                  <a:cubicBezTo>
                    <a:pt x="216919" y="168374"/>
                    <a:pt x="168398" y="216888"/>
                    <a:pt x="108460" y="216888"/>
                  </a:cubicBezTo>
                  <a:cubicBezTo>
                    <a:pt x="48522" y="216888"/>
                    <a:pt x="0" y="168374"/>
                    <a:pt x="0" y="108444"/>
                  </a:cubicBezTo>
                  <a:cubicBezTo>
                    <a:pt x="0" y="48514"/>
                    <a:pt x="48522" y="0"/>
                    <a:pt x="108460"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9" name="Freeform 8">
              <a:extLst>
                <a:ext uri="{FF2B5EF4-FFF2-40B4-BE49-F238E27FC236}">
                  <a16:creationId xmlns:a16="http://schemas.microsoft.com/office/drawing/2014/main" id="{9EE4433C-B420-9DFB-0100-96E8E512A874}"/>
                </a:ext>
              </a:extLst>
            </p:cNvPr>
            <p:cNvSpPr/>
            <p:nvPr/>
          </p:nvSpPr>
          <p:spPr>
            <a:xfrm>
              <a:off x="8253955" y="4370940"/>
              <a:ext cx="217293" cy="213222"/>
            </a:xfrm>
            <a:custGeom>
              <a:avLst/>
              <a:gdLst>
                <a:gd name="connsiteX0" fmla="*/ 108460 w 216919"/>
                <a:gd name="connsiteY0" fmla="*/ 0 h 216888"/>
                <a:gd name="connsiteX1" fmla="*/ 216920 w 216919"/>
                <a:gd name="connsiteY1" fmla="*/ 108444 h 216888"/>
                <a:gd name="connsiteX2" fmla="*/ 108460 w 216919"/>
                <a:gd name="connsiteY2" fmla="*/ 216889 h 216888"/>
                <a:gd name="connsiteX3" fmla="*/ 0 w 216919"/>
                <a:gd name="connsiteY3" fmla="*/ 108444 h 216888"/>
                <a:gd name="connsiteX4" fmla="*/ 108460 w 216919"/>
                <a:gd name="connsiteY4" fmla="*/ 0 h 216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919" h="216888">
                  <a:moveTo>
                    <a:pt x="108460" y="0"/>
                  </a:moveTo>
                  <a:cubicBezTo>
                    <a:pt x="168398" y="0"/>
                    <a:pt x="216920" y="48515"/>
                    <a:pt x="216920" y="108444"/>
                  </a:cubicBezTo>
                  <a:cubicBezTo>
                    <a:pt x="216920" y="168374"/>
                    <a:pt x="168398" y="216889"/>
                    <a:pt x="108460" y="216889"/>
                  </a:cubicBezTo>
                  <a:cubicBezTo>
                    <a:pt x="48521" y="216889"/>
                    <a:pt x="0" y="168374"/>
                    <a:pt x="0" y="108444"/>
                  </a:cubicBezTo>
                  <a:cubicBezTo>
                    <a:pt x="0" y="48515"/>
                    <a:pt x="48521" y="0"/>
                    <a:pt x="108460"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10" name="Freeform 9">
              <a:extLst>
                <a:ext uri="{FF2B5EF4-FFF2-40B4-BE49-F238E27FC236}">
                  <a16:creationId xmlns:a16="http://schemas.microsoft.com/office/drawing/2014/main" id="{E5D4C78D-417C-A684-24A7-3F178CFE9EDD}"/>
                </a:ext>
              </a:extLst>
            </p:cNvPr>
            <p:cNvSpPr/>
            <p:nvPr/>
          </p:nvSpPr>
          <p:spPr>
            <a:xfrm>
              <a:off x="8397388" y="775887"/>
              <a:ext cx="541326" cy="531185"/>
            </a:xfrm>
            <a:custGeom>
              <a:avLst/>
              <a:gdLst>
                <a:gd name="connsiteX0" fmla="*/ 270198 w 540395"/>
                <a:gd name="connsiteY0" fmla="*/ 540318 h 540318"/>
                <a:gd name="connsiteX1" fmla="*/ 0 w 540395"/>
                <a:gd name="connsiteY1" fmla="*/ 270159 h 540318"/>
                <a:gd name="connsiteX2" fmla="*/ 270198 w 540395"/>
                <a:gd name="connsiteY2" fmla="*/ 0 h 540318"/>
                <a:gd name="connsiteX3" fmla="*/ 540396 w 540395"/>
                <a:gd name="connsiteY3" fmla="*/ 270159 h 540318"/>
                <a:gd name="connsiteX4" fmla="*/ 270198 w 540395"/>
                <a:gd name="connsiteY4" fmla="*/ 540318 h 540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395" h="540318">
                  <a:moveTo>
                    <a:pt x="270198" y="540318"/>
                  </a:moveTo>
                  <a:cubicBezTo>
                    <a:pt x="120828" y="540318"/>
                    <a:pt x="0" y="419508"/>
                    <a:pt x="0" y="270159"/>
                  </a:cubicBezTo>
                  <a:cubicBezTo>
                    <a:pt x="0" y="120811"/>
                    <a:pt x="120828" y="0"/>
                    <a:pt x="270198" y="0"/>
                  </a:cubicBezTo>
                  <a:cubicBezTo>
                    <a:pt x="419568" y="0"/>
                    <a:pt x="540396" y="120811"/>
                    <a:pt x="540396" y="270159"/>
                  </a:cubicBezTo>
                  <a:cubicBezTo>
                    <a:pt x="540396" y="419508"/>
                    <a:pt x="419568" y="540318"/>
                    <a:pt x="270198" y="540318"/>
                  </a:cubicBezTo>
                </a:path>
              </a:pathLst>
            </a:custGeom>
            <a:solidFill>
              <a:srgbClr val="FFFFFF">
                <a:alpha val="20000"/>
              </a:srgbClr>
            </a:solidFill>
            <a:ln w="9509" cap="flat">
              <a:noFill/>
              <a:prstDash val="solid"/>
              <a:miter/>
            </a:ln>
          </p:spPr>
          <p:txBody>
            <a:bodyPr rtlCol="0" anchor="ctr"/>
            <a:lstStyle/>
            <a:p>
              <a:endParaRPr lang="en-GB" sz="2400"/>
            </a:p>
          </p:txBody>
        </p:sp>
        <p:sp>
          <p:nvSpPr>
            <p:cNvPr id="11" name="Freeform 10">
              <a:extLst>
                <a:ext uri="{FF2B5EF4-FFF2-40B4-BE49-F238E27FC236}">
                  <a16:creationId xmlns:a16="http://schemas.microsoft.com/office/drawing/2014/main" id="{4E48DB37-8286-29A3-9816-A1513E91BA98}"/>
                </a:ext>
              </a:extLst>
            </p:cNvPr>
            <p:cNvSpPr/>
            <p:nvPr/>
          </p:nvSpPr>
          <p:spPr>
            <a:xfrm>
              <a:off x="7312828" y="2269378"/>
              <a:ext cx="1208455" cy="1185815"/>
            </a:xfrm>
            <a:custGeom>
              <a:avLst/>
              <a:gdLst>
                <a:gd name="connsiteX0" fmla="*/ 603188 w 1206376"/>
                <a:gd name="connsiteY0" fmla="*/ 1206204 h 1206203"/>
                <a:gd name="connsiteX1" fmla="*/ 0 w 1206376"/>
                <a:gd name="connsiteY1" fmla="*/ 603102 h 1206203"/>
                <a:gd name="connsiteX2" fmla="*/ 603188 w 1206376"/>
                <a:gd name="connsiteY2" fmla="*/ 0 h 1206203"/>
                <a:gd name="connsiteX3" fmla="*/ 1206377 w 1206376"/>
                <a:gd name="connsiteY3" fmla="*/ 603102 h 1206203"/>
                <a:gd name="connsiteX4" fmla="*/ 603188 w 1206376"/>
                <a:gd name="connsiteY4" fmla="*/ 1206204 h 1206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376" h="1206203">
                  <a:moveTo>
                    <a:pt x="603188" y="1206204"/>
                  </a:moveTo>
                  <a:cubicBezTo>
                    <a:pt x="270198" y="1206204"/>
                    <a:pt x="0" y="936044"/>
                    <a:pt x="0" y="603102"/>
                  </a:cubicBezTo>
                  <a:cubicBezTo>
                    <a:pt x="0" y="270159"/>
                    <a:pt x="270198" y="0"/>
                    <a:pt x="603188" y="0"/>
                  </a:cubicBezTo>
                  <a:cubicBezTo>
                    <a:pt x="936179" y="0"/>
                    <a:pt x="1206377" y="270159"/>
                    <a:pt x="1206377" y="603102"/>
                  </a:cubicBezTo>
                  <a:cubicBezTo>
                    <a:pt x="1206377" y="936044"/>
                    <a:pt x="936179" y="1206204"/>
                    <a:pt x="603188" y="1206204"/>
                  </a:cubicBezTo>
                </a:path>
              </a:pathLst>
            </a:custGeom>
            <a:solidFill>
              <a:srgbClr val="FFFFFF">
                <a:alpha val="20000"/>
              </a:srgbClr>
            </a:solidFill>
            <a:ln w="9509" cap="flat">
              <a:noFill/>
              <a:prstDash val="solid"/>
              <a:miter/>
            </a:ln>
          </p:spPr>
          <p:txBody>
            <a:bodyPr rtlCol="0" anchor="ctr"/>
            <a:lstStyle/>
            <a:p>
              <a:endParaRPr lang="en-GB" sz="2400"/>
            </a:p>
          </p:txBody>
        </p:sp>
        <p:sp>
          <p:nvSpPr>
            <p:cNvPr id="12" name="Freeform 11">
              <a:extLst>
                <a:ext uri="{FF2B5EF4-FFF2-40B4-BE49-F238E27FC236}">
                  <a16:creationId xmlns:a16="http://schemas.microsoft.com/office/drawing/2014/main" id="{B614AAB6-631C-56DA-E434-97D3023DA418}"/>
                </a:ext>
              </a:extLst>
            </p:cNvPr>
            <p:cNvSpPr/>
            <p:nvPr/>
          </p:nvSpPr>
          <p:spPr>
            <a:xfrm>
              <a:off x="6245422" y="4324916"/>
              <a:ext cx="661410" cy="649018"/>
            </a:xfrm>
            <a:custGeom>
              <a:avLst/>
              <a:gdLst>
                <a:gd name="connsiteX0" fmla="*/ 330136 w 660272"/>
                <a:gd name="connsiteY0" fmla="*/ 0 h 660177"/>
                <a:gd name="connsiteX1" fmla="*/ 660273 w 660272"/>
                <a:gd name="connsiteY1" fmla="*/ 330089 h 660177"/>
                <a:gd name="connsiteX2" fmla="*/ 330136 w 660272"/>
                <a:gd name="connsiteY2" fmla="*/ 660177 h 660177"/>
                <a:gd name="connsiteX3" fmla="*/ 0 w 660272"/>
                <a:gd name="connsiteY3" fmla="*/ 330089 h 660177"/>
                <a:gd name="connsiteX4" fmla="*/ 330136 w 660272"/>
                <a:gd name="connsiteY4" fmla="*/ 0 h 660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272" h="660177">
                  <a:moveTo>
                    <a:pt x="330136" y="0"/>
                  </a:moveTo>
                  <a:cubicBezTo>
                    <a:pt x="511854" y="0"/>
                    <a:pt x="660273" y="147446"/>
                    <a:pt x="660273" y="330089"/>
                  </a:cubicBezTo>
                  <a:cubicBezTo>
                    <a:pt x="660273" y="512732"/>
                    <a:pt x="512805" y="660177"/>
                    <a:pt x="330136" y="660177"/>
                  </a:cubicBezTo>
                  <a:cubicBezTo>
                    <a:pt x="147467" y="660177"/>
                    <a:pt x="0" y="512732"/>
                    <a:pt x="0" y="330089"/>
                  </a:cubicBezTo>
                  <a:cubicBezTo>
                    <a:pt x="0" y="147446"/>
                    <a:pt x="148419" y="0"/>
                    <a:pt x="330136"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13" name="Freeform 12">
              <a:extLst>
                <a:ext uri="{FF2B5EF4-FFF2-40B4-BE49-F238E27FC236}">
                  <a16:creationId xmlns:a16="http://schemas.microsoft.com/office/drawing/2014/main" id="{DD6DDE9B-F5FE-0F5A-2C94-96BA14FAC3B8}"/>
                </a:ext>
              </a:extLst>
            </p:cNvPr>
            <p:cNvSpPr/>
            <p:nvPr/>
          </p:nvSpPr>
          <p:spPr>
            <a:xfrm>
              <a:off x="8621353" y="3342971"/>
              <a:ext cx="324033" cy="317962"/>
            </a:xfrm>
            <a:custGeom>
              <a:avLst/>
              <a:gdLst>
                <a:gd name="connsiteX0" fmla="*/ 161738 w 323476"/>
                <a:gd name="connsiteY0" fmla="*/ 323430 h 323429"/>
                <a:gd name="connsiteX1" fmla="*/ 323476 w 323476"/>
                <a:gd name="connsiteY1" fmla="*/ 161715 h 323429"/>
                <a:gd name="connsiteX2" fmla="*/ 161738 w 323476"/>
                <a:gd name="connsiteY2" fmla="*/ 0 h 323429"/>
                <a:gd name="connsiteX3" fmla="*/ 0 w 323476"/>
                <a:gd name="connsiteY3" fmla="*/ 161715 h 323429"/>
                <a:gd name="connsiteX4" fmla="*/ 161738 w 323476"/>
                <a:gd name="connsiteY4" fmla="*/ 323430 h 323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476" h="323429">
                  <a:moveTo>
                    <a:pt x="161738" y="323430"/>
                  </a:moveTo>
                  <a:cubicBezTo>
                    <a:pt x="251170" y="323430"/>
                    <a:pt x="323476" y="251134"/>
                    <a:pt x="323476" y="161715"/>
                  </a:cubicBezTo>
                  <a:cubicBezTo>
                    <a:pt x="323476" y="72296"/>
                    <a:pt x="251170" y="0"/>
                    <a:pt x="161738" y="0"/>
                  </a:cubicBezTo>
                  <a:cubicBezTo>
                    <a:pt x="72307" y="0"/>
                    <a:pt x="0" y="72296"/>
                    <a:pt x="0" y="161715"/>
                  </a:cubicBezTo>
                  <a:cubicBezTo>
                    <a:pt x="952" y="251134"/>
                    <a:pt x="73258" y="323430"/>
                    <a:pt x="161738" y="323430"/>
                  </a:cubicBezTo>
                </a:path>
              </a:pathLst>
            </a:custGeom>
            <a:solidFill>
              <a:srgbClr val="FFFFFF">
                <a:alpha val="20000"/>
              </a:srgbClr>
            </a:solidFill>
            <a:ln w="9509" cap="flat">
              <a:noFill/>
              <a:prstDash val="solid"/>
              <a:miter/>
            </a:ln>
          </p:spPr>
          <p:txBody>
            <a:bodyPr rtlCol="0" anchor="ctr"/>
            <a:lstStyle/>
            <a:p>
              <a:endParaRPr lang="en-GB" sz="2400"/>
            </a:p>
          </p:txBody>
        </p:sp>
        <p:sp>
          <p:nvSpPr>
            <p:cNvPr id="14" name="Freeform 13">
              <a:extLst>
                <a:ext uri="{FF2B5EF4-FFF2-40B4-BE49-F238E27FC236}">
                  <a16:creationId xmlns:a16="http://schemas.microsoft.com/office/drawing/2014/main" id="{A7B134BF-AEA7-634C-60A4-A5E2F01A8E28}"/>
                </a:ext>
              </a:extLst>
            </p:cNvPr>
            <p:cNvSpPr/>
            <p:nvPr/>
          </p:nvSpPr>
          <p:spPr>
            <a:xfrm>
              <a:off x="5113374" y="3535114"/>
              <a:ext cx="914919" cy="897778"/>
            </a:xfrm>
            <a:custGeom>
              <a:avLst/>
              <a:gdLst>
                <a:gd name="connsiteX0" fmla="*/ 456673 w 913345"/>
                <a:gd name="connsiteY0" fmla="*/ 0 h 913214"/>
                <a:gd name="connsiteX1" fmla="*/ 913345 w 913345"/>
                <a:gd name="connsiteY1" fmla="*/ 456607 h 913214"/>
                <a:gd name="connsiteX2" fmla="*/ 456673 w 913345"/>
                <a:gd name="connsiteY2" fmla="*/ 913214 h 913214"/>
                <a:gd name="connsiteX3" fmla="*/ 0 w 913345"/>
                <a:gd name="connsiteY3" fmla="*/ 456607 h 913214"/>
                <a:gd name="connsiteX4" fmla="*/ 456673 w 913345"/>
                <a:gd name="connsiteY4" fmla="*/ 0 h 913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345" h="913214">
                  <a:moveTo>
                    <a:pt x="456673" y="0"/>
                  </a:moveTo>
                  <a:cubicBezTo>
                    <a:pt x="708794" y="0"/>
                    <a:pt x="913345" y="204522"/>
                    <a:pt x="913345" y="456607"/>
                  </a:cubicBezTo>
                  <a:cubicBezTo>
                    <a:pt x="913345" y="708692"/>
                    <a:pt x="708794" y="913214"/>
                    <a:pt x="456673" y="913214"/>
                  </a:cubicBezTo>
                  <a:cubicBezTo>
                    <a:pt x="204551" y="913214"/>
                    <a:pt x="0" y="708692"/>
                    <a:pt x="0" y="456607"/>
                  </a:cubicBezTo>
                  <a:cubicBezTo>
                    <a:pt x="0" y="204522"/>
                    <a:pt x="204551" y="0"/>
                    <a:pt x="456673"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15" name="Freeform 14">
              <a:extLst>
                <a:ext uri="{FF2B5EF4-FFF2-40B4-BE49-F238E27FC236}">
                  <a16:creationId xmlns:a16="http://schemas.microsoft.com/office/drawing/2014/main" id="{8EAA4548-5DAC-128B-2123-53781C2B4A84}"/>
                </a:ext>
              </a:extLst>
            </p:cNvPr>
            <p:cNvSpPr/>
            <p:nvPr/>
          </p:nvSpPr>
          <p:spPr>
            <a:xfrm>
              <a:off x="6024889" y="3356064"/>
              <a:ext cx="266851" cy="261852"/>
            </a:xfrm>
            <a:custGeom>
              <a:avLst/>
              <a:gdLst>
                <a:gd name="connsiteX0" fmla="*/ 133196 w 266392"/>
                <a:gd name="connsiteY0" fmla="*/ 266354 h 266354"/>
                <a:gd name="connsiteX1" fmla="*/ 0 w 266392"/>
                <a:gd name="connsiteY1" fmla="*/ 133177 h 266354"/>
                <a:gd name="connsiteX2" fmla="*/ 133196 w 266392"/>
                <a:gd name="connsiteY2" fmla="*/ 0 h 266354"/>
                <a:gd name="connsiteX3" fmla="*/ 266393 w 266392"/>
                <a:gd name="connsiteY3" fmla="*/ 133177 h 266354"/>
                <a:gd name="connsiteX4" fmla="*/ 133196 w 266392"/>
                <a:gd name="connsiteY4" fmla="*/ 266354 h 266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392" h="266354">
                  <a:moveTo>
                    <a:pt x="133196" y="266354"/>
                  </a:moveTo>
                  <a:cubicBezTo>
                    <a:pt x="59938" y="266354"/>
                    <a:pt x="0" y="206424"/>
                    <a:pt x="0" y="133177"/>
                  </a:cubicBezTo>
                  <a:cubicBezTo>
                    <a:pt x="0" y="59930"/>
                    <a:pt x="59938" y="0"/>
                    <a:pt x="133196" y="0"/>
                  </a:cubicBezTo>
                  <a:cubicBezTo>
                    <a:pt x="207406" y="0"/>
                    <a:pt x="266393" y="59930"/>
                    <a:pt x="266393" y="133177"/>
                  </a:cubicBezTo>
                  <a:cubicBezTo>
                    <a:pt x="266393" y="206424"/>
                    <a:pt x="207406" y="266354"/>
                    <a:pt x="133196" y="266354"/>
                  </a:cubicBezTo>
                </a:path>
              </a:pathLst>
            </a:custGeom>
            <a:solidFill>
              <a:srgbClr val="FFFFFF">
                <a:alpha val="20000"/>
              </a:srgbClr>
            </a:solidFill>
            <a:ln w="9509" cap="flat">
              <a:noFill/>
              <a:prstDash val="solid"/>
              <a:miter/>
            </a:ln>
          </p:spPr>
          <p:txBody>
            <a:bodyPr rtlCol="0" anchor="ctr"/>
            <a:lstStyle/>
            <a:p>
              <a:endParaRPr lang="en-GB" sz="2400"/>
            </a:p>
          </p:txBody>
        </p:sp>
        <p:sp>
          <p:nvSpPr>
            <p:cNvPr id="16" name="Freeform 15">
              <a:extLst>
                <a:ext uri="{FF2B5EF4-FFF2-40B4-BE49-F238E27FC236}">
                  <a16:creationId xmlns:a16="http://schemas.microsoft.com/office/drawing/2014/main" id="{477F5C8F-1FDA-F1CF-B0B6-9B3CBB390A7B}"/>
                </a:ext>
              </a:extLst>
            </p:cNvPr>
            <p:cNvSpPr/>
            <p:nvPr/>
          </p:nvSpPr>
          <p:spPr>
            <a:xfrm>
              <a:off x="7040258" y="1594174"/>
              <a:ext cx="402183" cy="394648"/>
            </a:xfrm>
            <a:custGeom>
              <a:avLst/>
              <a:gdLst>
                <a:gd name="connsiteX0" fmla="*/ 200746 w 401491"/>
                <a:gd name="connsiteY0" fmla="*/ 401434 h 401433"/>
                <a:gd name="connsiteX1" fmla="*/ 401492 w 401491"/>
                <a:gd name="connsiteY1" fmla="*/ 200717 h 401433"/>
                <a:gd name="connsiteX2" fmla="*/ 200746 w 401491"/>
                <a:gd name="connsiteY2" fmla="*/ 0 h 401433"/>
                <a:gd name="connsiteX3" fmla="*/ 0 w 401491"/>
                <a:gd name="connsiteY3" fmla="*/ 200717 h 401433"/>
                <a:gd name="connsiteX4" fmla="*/ 200746 w 401491"/>
                <a:gd name="connsiteY4" fmla="*/ 401434 h 40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491" h="401433">
                  <a:moveTo>
                    <a:pt x="200746" y="401434"/>
                  </a:moveTo>
                  <a:cubicBezTo>
                    <a:pt x="312060" y="401434"/>
                    <a:pt x="401492" y="311064"/>
                    <a:pt x="401492" y="200717"/>
                  </a:cubicBezTo>
                  <a:cubicBezTo>
                    <a:pt x="401492" y="89419"/>
                    <a:pt x="311108" y="0"/>
                    <a:pt x="200746" y="0"/>
                  </a:cubicBezTo>
                  <a:cubicBezTo>
                    <a:pt x="89432" y="0"/>
                    <a:pt x="0" y="90370"/>
                    <a:pt x="0" y="200717"/>
                  </a:cubicBezTo>
                  <a:cubicBezTo>
                    <a:pt x="0" y="311064"/>
                    <a:pt x="89432" y="401434"/>
                    <a:pt x="200746" y="401434"/>
                  </a:cubicBezTo>
                </a:path>
              </a:pathLst>
            </a:custGeom>
            <a:solidFill>
              <a:srgbClr val="FFFFFF">
                <a:alpha val="20000"/>
              </a:srgbClr>
            </a:solidFill>
            <a:ln w="9509" cap="flat">
              <a:noFill/>
              <a:prstDash val="solid"/>
              <a:miter/>
            </a:ln>
          </p:spPr>
          <p:txBody>
            <a:bodyPr rtlCol="0" anchor="ctr"/>
            <a:lstStyle/>
            <a:p>
              <a:endParaRPr lang="en-GB" sz="2400"/>
            </a:p>
          </p:txBody>
        </p:sp>
        <p:sp>
          <p:nvSpPr>
            <p:cNvPr id="17" name="Freeform 16">
              <a:extLst>
                <a:ext uri="{FF2B5EF4-FFF2-40B4-BE49-F238E27FC236}">
                  <a16:creationId xmlns:a16="http://schemas.microsoft.com/office/drawing/2014/main" id="{781E3728-6BD6-56DB-03D6-68BBD32F91AE}"/>
                </a:ext>
              </a:extLst>
            </p:cNvPr>
            <p:cNvSpPr/>
            <p:nvPr/>
          </p:nvSpPr>
          <p:spPr>
            <a:xfrm>
              <a:off x="4902428" y="3503893"/>
              <a:ext cx="402190" cy="394648"/>
            </a:xfrm>
            <a:custGeom>
              <a:avLst/>
              <a:gdLst>
                <a:gd name="connsiteX0" fmla="*/ 200753 w 401498"/>
                <a:gd name="connsiteY0" fmla="*/ 401433 h 401433"/>
                <a:gd name="connsiteX1" fmla="*/ 401499 w 401498"/>
                <a:gd name="connsiteY1" fmla="*/ 200717 h 401433"/>
                <a:gd name="connsiteX2" fmla="*/ 200753 w 401498"/>
                <a:gd name="connsiteY2" fmla="*/ 0 h 401433"/>
                <a:gd name="connsiteX3" fmla="*/ 7 w 401498"/>
                <a:gd name="connsiteY3" fmla="*/ 200717 h 401433"/>
                <a:gd name="connsiteX4" fmla="*/ 200753 w 401498"/>
                <a:gd name="connsiteY4" fmla="*/ 401433 h 40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498" h="401433">
                  <a:moveTo>
                    <a:pt x="200753" y="401433"/>
                  </a:moveTo>
                  <a:cubicBezTo>
                    <a:pt x="312067" y="401433"/>
                    <a:pt x="401499" y="311063"/>
                    <a:pt x="401499" y="200717"/>
                  </a:cubicBezTo>
                  <a:cubicBezTo>
                    <a:pt x="401499" y="89419"/>
                    <a:pt x="311116" y="0"/>
                    <a:pt x="200753" y="0"/>
                  </a:cubicBezTo>
                  <a:cubicBezTo>
                    <a:pt x="90391" y="0"/>
                    <a:pt x="7" y="90370"/>
                    <a:pt x="7" y="200717"/>
                  </a:cubicBezTo>
                  <a:cubicBezTo>
                    <a:pt x="-944" y="312015"/>
                    <a:pt x="89439" y="401433"/>
                    <a:pt x="200753" y="401433"/>
                  </a:cubicBezTo>
                </a:path>
              </a:pathLst>
            </a:custGeom>
            <a:solidFill>
              <a:srgbClr val="FFFFFF">
                <a:alpha val="20000"/>
              </a:srgbClr>
            </a:solidFill>
            <a:ln w="9509" cap="flat">
              <a:noFill/>
              <a:prstDash val="solid"/>
              <a:miter/>
            </a:ln>
          </p:spPr>
          <p:txBody>
            <a:bodyPr rtlCol="0" anchor="ctr"/>
            <a:lstStyle/>
            <a:p>
              <a:endParaRPr lang="en-GB" sz="2400"/>
            </a:p>
          </p:txBody>
        </p:sp>
        <p:sp>
          <p:nvSpPr>
            <p:cNvPr id="18" name="Freeform 17">
              <a:extLst>
                <a:ext uri="{FF2B5EF4-FFF2-40B4-BE49-F238E27FC236}">
                  <a16:creationId xmlns:a16="http://schemas.microsoft.com/office/drawing/2014/main" id="{8A846185-CE55-CD2F-4BB4-C9DDF1C0196F}"/>
                </a:ext>
              </a:extLst>
            </p:cNvPr>
            <p:cNvSpPr/>
            <p:nvPr/>
          </p:nvSpPr>
          <p:spPr>
            <a:xfrm>
              <a:off x="5996467" y="2468573"/>
              <a:ext cx="402190" cy="394648"/>
            </a:xfrm>
            <a:custGeom>
              <a:avLst/>
              <a:gdLst>
                <a:gd name="connsiteX0" fmla="*/ 200753 w 401498"/>
                <a:gd name="connsiteY0" fmla="*/ 401434 h 401433"/>
                <a:gd name="connsiteX1" fmla="*/ 401499 w 401498"/>
                <a:gd name="connsiteY1" fmla="*/ 200717 h 401433"/>
                <a:gd name="connsiteX2" fmla="*/ 200753 w 401498"/>
                <a:gd name="connsiteY2" fmla="*/ 0 h 401433"/>
                <a:gd name="connsiteX3" fmla="*/ 7 w 401498"/>
                <a:gd name="connsiteY3" fmla="*/ 200717 h 401433"/>
                <a:gd name="connsiteX4" fmla="*/ 200753 w 401498"/>
                <a:gd name="connsiteY4" fmla="*/ 401434 h 40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498" h="401433">
                  <a:moveTo>
                    <a:pt x="200753" y="401434"/>
                  </a:moveTo>
                  <a:cubicBezTo>
                    <a:pt x="312067" y="401434"/>
                    <a:pt x="401499" y="311064"/>
                    <a:pt x="401499" y="200717"/>
                  </a:cubicBezTo>
                  <a:cubicBezTo>
                    <a:pt x="401499" y="89419"/>
                    <a:pt x="311116" y="0"/>
                    <a:pt x="200753" y="0"/>
                  </a:cubicBezTo>
                  <a:cubicBezTo>
                    <a:pt x="90391" y="0"/>
                    <a:pt x="7" y="90370"/>
                    <a:pt x="7" y="200717"/>
                  </a:cubicBezTo>
                  <a:cubicBezTo>
                    <a:pt x="-944" y="312015"/>
                    <a:pt x="89439" y="401434"/>
                    <a:pt x="200753" y="401434"/>
                  </a:cubicBezTo>
                </a:path>
              </a:pathLst>
            </a:custGeom>
            <a:solidFill>
              <a:srgbClr val="FFFFFF">
                <a:alpha val="20000"/>
              </a:srgbClr>
            </a:solidFill>
            <a:ln w="9509" cap="flat">
              <a:noFill/>
              <a:prstDash val="solid"/>
              <a:miter/>
            </a:ln>
          </p:spPr>
          <p:txBody>
            <a:bodyPr rtlCol="0" anchor="ctr"/>
            <a:lstStyle/>
            <a:p>
              <a:endParaRPr lang="en-GB" sz="2400"/>
            </a:p>
          </p:txBody>
        </p:sp>
        <p:sp>
          <p:nvSpPr>
            <p:cNvPr id="19" name="Freeform 18">
              <a:extLst>
                <a:ext uri="{FF2B5EF4-FFF2-40B4-BE49-F238E27FC236}">
                  <a16:creationId xmlns:a16="http://schemas.microsoft.com/office/drawing/2014/main" id="{C3E09F0F-C23F-F2B9-692B-40C04752C08B}"/>
                </a:ext>
              </a:extLst>
            </p:cNvPr>
            <p:cNvSpPr/>
            <p:nvPr/>
          </p:nvSpPr>
          <p:spPr>
            <a:xfrm>
              <a:off x="6499884" y="3087665"/>
              <a:ext cx="1921329" cy="1885334"/>
            </a:xfrm>
            <a:custGeom>
              <a:avLst/>
              <a:gdLst>
                <a:gd name="connsiteX0" fmla="*/ 959013 w 1918024"/>
                <a:gd name="connsiteY0" fmla="*/ 1917750 h 1917749"/>
                <a:gd name="connsiteX1" fmla="*/ 1918025 w 1918024"/>
                <a:gd name="connsiteY1" fmla="*/ 958875 h 1917749"/>
                <a:gd name="connsiteX2" fmla="*/ 959013 w 1918024"/>
                <a:gd name="connsiteY2" fmla="*/ 0 h 1917749"/>
                <a:gd name="connsiteX3" fmla="*/ 0 w 1918024"/>
                <a:gd name="connsiteY3" fmla="*/ 958875 h 1917749"/>
                <a:gd name="connsiteX4" fmla="*/ 959013 w 1918024"/>
                <a:gd name="connsiteY4" fmla="*/ 1917750 h 191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024" h="1917749">
                  <a:moveTo>
                    <a:pt x="959013" y="1917750"/>
                  </a:moveTo>
                  <a:cubicBezTo>
                    <a:pt x="1488943" y="1917750"/>
                    <a:pt x="1918025" y="1488729"/>
                    <a:pt x="1918025" y="958875"/>
                  </a:cubicBezTo>
                  <a:cubicBezTo>
                    <a:pt x="1918025" y="429020"/>
                    <a:pt x="1488943" y="0"/>
                    <a:pt x="959013" y="0"/>
                  </a:cubicBezTo>
                  <a:cubicBezTo>
                    <a:pt x="429082" y="0"/>
                    <a:pt x="0" y="429020"/>
                    <a:pt x="0" y="958875"/>
                  </a:cubicBezTo>
                  <a:cubicBezTo>
                    <a:pt x="0" y="1488729"/>
                    <a:pt x="430033" y="1917750"/>
                    <a:pt x="959013" y="1917750"/>
                  </a:cubicBezTo>
                </a:path>
              </a:pathLst>
            </a:custGeom>
            <a:solidFill>
              <a:srgbClr val="FFFFFF">
                <a:alpha val="20000"/>
              </a:srgbClr>
            </a:solidFill>
            <a:ln w="9509" cap="flat">
              <a:noFill/>
              <a:prstDash val="solid"/>
              <a:miter/>
            </a:ln>
          </p:spPr>
          <p:txBody>
            <a:bodyPr rtlCol="0" anchor="ctr"/>
            <a:lstStyle/>
            <a:p>
              <a:endParaRPr lang="en-GB" sz="2400"/>
            </a:p>
          </p:txBody>
        </p:sp>
        <p:sp>
          <p:nvSpPr>
            <p:cNvPr id="20" name="Freeform 19">
              <a:extLst>
                <a:ext uri="{FF2B5EF4-FFF2-40B4-BE49-F238E27FC236}">
                  <a16:creationId xmlns:a16="http://schemas.microsoft.com/office/drawing/2014/main" id="{18B49071-29AD-68C5-0C56-65788D3AD186}"/>
                </a:ext>
              </a:extLst>
            </p:cNvPr>
            <p:cNvSpPr/>
            <p:nvPr/>
          </p:nvSpPr>
          <p:spPr>
            <a:xfrm>
              <a:off x="7917056" y="1064858"/>
              <a:ext cx="827239" cy="811740"/>
            </a:xfrm>
            <a:custGeom>
              <a:avLst/>
              <a:gdLst>
                <a:gd name="connsiteX0" fmla="*/ 412908 w 825816"/>
                <a:gd name="connsiteY0" fmla="*/ 0 h 825697"/>
                <a:gd name="connsiteX1" fmla="*/ 825817 w 825816"/>
                <a:gd name="connsiteY1" fmla="*/ 412849 h 825697"/>
                <a:gd name="connsiteX2" fmla="*/ 412908 w 825816"/>
                <a:gd name="connsiteY2" fmla="*/ 825698 h 825697"/>
                <a:gd name="connsiteX3" fmla="*/ 0 w 825816"/>
                <a:gd name="connsiteY3" fmla="*/ 412849 h 825697"/>
                <a:gd name="connsiteX4" fmla="*/ 412908 w 825816"/>
                <a:gd name="connsiteY4" fmla="*/ 0 h 82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5816" h="825697">
                  <a:moveTo>
                    <a:pt x="412908" y="0"/>
                  </a:moveTo>
                  <a:cubicBezTo>
                    <a:pt x="640293" y="0"/>
                    <a:pt x="825817" y="184545"/>
                    <a:pt x="825817" y="412849"/>
                  </a:cubicBezTo>
                  <a:cubicBezTo>
                    <a:pt x="825817" y="640201"/>
                    <a:pt x="641245" y="825698"/>
                    <a:pt x="412908" y="825698"/>
                  </a:cubicBezTo>
                  <a:cubicBezTo>
                    <a:pt x="185523" y="825698"/>
                    <a:pt x="0" y="641152"/>
                    <a:pt x="0" y="412849"/>
                  </a:cubicBezTo>
                  <a:cubicBezTo>
                    <a:pt x="0" y="184545"/>
                    <a:pt x="184572" y="0"/>
                    <a:pt x="412908" y="0"/>
                  </a:cubicBezTo>
                </a:path>
              </a:pathLst>
            </a:custGeom>
            <a:solidFill>
              <a:srgbClr val="FFFFFF">
                <a:alpha val="20000"/>
              </a:srgbClr>
            </a:solidFill>
            <a:ln w="9509" cap="flat">
              <a:noFill/>
              <a:prstDash val="solid"/>
              <a:miter/>
            </a:ln>
          </p:spPr>
          <p:txBody>
            <a:bodyPr rtlCol="0" anchor="ctr"/>
            <a:lstStyle/>
            <a:p>
              <a:endParaRPr lang="en-GB" sz="2400"/>
            </a:p>
          </p:txBody>
        </p:sp>
        <p:sp>
          <p:nvSpPr>
            <p:cNvPr id="21" name="Freeform 20">
              <a:extLst>
                <a:ext uri="{FF2B5EF4-FFF2-40B4-BE49-F238E27FC236}">
                  <a16:creationId xmlns:a16="http://schemas.microsoft.com/office/drawing/2014/main" id="{F52F1D20-D301-4C3A-63C4-E0FA4E9B47FE}"/>
                </a:ext>
              </a:extLst>
            </p:cNvPr>
            <p:cNvSpPr/>
            <p:nvPr/>
          </p:nvSpPr>
          <p:spPr>
            <a:xfrm>
              <a:off x="5742965" y="1939258"/>
              <a:ext cx="714781" cy="684555"/>
            </a:xfrm>
            <a:custGeom>
              <a:avLst/>
              <a:gdLst>
                <a:gd name="connsiteX0" fmla="*/ 356776 w 713551"/>
                <a:gd name="connsiteY0" fmla="*/ 696326 h 696325"/>
                <a:gd name="connsiteX1" fmla="*/ 0 w 713551"/>
                <a:gd name="connsiteY1" fmla="*/ 348163 h 696325"/>
                <a:gd name="connsiteX2" fmla="*/ 356776 w 713551"/>
                <a:gd name="connsiteY2" fmla="*/ 0 h 696325"/>
                <a:gd name="connsiteX3" fmla="*/ 713551 w 713551"/>
                <a:gd name="connsiteY3" fmla="*/ 348163 h 696325"/>
                <a:gd name="connsiteX4" fmla="*/ 356776 w 713551"/>
                <a:gd name="connsiteY4" fmla="*/ 696326 h 69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551" h="696325">
                  <a:moveTo>
                    <a:pt x="356776" y="696326"/>
                  </a:moveTo>
                  <a:cubicBezTo>
                    <a:pt x="159835" y="696326"/>
                    <a:pt x="0" y="540318"/>
                    <a:pt x="0" y="348163"/>
                  </a:cubicBezTo>
                  <a:cubicBezTo>
                    <a:pt x="0" y="156007"/>
                    <a:pt x="159835" y="0"/>
                    <a:pt x="356776" y="0"/>
                  </a:cubicBezTo>
                  <a:cubicBezTo>
                    <a:pt x="553716" y="0"/>
                    <a:pt x="713551" y="156007"/>
                    <a:pt x="713551" y="348163"/>
                  </a:cubicBezTo>
                  <a:cubicBezTo>
                    <a:pt x="713551" y="540318"/>
                    <a:pt x="553716" y="696326"/>
                    <a:pt x="356776" y="696326"/>
                  </a:cubicBezTo>
                </a:path>
              </a:pathLst>
            </a:custGeom>
            <a:solidFill>
              <a:srgbClr val="FFFFFF">
                <a:alpha val="20000"/>
              </a:srgbClr>
            </a:solidFill>
            <a:ln w="9509" cap="flat">
              <a:noFill/>
              <a:prstDash val="solid"/>
              <a:miter/>
            </a:ln>
          </p:spPr>
          <p:txBody>
            <a:bodyPr rtlCol="0" anchor="ctr"/>
            <a:lstStyle/>
            <a:p>
              <a:endParaRPr lang="en-GB" sz="2400"/>
            </a:p>
          </p:txBody>
        </p:sp>
      </p:grpSp>
      <p:sp>
        <p:nvSpPr>
          <p:cNvPr id="4" name="Footer Placeholder 3">
            <a:extLst>
              <a:ext uri="{FF2B5EF4-FFF2-40B4-BE49-F238E27FC236}">
                <a16:creationId xmlns:a16="http://schemas.microsoft.com/office/drawing/2014/main" id="{6251203A-D92F-6D05-D32E-9C171B384BCF}"/>
              </a:ext>
            </a:extLst>
          </p:cNvPr>
          <p:cNvSpPr>
            <a:spLocks noGrp="1"/>
          </p:cNvSpPr>
          <p:nvPr>
            <p:ph type="ftr" sz="quarter" idx="3"/>
          </p:nvPr>
        </p:nvSpPr>
        <p:spPr>
          <a:xfrm>
            <a:off x="576000" y="6124800"/>
            <a:ext cx="6249600" cy="278400"/>
          </a:xfrm>
          <a:prstGeom prst="rect">
            <a:avLst/>
          </a:prstGeom>
        </p:spPr>
        <p:txBody>
          <a:bodyPr vert="horz" wrap="none" lIns="0" tIns="0" rIns="0" bIns="0" rtlCol="0" anchor="ctr"/>
          <a:lstStyle>
            <a:lvl1pPr algn="l">
              <a:defRPr sz="1600">
                <a:solidFill>
                  <a:schemeClr val="tx1"/>
                </a:solidFill>
                <a:latin typeface="Source Sans Pro" panose="020B0503030403020204" pitchFamily="34" charset="0"/>
                <a:ea typeface="Source Sans Pro" panose="020B0503030403020204" pitchFamily="34" charset="0"/>
              </a:defRPr>
            </a:lvl1pPr>
          </a:lstStyle>
          <a:p>
            <a:endParaRPr lang="en-GB"/>
          </a:p>
        </p:txBody>
      </p:sp>
    </p:spTree>
    <p:extLst>
      <p:ext uri="{BB962C8B-B14F-4D97-AF65-F5344CB8AC3E}">
        <p14:creationId xmlns:p14="http://schemas.microsoft.com/office/powerpoint/2010/main" val="2963122901"/>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Lst>
  <p:hf sldNum="0" hdr="0" dt="0"/>
  <p:txStyles>
    <p:titleStyle>
      <a:lvl1pPr algn="l" defTabSz="609585" rtl="0" eaLnBrk="1" latinLnBrk="0" hangingPunct="1">
        <a:spcBef>
          <a:spcPct val="0"/>
        </a:spcBef>
        <a:buNone/>
        <a:defRPr sz="4800"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tx1"/>
        </a:buClr>
        <a:buFont typeface="Arial"/>
        <a:buNone/>
        <a:defRPr sz="3200" kern="1200">
          <a:solidFill>
            <a:schemeClr val="tx1"/>
          </a:solidFill>
          <a:latin typeface="Source Sans Pro" panose="020B0503030403020204" pitchFamily="34" charset="0"/>
          <a:ea typeface="Source Sans Pro" panose="020B0503030403020204" pitchFamily="34" charset="0"/>
          <a:cs typeface="Arial"/>
        </a:defRPr>
      </a:lvl1pPr>
      <a:lvl2pPr marL="990575" indent="-380990" algn="l" defTabSz="609585" rtl="0" eaLnBrk="1" latinLnBrk="0" hangingPunct="1">
        <a:spcBef>
          <a:spcPct val="20000"/>
        </a:spcBef>
        <a:buClr>
          <a:schemeClr val="accent1"/>
        </a:buClr>
        <a:buFont typeface="Arial"/>
        <a:buChar char="–"/>
        <a:defRPr sz="2400" kern="1200">
          <a:solidFill>
            <a:schemeClr val="tx1"/>
          </a:solidFill>
          <a:latin typeface="Source Sans Pro" panose="020B0503030403020204" pitchFamily="34" charset="0"/>
          <a:ea typeface="Source Sans Pro" panose="020B0503030403020204" pitchFamily="34" charset="0"/>
          <a:cs typeface="Arial"/>
        </a:defRPr>
      </a:lvl2pPr>
      <a:lvl3pPr marL="1523962"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3pPr>
      <a:lvl4pPr marL="2133547"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4pPr>
      <a:lvl5pPr marL="2743131" indent="-304792" algn="l" defTabSz="609585" rtl="0" eaLnBrk="1" latinLnBrk="0" hangingPunct="1">
        <a:spcBef>
          <a:spcPct val="20000"/>
        </a:spcBef>
        <a:buClr>
          <a:schemeClr val="accent1"/>
        </a:buClr>
        <a:buFont typeface="Arial"/>
        <a:buChar char="»"/>
        <a:defRPr sz="1600"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A18A1ABB-3927-C955-6518-2356060FD4E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75734" y="146081"/>
            <a:ext cx="2933740" cy="1380583"/>
          </a:xfrm>
          <a:prstGeom prst="rect">
            <a:avLst/>
          </a:prstGeom>
        </p:spPr>
      </p:pic>
      <p:sp>
        <p:nvSpPr>
          <p:cNvPr id="48" name="Title Placeholder 1">
            <a:extLst>
              <a:ext uri="{FF2B5EF4-FFF2-40B4-BE49-F238E27FC236}">
                <a16:creationId xmlns:a16="http://schemas.microsoft.com/office/drawing/2014/main" id="{A48D5260-E7D2-00EF-9B93-1DA34835228D}"/>
              </a:ext>
            </a:extLst>
          </p:cNvPr>
          <p:cNvSpPr>
            <a:spLocks noGrp="1"/>
          </p:cNvSpPr>
          <p:nvPr>
            <p:ph type="title"/>
          </p:nvPr>
        </p:nvSpPr>
        <p:spPr>
          <a:xfrm>
            <a:off x="575733" y="1930045"/>
            <a:ext cx="6625523" cy="2160543"/>
          </a:xfrm>
          <a:prstGeom prst="rect">
            <a:avLst/>
          </a:prstGeom>
        </p:spPr>
        <p:txBody>
          <a:bodyPr vert="horz" lIns="0" tIns="45720" rIns="0" bIns="0" rtlCol="0" anchor="ctr">
            <a:noAutofit/>
          </a:bodyPr>
          <a:lstStyle/>
          <a:p>
            <a:r>
              <a:rPr lang="en-US"/>
              <a:t>Click to edit Master title style</a:t>
            </a:r>
          </a:p>
        </p:txBody>
      </p:sp>
    </p:spTree>
    <p:extLst>
      <p:ext uri="{BB962C8B-B14F-4D97-AF65-F5344CB8AC3E}">
        <p14:creationId xmlns:p14="http://schemas.microsoft.com/office/powerpoint/2010/main" val="153925660"/>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Lst>
  <p:hf sldNum="0" hdr="0" dt="0"/>
  <p:txStyles>
    <p:titleStyle>
      <a:lvl1pPr algn="l" defTabSz="609585" rtl="0" eaLnBrk="1" latinLnBrk="0" hangingPunct="1">
        <a:spcBef>
          <a:spcPct val="0"/>
        </a:spcBef>
        <a:buNone/>
        <a:defRPr sz="4267" b="1" kern="1200">
          <a:solidFill>
            <a:schemeClr val="tx1"/>
          </a:solidFill>
          <a:latin typeface="Aleo" panose="020F0502020204030203" pitchFamily="34" charset="77"/>
          <a:ea typeface="+mj-ea"/>
          <a:cs typeface="Arial"/>
        </a:defRPr>
      </a:lvl1pPr>
    </p:titleStyle>
    <p:bodyStyle>
      <a:lvl1pPr marL="0" indent="0" algn="l" defTabSz="609585" rtl="0" eaLnBrk="1" latinLnBrk="0" hangingPunct="1">
        <a:spcBef>
          <a:spcPct val="20000"/>
        </a:spcBef>
        <a:buClr>
          <a:schemeClr val="accent1"/>
        </a:buClr>
        <a:buFont typeface="Arial"/>
        <a:buNone/>
        <a:defRPr sz="2400" kern="1200">
          <a:solidFill>
            <a:schemeClr val="tx1"/>
          </a:solidFill>
          <a:latin typeface="Source Sans Pro" panose="020B0503030403020204" pitchFamily="34" charset="0"/>
          <a:ea typeface="Source Sans Pro" panose="020B0503030403020204" pitchFamily="34" charset="0"/>
          <a:cs typeface="Arial"/>
        </a:defRPr>
      </a:lvl1pPr>
      <a:lvl2pPr marL="609585" indent="0" algn="l" defTabSz="609585" rtl="0" eaLnBrk="1" latinLnBrk="0" hangingPunct="1">
        <a:spcBef>
          <a:spcPct val="20000"/>
        </a:spcBef>
        <a:buClr>
          <a:schemeClr val="accent1"/>
        </a:buClr>
        <a:buFont typeface="Arial"/>
        <a:buNone/>
        <a:defRPr sz="2400" kern="1200">
          <a:solidFill>
            <a:schemeClr val="tx1"/>
          </a:solidFill>
          <a:latin typeface="Source Sans Pro" panose="020B0503030403020204" pitchFamily="34" charset="0"/>
          <a:ea typeface="Source Sans Pro" panose="020B0503030403020204" pitchFamily="34" charset="0"/>
          <a:cs typeface="Arial"/>
        </a:defRPr>
      </a:lvl2pPr>
      <a:lvl3pPr marL="1219170"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3pPr>
      <a:lvl4pPr marL="1828754"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4pPr>
      <a:lvl5pPr marL="2438339" indent="0" algn="l" defTabSz="609585" rtl="0" eaLnBrk="1" latinLnBrk="0" hangingPunct="1">
        <a:spcBef>
          <a:spcPct val="20000"/>
        </a:spcBef>
        <a:buClr>
          <a:schemeClr val="accent1"/>
        </a:buClr>
        <a:buFont typeface="Arial"/>
        <a:buNone/>
        <a:defRPr sz="1600" kern="1200">
          <a:solidFill>
            <a:schemeClr val="tx1"/>
          </a:solidFill>
          <a:latin typeface="Source Sans Pro" panose="020B0503030403020204" pitchFamily="34" charset="0"/>
          <a:ea typeface="Source Sans Pro" panose="020B0503030403020204" pitchFamily="34" charset="0"/>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5488">
          <p15:clr>
            <a:srgbClr val="F26B43"/>
          </p15:clr>
        </p15:guide>
        <p15:guide id="3" orient="horz" pos="282">
          <p15:clr>
            <a:srgbClr val="F26B43"/>
          </p15:clr>
        </p15:guide>
        <p15:guide id="5" orient="horz" pos="266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0.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00.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00.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0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4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43.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8.xml"/></Relationships>
</file>

<file path=ppt/slides/_rels/slide47.xml.rels><?xml version="1.0" encoding="UTF-8" standalone="yes"?>
<Relationships xmlns="http://schemas.openxmlformats.org/package/2006/relationships"><Relationship Id="rId3" Type="http://schemas.openxmlformats.org/officeDocument/2006/relationships/hyperlink" Target="https://beta.ukdataservice.ac.uk/datacatalogue/studies/" TargetMode="External"/><Relationship Id="rId2" Type="http://schemas.openxmlformats.org/officeDocument/2006/relationships/notesSlide" Target="../notesSlides/notesSlide36.xml"/><Relationship Id="rId1" Type="http://schemas.openxmlformats.org/officeDocument/2006/relationships/slideLayout" Target="../slideLayouts/slideLayout58.xml"/><Relationship Id="rId4" Type="http://schemas.openxmlformats.org/officeDocument/2006/relationships/hyperlink" Target="https://discovery.closer.ac.uk/"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61.xml.rels><?xml version="1.0" encoding="UTF-8" standalone="yes"?>
<Relationships xmlns="http://schemas.openxmlformats.org/package/2006/relationships"><Relationship Id="rId2" Type="http://schemas.openxmlformats.org/officeDocument/2006/relationships/hyperlink" Target="https://en.wikipedia.org/wiki/Data" TargetMode="External"/><Relationship Id="rId1" Type="http://schemas.openxmlformats.org/officeDocument/2006/relationships/slideLayout" Target="../slideLayouts/slideLayout58.xml"/></Relationships>
</file>

<file path=ppt/slides/_rels/slide62.xml.rels><?xml version="1.0" encoding="UTF-8" standalone="yes"?>
<Relationships xmlns="http://schemas.openxmlformats.org/package/2006/relationships"><Relationship Id="rId3" Type="http://schemas.openxmlformats.org/officeDocument/2006/relationships/hyperlink" Target="http://[2]https:/dataedo.com/kb/data-glossary/what-is-metadata" TargetMode="External"/><Relationship Id="rId2" Type="http://schemas.openxmlformats.org/officeDocument/2006/relationships/notesSlide" Target="../notesSlides/notesSlide40.xml"/><Relationship Id="rId1" Type="http://schemas.openxmlformats.org/officeDocument/2006/relationships/slideLayout" Target="../slideLayouts/slideLayout58.xml"/><Relationship Id="rId4" Type="http://schemas.openxmlformats.org/officeDocument/2006/relationships/hyperlink" Target="https://www.youtube.com/watch?v=66oNv_DJuPc"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s://www.ons.gov.uk/methodology/classificationsandstandards" TargetMode="External"/><Relationship Id="rId3" Type="http://schemas.openxmlformats.org/officeDocument/2006/relationships/hyperlink" Target="https://doi.org/10.1038/sdata.2016.18" TargetMode="External"/><Relationship Id="rId7" Type="http://schemas.openxmlformats.org/officeDocument/2006/relationships/hyperlink" Target="https://vocabularies.cessda.eu/" TargetMode="External"/><Relationship Id="rId2" Type="http://schemas.openxmlformats.org/officeDocument/2006/relationships/notesSlide" Target="../notesSlides/notesSlide41.xml"/><Relationship Id="rId1" Type="http://schemas.openxmlformats.org/officeDocument/2006/relationships/slideLayout" Target="../slideLayouts/slideLayout58.xml"/><Relationship Id="rId6" Type="http://schemas.openxmlformats.org/officeDocument/2006/relationships/hyperlink" Target="https://ukdataservice.ac.uk/learning-hub/research-data-management/plan-to-share/data-management-planning-overview/" TargetMode="External"/><Relationship Id="rId5" Type="http://schemas.openxmlformats.org/officeDocument/2006/relationships/hyperlink" Target="https://sites.google.com/sheffield.ac.uk/fair-guidance/home" TargetMode="External"/><Relationship Id="rId4" Type="http://schemas.openxmlformats.org/officeDocument/2006/relationships/hyperlink" Target="https://www.scinote.net/blog/fair-principles/" TargetMode="External"/><Relationship Id="rId9" Type="http://schemas.openxmlformats.org/officeDocument/2006/relationships/hyperlink" Target="https://orcid.org/"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www.go-fair.org/fair-principles/" TargetMode="External"/><Relationship Id="rId2" Type="http://schemas.openxmlformats.org/officeDocument/2006/relationships/notesSlide" Target="../notesSlides/notesSlide42.xml"/><Relationship Id="rId1" Type="http://schemas.openxmlformats.org/officeDocument/2006/relationships/slideLayout" Target="../slideLayouts/slideLayout58.xml"/><Relationship Id="rId5" Type="http://schemas.openxmlformats.org/officeDocument/2006/relationships/hyperlink" Target="https://zenodo.org/records/2248200" TargetMode="External"/><Relationship Id="rId4" Type="http://schemas.openxmlformats.org/officeDocument/2006/relationships/hyperlink" Target="https://www.sheffield.ac.uk/openresearch/faircasestud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Maximise your research potential: a beginner's guide to FAIR metadata</a:t>
            </a:r>
          </a:p>
        </p:txBody>
      </p:sp>
      <p:sp>
        <p:nvSpPr>
          <p:cNvPr id="3" name="Subtitle 2"/>
          <p:cNvSpPr>
            <a:spLocks noGrp="1"/>
          </p:cNvSpPr>
          <p:nvPr>
            <p:ph type="body" sz="quarter" idx="10"/>
          </p:nvPr>
        </p:nvSpPr>
        <p:spPr>
          <a:xfrm>
            <a:off x="575734" y="4412302"/>
            <a:ext cx="6625167" cy="599287"/>
          </a:xfrm>
        </p:spPr>
        <p:txBody>
          <a:bodyPr/>
          <a:lstStyle/>
          <a:p>
            <a:r>
              <a:rPr lang="en-GB" dirty="0"/>
              <a:t>Jon Johnson, Becky Oldroyd &amp; Hayley Mills</a:t>
            </a:r>
          </a:p>
          <a:p>
            <a:r>
              <a:rPr lang="en-GB" dirty="0"/>
              <a:t>CLOSER, University College London</a:t>
            </a:r>
          </a:p>
        </p:txBody>
      </p:sp>
      <p:sp>
        <p:nvSpPr>
          <p:cNvPr id="4" name="Text Placeholder 3">
            <a:extLst>
              <a:ext uri="{FF2B5EF4-FFF2-40B4-BE49-F238E27FC236}">
                <a16:creationId xmlns:a16="http://schemas.microsoft.com/office/drawing/2014/main" id="{A14EE3C5-4D36-A9A3-B6C6-96B471F175DD}"/>
              </a:ext>
            </a:extLst>
          </p:cNvPr>
          <p:cNvSpPr>
            <a:spLocks noGrp="1"/>
          </p:cNvSpPr>
          <p:nvPr>
            <p:ph type="body" sz="quarter" idx="11"/>
          </p:nvPr>
        </p:nvSpPr>
        <p:spPr/>
        <p:txBody>
          <a:bodyPr/>
          <a:lstStyle/>
          <a:p>
            <a:r>
              <a:rPr lang="en-GB" err="1"/>
              <a:t>MethodsCon</a:t>
            </a:r>
            <a:r>
              <a:rPr lang="en-GB"/>
              <a:t> 2024</a:t>
            </a:r>
          </a:p>
        </p:txBody>
      </p:sp>
    </p:spTree>
    <p:extLst>
      <p:ext uri="{BB962C8B-B14F-4D97-AF65-F5344CB8AC3E}">
        <p14:creationId xmlns:p14="http://schemas.microsoft.com/office/powerpoint/2010/main" val="3854783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82DB65-A61F-6DB6-B58E-F474E407AD30}"/>
              </a:ext>
            </a:extLst>
          </p:cNvPr>
          <p:cNvSpPr>
            <a:spLocks noGrp="1"/>
          </p:cNvSpPr>
          <p:nvPr>
            <p:ph type="title"/>
          </p:nvPr>
        </p:nvSpPr>
        <p:spPr/>
        <p:txBody>
          <a:bodyPr>
            <a:normAutofit/>
          </a:bodyPr>
          <a:lstStyle/>
          <a:p>
            <a:r>
              <a:rPr lang="en-GB" sz="5850" dirty="0">
                <a:latin typeface="Aleo"/>
              </a:rPr>
              <a:t>Introduction</a:t>
            </a:r>
          </a:p>
        </p:txBody>
      </p:sp>
      <p:sp>
        <p:nvSpPr>
          <p:cNvPr id="5" name="Subtitle 4">
            <a:extLst>
              <a:ext uri="{FF2B5EF4-FFF2-40B4-BE49-F238E27FC236}">
                <a16:creationId xmlns:a16="http://schemas.microsoft.com/office/drawing/2014/main" id="{6323A558-7E3B-6A7E-0986-3E00A8AD2DAD}"/>
              </a:ext>
            </a:extLst>
          </p:cNvPr>
          <p:cNvSpPr>
            <a:spLocks noGrp="1"/>
          </p:cNvSpPr>
          <p:nvPr>
            <p:ph type="body" sz="quarter" idx="10"/>
          </p:nvPr>
        </p:nvSpPr>
        <p:spPr/>
        <p:txBody>
          <a:bodyPr vert="horz" lIns="0" tIns="0" rIns="0" bIns="0" rtlCol="0" anchor="t">
            <a:noAutofit/>
          </a:bodyPr>
          <a:lstStyle/>
          <a:p>
            <a:r>
              <a:rPr lang="en-GB" dirty="0">
                <a:latin typeface="Source Sans Pro"/>
                <a:ea typeface="Source Sans Pro"/>
              </a:rPr>
              <a:t>Jon Johnson</a:t>
            </a:r>
            <a:endParaRPr lang="en-GB" dirty="0"/>
          </a:p>
        </p:txBody>
      </p:sp>
    </p:spTree>
    <p:extLst>
      <p:ext uri="{BB962C8B-B14F-4D97-AF65-F5344CB8AC3E}">
        <p14:creationId xmlns:p14="http://schemas.microsoft.com/office/powerpoint/2010/main" val="2521823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Aleo"/>
              </a:rPr>
              <a:t>Intended Learning Outcomes</a:t>
            </a:r>
            <a:endParaRPr lang="en-US">
              <a:latin typeface="Aleo"/>
            </a:endParaRPr>
          </a:p>
        </p:txBody>
      </p:sp>
      <p:sp>
        <p:nvSpPr>
          <p:cNvPr id="3" name="Content Placeholder 2"/>
          <p:cNvSpPr>
            <a:spLocks noGrp="1"/>
          </p:cNvSpPr>
          <p:nvPr>
            <p:ph type="body" sz="quarter" idx="11"/>
          </p:nvPr>
        </p:nvSpPr>
        <p:spPr/>
        <p:txBody>
          <a:bodyPr vert="horz" lIns="0" tIns="0" rIns="0" bIns="0" rtlCol="0" anchor="t">
            <a:noAutofit/>
          </a:bodyPr>
          <a:lstStyle/>
          <a:p>
            <a:pPr marL="457200" indent="-457200">
              <a:buFont typeface="Arial" panose="020B0604020202020204" pitchFamily="34" charset="0"/>
              <a:buChar char="•"/>
            </a:pPr>
            <a:r>
              <a:rPr lang="en-GB">
                <a:latin typeface="Source Sans Pro"/>
                <a:ea typeface="Source Sans Pro"/>
              </a:rPr>
              <a:t>Demonstrate</a:t>
            </a:r>
            <a:r>
              <a:rPr lang="en-GB">
                <a:solidFill>
                  <a:srgbClr val="FF0000"/>
                </a:solidFill>
                <a:latin typeface="Source Sans Pro"/>
                <a:ea typeface="Source Sans Pro"/>
              </a:rPr>
              <a:t> </a:t>
            </a:r>
            <a:r>
              <a:rPr lang="en-GB">
                <a:latin typeface="Source Sans Pro"/>
                <a:ea typeface="Source Sans Pro"/>
              </a:rPr>
              <a:t>a firm understanding of what data is and its purpose in research</a:t>
            </a:r>
            <a:endParaRPr lang="en-US"/>
          </a:p>
          <a:p>
            <a:pPr marL="457200" indent="-457200" fontAlgn="base">
              <a:buFont typeface="Arial" panose="020B0604020202020204" pitchFamily="34" charset="0"/>
              <a:buChar char="•"/>
            </a:pPr>
            <a:r>
              <a:rPr lang="en-GB">
                <a:latin typeface="Source Sans Pro"/>
                <a:ea typeface="Source Sans Pro"/>
              </a:rPr>
              <a:t>Define metadata </a:t>
            </a:r>
            <a:r>
              <a:rPr lang="en-US">
                <a:latin typeface="Source Sans Pro"/>
                <a:ea typeface="Source Sans Pro"/>
              </a:rPr>
              <a:t>​</a:t>
            </a:r>
          </a:p>
          <a:p>
            <a:pPr marL="457200" indent="-457200" fontAlgn="base">
              <a:buFont typeface="Arial" panose="020B0604020202020204" pitchFamily="34" charset="0"/>
              <a:buChar char="•"/>
            </a:pPr>
            <a:r>
              <a:rPr lang="en-GB">
                <a:latin typeface="Source Sans Pro"/>
                <a:ea typeface="Source Sans Pro"/>
              </a:rPr>
              <a:t>Explain why metadata is important</a:t>
            </a:r>
            <a:r>
              <a:rPr lang="en-US">
                <a:latin typeface="Source Sans Pro"/>
                <a:ea typeface="Source Sans Pro"/>
              </a:rPr>
              <a:t>​</a:t>
            </a:r>
          </a:p>
          <a:p>
            <a:pPr marL="457200" indent="-457200" fontAlgn="base">
              <a:buFont typeface="Arial" panose="020B0604020202020204" pitchFamily="34" charset="0"/>
              <a:buChar char="•"/>
            </a:pPr>
            <a:r>
              <a:rPr lang="en-GB">
                <a:latin typeface="Source Sans Pro"/>
                <a:ea typeface="Source Sans Pro"/>
              </a:rPr>
              <a:t>Describe the benefits of creating and using metadata</a:t>
            </a:r>
            <a:r>
              <a:rPr lang="en-US">
                <a:latin typeface="Source Sans Pro"/>
                <a:ea typeface="Source Sans Pro"/>
              </a:rPr>
              <a:t>​</a:t>
            </a:r>
            <a:endParaRPr lang="en-GB">
              <a:solidFill>
                <a:srgbClr val="000000"/>
              </a:solidFill>
              <a:latin typeface="Source Sans Pro"/>
              <a:ea typeface="Source Sans Pro"/>
            </a:endParaRPr>
          </a:p>
          <a:p>
            <a:pPr marL="457200" indent="-457200">
              <a:buFont typeface="Arial" panose="020B0604020202020204" pitchFamily="34" charset="0"/>
              <a:buChar char="•"/>
            </a:pPr>
            <a:r>
              <a:rPr lang="en-GB">
                <a:solidFill>
                  <a:srgbClr val="000000"/>
                </a:solidFill>
                <a:latin typeface="Source Sans Pro"/>
                <a:ea typeface="Source Sans Pro"/>
              </a:rPr>
              <a:t>Define the FAIR principles</a:t>
            </a:r>
            <a:endParaRPr lang="en-GB" b="0" i="0">
              <a:solidFill>
                <a:srgbClr val="172B4D"/>
              </a:solidFill>
              <a:effectLst/>
              <a:latin typeface="Source Sans Pro"/>
              <a:ea typeface="Source Sans Pro"/>
            </a:endParaRPr>
          </a:p>
          <a:p>
            <a:pPr marL="457200" indent="-457200">
              <a:buFont typeface="Arial" panose="020B0604020202020204" pitchFamily="34" charset="0"/>
              <a:buChar char="•"/>
            </a:pPr>
            <a:r>
              <a:rPr lang="en-GB" b="0" i="0">
                <a:solidFill>
                  <a:srgbClr val="000000"/>
                </a:solidFill>
                <a:effectLst/>
                <a:latin typeface="Source Sans Pro"/>
                <a:ea typeface="Source Sans Pro"/>
              </a:rPr>
              <a:t>Explain why the FAIR principles are important</a:t>
            </a:r>
          </a:p>
          <a:p>
            <a:pPr marL="457200" indent="-457200">
              <a:buFont typeface="Arial" panose="020B0604020202020204" pitchFamily="34" charset="0"/>
              <a:buChar char="•"/>
            </a:pPr>
            <a:r>
              <a:rPr lang="en-GB" b="0" i="0">
                <a:solidFill>
                  <a:srgbClr val="000000"/>
                </a:solidFill>
                <a:effectLst/>
                <a:latin typeface="Source Sans Pro"/>
                <a:ea typeface="Source Sans Pro"/>
              </a:rPr>
              <a:t>Illustrate how you can help implement the FAIR principles </a:t>
            </a:r>
          </a:p>
        </p:txBody>
      </p:sp>
    </p:spTree>
    <p:extLst>
      <p:ext uri="{BB962C8B-B14F-4D97-AF65-F5344CB8AC3E}">
        <p14:creationId xmlns:p14="http://schemas.microsoft.com/office/powerpoint/2010/main" val="95329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Outline</a:t>
            </a:r>
          </a:p>
        </p:txBody>
      </p:sp>
      <p:sp>
        <p:nvSpPr>
          <p:cNvPr id="3" name="Content Placeholder 2"/>
          <p:cNvSpPr>
            <a:spLocks noGrp="1"/>
          </p:cNvSpPr>
          <p:nvPr>
            <p:ph type="body" sz="quarter" idx="11"/>
          </p:nvPr>
        </p:nvSpPr>
        <p:spPr/>
        <p:txBody>
          <a:bodyPr vert="horz" lIns="0" tIns="0" rIns="0" bIns="0" rtlCol="0" anchor="t">
            <a:noAutofit/>
          </a:bodyPr>
          <a:lstStyle/>
          <a:p>
            <a:pPr marL="457200" indent="-457200">
              <a:buFont typeface="Arial" panose="020B0604020202020204" pitchFamily="34" charset="0"/>
              <a:buChar char="•"/>
            </a:pPr>
            <a:r>
              <a:rPr lang="en-GB">
                <a:latin typeface="Source Sans Pro"/>
                <a:ea typeface="Source Sans Pro"/>
              </a:rPr>
              <a:t>What is data?</a:t>
            </a:r>
          </a:p>
          <a:p>
            <a:pPr marL="457200" indent="-457200">
              <a:buFont typeface="Arial" panose="020B0604020202020204" pitchFamily="34" charset="0"/>
              <a:buChar char="•"/>
            </a:pPr>
            <a:r>
              <a:rPr lang="en-GB">
                <a:latin typeface="Source Sans Pro"/>
                <a:ea typeface="Source Sans Pro"/>
              </a:rPr>
              <a:t>What is metadata?</a:t>
            </a:r>
          </a:p>
          <a:p>
            <a:pPr marL="457200" indent="-457200">
              <a:buFont typeface="Arial" panose="020B0604020202020204" pitchFamily="34" charset="0"/>
              <a:buChar char="•"/>
            </a:pPr>
            <a:r>
              <a:rPr lang="en-GB">
                <a:latin typeface="Source Sans Pro"/>
                <a:ea typeface="Source Sans Pro"/>
              </a:rPr>
              <a:t>What is FAIR?</a:t>
            </a:r>
          </a:p>
          <a:p>
            <a:pPr marL="457200" indent="-457200">
              <a:buFont typeface="Arial" panose="020B0604020202020204" pitchFamily="34" charset="0"/>
              <a:buChar char="•"/>
            </a:pPr>
            <a:r>
              <a:rPr lang="en-GB">
                <a:latin typeface="Source Sans Pro"/>
                <a:ea typeface="Source Sans Pro"/>
              </a:rPr>
              <a:t>Summary</a:t>
            </a:r>
          </a:p>
          <a:p>
            <a:endParaRPr lang="en-GB"/>
          </a:p>
        </p:txBody>
      </p:sp>
    </p:spTree>
    <p:extLst>
      <p:ext uri="{BB962C8B-B14F-4D97-AF65-F5344CB8AC3E}">
        <p14:creationId xmlns:p14="http://schemas.microsoft.com/office/powerpoint/2010/main" val="1881935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82DB65-A61F-6DB6-B58E-F474E407AD30}"/>
              </a:ext>
            </a:extLst>
          </p:cNvPr>
          <p:cNvSpPr>
            <a:spLocks noGrp="1"/>
          </p:cNvSpPr>
          <p:nvPr>
            <p:ph type="title"/>
          </p:nvPr>
        </p:nvSpPr>
        <p:spPr/>
        <p:txBody>
          <a:bodyPr>
            <a:normAutofit/>
          </a:bodyPr>
          <a:lstStyle/>
          <a:p>
            <a:r>
              <a:rPr lang="en-GB" sz="5850" dirty="0">
                <a:latin typeface="Aleo"/>
              </a:rPr>
              <a:t>What is data?</a:t>
            </a:r>
          </a:p>
        </p:txBody>
      </p:sp>
      <p:sp>
        <p:nvSpPr>
          <p:cNvPr id="5" name="Subtitle 4">
            <a:extLst>
              <a:ext uri="{FF2B5EF4-FFF2-40B4-BE49-F238E27FC236}">
                <a16:creationId xmlns:a16="http://schemas.microsoft.com/office/drawing/2014/main" id="{6323A558-7E3B-6A7E-0986-3E00A8AD2DAD}"/>
              </a:ext>
            </a:extLst>
          </p:cNvPr>
          <p:cNvSpPr>
            <a:spLocks noGrp="1"/>
          </p:cNvSpPr>
          <p:nvPr>
            <p:ph type="body" sz="quarter" idx="10"/>
          </p:nvPr>
        </p:nvSpPr>
        <p:spPr/>
        <p:txBody>
          <a:bodyPr vert="horz" lIns="0" tIns="0" rIns="0" bIns="0" rtlCol="0" anchor="t">
            <a:noAutofit/>
          </a:bodyPr>
          <a:lstStyle/>
          <a:p>
            <a:r>
              <a:rPr lang="en-GB">
                <a:latin typeface="Source Sans Pro"/>
                <a:ea typeface="Source Sans Pro"/>
              </a:rPr>
              <a:t>Jon Johnson</a:t>
            </a:r>
            <a:endParaRPr lang="en-GB"/>
          </a:p>
        </p:txBody>
      </p:sp>
    </p:spTree>
    <p:extLst>
      <p:ext uri="{BB962C8B-B14F-4D97-AF65-F5344CB8AC3E}">
        <p14:creationId xmlns:p14="http://schemas.microsoft.com/office/powerpoint/2010/main" val="3240578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D3B05-DB23-1327-7EFD-973014587F6B}"/>
              </a:ext>
            </a:extLst>
          </p:cNvPr>
          <p:cNvSpPr>
            <a:spLocks noGrp="1"/>
          </p:cNvSpPr>
          <p:nvPr>
            <p:ph type="title"/>
          </p:nvPr>
        </p:nvSpPr>
        <p:spPr/>
        <p:txBody>
          <a:bodyPr>
            <a:noAutofit/>
          </a:bodyPr>
          <a:lstStyle/>
          <a:p>
            <a:r>
              <a:rPr lang="en-US"/>
              <a:t>Intended Learning Outcome</a:t>
            </a:r>
          </a:p>
        </p:txBody>
      </p:sp>
      <p:sp>
        <p:nvSpPr>
          <p:cNvPr id="3" name="Content Placeholder 2">
            <a:extLst>
              <a:ext uri="{FF2B5EF4-FFF2-40B4-BE49-F238E27FC236}">
                <a16:creationId xmlns:a16="http://schemas.microsoft.com/office/drawing/2014/main" id="{1258A17D-B870-3881-0DD4-2A5E3E12D8BE}"/>
              </a:ext>
            </a:extLst>
          </p:cNvPr>
          <p:cNvSpPr>
            <a:spLocks noGrp="1"/>
          </p:cNvSpPr>
          <p:nvPr>
            <p:ph type="body" sz="quarter" idx="11"/>
          </p:nvPr>
        </p:nvSpPr>
        <p:spPr>
          <a:xfrm>
            <a:off x="575734" y="1411819"/>
            <a:ext cx="11040533" cy="4224867"/>
          </a:xfrm>
        </p:spPr>
        <p:txBody>
          <a:bodyPr vert="horz" lIns="0" tIns="0" rIns="0" bIns="0" rtlCol="0" anchor="t">
            <a:noAutofit/>
          </a:bodyPr>
          <a:lstStyle/>
          <a:p>
            <a:pPr marL="342900" indent="-342900">
              <a:buFont typeface="Arial" panose="020B0604020202020204" pitchFamily="34" charset="0"/>
              <a:buChar char="•"/>
            </a:pPr>
            <a:r>
              <a:rPr lang="en-US">
                <a:latin typeface="Source Sans Pro"/>
                <a:ea typeface="Source Sans Pro"/>
              </a:rPr>
              <a:t>Demonstrate</a:t>
            </a:r>
            <a:r>
              <a:rPr lang="en-US">
                <a:solidFill>
                  <a:srgbClr val="FF0000"/>
                </a:solidFill>
                <a:latin typeface="Source Sans Pro"/>
                <a:ea typeface="Source Sans Pro"/>
              </a:rPr>
              <a:t> </a:t>
            </a:r>
            <a:r>
              <a:rPr lang="en-US">
                <a:latin typeface="Source Sans Pro"/>
                <a:ea typeface="Source Sans Pro"/>
              </a:rPr>
              <a:t>a firm understanding of what data is and its purpose in research</a:t>
            </a:r>
          </a:p>
        </p:txBody>
      </p:sp>
    </p:spTree>
    <p:extLst>
      <p:ext uri="{BB962C8B-B14F-4D97-AF65-F5344CB8AC3E}">
        <p14:creationId xmlns:p14="http://schemas.microsoft.com/office/powerpoint/2010/main" val="2071405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D3B05-DB23-1327-7EFD-973014587F6B}"/>
              </a:ext>
            </a:extLst>
          </p:cNvPr>
          <p:cNvSpPr>
            <a:spLocks noGrp="1"/>
          </p:cNvSpPr>
          <p:nvPr>
            <p:ph type="title"/>
          </p:nvPr>
        </p:nvSpPr>
        <p:spPr/>
        <p:txBody>
          <a:bodyPr>
            <a:noAutofit/>
          </a:bodyPr>
          <a:lstStyle/>
          <a:p>
            <a:pPr marL="0" indent="0" algn="l">
              <a:lnSpc>
                <a:spcPct val="140000"/>
              </a:lnSpc>
              <a:buNone/>
            </a:pPr>
            <a:r>
              <a:rPr lang="en-US"/>
              <a:t>Outline</a:t>
            </a:r>
          </a:p>
        </p:txBody>
      </p:sp>
      <p:sp>
        <p:nvSpPr>
          <p:cNvPr id="3" name="Content Placeholder 2">
            <a:extLst>
              <a:ext uri="{FF2B5EF4-FFF2-40B4-BE49-F238E27FC236}">
                <a16:creationId xmlns:a16="http://schemas.microsoft.com/office/drawing/2014/main" id="{1258A17D-B870-3881-0DD4-2A5E3E12D8BE}"/>
              </a:ext>
            </a:extLst>
          </p:cNvPr>
          <p:cNvSpPr>
            <a:spLocks noGrp="1"/>
          </p:cNvSpPr>
          <p:nvPr>
            <p:ph type="body" sz="quarter" idx="11"/>
          </p:nvPr>
        </p:nvSpPr>
        <p:spPr/>
        <p:txBody>
          <a:bodyPr vert="horz" lIns="91440" tIns="45720" rIns="91440" bIns="45720" rtlCol="0" anchor="t">
            <a:noAutofit/>
          </a:bodyPr>
          <a:lstStyle/>
          <a:p>
            <a:pPr marL="342900" indent="-342900">
              <a:buFont typeface="Arial" panose="020B0604020202020204" pitchFamily="34" charset="0"/>
              <a:buChar char="•"/>
            </a:pPr>
            <a:r>
              <a:rPr lang="en-US">
                <a:latin typeface="Source Sans Pro"/>
                <a:ea typeface="Source Sans Pro"/>
              </a:rPr>
              <a:t>Exercise 1: Characteristics of data</a:t>
            </a:r>
          </a:p>
          <a:p>
            <a:pPr marL="342900" indent="-342900">
              <a:buFont typeface="Arial" panose="020B0604020202020204" pitchFamily="34" charset="0"/>
              <a:buChar char="•"/>
            </a:pPr>
            <a:r>
              <a:rPr lang="en-US">
                <a:latin typeface="Source Sans Pro"/>
                <a:ea typeface="Source Sans Pro"/>
              </a:rPr>
              <a:t>What is data?</a:t>
            </a:r>
            <a:endParaRPr lang="en-US">
              <a:latin typeface="Source Sans Pro"/>
              <a:ea typeface="Source Sans Pro"/>
              <a:cs typeface="Calibri"/>
            </a:endParaRPr>
          </a:p>
          <a:p>
            <a:pPr marL="342900" indent="-342900">
              <a:buFont typeface="Arial" panose="020B0604020202020204" pitchFamily="34" charset="0"/>
              <a:buChar char="•"/>
            </a:pPr>
            <a:r>
              <a:rPr lang="en-US">
                <a:latin typeface="Source Sans Pro"/>
                <a:ea typeface="Source Sans Pro"/>
              </a:rPr>
              <a:t>What is data? Examples</a:t>
            </a:r>
            <a:endParaRPr lang="en-US">
              <a:latin typeface="Source Sans Pro"/>
              <a:ea typeface="Source Sans Pro"/>
              <a:cs typeface="Calibri"/>
            </a:endParaRPr>
          </a:p>
          <a:p>
            <a:pPr marL="342900" indent="-342900">
              <a:buFont typeface="Arial" panose="020B0604020202020204" pitchFamily="34" charset="0"/>
              <a:buChar char="•"/>
            </a:pPr>
            <a:r>
              <a:rPr lang="en-US">
                <a:latin typeface="Source Sans Pro"/>
                <a:ea typeface="Source Sans Pro"/>
              </a:rPr>
              <a:t>Data covered in this course</a:t>
            </a:r>
          </a:p>
          <a:p>
            <a:pPr marL="342900" indent="-342900">
              <a:buFont typeface="Arial" panose="020B0604020202020204" pitchFamily="34" charset="0"/>
              <a:buChar char="•"/>
            </a:pPr>
            <a:r>
              <a:rPr lang="en-US">
                <a:latin typeface="Source Sans Pro"/>
                <a:ea typeface="Source Sans Pro"/>
              </a:rPr>
              <a:t>Data as a research object</a:t>
            </a:r>
          </a:p>
          <a:p>
            <a:pPr marL="342900" indent="-342900">
              <a:buFont typeface="Arial" panose="020B0604020202020204" pitchFamily="34" charset="0"/>
              <a:buChar char="•"/>
            </a:pPr>
            <a:r>
              <a:rPr lang="en-US">
                <a:latin typeface="Source Sans Pro"/>
                <a:ea typeface="Source Sans Pro"/>
              </a:rPr>
              <a:t>Terminology</a:t>
            </a:r>
          </a:p>
          <a:p>
            <a:pPr marL="342900" indent="-342900">
              <a:buFont typeface="Arial" panose="020B0604020202020204" pitchFamily="34" charset="0"/>
              <a:buChar char="•"/>
            </a:pPr>
            <a:r>
              <a:rPr lang="en-US">
                <a:latin typeface="Source Sans Pro"/>
                <a:ea typeface="Source Sans Pro"/>
              </a:rPr>
              <a:t>Summary</a:t>
            </a:r>
          </a:p>
        </p:txBody>
      </p:sp>
    </p:spTree>
    <p:extLst>
      <p:ext uri="{BB962C8B-B14F-4D97-AF65-F5344CB8AC3E}">
        <p14:creationId xmlns:p14="http://schemas.microsoft.com/office/powerpoint/2010/main" val="2218250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D3B05-DB23-1327-7EFD-973014587F6B}"/>
              </a:ext>
            </a:extLst>
          </p:cNvPr>
          <p:cNvSpPr>
            <a:spLocks noGrp="1"/>
          </p:cNvSpPr>
          <p:nvPr>
            <p:ph type="title"/>
          </p:nvPr>
        </p:nvSpPr>
        <p:spPr/>
        <p:txBody>
          <a:bodyPr>
            <a:noAutofit/>
          </a:bodyPr>
          <a:lstStyle/>
          <a:p>
            <a:r>
              <a:rPr lang="en-GB" i="0" u="none" strike="noStrike">
                <a:effectLst/>
                <a:highlight>
                  <a:srgbClr val="FFFFFF"/>
                </a:highlight>
                <a:latin typeface="Aleo"/>
              </a:rPr>
              <a:t>Exercise</a:t>
            </a:r>
            <a:r>
              <a:rPr lang="en-GB">
                <a:highlight>
                  <a:srgbClr val="FFFFFF"/>
                </a:highlight>
                <a:latin typeface="Aleo"/>
              </a:rPr>
              <a:t> 1</a:t>
            </a:r>
            <a:r>
              <a:rPr lang="en-GB" i="0" u="none" strike="noStrike">
                <a:effectLst/>
                <a:highlight>
                  <a:srgbClr val="FFFFFF"/>
                </a:highlight>
                <a:latin typeface="Aleo"/>
              </a:rPr>
              <a:t>: Characteristics of </a:t>
            </a:r>
            <a:r>
              <a:rPr lang="en-GB">
                <a:highlight>
                  <a:srgbClr val="FFFFFF"/>
                </a:highlight>
                <a:latin typeface="Aleo"/>
              </a:rPr>
              <a:t>d</a:t>
            </a:r>
            <a:r>
              <a:rPr lang="en-GB" i="0" u="none" strike="noStrike">
                <a:effectLst/>
                <a:highlight>
                  <a:srgbClr val="FFFFFF"/>
                </a:highlight>
                <a:latin typeface="Aleo"/>
              </a:rPr>
              <a:t>ata</a:t>
            </a:r>
            <a:endParaRPr lang="en-US">
              <a:latin typeface="Aleo"/>
            </a:endParaRPr>
          </a:p>
        </p:txBody>
      </p:sp>
      <p:sp>
        <p:nvSpPr>
          <p:cNvPr id="3" name="Content Placeholder 2">
            <a:extLst>
              <a:ext uri="{FF2B5EF4-FFF2-40B4-BE49-F238E27FC236}">
                <a16:creationId xmlns:a16="http://schemas.microsoft.com/office/drawing/2014/main" id="{1258A17D-B870-3881-0DD4-2A5E3E12D8BE}"/>
              </a:ext>
            </a:extLst>
          </p:cNvPr>
          <p:cNvSpPr>
            <a:spLocks noGrp="1"/>
          </p:cNvSpPr>
          <p:nvPr>
            <p:ph type="body" sz="quarter" idx="11"/>
          </p:nvPr>
        </p:nvSpPr>
        <p:spPr>
          <a:xfrm>
            <a:off x="575733" y="1457539"/>
            <a:ext cx="11040533" cy="4224867"/>
          </a:xfrm>
        </p:spPr>
        <p:txBody>
          <a:bodyPr vert="horz" lIns="0" tIns="0" rIns="0" bIns="0" rtlCol="0" anchor="t">
            <a:noAutofit/>
          </a:bodyPr>
          <a:lstStyle/>
          <a:p>
            <a:pPr marL="457200" indent="-457200" algn="l">
              <a:buFont typeface="Arial" panose="020B0604020202020204" pitchFamily="34" charset="0"/>
              <a:buChar char="•"/>
            </a:pPr>
            <a:r>
              <a:rPr lang="en-US">
                <a:latin typeface="Source Sans Pro"/>
                <a:ea typeface="Source Sans Pro"/>
              </a:rPr>
              <a:t>What are the characteristics of data that differentiates it from just being numbers?</a:t>
            </a:r>
          </a:p>
        </p:txBody>
      </p:sp>
    </p:spTree>
    <p:extLst>
      <p:ext uri="{BB962C8B-B14F-4D97-AF65-F5344CB8AC3E}">
        <p14:creationId xmlns:p14="http://schemas.microsoft.com/office/powerpoint/2010/main" val="2650632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B95B6F9-0976-1CB5-11F3-8D1512858C1C}"/>
              </a:ext>
            </a:extLst>
          </p:cNvPr>
          <p:cNvSpPr>
            <a:spLocks noGrp="1"/>
          </p:cNvSpPr>
          <p:nvPr>
            <p:ph type="title"/>
          </p:nvPr>
        </p:nvSpPr>
        <p:spPr/>
        <p:txBody>
          <a:bodyPr/>
          <a:lstStyle/>
          <a:p>
            <a:r>
              <a:rPr lang="en-GB" sz="4400" dirty="0">
                <a:latin typeface="Aleo"/>
              </a:rPr>
              <a:t>Exercise 1: Data Discussion</a:t>
            </a:r>
            <a:endParaRPr lang="en-GB" sz="4400" b="0" dirty="0">
              <a:latin typeface="Aleo"/>
            </a:endParaRPr>
          </a:p>
        </p:txBody>
      </p:sp>
      <p:sp>
        <p:nvSpPr>
          <p:cNvPr id="14" name="Cloud 13">
            <a:extLst>
              <a:ext uri="{FF2B5EF4-FFF2-40B4-BE49-F238E27FC236}">
                <a16:creationId xmlns:a16="http://schemas.microsoft.com/office/drawing/2014/main" id="{3D98D871-E827-0FAD-F33D-FB382DDD411D}"/>
              </a:ext>
            </a:extLst>
          </p:cNvPr>
          <p:cNvSpPr/>
          <p:nvPr/>
        </p:nvSpPr>
        <p:spPr>
          <a:xfrm>
            <a:off x="413294" y="1708131"/>
            <a:ext cx="3026576" cy="1077575"/>
          </a:xfrm>
          <a:prstGeom prst="cloud">
            <a:avLst/>
          </a:prstGeom>
          <a:solidFill>
            <a:schemeClr val="accent1">
              <a:lumMod val="60000"/>
              <a:lumOff val="40000"/>
            </a:schemeClr>
          </a:solidFill>
          <a:ln>
            <a:solidFill>
              <a:schemeClr val="accent1">
                <a:lumMod val="60000"/>
                <a:lumOff val="40000"/>
              </a:schemeClr>
            </a:solidFill>
          </a:ln>
        </p:spPr>
        <p:txBody>
          <a:bodyPr wrap="square" lIns="91440" tIns="45720" rIns="91440" bIns="45720" anchor="t">
            <a:spAutoFit/>
          </a:bodyPr>
          <a:lstStyle/>
          <a:p>
            <a:pPr algn="ctr"/>
            <a:r>
              <a:rPr lang="en-GB" sz="2000" dirty="0">
                <a:solidFill>
                  <a:srgbClr val="000000"/>
                </a:solidFill>
                <a:latin typeface="Source Sans Pro"/>
                <a:ea typeface="Source Sans Pro"/>
              </a:rPr>
              <a:t>Has a label e.g. column name</a:t>
            </a:r>
            <a:endParaRPr lang="en-US" dirty="0"/>
          </a:p>
        </p:txBody>
      </p:sp>
      <p:sp>
        <p:nvSpPr>
          <p:cNvPr id="21" name="Cloud 20">
            <a:extLst>
              <a:ext uri="{FF2B5EF4-FFF2-40B4-BE49-F238E27FC236}">
                <a16:creationId xmlns:a16="http://schemas.microsoft.com/office/drawing/2014/main" id="{5760E593-6325-84D3-B999-48F128A01EB5}"/>
              </a:ext>
            </a:extLst>
          </p:cNvPr>
          <p:cNvSpPr/>
          <p:nvPr/>
        </p:nvSpPr>
        <p:spPr>
          <a:xfrm>
            <a:off x="902306" y="4277591"/>
            <a:ext cx="3026576" cy="1405533"/>
          </a:xfrm>
          <a:prstGeom prst="cloud">
            <a:avLst/>
          </a:prstGeom>
          <a:solidFill>
            <a:schemeClr val="accent2">
              <a:lumMod val="60000"/>
              <a:lumOff val="40000"/>
            </a:schemeClr>
          </a:solidFill>
          <a:ln>
            <a:solidFill>
              <a:schemeClr val="accent2">
                <a:lumMod val="60000"/>
                <a:lumOff val="40000"/>
              </a:schemeClr>
            </a:solidFill>
          </a:ln>
        </p:spPr>
        <p:txBody>
          <a:bodyPr wrap="square" lIns="91440" tIns="45720" rIns="91440" bIns="45720" anchor="t">
            <a:spAutoFit/>
          </a:bodyPr>
          <a:lstStyle/>
          <a:p>
            <a:pPr algn="ctr"/>
            <a:r>
              <a:rPr lang="en-US" dirty="0"/>
              <a:t>Can defy mathematics e.g. recode {2=1,3=2}</a:t>
            </a:r>
          </a:p>
        </p:txBody>
      </p:sp>
      <p:sp>
        <p:nvSpPr>
          <p:cNvPr id="24" name="Cloud 23">
            <a:extLst>
              <a:ext uri="{FF2B5EF4-FFF2-40B4-BE49-F238E27FC236}">
                <a16:creationId xmlns:a16="http://schemas.microsoft.com/office/drawing/2014/main" id="{8B8C3A81-21B9-6356-920A-4F9FD126EFEC}"/>
              </a:ext>
            </a:extLst>
          </p:cNvPr>
          <p:cNvSpPr/>
          <p:nvPr/>
        </p:nvSpPr>
        <p:spPr>
          <a:xfrm>
            <a:off x="3439870" y="2994720"/>
            <a:ext cx="2019543" cy="1077575"/>
          </a:xfrm>
          <a:prstGeom prst="cloud">
            <a:avLst/>
          </a:prstGeom>
          <a:solidFill>
            <a:schemeClr val="accent3">
              <a:lumMod val="60000"/>
              <a:lumOff val="40000"/>
            </a:schemeClr>
          </a:solidFill>
          <a:ln>
            <a:solidFill>
              <a:schemeClr val="accent3">
                <a:lumMod val="60000"/>
                <a:lumOff val="40000"/>
              </a:schemeClr>
            </a:solidFill>
          </a:ln>
        </p:spPr>
        <p:txBody>
          <a:bodyPr wrap="square" lIns="91440" tIns="45720" rIns="91440" bIns="45720" anchor="t">
            <a:spAutoFit/>
          </a:bodyPr>
          <a:lstStyle/>
          <a:p>
            <a:pPr algn="ctr"/>
            <a:r>
              <a:rPr lang="en-US" sz="2000" dirty="0">
                <a:latin typeface="Source Sans Pro"/>
                <a:ea typeface="Source Sans Pro"/>
              </a:rPr>
              <a:t>Has a dimension</a:t>
            </a:r>
          </a:p>
        </p:txBody>
      </p:sp>
      <p:sp>
        <p:nvSpPr>
          <p:cNvPr id="26" name="Cloud 25">
            <a:extLst>
              <a:ext uri="{FF2B5EF4-FFF2-40B4-BE49-F238E27FC236}">
                <a16:creationId xmlns:a16="http://schemas.microsoft.com/office/drawing/2014/main" id="{96D48181-4337-D7CD-88B4-2C8546E75F2D}"/>
              </a:ext>
            </a:extLst>
          </p:cNvPr>
          <p:cNvSpPr/>
          <p:nvPr/>
        </p:nvSpPr>
        <p:spPr>
          <a:xfrm>
            <a:off x="5276346" y="1708131"/>
            <a:ext cx="2927614" cy="1077575"/>
          </a:xfrm>
          <a:prstGeom prst="cloud">
            <a:avLst/>
          </a:prstGeom>
          <a:solidFill>
            <a:schemeClr val="accent2">
              <a:lumMod val="60000"/>
              <a:lumOff val="40000"/>
            </a:schemeClr>
          </a:solidFill>
          <a:ln>
            <a:solidFill>
              <a:schemeClr val="accent2">
                <a:lumMod val="60000"/>
                <a:lumOff val="40000"/>
              </a:schemeClr>
            </a:solidFill>
          </a:ln>
        </p:spPr>
        <p:txBody>
          <a:bodyPr wrap="square" lIns="91440" tIns="45720" rIns="91440" bIns="45720" anchor="t">
            <a:spAutoFit/>
          </a:bodyPr>
          <a:lstStyle/>
          <a:p>
            <a:pPr algn="ctr"/>
            <a:r>
              <a:rPr lang="en-GB" sz="2000" dirty="0">
                <a:solidFill>
                  <a:srgbClr val="000000"/>
                </a:solidFill>
                <a:latin typeface="Source Sans Pro"/>
                <a:ea typeface="Source Sans Pro"/>
              </a:rPr>
              <a:t>Has an </a:t>
            </a:r>
          </a:p>
          <a:p>
            <a:pPr algn="ctr"/>
            <a:r>
              <a:rPr lang="en-GB" sz="2000" dirty="0">
                <a:solidFill>
                  <a:srgbClr val="000000"/>
                </a:solidFill>
                <a:latin typeface="Source Sans Pro"/>
                <a:ea typeface="Source Sans Pro"/>
              </a:rPr>
              <a:t>identifier</a:t>
            </a:r>
            <a:endParaRPr lang="en-US" sz="2000" dirty="0">
              <a:solidFill>
                <a:srgbClr val="000000"/>
              </a:solidFill>
              <a:latin typeface="Source Sans Pro"/>
              <a:ea typeface="Source Sans Pro"/>
            </a:endParaRPr>
          </a:p>
        </p:txBody>
      </p:sp>
      <p:sp>
        <p:nvSpPr>
          <p:cNvPr id="28" name="Cloud 27">
            <a:extLst>
              <a:ext uri="{FF2B5EF4-FFF2-40B4-BE49-F238E27FC236}">
                <a16:creationId xmlns:a16="http://schemas.microsoft.com/office/drawing/2014/main" id="{7776BBA5-A748-582A-7F6C-2C0FECD9DBD0}"/>
              </a:ext>
            </a:extLst>
          </p:cNvPr>
          <p:cNvSpPr/>
          <p:nvPr/>
        </p:nvSpPr>
        <p:spPr>
          <a:xfrm>
            <a:off x="8850337" y="1578801"/>
            <a:ext cx="2462498" cy="1405533"/>
          </a:xfrm>
          <a:prstGeom prst="cloud">
            <a:avLst/>
          </a:prstGeom>
          <a:solidFill>
            <a:schemeClr val="accent3">
              <a:lumMod val="60000"/>
              <a:lumOff val="40000"/>
            </a:schemeClr>
          </a:solidFill>
          <a:ln>
            <a:solidFill>
              <a:schemeClr val="accent3">
                <a:lumMod val="60000"/>
                <a:lumOff val="40000"/>
              </a:schemeClr>
            </a:solidFill>
          </a:ln>
        </p:spPr>
        <p:txBody>
          <a:bodyPr wrap="square" lIns="91440" tIns="45720" rIns="91440" bIns="45720" anchor="t">
            <a:spAutoFit/>
          </a:bodyPr>
          <a:lstStyle/>
          <a:p>
            <a:pPr algn="ctr"/>
            <a:r>
              <a:rPr lang="en-US" dirty="0"/>
              <a:t>Can be other things e.g. text</a:t>
            </a:r>
          </a:p>
        </p:txBody>
      </p:sp>
      <p:sp>
        <p:nvSpPr>
          <p:cNvPr id="30" name="Cloud 29">
            <a:extLst>
              <a:ext uri="{FF2B5EF4-FFF2-40B4-BE49-F238E27FC236}">
                <a16:creationId xmlns:a16="http://schemas.microsoft.com/office/drawing/2014/main" id="{F534A72D-FC31-7513-F8E1-EBBBAC45D314}"/>
              </a:ext>
            </a:extLst>
          </p:cNvPr>
          <p:cNvSpPr/>
          <p:nvPr/>
        </p:nvSpPr>
        <p:spPr>
          <a:xfrm>
            <a:off x="6358936" y="4072295"/>
            <a:ext cx="3808368" cy="1077575"/>
          </a:xfrm>
          <a:prstGeom prst="cloud">
            <a:avLst/>
          </a:prstGeom>
          <a:solidFill>
            <a:schemeClr val="accent1">
              <a:lumMod val="60000"/>
              <a:lumOff val="40000"/>
            </a:schemeClr>
          </a:solidFill>
          <a:ln>
            <a:solidFill>
              <a:schemeClr val="accent1">
                <a:lumMod val="60000"/>
                <a:lumOff val="40000"/>
              </a:schemeClr>
            </a:solidFill>
          </a:ln>
        </p:spPr>
        <p:txBody>
          <a:bodyPr wrap="square" lIns="91440" tIns="45720" rIns="91440" bIns="45720" anchor="t">
            <a:spAutoFit/>
          </a:bodyPr>
          <a:lstStyle/>
          <a:p>
            <a:pPr algn="ctr"/>
            <a:r>
              <a:rPr lang="en-GB" sz="2000" dirty="0">
                <a:latin typeface="Source Sans Pro"/>
                <a:ea typeface="Source Sans Pro"/>
                <a:cs typeface="Arial"/>
              </a:rPr>
              <a:t>Consistent type in a column</a:t>
            </a:r>
          </a:p>
        </p:txBody>
      </p:sp>
    </p:spTree>
    <p:extLst>
      <p:ext uri="{BB962C8B-B14F-4D97-AF65-F5344CB8AC3E}">
        <p14:creationId xmlns:p14="http://schemas.microsoft.com/office/powerpoint/2010/main" val="211130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D3B05-DB23-1327-7EFD-973014587F6B}"/>
              </a:ext>
            </a:extLst>
          </p:cNvPr>
          <p:cNvSpPr>
            <a:spLocks noGrp="1"/>
          </p:cNvSpPr>
          <p:nvPr>
            <p:ph type="title"/>
          </p:nvPr>
        </p:nvSpPr>
        <p:spPr/>
        <p:txBody>
          <a:bodyPr>
            <a:noAutofit/>
          </a:bodyPr>
          <a:lstStyle/>
          <a:p>
            <a:r>
              <a:rPr lang="en-GB" i="0" u="none" strike="noStrike">
                <a:effectLst/>
                <a:highlight>
                  <a:srgbClr val="FFFFFF"/>
                </a:highlight>
              </a:rPr>
              <a:t>What </a:t>
            </a:r>
            <a:r>
              <a:rPr lang="en-GB">
                <a:highlight>
                  <a:srgbClr val="FFFFFF"/>
                </a:highlight>
              </a:rPr>
              <a:t>is</a:t>
            </a:r>
            <a:r>
              <a:rPr lang="en-GB" i="0" u="none" strike="noStrike">
                <a:effectLst/>
                <a:highlight>
                  <a:srgbClr val="FFFFFF"/>
                </a:highlight>
              </a:rPr>
              <a:t> data?</a:t>
            </a:r>
            <a:endParaRPr lang="en-US"/>
          </a:p>
        </p:txBody>
      </p:sp>
      <p:sp>
        <p:nvSpPr>
          <p:cNvPr id="3" name="Content Placeholder 2">
            <a:extLst>
              <a:ext uri="{FF2B5EF4-FFF2-40B4-BE49-F238E27FC236}">
                <a16:creationId xmlns:a16="http://schemas.microsoft.com/office/drawing/2014/main" id="{1258A17D-B870-3881-0DD4-2A5E3E12D8BE}"/>
              </a:ext>
            </a:extLst>
          </p:cNvPr>
          <p:cNvSpPr>
            <a:spLocks noGrp="1"/>
          </p:cNvSpPr>
          <p:nvPr>
            <p:ph type="body" sz="quarter" idx="11"/>
          </p:nvPr>
        </p:nvSpPr>
        <p:spPr>
          <a:xfrm>
            <a:off x="575734" y="1411819"/>
            <a:ext cx="11040533" cy="4224867"/>
          </a:xfrm>
        </p:spPr>
        <p:txBody>
          <a:bodyPr vert="horz" lIns="0" tIns="0" rIns="0" bIns="0" rtlCol="0" anchor="t">
            <a:noAutofit/>
          </a:bodyPr>
          <a:lstStyle/>
          <a:p>
            <a:pPr marL="457200" indent="-457200">
              <a:buFont typeface="Arial" panose="020B0604020202020204" pitchFamily="34" charset="0"/>
              <a:buChar char="•"/>
            </a:pPr>
            <a:r>
              <a:rPr lang="en-GB" dirty="0">
                <a:latin typeface="Source Sans Pro"/>
                <a:ea typeface="Source Sans Pro"/>
              </a:rPr>
              <a:t>Data is a collection of discrete or continuous </a:t>
            </a:r>
            <a:r>
              <a:rPr lang="en-GB" b="1" dirty="0">
                <a:latin typeface="Source Sans Pro"/>
                <a:ea typeface="Source Sans Pro"/>
              </a:rPr>
              <a:t>values </a:t>
            </a:r>
            <a:r>
              <a:rPr lang="en-GB" dirty="0">
                <a:latin typeface="Source Sans Pro"/>
                <a:ea typeface="Source Sans Pro"/>
              </a:rPr>
              <a:t>that convey </a:t>
            </a:r>
            <a:r>
              <a:rPr lang="en-GB" b="1" dirty="0">
                <a:latin typeface="Source Sans Pro"/>
                <a:ea typeface="Source Sans Pro"/>
              </a:rPr>
              <a:t>information</a:t>
            </a:r>
            <a:r>
              <a:rPr lang="en-GB" dirty="0">
                <a:latin typeface="Source Sans Pro"/>
                <a:ea typeface="Source Sans Pro"/>
              </a:rPr>
              <a:t>, </a:t>
            </a:r>
          </a:p>
          <a:p>
            <a:pPr marL="457200" indent="-457200">
              <a:buFont typeface="Arial" panose="020B0604020202020204" pitchFamily="34" charset="0"/>
              <a:buChar char="•"/>
            </a:pPr>
            <a:r>
              <a:rPr lang="en-GB" dirty="0">
                <a:latin typeface="Source Sans Pro"/>
                <a:ea typeface="Source Sans Pro"/>
              </a:rPr>
              <a:t>describing the </a:t>
            </a:r>
            <a:r>
              <a:rPr lang="en-GB" b="1" dirty="0">
                <a:latin typeface="Source Sans Pro"/>
                <a:ea typeface="Source Sans Pro"/>
              </a:rPr>
              <a:t>quantity</a:t>
            </a:r>
            <a:r>
              <a:rPr lang="en-GB" dirty="0">
                <a:latin typeface="Source Sans Pro"/>
                <a:ea typeface="Source Sans Pro"/>
              </a:rPr>
              <a:t>, </a:t>
            </a:r>
            <a:r>
              <a:rPr lang="en-GB" b="1" dirty="0">
                <a:latin typeface="Source Sans Pro"/>
                <a:ea typeface="Source Sans Pro"/>
              </a:rPr>
              <a:t>quality</a:t>
            </a:r>
            <a:r>
              <a:rPr lang="en-GB" dirty="0">
                <a:latin typeface="Source Sans Pro"/>
                <a:ea typeface="Source Sans Pro"/>
              </a:rPr>
              <a:t>, </a:t>
            </a:r>
            <a:r>
              <a:rPr lang="en-GB" b="1" dirty="0">
                <a:latin typeface="Source Sans Pro"/>
                <a:ea typeface="Source Sans Pro"/>
              </a:rPr>
              <a:t>fact</a:t>
            </a:r>
            <a:r>
              <a:rPr lang="en-GB" dirty="0">
                <a:latin typeface="Source Sans Pro"/>
                <a:ea typeface="Source Sans Pro"/>
              </a:rPr>
              <a:t>, </a:t>
            </a:r>
            <a:r>
              <a:rPr lang="en-GB" b="1" dirty="0">
                <a:latin typeface="Source Sans Pro"/>
                <a:ea typeface="Source Sans Pro"/>
              </a:rPr>
              <a:t>statistics</a:t>
            </a:r>
            <a:r>
              <a:rPr lang="en-GB" dirty="0">
                <a:latin typeface="Source Sans Pro"/>
                <a:ea typeface="Source Sans Pro"/>
              </a:rPr>
              <a:t>, or other basic units of meaning, or sequences of </a:t>
            </a:r>
            <a:r>
              <a:rPr lang="en-GB" b="1" dirty="0">
                <a:latin typeface="Source Sans Pro"/>
                <a:ea typeface="Source Sans Pro"/>
              </a:rPr>
              <a:t>symbols </a:t>
            </a:r>
            <a:r>
              <a:rPr lang="en-GB" dirty="0">
                <a:latin typeface="Source Sans Pro"/>
                <a:ea typeface="Source Sans Pro"/>
              </a:rPr>
              <a:t>that may be further </a:t>
            </a:r>
            <a:r>
              <a:rPr lang="en-GB" b="1" dirty="0">
                <a:latin typeface="Source Sans Pro"/>
                <a:ea typeface="Source Sans Pro"/>
              </a:rPr>
              <a:t>interpreted formally </a:t>
            </a:r>
            <a:r>
              <a:rPr lang="en-GB" dirty="0">
                <a:latin typeface="Source Sans Pro"/>
                <a:ea typeface="Source Sans Pro"/>
              </a:rPr>
              <a:t>[1]</a:t>
            </a:r>
          </a:p>
        </p:txBody>
      </p:sp>
    </p:spTree>
    <p:extLst>
      <p:ext uri="{BB962C8B-B14F-4D97-AF65-F5344CB8AC3E}">
        <p14:creationId xmlns:p14="http://schemas.microsoft.com/office/powerpoint/2010/main" val="2726893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D3B05-DB23-1327-7EFD-973014587F6B}"/>
              </a:ext>
            </a:extLst>
          </p:cNvPr>
          <p:cNvSpPr>
            <a:spLocks noGrp="1"/>
          </p:cNvSpPr>
          <p:nvPr>
            <p:ph type="title"/>
          </p:nvPr>
        </p:nvSpPr>
        <p:spPr/>
        <p:txBody>
          <a:bodyPr>
            <a:noAutofit/>
          </a:bodyPr>
          <a:lstStyle/>
          <a:p>
            <a:r>
              <a:rPr lang="en-GB" i="0" u="none" strike="noStrike">
                <a:effectLst/>
                <a:highlight>
                  <a:srgbClr val="FFFFFF"/>
                </a:highlight>
              </a:rPr>
              <a:t>What is data? Examples</a:t>
            </a:r>
            <a:endParaRPr lang="en-US"/>
          </a:p>
        </p:txBody>
      </p:sp>
      <p:sp>
        <p:nvSpPr>
          <p:cNvPr id="3" name="Content Placeholder 2">
            <a:extLst>
              <a:ext uri="{FF2B5EF4-FFF2-40B4-BE49-F238E27FC236}">
                <a16:creationId xmlns:a16="http://schemas.microsoft.com/office/drawing/2014/main" id="{1258A17D-B870-3881-0DD4-2A5E3E12D8BE}"/>
              </a:ext>
            </a:extLst>
          </p:cNvPr>
          <p:cNvSpPr>
            <a:spLocks noGrp="1"/>
          </p:cNvSpPr>
          <p:nvPr>
            <p:ph type="body" sz="quarter" idx="11"/>
          </p:nvPr>
        </p:nvSpPr>
        <p:spPr/>
        <p:txBody>
          <a:bodyPr vert="horz" lIns="0" tIns="0" rIns="0" bIns="0" rtlCol="0" anchor="t">
            <a:noAutofit/>
          </a:bodyPr>
          <a:lstStyle/>
          <a:p>
            <a:pPr marL="342900" indent="-342900">
              <a:buFont typeface="Arial" panose="020B0604020202020204" pitchFamily="34" charset="0"/>
              <a:buChar char="•"/>
            </a:pPr>
            <a:r>
              <a:rPr lang="en-GB" i="0" strike="noStrike">
                <a:effectLst/>
                <a:highlight>
                  <a:srgbClr val="FFFFFF"/>
                </a:highlight>
                <a:latin typeface="Source Sans Pro"/>
                <a:ea typeface="Source Sans Pro"/>
              </a:rPr>
              <a:t>Data has meaning and purpose</a:t>
            </a:r>
            <a:endParaRPr lang="en-GB">
              <a:latin typeface="Source Sans Pro"/>
              <a:ea typeface="Source Sans Pro"/>
            </a:endParaRPr>
          </a:p>
          <a:p>
            <a:pPr marL="342900" indent="-342900">
              <a:buFont typeface="Arial" panose="020B0604020202020204" pitchFamily="34" charset="0"/>
              <a:buChar char="•"/>
            </a:pPr>
            <a:r>
              <a:rPr lang="en-GB">
                <a:latin typeface="Source Sans Pro"/>
                <a:ea typeface="Source Sans Pro"/>
              </a:rPr>
              <a:t>The values represent something in the (real or imaginary) world</a:t>
            </a:r>
            <a:endParaRPr lang="en-GB"/>
          </a:p>
          <a:p>
            <a:pPr marL="989965" lvl="1" indent="-380365">
              <a:buFont typeface="Arial" panose="020B0604020202020204" pitchFamily="34" charset="0"/>
              <a:buChar char="•"/>
            </a:pPr>
            <a:r>
              <a:rPr lang="en-GB">
                <a:latin typeface="Source Sans Pro"/>
                <a:ea typeface="Source Sans Pro"/>
              </a:rPr>
              <a:t>e.g. size, weight, luminosity etc</a:t>
            </a:r>
          </a:p>
          <a:p>
            <a:pPr marL="342900" indent="-342900">
              <a:buFont typeface="Arial" panose="020B0604020202020204" pitchFamily="34" charset="0"/>
              <a:buChar char="•"/>
            </a:pPr>
            <a:r>
              <a:rPr lang="en-GB">
                <a:latin typeface="Source Sans Pro"/>
                <a:ea typeface="Source Sans Pro"/>
              </a:rPr>
              <a:t>Is represented in a way which can be quantified and analysed </a:t>
            </a:r>
            <a:endParaRPr lang="en-GB"/>
          </a:p>
          <a:p>
            <a:pPr marL="989965" lvl="1" indent="-380365">
              <a:buFont typeface="Arial" panose="020B0604020202020204" pitchFamily="34" charset="0"/>
              <a:buChar char="•"/>
            </a:pPr>
            <a:r>
              <a:rPr lang="en-GB">
                <a:latin typeface="Source Sans Pro"/>
                <a:ea typeface="Source Sans Pro"/>
              </a:rPr>
              <a:t>e.g. 0, 1: false, true: ten, twenty: 🦆 (duck), 🐔 (chicken), </a:t>
            </a:r>
            <a:r>
              <a:rPr lang="en-GB" b="0" i="0" strike="noStrike">
                <a:effectLst/>
                <a:latin typeface="Source Sans Pro"/>
                <a:ea typeface="Source Sans Pro"/>
              </a:rPr>
              <a:t>#000000 (black), #FFFFFF (white)</a:t>
            </a:r>
            <a:endParaRPr lang="en-GB"/>
          </a:p>
          <a:p>
            <a:pPr marL="800100" lvl="1" indent="-342900"/>
            <a:endParaRPr lang="en-GB" sz="2800"/>
          </a:p>
        </p:txBody>
      </p:sp>
    </p:spTree>
    <p:extLst>
      <p:ext uri="{BB962C8B-B14F-4D97-AF65-F5344CB8AC3E}">
        <p14:creationId xmlns:p14="http://schemas.microsoft.com/office/powerpoint/2010/main" val="333131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9FAD-955D-401D-3E09-2CB8C2605DBD}"/>
              </a:ext>
            </a:extLst>
          </p:cNvPr>
          <p:cNvSpPr>
            <a:spLocks noGrp="1"/>
          </p:cNvSpPr>
          <p:nvPr>
            <p:ph type="title"/>
          </p:nvPr>
        </p:nvSpPr>
        <p:spPr/>
        <p:txBody>
          <a:bodyPr/>
          <a:lstStyle/>
          <a:p>
            <a:r>
              <a:rPr lang="en-US"/>
              <a:t>Data covered in this course</a:t>
            </a:r>
          </a:p>
        </p:txBody>
      </p:sp>
      <p:sp>
        <p:nvSpPr>
          <p:cNvPr id="15" name="Footer Placeholder 3">
            <a:extLst>
              <a:ext uri="{FF2B5EF4-FFF2-40B4-BE49-F238E27FC236}">
                <a16:creationId xmlns:a16="http://schemas.microsoft.com/office/drawing/2014/main" id="{CE6C449B-2610-5067-C148-E0EFFFA959B9}"/>
              </a:ext>
            </a:extLst>
          </p:cNvPr>
          <p:cNvSpPr>
            <a:spLocks noGrp="1"/>
          </p:cNvSpPr>
          <p:nvPr>
            <p:ph type="ftr" sz="quarter" idx="10"/>
          </p:nvPr>
        </p:nvSpPr>
        <p:spPr/>
        <p:txBody>
          <a:bodyPr/>
          <a:lstStyle/>
          <a:p>
            <a:endParaRPr lang="en-GB"/>
          </a:p>
        </p:txBody>
      </p:sp>
      <p:sp>
        <p:nvSpPr>
          <p:cNvPr id="3" name="Content Placeholder 2">
            <a:extLst>
              <a:ext uri="{FF2B5EF4-FFF2-40B4-BE49-F238E27FC236}">
                <a16:creationId xmlns:a16="http://schemas.microsoft.com/office/drawing/2014/main" id="{B4624A86-7D5F-A11D-DE65-B7505BAAB543}"/>
              </a:ext>
            </a:extLst>
          </p:cNvPr>
          <p:cNvSpPr>
            <a:spLocks noGrp="1"/>
          </p:cNvSpPr>
          <p:nvPr>
            <p:ph type="body" sz="quarter" idx="11"/>
          </p:nvPr>
        </p:nvSpPr>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en-US">
                <a:latin typeface="Source Sans Pro"/>
                <a:ea typeface="Source Sans Pro"/>
              </a:rPr>
              <a:t>The principles covered in the rest of this course apply to most types of data</a:t>
            </a:r>
          </a:p>
          <a:p>
            <a:pPr marL="457200" indent="-457200">
              <a:buFont typeface="Arial" panose="020B0604020202020204" pitchFamily="34" charset="0"/>
              <a:buChar char="•"/>
            </a:pPr>
            <a:r>
              <a:rPr lang="en-US">
                <a:latin typeface="Source Sans Pro"/>
                <a:ea typeface="Source Sans Pro"/>
              </a:rPr>
              <a:t>Most obviously, it applies to data which has been collected for a specific purpose, through a measurement such as Blood Pressure, a Question in a survey or census, or as part of an administrative process and data captured through a device such as a location</a:t>
            </a:r>
            <a:endParaRPr lang="en-US">
              <a:latin typeface="Source Sans Pro"/>
              <a:ea typeface="Source Sans Pro"/>
              <a:cs typeface="Calibri"/>
            </a:endParaRPr>
          </a:p>
          <a:p>
            <a:pPr marL="457200" indent="-457200">
              <a:buFont typeface="Arial" panose="020B0604020202020204" pitchFamily="34" charset="0"/>
              <a:buChar char="•"/>
            </a:pPr>
            <a:r>
              <a:rPr lang="en-US">
                <a:latin typeface="Source Sans Pro"/>
                <a:ea typeface="Source Sans Pro"/>
              </a:rPr>
              <a:t>Less obviously it also applies to data such as text, images or sound which is processed into ‘numbers’ for statistical analysis</a:t>
            </a:r>
            <a:endParaRPr lang="en-US">
              <a:latin typeface="Source Sans Pro"/>
              <a:ea typeface="Source Sans Pro"/>
              <a:cs typeface="Calibri"/>
            </a:endParaRPr>
          </a:p>
        </p:txBody>
      </p:sp>
    </p:spTree>
    <p:extLst>
      <p:ext uri="{BB962C8B-B14F-4D97-AF65-F5344CB8AC3E}">
        <p14:creationId xmlns:p14="http://schemas.microsoft.com/office/powerpoint/2010/main" val="3844234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9FAD-955D-401D-3E09-2CB8C2605DBD}"/>
              </a:ext>
            </a:extLst>
          </p:cNvPr>
          <p:cNvSpPr>
            <a:spLocks noGrp="1"/>
          </p:cNvSpPr>
          <p:nvPr>
            <p:ph type="title"/>
          </p:nvPr>
        </p:nvSpPr>
        <p:spPr/>
        <p:txBody>
          <a:bodyPr/>
          <a:lstStyle/>
          <a:p>
            <a:r>
              <a:rPr lang="en-US"/>
              <a:t>Data as a research object</a:t>
            </a:r>
          </a:p>
        </p:txBody>
      </p:sp>
      <p:sp>
        <p:nvSpPr>
          <p:cNvPr id="15" name="Footer Placeholder 3">
            <a:extLst>
              <a:ext uri="{FF2B5EF4-FFF2-40B4-BE49-F238E27FC236}">
                <a16:creationId xmlns:a16="http://schemas.microsoft.com/office/drawing/2014/main" id="{CE6C449B-2610-5067-C148-E0EFFFA959B9}"/>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endParaRPr>
          </a:p>
        </p:txBody>
      </p:sp>
      <p:pic>
        <p:nvPicPr>
          <p:cNvPr id="4" name="Picture 3" descr="Flow diagram showing a box with 'Something in the world' pointing to a box 'Which is recorded', pointing to a box 'Has a representation.'&#10;Beneath this are another three boxes: 'Concept' pointing to 'Measure,' pointing to 'Data.'">
            <a:extLst>
              <a:ext uri="{FF2B5EF4-FFF2-40B4-BE49-F238E27FC236}">
                <a16:creationId xmlns:a16="http://schemas.microsoft.com/office/drawing/2014/main" id="{12ADE7C8-A343-9B27-6040-52A3EC83A0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91244" y="1634451"/>
            <a:ext cx="9609512" cy="3960592"/>
          </a:xfrm>
          <a:prstGeom prst="rect">
            <a:avLst/>
          </a:prstGeom>
        </p:spPr>
      </p:pic>
    </p:spTree>
    <p:extLst>
      <p:ext uri="{BB962C8B-B14F-4D97-AF65-F5344CB8AC3E}">
        <p14:creationId xmlns:p14="http://schemas.microsoft.com/office/powerpoint/2010/main" val="3577446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9FAD-955D-401D-3E09-2CB8C2605DBD}"/>
              </a:ext>
            </a:extLst>
          </p:cNvPr>
          <p:cNvSpPr>
            <a:spLocks noGrp="1"/>
          </p:cNvSpPr>
          <p:nvPr>
            <p:ph type="title"/>
          </p:nvPr>
        </p:nvSpPr>
        <p:spPr/>
        <p:txBody>
          <a:bodyPr/>
          <a:lstStyle/>
          <a:p>
            <a:r>
              <a:rPr lang="en-US"/>
              <a:t>Data as a research object: Examples</a:t>
            </a:r>
          </a:p>
        </p:txBody>
      </p:sp>
      <p:sp>
        <p:nvSpPr>
          <p:cNvPr id="15" name="Footer Placeholder 3">
            <a:extLst>
              <a:ext uri="{FF2B5EF4-FFF2-40B4-BE49-F238E27FC236}">
                <a16:creationId xmlns:a16="http://schemas.microsoft.com/office/drawing/2014/main" id="{CE6C449B-2610-5067-C148-E0EFFFA959B9}"/>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endParaRPr>
          </a:p>
        </p:txBody>
      </p:sp>
      <p:pic>
        <p:nvPicPr>
          <p:cNvPr id="4" name="Picture 3" descr="Three boxes in a flow diagram: 'Concept' pointing to 'Measure', pointing to the third box 'Data.'&#10;Beneath this are another three boxes: 'Personal age', pointing to 'Years', pointing to '0...115.'">
            <a:extLst>
              <a:ext uri="{FF2B5EF4-FFF2-40B4-BE49-F238E27FC236}">
                <a16:creationId xmlns:a16="http://schemas.microsoft.com/office/drawing/2014/main" id="{12ADE7C8-A343-9B27-6040-52A3EC83A0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4971" y="1592808"/>
            <a:ext cx="10022058" cy="4130623"/>
          </a:xfrm>
          <a:prstGeom prst="rect">
            <a:avLst/>
          </a:prstGeom>
        </p:spPr>
      </p:pic>
    </p:spTree>
    <p:extLst>
      <p:ext uri="{BB962C8B-B14F-4D97-AF65-F5344CB8AC3E}">
        <p14:creationId xmlns:p14="http://schemas.microsoft.com/office/powerpoint/2010/main" val="2780511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9FAD-955D-401D-3E09-2CB8C2605DBD}"/>
              </a:ext>
            </a:extLst>
          </p:cNvPr>
          <p:cNvSpPr>
            <a:spLocks noGrp="1"/>
          </p:cNvSpPr>
          <p:nvPr>
            <p:ph type="title"/>
          </p:nvPr>
        </p:nvSpPr>
        <p:spPr/>
        <p:txBody>
          <a:bodyPr/>
          <a:lstStyle/>
          <a:p>
            <a:r>
              <a:rPr lang="en-US"/>
              <a:t>Terminology</a:t>
            </a:r>
          </a:p>
        </p:txBody>
      </p:sp>
      <p:sp>
        <p:nvSpPr>
          <p:cNvPr id="15" name="Footer Placeholder 3">
            <a:extLst>
              <a:ext uri="{FF2B5EF4-FFF2-40B4-BE49-F238E27FC236}">
                <a16:creationId xmlns:a16="http://schemas.microsoft.com/office/drawing/2014/main" id="{CE6C449B-2610-5067-C148-E0EFFFA959B9}"/>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endParaRPr>
          </a:p>
        </p:txBody>
      </p:sp>
      <p:pic>
        <p:nvPicPr>
          <p:cNvPr id="6" name="Content Placeholder 5" descr="Flow diagram showing 'Concept' pointing to 'Measure', pointing to 'Data'.&#10;The 'Concept' box has a box 'Age of person' pointing to it with a dotted arrow.&#10;The 'Measure' box has a box 'Question' pointing to it with a dotted arrow.  The 'Question' box has a box 'What is your age?' within a 'Questionnaire box' pointing to it.&#10;The 'Data' box has a box with 'Variable' pointing to it with a dotted arrow, to which another box 'Age' within a 'Dataset' box pointing to it.">
            <a:extLst>
              <a:ext uri="{FF2B5EF4-FFF2-40B4-BE49-F238E27FC236}">
                <a16:creationId xmlns:a16="http://schemas.microsoft.com/office/drawing/2014/main" id="{270E9324-4A86-4E52-DF8D-F575317DBCAD}"/>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938337" y="1427162"/>
            <a:ext cx="8315325" cy="4833937"/>
          </a:xfrm>
        </p:spPr>
      </p:pic>
    </p:spTree>
    <p:extLst>
      <p:ext uri="{BB962C8B-B14F-4D97-AF65-F5344CB8AC3E}">
        <p14:creationId xmlns:p14="http://schemas.microsoft.com/office/powerpoint/2010/main" val="3993928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AE84-0659-5F40-141F-4E2C8934CD31}"/>
              </a:ext>
            </a:extLst>
          </p:cNvPr>
          <p:cNvSpPr>
            <a:spLocks noGrp="1"/>
          </p:cNvSpPr>
          <p:nvPr>
            <p:ph type="title"/>
          </p:nvPr>
        </p:nvSpPr>
        <p:spPr/>
        <p:txBody>
          <a:bodyPr/>
          <a:lstStyle/>
          <a:p>
            <a:r>
              <a:rPr lang="en-US"/>
              <a:t>Summary</a:t>
            </a:r>
          </a:p>
        </p:txBody>
      </p:sp>
      <p:sp>
        <p:nvSpPr>
          <p:cNvPr id="3" name="Footer Placeholder 2">
            <a:extLst>
              <a:ext uri="{FF2B5EF4-FFF2-40B4-BE49-F238E27FC236}">
                <a16:creationId xmlns:a16="http://schemas.microsoft.com/office/drawing/2014/main" id="{A1BEC541-B2B7-D881-642C-933B59466A86}"/>
              </a:ext>
            </a:extLst>
          </p:cNvPr>
          <p:cNvSpPr>
            <a:spLocks noGrp="1"/>
          </p:cNvSpPr>
          <p:nvPr>
            <p:ph type="ftr" sz="quarter" idx="10"/>
          </p:nvPr>
        </p:nvSpPr>
        <p:spPr/>
        <p:txBody>
          <a:bodyPr/>
          <a:lstStyle/>
          <a:p>
            <a:endParaRPr lang="en-GB"/>
          </a:p>
        </p:txBody>
      </p:sp>
      <p:sp>
        <p:nvSpPr>
          <p:cNvPr id="4" name="Text Placeholder 3">
            <a:extLst>
              <a:ext uri="{FF2B5EF4-FFF2-40B4-BE49-F238E27FC236}">
                <a16:creationId xmlns:a16="http://schemas.microsoft.com/office/drawing/2014/main" id="{07F6F8F4-A7F1-5597-BBF8-27F179A0895C}"/>
              </a:ext>
            </a:extLst>
          </p:cNvPr>
          <p:cNvSpPr>
            <a:spLocks noGrp="1"/>
          </p:cNvSpPr>
          <p:nvPr>
            <p:ph type="body" sz="quarter" idx="11"/>
          </p:nvPr>
        </p:nvSpPr>
        <p:spPr/>
        <p:txBody>
          <a:bodyPr vert="horz" lIns="0" tIns="0" rIns="0" bIns="0" rtlCol="0" anchor="t">
            <a:noAutofit/>
          </a:bodyPr>
          <a:lstStyle/>
          <a:p>
            <a:pPr marL="457200" indent="-457200">
              <a:buFont typeface="Arial,Sans-Serif"/>
              <a:buChar char="•"/>
            </a:pPr>
            <a:r>
              <a:rPr lang="en-US">
                <a:latin typeface="Source Sans Pro"/>
                <a:ea typeface="Source Sans Pro"/>
              </a:rPr>
              <a:t>To use data effectively, you will need to understand:</a:t>
            </a:r>
            <a:endParaRPr lang="en-US"/>
          </a:p>
          <a:p>
            <a:pPr marL="989965" lvl="1" indent="-380365">
              <a:buFont typeface="Arial,Sans-Serif"/>
              <a:buChar char="•"/>
            </a:pPr>
            <a:r>
              <a:rPr lang="en-US">
                <a:latin typeface="Source Sans Pro"/>
                <a:ea typeface="Source Sans Pro"/>
              </a:rPr>
              <a:t>What concept it is describing</a:t>
            </a:r>
            <a:endParaRPr lang="en-US"/>
          </a:p>
          <a:p>
            <a:pPr marL="989965" lvl="1" indent="-380365">
              <a:buFont typeface="Arial,Sans-Serif"/>
              <a:buChar char="•"/>
            </a:pPr>
            <a:r>
              <a:rPr lang="en-US">
                <a:latin typeface="Source Sans Pro"/>
                <a:ea typeface="Source Sans Pro"/>
              </a:rPr>
              <a:t>How it is measured</a:t>
            </a:r>
          </a:p>
          <a:p>
            <a:pPr marL="989965" lvl="1" indent="-380365">
              <a:buFont typeface="Arial,Sans-Serif"/>
              <a:buChar char="•"/>
            </a:pPr>
            <a:r>
              <a:rPr lang="en-US">
                <a:latin typeface="Source Sans Pro"/>
                <a:ea typeface="Source Sans Pro"/>
              </a:rPr>
              <a:t>How it is represented</a:t>
            </a:r>
            <a:endParaRPr lang="en-US"/>
          </a:p>
          <a:p>
            <a:pPr marL="989965" lvl="1" indent="-380365">
              <a:buFont typeface="Arial,Sans-Serif"/>
              <a:buChar char="•"/>
            </a:pPr>
            <a:r>
              <a:rPr lang="en-GB"/>
              <a:t>What it represents and how it can be quantified</a:t>
            </a:r>
            <a:endParaRPr lang="en-US"/>
          </a:p>
          <a:p>
            <a:pPr marL="457200" indent="-457200">
              <a:buFont typeface="Arial,Sans-Serif"/>
              <a:buChar char="•"/>
            </a:pPr>
            <a:r>
              <a:rPr lang="en-US"/>
              <a:t>The purpose of metadata is to provide a framework to describe and understand data, so that it can used in an intelligent and meaningful way</a:t>
            </a:r>
          </a:p>
          <a:p>
            <a:endParaRPr lang="en-US"/>
          </a:p>
        </p:txBody>
      </p:sp>
    </p:spTree>
    <p:extLst>
      <p:ext uri="{BB962C8B-B14F-4D97-AF65-F5344CB8AC3E}">
        <p14:creationId xmlns:p14="http://schemas.microsoft.com/office/powerpoint/2010/main" val="987797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5737B-F7CD-1B17-8546-31831345775A}"/>
              </a:ext>
            </a:extLst>
          </p:cNvPr>
          <p:cNvSpPr>
            <a:spLocks noGrp="1"/>
          </p:cNvSpPr>
          <p:nvPr>
            <p:ph type="title"/>
          </p:nvPr>
        </p:nvSpPr>
        <p:spPr/>
        <p:txBody>
          <a:bodyPr/>
          <a:lstStyle/>
          <a:p>
            <a:r>
              <a:rPr lang="en-US">
                <a:latin typeface="Aleo"/>
              </a:rPr>
              <a:t>Questions?</a:t>
            </a:r>
            <a:endParaRPr lang="en-US"/>
          </a:p>
        </p:txBody>
      </p:sp>
      <p:sp>
        <p:nvSpPr>
          <p:cNvPr id="3" name="Content Placeholder 2">
            <a:extLst>
              <a:ext uri="{FF2B5EF4-FFF2-40B4-BE49-F238E27FC236}">
                <a16:creationId xmlns:a16="http://schemas.microsoft.com/office/drawing/2014/main" id="{0888F94E-C9B5-45D3-FD91-ACEE44C982B7}"/>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88D16947-D18B-D6DD-DCC9-1370214C76E3}"/>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57060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82DB65-A61F-6DB6-B58E-F474E407AD30}"/>
              </a:ext>
            </a:extLst>
          </p:cNvPr>
          <p:cNvSpPr>
            <a:spLocks noGrp="1"/>
          </p:cNvSpPr>
          <p:nvPr>
            <p:ph type="title"/>
          </p:nvPr>
        </p:nvSpPr>
        <p:spPr/>
        <p:txBody>
          <a:bodyPr>
            <a:normAutofit/>
          </a:bodyPr>
          <a:lstStyle/>
          <a:p>
            <a:r>
              <a:rPr lang="en-GB" sz="5850">
                <a:latin typeface="Aleo"/>
              </a:rPr>
              <a:t>What is metadata?</a:t>
            </a:r>
          </a:p>
        </p:txBody>
      </p:sp>
      <p:sp>
        <p:nvSpPr>
          <p:cNvPr id="5" name="Subtitle 4">
            <a:extLst>
              <a:ext uri="{FF2B5EF4-FFF2-40B4-BE49-F238E27FC236}">
                <a16:creationId xmlns:a16="http://schemas.microsoft.com/office/drawing/2014/main" id="{6323A558-7E3B-6A7E-0986-3E00A8AD2DAD}"/>
              </a:ext>
            </a:extLst>
          </p:cNvPr>
          <p:cNvSpPr>
            <a:spLocks noGrp="1"/>
          </p:cNvSpPr>
          <p:nvPr>
            <p:ph type="body" sz="quarter" idx="10"/>
          </p:nvPr>
        </p:nvSpPr>
        <p:spPr/>
        <p:txBody>
          <a:bodyPr vert="horz" lIns="0" tIns="0" rIns="0" bIns="0" rtlCol="0" anchor="t">
            <a:noAutofit/>
          </a:bodyPr>
          <a:lstStyle/>
          <a:p>
            <a:r>
              <a:rPr lang="en-GB">
                <a:latin typeface="Source Sans Pro"/>
                <a:ea typeface="Source Sans Pro"/>
              </a:rPr>
              <a:t>Becky Oldroyd</a:t>
            </a:r>
            <a:endParaRPr lang="en-GB"/>
          </a:p>
        </p:txBody>
      </p:sp>
    </p:spTree>
    <p:extLst>
      <p:ext uri="{BB962C8B-B14F-4D97-AF65-F5344CB8AC3E}">
        <p14:creationId xmlns:p14="http://schemas.microsoft.com/office/powerpoint/2010/main" val="2048963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86492-2995-63CF-1BAA-230FBA8A5D2F}"/>
              </a:ext>
            </a:extLst>
          </p:cNvPr>
          <p:cNvSpPr>
            <a:spLocks noGrp="1"/>
          </p:cNvSpPr>
          <p:nvPr>
            <p:ph type="title"/>
          </p:nvPr>
        </p:nvSpPr>
        <p:spPr/>
        <p:txBody>
          <a:bodyPr/>
          <a:lstStyle/>
          <a:p>
            <a:r>
              <a:rPr lang="en-GB">
                <a:latin typeface="Aleo"/>
              </a:rPr>
              <a:t>Intended Learning Outcomes</a:t>
            </a:r>
          </a:p>
        </p:txBody>
      </p:sp>
      <p:sp>
        <p:nvSpPr>
          <p:cNvPr id="3" name="Text Placeholder 2">
            <a:extLst>
              <a:ext uri="{FF2B5EF4-FFF2-40B4-BE49-F238E27FC236}">
                <a16:creationId xmlns:a16="http://schemas.microsoft.com/office/drawing/2014/main" id="{7432E9C1-5BE6-7281-CB38-0B8B76006413}"/>
              </a:ext>
            </a:extLst>
          </p:cNvPr>
          <p:cNvSpPr>
            <a:spLocks noGrp="1"/>
          </p:cNvSpPr>
          <p:nvPr>
            <p:ph type="body" sz="quarter" idx="11"/>
          </p:nvPr>
        </p:nvSpPr>
        <p:spPr/>
        <p:txBody>
          <a:bodyPr/>
          <a:lstStyle/>
          <a:p>
            <a:pPr indent="-533375">
              <a:buFont typeface="Arial" panose="020B0604020202020204" pitchFamily="34" charset="0"/>
              <a:buChar char="•"/>
            </a:pPr>
            <a:r>
              <a:rPr lang="en-GB"/>
              <a:t>Define metadata </a:t>
            </a:r>
          </a:p>
          <a:p>
            <a:pPr indent="-533375">
              <a:buFont typeface="Arial" panose="020B0604020202020204" pitchFamily="34" charset="0"/>
              <a:buChar char="•"/>
            </a:pPr>
            <a:r>
              <a:rPr lang="en-GB"/>
              <a:t>Explain why metadata is important</a:t>
            </a:r>
          </a:p>
          <a:p>
            <a:pPr indent="-533375">
              <a:buFont typeface="Arial" panose="020B0604020202020204" pitchFamily="34" charset="0"/>
              <a:buChar char="•"/>
            </a:pPr>
            <a:r>
              <a:rPr lang="en-GB"/>
              <a:t>Describe the benefits of creating and using metadata</a:t>
            </a:r>
          </a:p>
          <a:p>
            <a:pPr marL="457200" indent="-457200">
              <a:buFont typeface="Arial" panose="020B0604020202020204" pitchFamily="34" charset="0"/>
              <a:buChar char="•"/>
            </a:pPr>
            <a:endParaRPr lang="en-GB"/>
          </a:p>
          <a:p>
            <a:pPr marL="457200" indent="-457200">
              <a:buFont typeface="Arial" panose="020B0604020202020204" pitchFamily="34" charset="0"/>
              <a:buChar char="•"/>
            </a:pPr>
            <a:endParaRPr lang="en-GB"/>
          </a:p>
          <a:p>
            <a:pPr marL="457200" indent="-457200">
              <a:buFont typeface="Arial" panose="020B0604020202020204" pitchFamily="34" charset="0"/>
              <a:buChar char="•"/>
            </a:pPr>
            <a:endParaRPr lang="en-GB"/>
          </a:p>
        </p:txBody>
      </p:sp>
    </p:spTree>
    <p:extLst>
      <p:ext uri="{BB962C8B-B14F-4D97-AF65-F5344CB8AC3E}">
        <p14:creationId xmlns:p14="http://schemas.microsoft.com/office/powerpoint/2010/main" val="127473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BFF86-8F7A-A5C9-11C0-D06A9DA6241B}"/>
              </a:ext>
            </a:extLst>
          </p:cNvPr>
          <p:cNvSpPr>
            <a:spLocks noGrp="1"/>
          </p:cNvSpPr>
          <p:nvPr>
            <p:ph type="title"/>
          </p:nvPr>
        </p:nvSpPr>
        <p:spPr/>
        <p:txBody>
          <a:bodyPr/>
          <a:lstStyle/>
          <a:p>
            <a:r>
              <a:rPr lang="en-GB"/>
              <a:t>Outline</a:t>
            </a:r>
          </a:p>
        </p:txBody>
      </p:sp>
      <p:sp>
        <p:nvSpPr>
          <p:cNvPr id="3" name="Text Placeholder 2">
            <a:extLst>
              <a:ext uri="{FF2B5EF4-FFF2-40B4-BE49-F238E27FC236}">
                <a16:creationId xmlns:a16="http://schemas.microsoft.com/office/drawing/2014/main" id="{EC302F71-F1EA-C5DA-5DC3-204BE3286F52}"/>
              </a:ext>
            </a:extLst>
          </p:cNvPr>
          <p:cNvSpPr>
            <a:spLocks noGrp="1"/>
          </p:cNvSpPr>
          <p:nvPr>
            <p:ph type="body" sz="quarter" idx="11"/>
          </p:nvPr>
        </p:nvSpPr>
        <p:spPr/>
        <p:txBody>
          <a:bodyPr/>
          <a:lstStyle/>
          <a:p>
            <a:pPr marL="457200" indent="-457200">
              <a:buFont typeface="Arial" panose="020B0604020202020204" pitchFamily="34" charset="0"/>
              <a:buChar char="•"/>
            </a:pPr>
            <a:r>
              <a:rPr lang="en-GB"/>
              <a:t>What is metadata?</a:t>
            </a:r>
          </a:p>
          <a:p>
            <a:pPr marL="457200" indent="-457200">
              <a:buFont typeface="Arial" panose="020B0604020202020204" pitchFamily="34" charset="0"/>
              <a:buChar char="•"/>
            </a:pPr>
            <a:r>
              <a:rPr lang="en-GB"/>
              <a:t>Metadata in everyday life</a:t>
            </a:r>
          </a:p>
          <a:p>
            <a:pPr marL="457200" indent="-457200">
              <a:buFont typeface="Arial" panose="020B0604020202020204" pitchFamily="34" charset="0"/>
              <a:buChar char="•"/>
            </a:pPr>
            <a:r>
              <a:rPr lang="en-GB"/>
              <a:t>“Sam1” video</a:t>
            </a:r>
          </a:p>
          <a:p>
            <a:pPr marL="457200" indent="-457200">
              <a:buFont typeface="Arial" panose="020B0604020202020204" pitchFamily="34" charset="0"/>
              <a:buChar char="•"/>
            </a:pPr>
            <a:r>
              <a:rPr lang="en-GB" sz="3200"/>
              <a:t>Exercise 2: What information is needed to understand and use data?</a:t>
            </a:r>
            <a:endParaRPr lang="en-GB"/>
          </a:p>
          <a:p>
            <a:pPr marL="457200" indent="-457200">
              <a:buFont typeface="Arial" panose="020B0604020202020204" pitchFamily="34" charset="0"/>
              <a:buChar char="•"/>
            </a:pPr>
            <a:r>
              <a:rPr lang="en-GB"/>
              <a:t>Roles of metadata</a:t>
            </a:r>
          </a:p>
          <a:p>
            <a:pPr marL="457200" indent="-457200">
              <a:buFont typeface="Arial" panose="020B0604020202020204" pitchFamily="34" charset="0"/>
              <a:buChar char="•"/>
            </a:pPr>
            <a:r>
              <a:rPr lang="en-GB"/>
              <a:t>Why is metadata important?</a:t>
            </a:r>
          </a:p>
          <a:p>
            <a:pPr marL="457200" indent="-457200">
              <a:buFont typeface="Arial" panose="020B0604020202020204" pitchFamily="34" charset="0"/>
              <a:buChar char="•"/>
            </a:pPr>
            <a:r>
              <a:rPr lang="en-GB"/>
              <a:t>Benefits of metadata</a:t>
            </a:r>
          </a:p>
          <a:p>
            <a:pPr marL="457200" indent="-457200">
              <a:buFont typeface="Arial" panose="020B0604020202020204" pitchFamily="34" charset="0"/>
              <a:buChar char="•"/>
            </a:pPr>
            <a:r>
              <a:rPr lang="en-GB"/>
              <a:t>Summary</a:t>
            </a:r>
          </a:p>
          <a:p>
            <a:endParaRPr lang="en-GB"/>
          </a:p>
          <a:p>
            <a:endParaRPr lang="en-GB"/>
          </a:p>
          <a:p>
            <a:endParaRPr lang="en-GB"/>
          </a:p>
          <a:p>
            <a:endParaRPr lang="en-GB"/>
          </a:p>
        </p:txBody>
      </p:sp>
    </p:spTree>
    <p:extLst>
      <p:ext uri="{BB962C8B-B14F-4D97-AF65-F5344CB8AC3E}">
        <p14:creationId xmlns:p14="http://schemas.microsoft.com/office/powerpoint/2010/main" val="1243191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A43BC-1B61-4F86-ADFE-DF9CFBF1408E}"/>
              </a:ext>
            </a:extLst>
          </p:cNvPr>
          <p:cNvSpPr>
            <a:spLocks noGrp="1"/>
          </p:cNvSpPr>
          <p:nvPr>
            <p:ph type="title"/>
          </p:nvPr>
        </p:nvSpPr>
        <p:spPr/>
        <p:txBody>
          <a:bodyPr/>
          <a:lstStyle/>
          <a:p>
            <a:r>
              <a:rPr lang="en-GB"/>
              <a:t>What is metadata? (1)</a:t>
            </a:r>
          </a:p>
        </p:txBody>
      </p:sp>
      <p:sp>
        <p:nvSpPr>
          <p:cNvPr id="9" name="Content Placeholder 8">
            <a:extLst>
              <a:ext uri="{FF2B5EF4-FFF2-40B4-BE49-F238E27FC236}">
                <a16:creationId xmlns:a16="http://schemas.microsoft.com/office/drawing/2014/main" id="{E5432BAC-BFBA-D7B6-8194-81AF1BD10485}"/>
              </a:ext>
            </a:extLst>
          </p:cNvPr>
          <p:cNvSpPr>
            <a:spLocks noGrp="1"/>
          </p:cNvSpPr>
          <p:nvPr>
            <p:ph type="body" sz="quarter" idx="11"/>
          </p:nvPr>
        </p:nvSpPr>
        <p:spPr/>
        <p:txBody>
          <a:bodyPr vert="horz" lIns="0" tIns="0" rIns="0" bIns="0" rtlCol="0" anchor="t">
            <a:noAutofit/>
          </a:bodyPr>
          <a:lstStyle/>
          <a:p>
            <a:pPr marL="456565" indent="-456565">
              <a:buChar char="•"/>
            </a:pPr>
            <a:r>
              <a:rPr lang="en-US" dirty="0">
                <a:latin typeface="Source Sans Pro"/>
                <a:ea typeface="Source Sans Pro"/>
              </a:rPr>
              <a:t>“Data about data”, or “simply data about data” [</a:t>
            </a:r>
            <a:r>
              <a:rPr lang="en-US" sz="2800" dirty="0">
                <a:latin typeface="Source Sans Pro"/>
                <a:ea typeface="Source Sans Pro"/>
              </a:rPr>
              <a:t>2]</a:t>
            </a:r>
          </a:p>
          <a:p>
            <a:pPr marL="456565" indent="-456565">
              <a:buChar char="•"/>
            </a:pPr>
            <a:r>
              <a:rPr lang="en-US" dirty="0">
                <a:latin typeface="Source Sans Pro"/>
                <a:ea typeface="Source Sans Pro"/>
              </a:rPr>
              <a:t>Wikipedia “data that provides information about other data, but not the content of the data itself” [</a:t>
            </a:r>
            <a:r>
              <a:rPr lang="en-US" sz="2800" dirty="0">
                <a:latin typeface="Source Sans Pro"/>
                <a:ea typeface="Source Sans Pro"/>
              </a:rPr>
              <a:t>3]</a:t>
            </a:r>
          </a:p>
          <a:p>
            <a:pPr marL="456565" indent="-456565">
              <a:buChar char="•"/>
            </a:pPr>
            <a:r>
              <a:rPr lang="en-US" dirty="0">
                <a:latin typeface="Source Sans Pro"/>
                <a:ea typeface="Source Sans Pro"/>
              </a:rPr>
              <a:t>Parry (2023) writes “metadata is NOT data about data” [</a:t>
            </a:r>
            <a:r>
              <a:rPr lang="en-US" sz="2800" dirty="0">
                <a:latin typeface="Source Sans Pro"/>
                <a:ea typeface="Source Sans Pro"/>
              </a:rPr>
              <a:t>4]</a:t>
            </a:r>
          </a:p>
          <a:p>
            <a:pPr marL="456565" indent="-456565">
              <a:buChar char="•"/>
            </a:pPr>
            <a:r>
              <a:rPr lang="en-GB" dirty="0">
                <a:latin typeface="Source Sans Pro"/>
                <a:ea typeface="Source Sans Pro"/>
              </a:rPr>
              <a:t>Opinions vary, but everyone agrees that </a:t>
            </a:r>
            <a:r>
              <a:rPr lang="en-GB" b="1" dirty="0">
                <a:latin typeface="Source Sans Pro"/>
                <a:ea typeface="Source Sans Pro"/>
              </a:rPr>
              <a:t>metadata</a:t>
            </a:r>
            <a:r>
              <a:rPr lang="en-GB" dirty="0">
                <a:latin typeface="Source Sans Pro"/>
                <a:ea typeface="Source Sans Pro"/>
              </a:rPr>
              <a:t> has some </a:t>
            </a:r>
            <a:r>
              <a:rPr lang="en-GB" b="1" dirty="0">
                <a:latin typeface="Source Sans Pro"/>
                <a:ea typeface="Source Sans Pro"/>
              </a:rPr>
              <a:t>relationship to data</a:t>
            </a:r>
            <a:endParaRPr lang="en-US" dirty="0">
              <a:latin typeface="Source Sans Pro"/>
              <a:ea typeface="Source Sans Pro"/>
            </a:endParaRPr>
          </a:p>
          <a:p>
            <a:pPr marL="989965" lvl="1" indent="-380365">
              <a:buClr>
                <a:srgbClr val="389996"/>
              </a:buClr>
              <a:buFont typeface="Arial,Sans-Serif"/>
              <a:buChar char="•"/>
            </a:pPr>
            <a:r>
              <a:rPr lang="en-GB" sz="2800" dirty="0">
                <a:latin typeface="Source Sans Pro"/>
                <a:ea typeface="Source Sans Pro"/>
              </a:rPr>
              <a:t>Provides </a:t>
            </a:r>
            <a:r>
              <a:rPr lang="en-US" sz="2800" dirty="0">
                <a:latin typeface="Source Sans Pro"/>
                <a:ea typeface="Source Sans Pro"/>
              </a:rPr>
              <a:t>a framework to describe and understand data, so that it can be used in an intelligent and meaningful way</a:t>
            </a:r>
          </a:p>
          <a:p>
            <a:endParaRPr lang="en-US" dirty="0"/>
          </a:p>
        </p:txBody>
      </p:sp>
    </p:spTree>
    <p:extLst>
      <p:ext uri="{BB962C8B-B14F-4D97-AF65-F5344CB8AC3E}">
        <p14:creationId xmlns:p14="http://schemas.microsoft.com/office/powerpoint/2010/main" val="187721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A43BC-1B61-4F86-ADFE-DF9CFBF1408E}"/>
              </a:ext>
            </a:extLst>
          </p:cNvPr>
          <p:cNvSpPr>
            <a:spLocks noGrp="1"/>
          </p:cNvSpPr>
          <p:nvPr>
            <p:ph type="title"/>
          </p:nvPr>
        </p:nvSpPr>
        <p:spPr/>
        <p:txBody>
          <a:bodyPr/>
          <a:lstStyle/>
          <a:p>
            <a:r>
              <a:rPr lang="en-GB"/>
              <a:t>What is metadata? (2)</a:t>
            </a:r>
          </a:p>
        </p:txBody>
      </p:sp>
      <p:sp>
        <p:nvSpPr>
          <p:cNvPr id="5" name="Content Placeholder 4">
            <a:extLst>
              <a:ext uri="{FF2B5EF4-FFF2-40B4-BE49-F238E27FC236}">
                <a16:creationId xmlns:a16="http://schemas.microsoft.com/office/drawing/2014/main" id="{87A74FDC-BF4A-45CD-84D3-A911884AD275}"/>
              </a:ext>
            </a:extLst>
          </p:cNvPr>
          <p:cNvSpPr>
            <a:spLocks noGrp="1"/>
          </p:cNvSpPr>
          <p:nvPr>
            <p:ph type="body" sz="quarter" idx="11"/>
          </p:nvPr>
        </p:nvSpPr>
        <p:spPr/>
        <p:txBody>
          <a:bodyPr vert="horz" lIns="0" tIns="0" rIns="0" bIns="0" rtlCol="0" anchor="t">
            <a:noAutofit/>
          </a:bodyPr>
          <a:lstStyle/>
          <a:p>
            <a:pPr marL="457200" indent="-457200">
              <a:buFont typeface="Arial" panose="020B0604020202020204" pitchFamily="34" charset="0"/>
              <a:buChar char="•"/>
            </a:pPr>
            <a:r>
              <a:rPr lang="en-GB" dirty="0">
                <a:latin typeface="Source Sans Pro"/>
                <a:ea typeface="Source Sans Pro"/>
                <a:cs typeface="Times New Roman"/>
              </a:rPr>
              <a:t>Is machine-readable, unlike textual metadata like a PDF or journal article or a codebook</a:t>
            </a:r>
            <a:endParaRPr lang="en-US" dirty="0">
              <a:latin typeface="Source Sans Pro"/>
              <a:ea typeface="Source Sans Pro"/>
            </a:endParaRPr>
          </a:p>
          <a:p>
            <a:pPr marL="989965" lvl="1" indent="-380365">
              <a:buFont typeface="Arial" panose="020B0604020202020204" pitchFamily="34" charset="0"/>
              <a:buChar char="•"/>
            </a:pPr>
            <a:r>
              <a:rPr lang="en-GB" dirty="0">
                <a:latin typeface="Source Sans Pro"/>
                <a:ea typeface="Source Sans Pro"/>
              </a:rPr>
              <a:t>It standardises the content and structure to make it easier for computers to extract information from the metadata</a:t>
            </a:r>
          </a:p>
          <a:p>
            <a:pPr marL="989965" lvl="1" indent="-380365">
              <a:buFont typeface="Arial" panose="020B0604020202020204" pitchFamily="34" charset="0"/>
              <a:buChar char="•"/>
            </a:pPr>
            <a:r>
              <a:rPr lang="en-US" dirty="0">
                <a:latin typeface="Source Sans Pro"/>
                <a:ea typeface="Source Sans Pro"/>
              </a:rPr>
              <a:t>It must be structured according to a specific set of rules</a:t>
            </a:r>
            <a:endParaRPr lang="en-GB" dirty="0">
              <a:latin typeface="Source Sans Pro"/>
              <a:ea typeface="Source Sans Pro"/>
            </a:endParaRPr>
          </a:p>
          <a:p>
            <a:pPr marL="457200" indent="-457200">
              <a:buFont typeface="Arial" panose="020B0604020202020204" pitchFamily="34" charset="0"/>
              <a:buChar char="•"/>
            </a:pPr>
            <a:r>
              <a:rPr lang="en-GB" b="0" i="0" dirty="0">
                <a:effectLst/>
                <a:latin typeface="Source Sans Pro"/>
                <a:ea typeface="Source Sans Pro"/>
              </a:rPr>
              <a:t>Tells a computer </a:t>
            </a:r>
            <a:r>
              <a:rPr lang="en-GB" b="1" i="0" dirty="0">
                <a:effectLst/>
                <a:latin typeface="Source Sans Pro"/>
                <a:ea typeface="Source Sans Pro"/>
              </a:rPr>
              <a:t>what something is</a:t>
            </a:r>
            <a:r>
              <a:rPr lang="en-GB" b="0" i="0" dirty="0">
                <a:effectLst/>
                <a:latin typeface="Source Sans Pro"/>
                <a:ea typeface="Source Sans Pro"/>
              </a:rPr>
              <a:t>, how it </a:t>
            </a:r>
            <a:r>
              <a:rPr lang="en-GB" b="1" i="0" dirty="0">
                <a:effectLst/>
                <a:latin typeface="Source Sans Pro"/>
                <a:ea typeface="Source Sans Pro"/>
              </a:rPr>
              <a:t>relates to other things </a:t>
            </a:r>
            <a:r>
              <a:rPr lang="en-GB" i="0" dirty="0">
                <a:effectLst/>
                <a:latin typeface="Source Sans Pro"/>
                <a:ea typeface="Source Sans Pro"/>
              </a:rPr>
              <a:t>(“objects”), </a:t>
            </a:r>
            <a:r>
              <a:rPr lang="en-GB" b="0" i="0" dirty="0">
                <a:effectLst/>
                <a:latin typeface="Source Sans Pro"/>
                <a:ea typeface="Source Sans Pro"/>
              </a:rPr>
              <a:t>and </a:t>
            </a:r>
            <a:r>
              <a:rPr lang="en-GB" b="1" i="0" dirty="0">
                <a:effectLst/>
                <a:latin typeface="Source Sans Pro"/>
                <a:ea typeface="Source Sans Pro"/>
              </a:rPr>
              <a:t>what to do with </a:t>
            </a:r>
            <a:r>
              <a:rPr lang="en-GB" b="1" dirty="0">
                <a:latin typeface="Source Sans Pro"/>
                <a:ea typeface="Source Sans Pro"/>
              </a:rPr>
              <a:t>it</a:t>
            </a:r>
            <a:endParaRPr lang="en-GB" dirty="0">
              <a:latin typeface="Source Sans Pro"/>
              <a:ea typeface="Source Sans Pro"/>
            </a:endParaRPr>
          </a:p>
          <a:p>
            <a:pPr marL="989965" lvl="1" indent="-380365">
              <a:buFont typeface="Arial" panose="020B0604020202020204" pitchFamily="34" charset="0"/>
              <a:buChar char="•"/>
            </a:pPr>
            <a:r>
              <a:rPr lang="en-GB" dirty="0">
                <a:latin typeface="Source Sans Pro"/>
                <a:ea typeface="Source Sans Pro"/>
              </a:rPr>
              <a:t>Can be provided to researchers to help them discover, understand and access data</a:t>
            </a:r>
          </a:p>
        </p:txBody>
      </p:sp>
    </p:spTree>
    <p:extLst>
      <p:ext uri="{BB962C8B-B14F-4D97-AF65-F5344CB8AC3E}">
        <p14:creationId xmlns:p14="http://schemas.microsoft.com/office/powerpoint/2010/main" val="377570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F8078-2084-450C-8186-8348662B502F}"/>
              </a:ext>
            </a:extLst>
          </p:cNvPr>
          <p:cNvSpPr>
            <a:spLocks noGrp="1"/>
          </p:cNvSpPr>
          <p:nvPr>
            <p:ph type="title"/>
          </p:nvPr>
        </p:nvSpPr>
        <p:spPr/>
        <p:txBody>
          <a:bodyPr/>
          <a:lstStyle/>
          <a:p>
            <a:r>
              <a:rPr lang="en-GB"/>
              <a:t>Metadata in everyday life</a:t>
            </a:r>
          </a:p>
        </p:txBody>
      </p:sp>
      <p:sp>
        <p:nvSpPr>
          <p:cNvPr id="3" name="Text Placeholder 2">
            <a:extLst>
              <a:ext uri="{FF2B5EF4-FFF2-40B4-BE49-F238E27FC236}">
                <a16:creationId xmlns:a16="http://schemas.microsoft.com/office/drawing/2014/main" id="{B9B0CA4E-DD44-E603-FCCC-879502BBDD16}"/>
              </a:ext>
            </a:extLst>
          </p:cNvPr>
          <p:cNvSpPr>
            <a:spLocks noGrp="1"/>
          </p:cNvSpPr>
          <p:nvPr>
            <p:ph type="body" sz="quarter" idx="11"/>
          </p:nvPr>
        </p:nvSpPr>
        <p:spPr/>
        <p:txBody>
          <a:bodyPr/>
          <a:lstStyle/>
          <a:p>
            <a:pPr marL="457200" indent="-457200">
              <a:buFont typeface="Arial" panose="020B0604020202020204" pitchFamily="34" charset="0"/>
              <a:buChar char="•"/>
            </a:pPr>
            <a:r>
              <a:rPr lang="en-GB" sz="2800"/>
              <a:t>Metadata is not exclusive to the research/data context</a:t>
            </a:r>
          </a:p>
        </p:txBody>
      </p:sp>
      <p:pic>
        <p:nvPicPr>
          <p:cNvPr id="1042" name="Picture 18" descr="Netflix description of TV show 'How I Met Your Mother', with an overview of the show and links to episodes and 'more like this.'">
            <a:extLst>
              <a:ext uri="{FF2B5EF4-FFF2-40B4-BE49-F238E27FC236}">
                <a16:creationId xmlns:a16="http://schemas.microsoft.com/office/drawing/2014/main" id="{AF31C1B3-80D4-4EED-7295-87EF7F6CE1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546" y="1989179"/>
            <a:ext cx="4210038" cy="2149970"/>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0" descr="The Card Catalog Is Officially Dead | Smart News| Smithsonian Magazine">
            <a:extLst>
              <a:ext uri="{FF2B5EF4-FFF2-40B4-BE49-F238E27FC236}">
                <a16:creationId xmlns:a16="http://schemas.microsoft.com/office/drawing/2014/main" id="{87168F17-F756-258B-1787-86619DB0AA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pic>
        <p:nvPicPr>
          <p:cNvPr id="5" name="Picture 4" descr="Travel comparison site showing a hotel in London Victoria, detailing star rating, links to reviews, images inside the hotel, map of area">
            <a:extLst>
              <a:ext uri="{FF2B5EF4-FFF2-40B4-BE49-F238E27FC236}">
                <a16:creationId xmlns:a16="http://schemas.microsoft.com/office/drawing/2014/main" id="{C4C44481-36D9-5188-2DB1-A9A6B5AD554F}"/>
              </a:ext>
            </a:extLst>
          </p:cNvPr>
          <p:cNvPicPr>
            <a:picLocks noChangeAspect="1"/>
          </p:cNvPicPr>
          <p:nvPr/>
        </p:nvPicPr>
        <p:blipFill>
          <a:blip r:embed="rId4"/>
          <a:stretch>
            <a:fillRect/>
          </a:stretch>
        </p:blipFill>
        <p:spPr>
          <a:xfrm>
            <a:off x="720585" y="4314758"/>
            <a:ext cx="2856526" cy="2234092"/>
          </a:xfrm>
          <a:prstGeom prst="rect">
            <a:avLst/>
          </a:prstGeom>
        </p:spPr>
      </p:pic>
      <p:pic>
        <p:nvPicPr>
          <p:cNvPr id="9" name="Picture 8" descr="Image of a travel comparison website of a London Hotel with more information on the hotel, showing address and larger images and a snapshot of the latest customer review.">
            <a:extLst>
              <a:ext uri="{FF2B5EF4-FFF2-40B4-BE49-F238E27FC236}">
                <a16:creationId xmlns:a16="http://schemas.microsoft.com/office/drawing/2014/main" id="{4955FC25-FC3A-D7F8-1A7F-15636E265004}"/>
              </a:ext>
            </a:extLst>
          </p:cNvPr>
          <p:cNvPicPr>
            <a:picLocks noChangeAspect="1"/>
          </p:cNvPicPr>
          <p:nvPr/>
        </p:nvPicPr>
        <p:blipFill>
          <a:blip r:embed="rId5"/>
          <a:stretch>
            <a:fillRect/>
          </a:stretch>
        </p:blipFill>
        <p:spPr>
          <a:xfrm>
            <a:off x="3719304" y="4322671"/>
            <a:ext cx="3288760" cy="2232709"/>
          </a:xfrm>
          <a:prstGeom prst="rect">
            <a:avLst/>
          </a:prstGeom>
        </p:spPr>
      </p:pic>
      <p:pic>
        <p:nvPicPr>
          <p:cNvPr id="7" name="Picture 6" descr="British Library Catalogue webpage showing search bar with search icon and microphone icon">
            <a:extLst>
              <a:ext uri="{FF2B5EF4-FFF2-40B4-BE49-F238E27FC236}">
                <a16:creationId xmlns:a16="http://schemas.microsoft.com/office/drawing/2014/main" id="{16BA90F0-73A2-B609-494D-9E48E61ED398}"/>
              </a:ext>
            </a:extLst>
          </p:cNvPr>
          <p:cNvPicPr>
            <a:picLocks noChangeAspect="1"/>
          </p:cNvPicPr>
          <p:nvPr/>
        </p:nvPicPr>
        <p:blipFill>
          <a:blip r:embed="rId6"/>
          <a:stretch>
            <a:fillRect/>
          </a:stretch>
        </p:blipFill>
        <p:spPr>
          <a:xfrm>
            <a:off x="5185517" y="2083187"/>
            <a:ext cx="4979885" cy="1965434"/>
          </a:xfrm>
          <a:prstGeom prst="rect">
            <a:avLst/>
          </a:prstGeom>
        </p:spPr>
      </p:pic>
    </p:spTree>
    <p:extLst>
      <p:ext uri="{BB962C8B-B14F-4D97-AF65-F5344CB8AC3E}">
        <p14:creationId xmlns:p14="http://schemas.microsoft.com/office/powerpoint/2010/main" val="1887120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a:t>Example of a dataset</a:t>
            </a:r>
          </a:p>
        </p:txBody>
      </p:sp>
      <p:graphicFrame>
        <p:nvGraphicFramePr>
          <p:cNvPr id="14" name="Content Placeholder 13"/>
          <p:cNvGraphicFramePr>
            <a:graphicFrameLocks noGrp="1"/>
          </p:cNvGraphicFramePr>
          <p:nvPr>
            <p:ph idx="4294967295"/>
            <p:extLst>
              <p:ext uri="{D42A27DB-BD31-4B8C-83A1-F6EECF244321}">
                <p14:modId xmlns:p14="http://schemas.microsoft.com/office/powerpoint/2010/main" val="1759029589"/>
              </p:ext>
            </p:extLst>
          </p:nvPr>
        </p:nvGraphicFramePr>
        <p:xfrm>
          <a:off x="575734" y="1943100"/>
          <a:ext cx="11039471" cy="3477303"/>
        </p:xfrm>
        <a:graphic>
          <a:graphicData uri="http://schemas.openxmlformats.org/drawingml/2006/table">
            <a:tbl>
              <a:tblPr firstRow="1" bandRow="1">
                <a:tableStyleId>{F5AB1C69-6EDB-4FF4-983F-18BD219EF322}</a:tableStyleId>
              </a:tblPr>
              <a:tblGrid>
                <a:gridCol w="1768411">
                  <a:extLst>
                    <a:ext uri="{9D8B030D-6E8A-4147-A177-3AD203B41FA5}">
                      <a16:colId xmlns:a16="http://schemas.microsoft.com/office/drawing/2014/main" val="4005303360"/>
                    </a:ext>
                  </a:extLst>
                </a:gridCol>
                <a:gridCol w="1653967">
                  <a:extLst>
                    <a:ext uri="{9D8B030D-6E8A-4147-A177-3AD203B41FA5}">
                      <a16:colId xmlns:a16="http://schemas.microsoft.com/office/drawing/2014/main" val="2136618010"/>
                    </a:ext>
                  </a:extLst>
                </a:gridCol>
                <a:gridCol w="1932856">
                  <a:extLst>
                    <a:ext uri="{9D8B030D-6E8A-4147-A177-3AD203B41FA5}">
                      <a16:colId xmlns:a16="http://schemas.microsoft.com/office/drawing/2014/main" val="428959159"/>
                    </a:ext>
                  </a:extLst>
                </a:gridCol>
                <a:gridCol w="1808377">
                  <a:extLst>
                    <a:ext uri="{9D8B030D-6E8A-4147-A177-3AD203B41FA5}">
                      <a16:colId xmlns:a16="http://schemas.microsoft.com/office/drawing/2014/main" val="2901588670"/>
                    </a:ext>
                  </a:extLst>
                </a:gridCol>
                <a:gridCol w="2040672">
                  <a:extLst>
                    <a:ext uri="{9D8B030D-6E8A-4147-A177-3AD203B41FA5}">
                      <a16:colId xmlns:a16="http://schemas.microsoft.com/office/drawing/2014/main" val="1292387224"/>
                    </a:ext>
                  </a:extLst>
                </a:gridCol>
                <a:gridCol w="1835188">
                  <a:extLst>
                    <a:ext uri="{9D8B030D-6E8A-4147-A177-3AD203B41FA5}">
                      <a16:colId xmlns:a16="http://schemas.microsoft.com/office/drawing/2014/main" val="48270771"/>
                    </a:ext>
                  </a:extLst>
                </a:gridCol>
              </a:tblGrid>
              <a:tr h="322682">
                <a:tc>
                  <a:txBody>
                    <a:bodyPr/>
                    <a:lstStyle/>
                    <a:p>
                      <a:pPr algn="ctr" fontAlgn="b"/>
                      <a:r>
                        <a:rPr lang="en-GB" sz="2400" b="1" u="none" strike="noStrike" kern="1200">
                          <a:solidFill>
                            <a:schemeClr val="lt1"/>
                          </a:solidFill>
                          <a:effectLst/>
                        </a:rPr>
                        <a:t>Person</a:t>
                      </a:r>
                      <a:endParaRPr lang="en-GB" sz="2400" b="1" u="none" strike="noStrike" kern="1200">
                        <a:solidFill>
                          <a:schemeClr val="lt1"/>
                        </a:solidFill>
                        <a:effectLst/>
                        <a:latin typeface="+mn-lt"/>
                        <a:ea typeface="+mn-ea"/>
                        <a:cs typeface="+mn-cs"/>
                      </a:endParaRPr>
                    </a:p>
                  </a:txBody>
                  <a:tcPr marL="9525" marR="9525" marT="9525" marB="0" anchor="b"/>
                </a:tc>
                <a:tc>
                  <a:txBody>
                    <a:bodyPr/>
                    <a:lstStyle/>
                    <a:p>
                      <a:pPr algn="ctr" fontAlgn="b"/>
                      <a:r>
                        <a:rPr lang="en-GB" sz="2400" u="none" strike="noStrike" kern="1200">
                          <a:effectLst/>
                        </a:rPr>
                        <a:t>Sam1</a:t>
                      </a:r>
                      <a:endParaRPr lang="en-GB" sz="2400" b="1" u="none" strike="noStrike" kern="1200">
                        <a:solidFill>
                          <a:schemeClr val="lt1"/>
                        </a:solidFill>
                        <a:effectLst/>
                        <a:latin typeface="+mn-lt"/>
                        <a:ea typeface="+mn-ea"/>
                        <a:cs typeface="+mn-cs"/>
                      </a:endParaRPr>
                    </a:p>
                  </a:txBody>
                  <a:tcPr marL="9525" marR="9525" marT="9525" marB="0" anchor="b"/>
                </a:tc>
                <a:tc>
                  <a:txBody>
                    <a:bodyPr/>
                    <a:lstStyle/>
                    <a:p>
                      <a:pPr algn="ctr" fontAlgn="b"/>
                      <a:r>
                        <a:rPr lang="en-GB" sz="2400" u="none" strike="noStrike">
                          <a:effectLst/>
                        </a:rPr>
                        <a:t>Sam2</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Sam3</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Sam4</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Sam5</a:t>
                      </a:r>
                      <a:endParaRPr lang="en-GB"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64764158"/>
                  </a:ext>
                </a:extLst>
              </a:tr>
              <a:tr h="517003">
                <a:tc>
                  <a:txBody>
                    <a:bodyPr/>
                    <a:lstStyle/>
                    <a:p>
                      <a:pPr algn="ctr" fontAlgn="b"/>
                      <a:r>
                        <a:rPr lang="en-GB" sz="2400" u="none" strike="noStrike">
                          <a:effectLst/>
                        </a:rPr>
                        <a:t>1</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6</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170</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165</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140</a:t>
                      </a:r>
                      <a:endParaRPr lang="en-GB"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0463555"/>
                  </a:ext>
                </a:extLst>
              </a:tr>
              <a:tr h="517003">
                <a:tc>
                  <a:txBody>
                    <a:bodyPr/>
                    <a:lstStyle/>
                    <a:p>
                      <a:pPr algn="ctr" fontAlgn="b"/>
                      <a:r>
                        <a:rPr lang="en-GB" sz="2400" u="none" strike="noStrike">
                          <a:effectLst/>
                        </a:rPr>
                        <a:t>2</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7</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200</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250</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180</a:t>
                      </a:r>
                      <a:endParaRPr lang="en-GB"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14229748"/>
                  </a:ext>
                </a:extLst>
              </a:tr>
              <a:tr h="517003">
                <a:tc>
                  <a:txBody>
                    <a:bodyPr/>
                    <a:lstStyle/>
                    <a:p>
                      <a:pPr algn="ctr" fontAlgn="b"/>
                      <a:r>
                        <a:rPr lang="en-GB" sz="2400" u="none" strike="noStrike">
                          <a:effectLst/>
                        </a:rPr>
                        <a:t>3</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18</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250</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270</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370</a:t>
                      </a:r>
                      <a:endParaRPr lang="en-GB"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22098418"/>
                  </a:ext>
                </a:extLst>
              </a:tr>
              <a:tr h="517003">
                <a:tc>
                  <a:txBody>
                    <a:bodyPr/>
                    <a:lstStyle/>
                    <a:p>
                      <a:pPr algn="ctr" fontAlgn="b"/>
                      <a:r>
                        <a:rPr lang="en-GB" sz="2400" u="none" strike="noStrike">
                          <a:effectLst/>
                        </a:rPr>
                        <a:t>4</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5</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125</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190</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100</a:t>
                      </a:r>
                      <a:endParaRPr lang="en-GB"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81080951"/>
                  </a:ext>
                </a:extLst>
              </a:tr>
              <a:tr h="517003">
                <a:tc>
                  <a:txBody>
                    <a:bodyPr/>
                    <a:lstStyle/>
                    <a:p>
                      <a:pPr algn="ctr" fontAlgn="b"/>
                      <a:r>
                        <a:rPr lang="en-GB" sz="2400" u="none" strike="noStrike">
                          <a:effectLst/>
                        </a:rPr>
                        <a:t>5</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6</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115</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140</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275</a:t>
                      </a:r>
                      <a:endParaRPr lang="en-GB"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26133865"/>
                  </a:ext>
                </a:extLst>
              </a:tr>
              <a:tr h="517003">
                <a:tc>
                  <a:txBody>
                    <a:bodyPr/>
                    <a:lstStyle/>
                    <a:p>
                      <a:pPr algn="ctr" fontAlgn="b"/>
                      <a:r>
                        <a:rPr lang="en-GB" sz="2400" u="none" strike="noStrike">
                          <a:effectLst/>
                        </a:rPr>
                        <a:t>6</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5</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180</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170</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190</a:t>
                      </a:r>
                      <a:endParaRPr lang="en-GB"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2400" u="none" strike="noStrike">
                          <a:effectLst/>
                        </a:rPr>
                        <a:t>300</a:t>
                      </a:r>
                      <a:endParaRPr lang="en-GB"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4728219"/>
                  </a:ext>
                </a:extLst>
              </a:tr>
            </a:tbl>
          </a:graphicData>
        </a:graphic>
      </p:graphicFrame>
    </p:spTree>
    <p:extLst>
      <p:ext uri="{BB962C8B-B14F-4D97-AF65-F5344CB8AC3E}">
        <p14:creationId xmlns:p14="http://schemas.microsoft.com/office/powerpoint/2010/main" val="4261584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5734" y="596901"/>
            <a:ext cx="11616266" cy="408939"/>
          </a:xfrm>
        </p:spPr>
        <p:txBody>
          <a:bodyPr>
            <a:noAutofit/>
          </a:bodyPr>
          <a:lstStyle/>
          <a:p>
            <a:r>
              <a:rPr lang="en-GB"/>
              <a:t>Common</a:t>
            </a:r>
            <a:r>
              <a:rPr lang="en-GB" sz="4400"/>
              <a:t> issues in (meta)data management</a:t>
            </a:r>
          </a:p>
        </p:txBody>
      </p:sp>
      <p:sp>
        <p:nvSpPr>
          <p:cNvPr id="9" name="Footer Placeholder 8">
            <a:extLst>
              <a:ext uri="{FF2B5EF4-FFF2-40B4-BE49-F238E27FC236}">
                <a16:creationId xmlns:a16="http://schemas.microsoft.com/office/drawing/2014/main" id="{A846393B-0D09-FDC5-FACB-5454F79C2E81}"/>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Source Sans Pro"/>
                <a:ea typeface="Source Sans Pro"/>
                <a:cs typeface="+mn-cs"/>
              </a:rPr>
              <a:t>[5]</a:t>
            </a:r>
            <a:endParaRPr kumimoji="0" lang="en-GB" sz="16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endParaRPr>
          </a:p>
        </p:txBody>
      </p:sp>
      <p:pic>
        <p:nvPicPr>
          <p:cNvPr id="7" name="Picture 6" descr="A teddy bear asking a panda - Do you have the data?"/>
          <p:cNvPicPr>
            <a:picLocks noChangeAspect="1"/>
          </p:cNvPicPr>
          <p:nvPr/>
        </p:nvPicPr>
        <p:blipFill>
          <a:blip r:embed="rId3"/>
          <a:stretch>
            <a:fillRect/>
          </a:stretch>
        </p:blipFill>
        <p:spPr>
          <a:xfrm>
            <a:off x="624804" y="1798903"/>
            <a:ext cx="5484743" cy="3105167"/>
          </a:xfrm>
          <a:prstGeom prst="rect">
            <a:avLst/>
          </a:prstGeom>
        </p:spPr>
      </p:pic>
      <p:pic>
        <p:nvPicPr>
          <p:cNvPr id="8" name="Picture 7" descr="Then the bear asks: &quot;I see... and what is the content of the field called &quot;Sam1'? Ah yes...&quot;"/>
          <p:cNvPicPr>
            <a:picLocks noChangeAspect="1"/>
          </p:cNvPicPr>
          <p:nvPr/>
        </p:nvPicPr>
        <p:blipFill>
          <a:blip r:embed="rId4"/>
          <a:stretch>
            <a:fillRect/>
          </a:stretch>
        </p:blipFill>
        <p:spPr>
          <a:xfrm>
            <a:off x="6109547" y="1798903"/>
            <a:ext cx="5506720" cy="3105167"/>
          </a:xfrm>
          <a:prstGeom prst="rect">
            <a:avLst/>
          </a:prstGeom>
          <a:ln>
            <a:noFill/>
          </a:ln>
        </p:spPr>
      </p:pic>
    </p:spTree>
    <p:extLst>
      <p:ext uri="{BB962C8B-B14F-4D97-AF65-F5344CB8AC3E}">
        <p14:creationId xmlns:p14="http://schemas.microsoft.com/office/powerpoint/2010/main" val="1310910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B49FD99-31FB-88AC-ADC6-B3E21AF5AAB0}"/>
              </a:ext>
            </a:extLst>
          </p:cNvPr>
          <p:cNvSpPr>
            <a:spLocks noGrp="1"/>
          </p:cNvSpPr>
          <p:nvPr>
            <p:ph type="title"/>
          </p:nvPr>
        </p:nvSpPr>
        <p:spPr/>
        <p:txBody>
          <a:bodyPr/>
          <a:lstStyle/>
          <a:p>
            <a:r>
              <a:rPr lang="en-GB"/>
              <a:t>Sam1 video reflection</a:t>
            </a:r>
          </a:p>
        </p:txBody>
      </p:sp>
      <p:sp>
        <p:nvSpPr>
          <p:cNvPr id="7" name="Content Placeholder 6">
            <a:extLst>
              <a:ext uri="{FF2B5EF4-FFF2-40B4-BE49-F238E27FC236}">
                <a16:creationId xmlns:a16="http://schemas.microsoft.com/office/drawing/2014/main" id="{47EF4DCC-EC0F-A60F-D945-3540CA231626}"/>
              </a:ext>
            </a:extLst>
          </p:cNvPr>
          <p:cNvSpPr>
            <a:spLocks noGrp="1"/>
          </p:cNvSpPr>
          <p:nvPr>
            <p:ph type="body" sz="quarter" idx="11"/>
          </p:nvPr>
        </p:nvSpPr>
        <p:spPr/>
        <p:txBody>
          <a:bodyPr/>
          <a:lstStyle/>
          <a:p>
            <a:pPr marL="457200" indent="-457200">
              <a:buFont typeface="Arial" panose="020B0604020202020204" pitchFamily="34" charset="0"/>
              <a:buChar char="•"/>
            </a:pPr>
            <a:r>
              <a:rPr lang="en-GB"/>
              <a:t>What are some of the key (meta)data management issues that the Sam1 video demonstrates?</a:t>
            </a:r>
          </a:p>
        </p:txBody>
      </p:sp>
    </p:spTree>
    <p:extLst>
      <p:ext uri="{BB962C8B-B14F-4D97-AF65-F5344CB8AC3E}">
        <p14:creationId xmlns:p14="http://schemas.microsoft.com/office/powerpoint/2010/main" val="1960094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6546C66-87E9-C881-D911-CE6CF62EA51F}"/>
              </a:ext>
            </a:extLst>
          </p:cNvPr>
          <p:cNvSpPr>
            <a:spLocks noGrp="1"/>
          </p:cNvSpPr>
          <p:nvPr>
            <p:ph type="title"/>
          </p:nvPr>
        </p:nvSpPr>
        <p:spPr/>
        <p:txBody>
          <a:bodyPr/>
          <a:lstStyle/>
          <a:p>
            <a:r>
              <a:rPr lang="en-GB"/>
              <a:t>Key (meta)data management issues from Sam1 video</a:t>
            </a:r>
          </a:p>
        </p:txBody>
      </p:sp>
      <p:sp>
        <p:nvSpPr>
          <p:cNvPr id="7" name="Content Placeholder 6">
            <a:extLst>
              <a:ext uri="{FF2B5EF4-FFF2-40B4-BE49-F238E27FC236}">
                <a16:creationId xmlns:a16="http://schemas.microsoft.com/office/drawing/2014/main" id="{1818EF82-059E-F8C5-64DA-1D13B02C75CE}"/>
              </a:ext>
            </a:extLst>
          </p:cNvPr>
          <p:cNvSpPr>
            <a:spLocks noGrp="1"/>
          </p:cNvSpPr>
          <p:nvPr>
            <p:ph type="body" sz="quarter" idx="11"/>
          </p:nvPr>
        </p:nvSpPr>
        <p:spPr>
          <a:xfrm>
            <a:off x="575734" y="1764770"/>
            <a:ext cx="11040533" cy="4224867"/>
          </a:xfrm>
        </p:spPr>
        <p:txBody>
          <a:bodyPr/>
          <a:lstStyle/>
          <a:p>
            <a:pPr marL="457200" indent="-457200">
              <a:buFont typeface="Arial" panose="020B0604020202020204" pitchFamily="34" charset="0"/>
              <a:buChar char="•"/>
            </a:pPr>
            <a:r>
              <a:rPr lang="en-GB" dirty="0"/>
              <a:t>Secure data s</a:t>
            </a:r>
            <a:r>
              <a:rPr lang="en-GB" dirty="0">
                <a:effectLst/>
              </a:rPr>
              <a:t>torage</a:t>
            </a:r>
          </a:p>
          <a:p>
            <a:pPr marL="457200" indent="-457200">
              <a:buFont typeface="Arial" panose="020B0604020202020204" pitchFamily="34" charset="0"/>
              <a:buChar char="•"/>
            </a:pPr>
            <a:r>
              <a:rPr lang="en-GB" dirty="0"/>
              <a:t>Data not archived</a:t>
            </a:r>
          </a:p>
          <a:p>
            <a:pPr marL="457200" indent="-457200">
              <a:buFont typeface="Arial" panose="020B0604020202020204" pitchFamily="34" charset="0"/>
              <a:buChar char="•"/>
            </a:pPr>
            <a:r>
              <a:rPr lang="en-GB" dirty="0">
                <a:effectLst/>
              </a:rPr>
              <a:t>File formats and software</a:t>
            </a:r>
          </a:p>
          <a:p>
            <a:pPr marL="457200" indent="-457200">
              <a:buFont typeface="Arial" panose="020B0604020202020204" pitchFamily="34" charset="0"/>
              <a:buChar char="•"/>
            </a:pPr>
            <a:r>
              <a:rPr lang="en-GB" dirty="0"/>
              <a:t>V</a:t>
            </a:r>
            <a:r>
              <a:rPr lang="en-GB" dirty="0">
                <a:effectLst/>
              </a:rPr>
              <a:t>ariable-level information</a:t>
            </a:r>
          </a:p>
          <a:p>
            <a:pPr marL="457200" indent="-457200">
              <a:buFont typeface="Arial" panose="020B0604020202020204" pitchFamily="34" charset="0"/>
              <a:buChar char="•"/>
            </a:pPr>
            <a:r>
              <a:rPr lang="en-GB" dirty="0"/>
              <a:t>No researcher identifier</a:t>
            </a:r>
            <a:endParaRPr lang="en-GB" dirty="0">
              <a:effectLst/>
            </a:endParaRPr>
          </a:p>
          <a:p>
            <a:pPr marL="457200" indent="-457200">
              <a:buFont typeface="Arial" panose="020B0604020202020204" pitchFamily="34" charset="0"/>
              <a:buChar char="•"/>
            </a:pPr>
            <a:r>
              <a:rPr lang="en-GB" dirty="0"/>
              <a:t>S</a:t>
            </a:r>
            <a:r>
              <a:rPr lang="en-GB" dirty="0">
                <a:effectLst/>
              </a:rPr>
              <a:t>ubmitting to an archive</a:t>
            </a:r>
          </a:p>
          <a:p>
            <a:pPr marL="457200" indent="-457200">
              <a:buFont typeface="Arial" panose="020B0604020202020204" pitchFamily="34" charset="0"/>
              <a:buChar char="•"/>
            </a:pPr>
            <a:r>
              <a:rPr lang="en-GB" dirty="0"/>
              <a:t>Sharing </a:t>
            </a:r>
            <a:r>
              <a:rPr lang="en-GB" dirty="0">
                <a:effectLst/>
              </a:rPr>
              <a:t>with your future self</a:t>
            </a:r>
            <a:endParaRPr lang="en-GB" dirty="0"/>
          </a:p>
        </p:txBody>
      </p:sp>
    </p:spTree>
    <p:extLst>
      <p:ext uri="{BB962C8B-B14F-4D97-AF65-F5344CB8AC3E}">
        <p14:creationId xmlns:p14="http://schemas.microsoft.com/office/powerpoint/2010/main" val="2234118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5E460033-2A36-EB87-EB27-F20CA7D1221F}"/>
              </a:ext>
            </a:extLst>
          </p:cNvPr>
          <p:cNvGraphicFramePr>
            <a:graphicFrameLocks/>
          </p:cNvGraphicFramePr>
          <p:nvPr>
            <p:extLst>
              <p:ext uri="{D42A27DB-BD31-4B8C-83A1-F6EECF244321}">
                <p14:modId xmlns:p14="http://schemas.microsoft.com/office/powerpoint/2010/main" val="290646985"/>
              </p:ext>
            </p:extLst>
          </p:nvPr>
        </p:nvGraphicFramePr>
        <p:xfrm>
          <a:off x="575732" y="1493437"/>
          <a:ext cx="11040001" cy="4631600"/>
        </p:xfrm>
        <a:graphic>
          <a:graphicData uri="http://schemas.openxmlformats.org/drawingml/2006/table">
            <a:tbl>
              <a:tblPr/>
              <a:tblGrid>
                <a:gridCol w="1577143">
                  <a:extLst>
                    <a:ext uri="{9D8B030D-6E8A-4147-A177-3AD203B41FA5}">
                      <a16:colId xmlns:a16="http://schemas.microsoft.com/office/drawing/2014/main" val="2519858284"/>
                    </a:ext>
                  </a:extLst>
                </a:gridCol>
                <a:gridCol w="1577143">
                  <a:extLst>
                    <a:ext uri="{9D8B030D-6E8A-4147-A177-3AD203B41FA5}">
                      <a16:colId xmlns:a16="http://schemas.microsoft.com/office/drawing/2014/main" val="1491148282"/>
                    </a:ext>
                  </a:extLst>
                </a:gridCol>
                <a:gridCol w="1577143">
                  <a:extLst>
                    <a:ext uri="{9D8B030D-6E8A-4147-A177-3AD203B41FA5}">
                      <a16:colId xmlns:a16="http://schemas.microsoft.com/office/drawing/2014/main" val="2909994685"/>
                    </a:ext>
                  </a:extLst>
                </a:gridCol>
                <a:gridCol w="1577143">
                  <a:extLst>
                    <a:ext uri="{9D8B030D-6E8A-4147-A177-3AD203B41FA5}">
                      <a16:colId xmlns:a16="http://schemas.microsoft.com/office/drawing/2014/main" val="2660930389"/>
                    </a:ext>
                  </a:extLst>
                </a:gridCol>
                <a:gridCol w="1577143">
                  <a:extLst>
                    <a:ext uri="{9D8B030D-6E8A-4147-A177-3AD203B41FA5}">
                      <a16:colId xmlns:a16="http://schemas.microsoft.com/office/drawing/2014/main" val="2026207444"/>
                    </a:ext>
                  </a:extLst>
                </a:gridCol>
                <a:gridCol w="1577143">
                  <a:extLst>
                    <a:ext uri="{9D8B030D-6E8A-4147-A177-3AD203B41FA5}">
                      <a16:colId xmlns:a16="http://schemas.microsoft.com/office/drawing/2014/main" val="1117452354"/>
                    </a:ext>
                  </a:extLst>
                </a:gridCol>
                <a:gridCol w="1577143">
                  <a:extLst>
                    <a:ext uri="{9D8B030D-6E8A-4147-A177-3AD203B41FA5}">
                      <a16:colId xmlns:a16="http://schemas.microsoft.com/office/drawing/2014/main" val="779093072"/>
                    </a:ext>
                  </a:extLst>
                </a:gridCol>
              </a:tblGrid>
              <a:tr h="394023">
                <a:tc>
                  <a:txBody>
                    <a:bodyPr/>
                    <a:lstStyle/>
                    <a:p>
                      <a:pPr algn="l" fontAlgn="b"/>
                      <a:endParaRPr lang="en-GB" sz="1400" b="0" i="0" u="none" strike="noStrike" dirty="0">
                        <a:solidFill>
                          <a:srgbClr val="000000"/>
                        </a:solidFill>
                        <a:effectLst/>
                        <a:latin typeface="Arial"/>
                        <a:cs typeface="Arial"/>
                      </a:endParaRP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GB" sz="1400" b="0" i="0" u="none" strike="noStrike" dirty="0">
                          <a:solidFill>
                            <a:srgbClr val="000000"/>
                          </a:solidFill>
                          <a:effectLst/>
                          <a:latin typeface="Arial"/>
                          <a:cs typeface="Arial"/>
                        </a:rPr>
                        <a:t>n622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GB" sz="1400" b="0" i="0" u="none" strike="noStrike" dirty="0">
                          <a:solidFill>
                            <a:srgbClr val="000000"/>
                          </a:solidFill>
                          <a:effectLst/>
                          <a:latin typeface="Arial"/>
                          <a:cs typeface="Arial"/>
                        </a:rPr>
                        <a:t>n545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GB" sz="1400" b="0" i="0" u="none" strike="noStrike" dirty="0">
                          <a:solidFill>
                            <a:srgbClr val="000000"/>
                          </a:solidFill>
                          <a:effectLst/>
                          <a:latin typeface="Arial"/>
                          <a:cs typeface="Arial"/>
                        </a:rPr>
                        <a:t>n1171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GB" sz="1400" dirty="0">
                          <a:latin typeface="Arial"/>
                          <a:cs typeface="Arial"/>
                        </a:rPr>
                        <a:t>N2REGION</a:t>
                      </a:r>
                      <a:endParaRPr lang="en-GB" sz="1400" b="0" i="0" u="none" strike="noStrike" dirty="0">
                        <a:solidFill>
                          <a:srgbClr val="000000"/>
                        </a:solidFill>
                        <a:effectLst/>
                        <a:latin typeface="Arial"/>
                        <a:cs typeface="Arial"/>
                      </a:endParaRP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endParaRPr lang="en-GB" sz="1400">
                        <a:latin typeface="Arial" panose="020B0604020202020204" pitchFamily="34" charset="0"/>
                        <a:cs typeface="Arial" panose="020B0604020202020204" pitchFamily="34" charset="0"/>
                      </a:endParaRPr>
                    </a:p>
                    <a:p>
                      <a:r>
                        <a:rPr lang="en-GB" sz="1400" dirty="0">
                          <a:latin typeface="Arial"/>
                          <a:cs typeface="Arial"/>
                        </a:rPr>
                        <a:t>N1112 </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endParaRPr lang="en-GB" sz="1400">
                        <a:latin typeface="Arial" panose="020B0604020202020204" pitchFamily="34" charset="0"/>
                        <a:cs typeface="Arial" panose="020B0604020202020204" pitchFamily="34" charset="0"/>
                      </a:endParaRPr>
                    </a:p>
                    <a:p>
                      <a:r>
                        <a:rPr lang="en-GB" sz="1400" dirty="0">
                          <a:latin typeface="Arial"/>
                          <a:cs typeface="Arial"/>
                        </a:rPr>
                        <a:t>N1261 </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25475565"/>
                  </a:ext>
                </a:extLst>
              </a:tr>
              <a:tr h="200438">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79736577"/>
                  </a:ext>
                </a:extLst>
              </a:tr>
              <a:tr h="200438">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64293497"/>
                  </a:ext>
                </a:extLst>
              </a:tr>
              <a:tr h="200438">
                <a:tc>
                  <a:txBody>
                    <a:bodyPr/>
                    <a:lstStyle/>
                    <a:p>
                      <a:pPr algn="r" fontAlgn="b"/>
                      <a:r>
                        <a:rPr lang="en-GB" sz="1400" b="0" i="0" u="none" strike="noStrike" dirty="0">
                          <a:solidFill>
                            <a:srgbClr val="000000"/>
                          </a:solidFill>
                          <a:effectLst/>
                          <a:latin typeface="Arial"/>
                          <a:cs typeface="Arial"/>
                        </a:rPr>
                        <a:t>3</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39426502"/>
                  </a:ext>
                </a:extLst>
              </a:tr>
              <a:tr h="200438">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10</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16937469"/>
                  </a:ext>
                </a:extLst>
              </a:tr>
              <a:tr h="200438">
                <a:tc>
                  <a:txBody>
                    <a:bodyPr/>
                    <a:lstStyle/>
                    <a:p>
                      <a:pPr algn="r" fontAlgn="b"/>
                      <a:r>
                        <a:rPr lang="en-GB" sz="1400" b="0" i="0" u="none" strike="noStrike" dirty="0">
                          <a:solidFill>
                            <a:srgbClr val="000000"/>
                          </a:solidFill>
                          <a:effectLst/>
                          <a:latin typeface="Arial"/>
                          <a:cs typeface="Arial"/>
                        </a:rPr>
                        <a:t>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35844545"/>
                  </a:ext>
                </a:extLst>
              </a:tr>
              <a:tr h="200438">
                <a:tc>
                  <a:txBody>
                    <a:bodyPr/>
                    <a:lstStyle/>
                    <a:p>
                      <a:pPr algn="r" fontAlgn="b"/>
                      <a:r>
                        <a:rPr lang="en-GB" sz="1400" b="0" i="0" u="none" strike="noStrike" dirty="0">
                          <a:solidFill>
                            <a:srgbClr val="000000"/>
                          </a:solidFill>
                          <a:effectLst/>
                          <a:latin typeface="Arial"/>
                          <a:cs typeface="Arial"/>
                        </a:rPr>
                        <a:t>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2708989"/>
                  </a:ext>
                </a:extLst>
              </a:tr>
              <a:tr h="200438">
                <a:tc>
                  <a:txBody>
                    <a:bodyPr/>
                    <a:lstStyle/>
                    <a:p>
                      <a:pPr algn="r" fontAlgn="b"/>
                      <a:r>
                        <a:rPr lang="en-GB" sz="1400" b="0" i="0" u="none" strike="noStrike" dirty="0">
                          <a:solidFill>
                            <a:srgbClr val="000000"/>
                          </a:solidFill>
                          <a:effectLst/>
                          <a:latin typeface="Arial"/>
                          <a:cs typeface="Arial"/>
                        </a:rPr>
                        <a:t>7</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81430557"/>
                  </a:ext>
                </a:extLst>
              </a:tr>
              <a:tr h="200438">
                <a:tc>
                  <a:txBody>
                    <a:bodyPr/>
                    <a:lstStyle/>
                    <a:p>
                      <a:pPr algn="r" fontAlgn="b"/>
                      <a:r>
                        <a:rPr lang="en-GB" sz="1400" b="0" i="0" u="none" strike="noStrike" dirty="0">
                          <a:solidFill>
                            <a:srgbClr val="000000"/>
                          </a:solidFill>
                          <a:effectLst/>
                          <a:latin typeface="Arial"/>
                          <a:cs typeface="Arial"/>
                        </a:rPr>
                        <a:t>8</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66862438"/>
                  </a:ext>
                </a:extLst>
              </a:tr>
              <a:tr h="200438">
                <a:tc>
                  <a:txBody>
                    <a:bodyPr/>
                    <a:lstStyle/>
                    <a:p>
                      <a:pPr algn="r" fontAlgn="b"/>
                      <a:r>
                        <a:rPr lang="en-GB" sz="1400" b="0" i="0" u="none" strike="noStrike" dirty="0">
                          <a:solidFill>
                            <a:srgbClr val="000000"/>
                          </a:solidFill>
                          <a:effectLst/>
                          <a:latin typeface="Arial"/>
                          <a:cs typeface="Arial"/>
                        </a:rPr>
                        <a:t>9</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43219858"/>
                  </a:ext>
                </a:extLst>
              </a:tr>
              <a:tr h="200438">
                <a:tc>
                  <a:txBody>
                    <a:bodyPr/>
                    <a:lstStyle/>
                    <a:p>
                      <a:pPr algn="r" fontAlgn="b"/>
                      <a:r>
                        <a:rPr lang="en-GB" sz="1400" b="0" i="0" u="none" strike="noStrike" dirty="0">
                          <a:solidFill>
                            <a:srgbClr val="000000"/>
                          </a:solidFill>
                          <a:effectLst/>
                          <a:latin typeface="Arial"/>
                          <a:cs typeface="Arial"/>
                        </a:rPr>
                        <a:t>10</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59191164"/>
                  </a:ext>
                </a:extLst>
              </a:tr>
              <a:tr h="200438">
                <a:tc>
                  <a:txBody>
                    <a:bodyPr/>
                    <a:lstStyle/>
                    <a:p>
                      <a:pPr algn="r" fontAlgn="b"/>
                      <a:r>
                        <a:rPr lang="en-GB" sz="1400" b="0" i="0" u="none" strike="noStrike" dirty="0">
                          <a:solidFill>
                            <a:srgbClr val="000000"/>
                          </a:solidFill>
                          <a:effectLst/>
                          <a:latin typeface="Arial"/>
                          <a:cs typeface="Arial"/>
                        </a:rPr>
                        <a:t>11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3</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77209612"/>
                  </a:ext>
                </a:extLst>
              </a:tr>
              <a:tr h="200438">
                <a:tc>
                  <a:txBody>
                    <a:bodyPr/>
                    <a:lstStyle/>
                    <a:p>
                      <a:pPr algn="r" fontAlgn="b"/>
                      <a:r>
                        <a:rPr lang="en-GB" sz="1400" b="0" i="0" u="none" strike="noStrike" dirty="0">
                          <a:solidFill>
                            <a:srgbClr val="000000"/>
                          </a:solidFill>
                          <a:effectLst/>
                          <a:latin typeface="Arial"/>
                          <a:cs typeface="Arial"/>
                        </a:rPr>
                        <a:t>12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99030580"/>
                  </a:ext>
                </a:extLst>
              </a:tr>
              <a:tr h="200438">
                <a:tc>
                  <a:txBody>
                    <a:bodyPr/>
                    <a:lstStyle/>
                    <a:p>
                      <a:pPr algn="r" fontAlgn="b"/>
                      <a:r>
                        <a:rPr lang="en-GB" sz="1400" b="0" i="0" u="none" strike="noStrike" dirty="0">
                          <a:solidFill>
                            <a:srgbClr val="000000"/>
                          </a:solidFill>
                          <a:effectLst/>
                          <a:latin typeface="Arial"/>
                          <a:cs typeface="Arial"/>
                        </a:rPr>
                        <a:t>13</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3</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35698292"/>
                  </a:ext>
                </a:extLst>
              </a:tr>
              <a:tr h="200438">
                <a:tc>
                  <a:txBody>
                    <a:bodyPr/>
                    <a:lstStyle/>
                    <a:p>
                      <a:pPr algn="r" fontAlgn="b"/>
                      <a:r>
                        <a:rPr lang="en-GB" sz="1400" b="0" i="0" u="none" strike="noStrike" dirty="0">
                          <a:solidFill>
                            <a:srgbClr val="000000"/>
                          </a:solidFill>
                          <a:effectLst/>
                          <a:latin typeface="Arial"/>
                          <a:cs typeface="Arial"/>
                        </a:rPr>
                        <a:t>14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96628995"/>
                  </a:ext>
                </a:extLst>
              </a:tr>
              <a:tr h="200438">
                <a:tc>
                  <a:txBody>
                    <a:bodyPr/>
                    <a:lstStyle/>
                    <a:p>
                      <a:pPr algn="r" fontAlgn="b"/>
                      <a:r>
                        <a:rPr lang="en-GB" sz="1400" b="0" i="0" u="none" strike="noStrike" dirty="0">
                          <a:solidFill>
                            <a:srgbClr val="000000"/>
                          </a:solidFill>
                          <a:effectLst/>
                          <a:latin typeface="Arial"/>
                          <a:cs typeface="Arial"/>
                        </a:rPr>
                        <a:t>15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7</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73860246"/>
                  </a:ext>
                </a:extLst>
              </a:tr>
              <a:tr h="200438">
                <a:tc>
                  <a:txBody>
                    <a:bodyPr/>
                    <a:lstStyle/>
                    <a:p>
                      <a:pPr algn="r" fontAlgn="b"/>
                      <a:r>
                        <a:rPr lang="en-GB" sz="1400" b="0" i="0" u="none" strike="noStrike" dirty="0">
                          <a:solidFill>
                            <a:srgbClr val="000000"/>
                          </a:solidFill>
                          <a:effectLst/>
                          <a:latin typeface="Arial"/>
                          <a:cs typeface="Arial"/>
                        </a:rPr>
                        <a:t>16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7</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76869880"/>
                  </a:ext>
                </a:extLst>
              </a:tr>
              <a:tr h="200438">
                <a:tc>
                  <a:txBody>
                    <a:bodyPr/>
                    <a:lstStyle/>
                    <a:p>
                      <a:pPr algn="r" fontAlgn="b"/>
                      <a:r>
                        <a:rPr lang="en-GB" sz="1400" b="0" i="0" u="none" strike="noStrike" dirty="0">
                          <a:solidFill>
                            <a:srgbClr val="000000"/>
                          </a:solidFill>
                          <a:effectLst/>
                          <a:latin typeface="Arial"/>
                          <a:cs typeface="Arial"/>
                        </a:rPr>
                        <a:t>17</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3</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6884914"/>
                  </a:ext>
                </a:extLst>
              </a:tr>
              <a:tr h="200438">
                <a:tc>
                  <a:txBody>
                    <a:bodyPr/>
                    <a:lstStyle/>
                    <a:p>
                      <a:pPr algn="r" fontAlgn="b"/>
                      <a:r>
                        <a:rPr lang="en-GB" sz="1400" b="0" i="0" u="none" strike="noStrike" dirty="0">
                          <a:solidFill>
                            <a:srgbClr val="000000"/>
                          </a:solidFill>
                          <a:effectLst/>
                          <a:latin typeface="Arial"/>
                          <a:cs typeface="Arial"/>
                        </a:rPr>
                        <a:t>18</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37566355"/>
                  </a:ext>
                </a:extLst>
              </a:tr>
              <a:tr h="200438">
                <a:tc>
                  <a:txBody>
                    <a:bodyPr/>
                    <a:lstStyle/>
                    <a:p>
                      <a:pPr algn="r" fontAlgn="b"/>
                      <a:r>
                        <a:rPr lang="en-GB" sz="1400" b="0" i="0" u="none" strike="noStrike" dirty="0">
                          <a:solidFill>
                            <a:srgbClr val="000000"/>
                          </a:solidFill>
                          <a:effectLst/>
                          <a:latin typeface="Arial"/>
                          <a:cs typeface="Arial"/>
                        </a:rPr>
                        <a:t>19</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10</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03392817"/>
                  </a:ext>
                </a:extLst>
              </a:tr>
            </a:tbl>
          </a:graphicData>
        </a:graphic>
      </p:graphicFrame>
      <p:sp>
        <p:nvSpPr>
          <p:cNvPr id="2" name="Title 1">
            <a:extLst>
              <a:ext uri="{FF2B5EF4-FFF2-40B4-BE49-F238E27FC236}">
                <a16:creationId xmlns:a16="http://schemas.microsoft.com/office/drawing/2014/main" id="{F7441CB9-4509-2E64-0693-A70036A146FF}"/>
              </a:ext>
            </a:extLst>
          </p:cNvPr>
          <p:cNvSpPr>
            <a:spLocks noGrp="1"/>
          </p:cNvSpPr>
          <p:nvPr>
            <p:ph type="title"/>
          </p:nvPr>
        </p:nvSpPr>
        <p:spPr/>
        <p:txBody>
          <a:bodyPr/>
          <a:lstStyle/>
          <a:p>
            <a:r>
              <a:rPr lang="en-GB" sz="4000">
                <a:latin typeface="Aleo"/>
              </a:rPr>
              <a:t>Exercise 2: What information is needed to understand and use this data?</a:t>
            </a:r>
          </a:p>
        </p:txBody>
      </p:sp>
      <p:sp>
        <p:nvSpPr>
          <p:cNvPr id="3" name="Footer Placeholder 2">
            <a:extLst>
              <a:ext uri="{FF2B5EF4-FFF2-40B4-BE49-F238E27FC236}">
                <a16:creationId xmlns:a16="http://schemas.microsoft.com/office/drawing/2014/main" id="{C0C4C8D6-1B41-1796-2F98-CC5032CDB6F2}"/>
              </a:ext>
            </a:extLst>
          </p:cNvPr>
          <p:cNvSpPr>
            <a:spLocks noGrp="1"/>
          </p:cNvSpPr>
          <p:nvPr>
            <p:ph type="ftr" sz="quarter" idx="10"/>
          </p:nvPr>
        </p:nvSpPr>
        <p:spPr/>
        <p:txBody>
          <a:bodyPr/>
          <a:lstStyle/>
          <a:p>
            <a:r>
              <a:rPr lang="en-GB">
                <a:solidFill>
                  <a:srgbClr val="000000"/>
                </a:solidFill>
              </a:rPr>
              <a:t>Copyright © GESIS Leibniz Institute for the Social Sciences, 2016</a:t>
            </a:r>
          </a:p>
        </p:txBody>
      </p:sp>
    </p:spTree>
    <p:extLst>
      <p:ext uri="{BB962C8B-B14F-4D97-AF65-F5344CB8AC3E}">
        <p14:creationId xmlns:p14="http://schemas.microsoft.com/office/powerpoint/2010/main" val="1618170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D9862C4A-8200-B483-2FC1-0628D542728D}"/>
              </a:ext>
            </a:extLst>
          </p:cNvPr>
          <p:cNvSpPr>
            <a:spLocks noGrp="1"/>
          </p:cNvSpPr>
          <p:nvPr>
            <p:ph type="title"/>
          </p:nvPr>
        </p:nvSpPr>
        <p:spPr/>
        <p:txBody>
          <a:bodyPr/>
          <a:lstStyle/>
          <a:p>
            <a:r>
              <a:rPr lang="en-GB" sz="3200" dirty="0">
                <a:latin typeface="Aleo"/>
              </a:rPr>
              <a:t>Example questions to understand and use the data</a:t>
            </a:r>
          </a:p>
        </p:txBody>
      </p:sp>
      <p:sp>
        <p:nvSpPr>
          <p:cNvPr id="18" name="Text Placeholder 17">
            <a:extLst>
              <a:ext uri="{FF2B5EF4-FFF2-40B4-BE49-F238E27FC236}">
                <a16:creationId xmlns:a16="http://schemas.microsoft.com/office/drawing/2014/main" id="{BE054C6E-720D-B848-4059-188E640F3881}"/>
              </a:ext>
            </a:extLst>
          </p:cNvPr>
          <p:cNvSpPr>
            <a:spLocks noGrp="1"/>
          </p:cNvSpPr>
          <p:nvPr>
            <p:ph type="body" sz="quarter" idx="11"/>
          </p:nvPr>
        </p:nvSpPr>
        <p:spPr/>
        <p:txBody>
          <a:bodyPr/>
          <a:lstStyle/>
          <a:p>
            <a:endParaRPr lang="en-GB"/>
          </a:p>
        </p:txBody>
      </p:sp>
      <p:graphicFrame>
        <p:nvGraphicFramePr>
          <p:cNvPr id="5" name="Content Placeholder 7">
            <a:extLst>
              <a:ext uri="{FF2B5EF4-FFF2-40B4-BE49-F238E27FC236}">
                <a16:creationId xmlns:a16="http://schemas.microsoft.com/office/drawing/2014/main" id="{729091B1-D0D3-65A2-9BC4-B29A232C3B41}"/>
              </a:ext>
            </a:extLst>
          </p:cNvPr>
          <p:cNvGraphicFramePr>
            <a:graphicFrameLocks noGrp="1"/>
          </p:cNvGraphicFramePr>
          <p:nvPr>
            <p:ph idx="4294967295"/>
          </p:nvPr>
        </p:nvGraphicFramePr>
        <p:xfrm>
          <a:off x="577645" y="1316857"/>
          <a:ext cx="11039469" cy="4631600"/>
        </p:xfrm>
        <a:graphic>
          <a:graphicData uri="http://schemas.openxmlformats.org/drawingml/2006/table">
            <a:tbl>
              <a:tblPr firstRow="1"/>
              <a:tblGrid>
                <a:gridCol w="1577067">
                  <a:extLst>
                    <a:ext uri="{9D8B030D-6E8A-4147-A177-3AD203B41FA5}">
                      <a16:colId xmlns:a16="http://schemas.microsoft.com/office/drawing/2014/main" val="2519858284"/>
                    </a:ext>
                  </a:extLst>
                </a:gridCol>
                <a:gridCol w="1577067">
                  <a:extLst>
                    <a:ext uri="{9D8B030D-6E8A-4147-A177-3AD203B41FA5}">
                      <a16:colId xmlns:a16="http://schemas.microsoft.com/office/drawing/2014/main" val="1491148282"/>
                    </a:ext>
                  </a:extLst>
                </a:gridCol>
                <a:gridCol w="1577067">
                  <a:extLst>
                    <a:ext uri="{9D8B030D-6E8A-4147-A177-3AD203B41FA5}">
                      <a16:colId xmlns:a16="http://schemas.microsoft.com/office/drawing/2014/main" val="2909994685"/>
                    </a:ext>
                  </a:extLst>
                </a:gridCol>
                <a:gridCol w="1577067">
                  <a:extLst>
                    <a:ext uri="{9D8B030D-6E8A-4147-A177-3AD203B41FA5}">
                      <a16:colId xmlns:a16="http://schemas.microsoft.com/office/drawing/2014/main" val="2660930389"/>
                    </a:ext>
                  </a:extLst>
                </a:gridCol>
                <a:gridCol w="1577067">
                  <a:extLst>
                    <a:ext uri="{9D8B030D-6E8A-4147-A177-3AD203B41FA5}">
                      <a16:colId xmlns:a16="http://schemas.microsoft.com/office/drawing/2014/main" val="2026207444"/>
                    </a:ext>
                  </a:extLst>
                </a:gridCol>
                <a:gridCol w="1577067">
                  <a:extLst>
                    <a:ext uri="{9D8B030D-6E8A-4147-A177-3AD203B41FA5}">
                      <a16:colId xmlns:a16="http://schemas.microsoft.com/office/drawing/2014/main" val="1117452354"/>
                    </a:ext>
                  </a:extLst>
                </a:gridCol>
                <a:gridCol w="1577067">
                  <a:extLst>
                    <a:ext uri="{9D8B030D-6E8A-4147-A177-3AD203B41FA5}">
                      <a16:colId xmlns:a16="http://schemas.microsoft.com/office/drawing/2014/main" val="779093072"/>
                    </a:ext>
                  </a:extLst>
                </a:gridCol>
              </a:tblGrid>
              <a:tr h="413578">
                <a:tc>
                  <a:txBody>
                    <a:bodyPr/>
                    <a:lstStyle/>
                    <a:p>
                      <a:pPr algn="l" fontAlgn="b"/>
                      <a:r>
                        <a:rPr lang="en-GB" sz="1400" b="0" i="0" u="none" strike="noStrike">
                          <a:solidFill>
                            <a:srgbClr val="000000"/>
                          </a:solidFill>
                          <a:effectLst/>
                          <a:latin typeface="Arial" panose="020B0604020202020204" pitchFamily="34" charset="0"/>
                          <a:cs typeface="Arial" panose="020B0604020202020204" pitchFamily="34" charset="0"/>
                        </a:rPr>
                        <a:t> </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GB" sz="1400" b="0" i="0" u="none" strike="noStrike">
                          <a:solidFill>
                            <a:srgbClr val="000000"/>
                          </a:solidFill>
                          <a:effectLst/>
                          <a:latin typeface="Arial" panose="020B0604020202020204" pitchFamily="34" charset="0"/>
                          <a:cs typeface="Arial" panose="020B0604020202020204" pitchFamily="34" charset="0"/>
                        </a:rPr>
                        <a:t>n622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GB" sz="1400" b="0" i="0" u="none" strike="noStrike">
                          <a:solidFill>
                            <a:srgbClr val="000000"/>
                          </a:solidFill>
                          <a:effectLst/>
                          <a:latin typeface="Arial" panose="020B0604020202020204" pitchFamily="34" charset="0"/>
                          <a:cs typeface="Arial" panose="020B0604020202020204" pitchFamily="34" charset="0"/>
                        </a:rPr>
                        <a:t>n545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GB" sz="1400" b="0" i="0" u="none" strike="noStrike">
                          <a:solidFill>
                            <a:srgbClr val="000000"/>
                          </a:solidFill>
                          <a:effectLst/>
                          <a:latin typeface="Arial" panose="020B0604020202020204" pitchFamily="34" charset="0"/>
                          <a:cs typeface="Arial" panose="020B0604020202020204" pitchFamily="34" charset="0"/>
                        </a:rPr>
                        <a:t>n1171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GB" sz="1400">
                          <a:latin typeface="Arial" panose="020B0604020202020204" pitchFamily="34" charset="0"/>
                          <a:cs typeface="Arial" panose="020B0604020202020204" pitchFamily="34" charset="0"/>
                        </a:rPr>
                        <a:t>N2REGION</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endParaRPr lang="en-GB" sz="1400">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N1112 </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endParaRPr lang="en-GB" sz="1400">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N1261 </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25475565"/>
                  </a:ext>
                </a:extLst>
              </a:tr>
              <a:tr h="210385">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9736577"/>
                  </a:ext>
                </a:extLst>
              </a:tr>
              <a:tr h="210385">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4293497"/>
                  </a:ext>
                </a:extLst>
              </a:tr>
              <a:tr h="210385">
                <a:tc>
                  <a:txBody>
                    <a:bodyPr/>
                    <a:lstStyle/>
                    <a:p>
                      <a:pPr algn="r" fontAlgn="b"/>
                      <a:r>
                        <a:rPr lang="en-GB" sz="1400" b="0" i="0" u="none" strike="noStrike" dirty="0">
                          <a:solidFill>
                            <a:srgbClr val="000000"/>
                          </a:solidFill>
                          <a:effectLst/>
                          <a:latin typeface="Arial"/>
                          <a:cs typeface="Arial"/>
                        </a:rPr>
                        <a:t>3</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9426502"/>
                  </a:ext>
                </a:extLst>
              </a:tr>
              <a:tr h="210385">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10</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6937469"/>
                  </a:ext>
                </a:extLst>
              </a:tr>
              <a:tr h="210385">
                <a:tc>
                  <a:txBody>
                    <a:bodyPr/>
                    <a:lstStyle/>
                    <a:p>
                      <a:pPr algn="r" fontAlgn="b"/>
                      <a:r>
                        <a:rPr lang="en-GB" sz="1400" b="0" i="0" u="none" strike="noStrike" dirty="0">
                          <a:solidFill>
                            <a:srgbClr val="000000"/>
                          </a:solidFill>
                          <a:effectLst/>
                          <a:latin typeface="Arial"/>
                          <a:cs typeface="Arial"/>
                        </a:rPr>
                        <a:t>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5844545"/>
                  </a:ext>
                </a:extLst>
              </a:tr>
              <a:tr h="210385">
                <a:tc>
                  <a:txBody>
                    <a:bodyPr/>
                    <a:lstStyle/>
                    <a:p>
                      <a:pPr algn="r" fontAlgn="b"/>
                      <a:r>
                        <a:rPr lang="en-GB" sz="1400" b="0" i="0" u="none" strike="noStrike" dirty="0">
                          <a:solidFill>
                            <a:srgbClr val="000000"/>
                          </a:solidFill>
                          <a:effectLst/>
                          <a:latin typeface="Arial"/>
                          <a:cs typeface="Arial"/>
                        </a:rPr>
                        <a:t>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2708989"/>
                  </a:ext>
                </a:extLst>
              </a:tr>
              <a:tr h="210385">
                <a:tc>
                  <a:txBody>
                    <a:bodyPr/>
                    <a:lstStyle/>
                    <a:p>
                      <a:pPr algn="r" fontAlgn="b"/>
                      <a:r>
                        <a:rPr lang="en-GB" sz="1400" b="0" i="0" u="none" strike="noStrike" dirty="0">
                          <a:solidFill>
                            <a:srgbClr val="000000"/>
                          </a:solidFill>
                          <a:effectLst/>
                          <a:latin typeface="Arial"/>
                          <a:cs typeface="Arial"/>
                        </a:rPr>
                        <a:t>7</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1430557"/>
                  </a:ext>
                </a:extLst>
              </a:tr>
              <a:tr h="210385">
                <a:tc>
                  <a:txBody>
                    <a:bodyPr/>
                    <a:lstStyle/>
                    <a:p>
                      <a:pPr algn="r" fontAlgn="b"/>
                      <a:r>
                        <a:rPr lang="en-GB" sz="1400" b="0" i="0" u="none" strike="noStrike" dirty="0">
                          <a:solidFill>
                            <a:srgbClr val="000000"/>
                          </a:solidFill>
                          <a:effectLst/>
                          <a:latin typeface="Arial"/>
                          <a:cs typeface="Arial"/>
                        </a:rPr>
                        <a:t>8</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6862438"/>
                  </a:ext>
                </a:extLst>
              </a:tr>
              <a:tr h="210385">
                <a:tc>
                  <a:txBody>
                    <a:bodyPr/>
                    <a:lstStyle/>
                    <a:p>
                      <a:pPr algn="r" fontAlgn="b"/>
                      <a:r>
                        <a:rPr lang="en-GB" sz="1400" b="0" i="0" u="none" strike="noStrike" dirty="0">
                          <a:solidFill>
                            <a:srgbClr val="000000"/>
                          </a:solidFill>
                          <a:effectLst/>
                          <a:latin typeface="Arial"/>
                          <a:cs typeface="Arial"/>
                        </a:rPr>
                        <a:t>9</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3219858"/>
                  </a:ext>
                </a:extLst>
              </a:tr>
              <a:tr h="210385">
                <a:tc>
                  <a:txBody>
                    <a:bodyPr/>
                    <a:lstStyle/>
                    <a:p>
                      <a:pPr algn="r" fontAlgn="b"/>
                      <a:r>
                        <a:rPr lang="en-GB" sz="1400" b="0" i="0" u="none" strike="noStrike" dirty="0">
                          <a:solidFill>
                            <a:srgbClr val="000000"/>
                          </a:solidFill>
                          <a:effectLst/>
                          <a:latin typeface="Arial"/>
                          <a:cs typeface="Arial"/>
                        </a:rPr>
                        <a:t>10</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9191164"/>
                  </a:ext>
                </a:extLst>
              </a:tr>
              <a:tr h="210385">
                <a:tc>
                  <a:txBody>
                    <a:bodyPr/>
                    <a:lstStyle/>
                    <a:p>
                      <a:pPr algn="r" fontAlgn="b"/>
                      <a:r>
                        <a:rPr lang="en-GB" sz="1400" b="0" i="0" u="none" strike="noStrike" dirty="0">
                          <a:solidFill>
                            <a:srgbClr val="000000"/>
                          </a:solidFill>
                          <a:effectLst/>
                          <a:latin typeface="Arial"/>
                          <a:cs typeface="Arial"/>
                        </a:rPr>
                        <a:t>11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3</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7209612"/>
                  </a:ext>
                </a:extLst>
              </a:tr>
              <a:tr h="210385">
                <a:tc>
                  <a:txBody>
                    <a:bodyPr/>
                    <a:lstStyle/>
                    <a:p>
                      <a:pPr algn="r" fontAlgn="b"/>
                      <a:r>
                        <a:rPr lang="en-GB" sz="1400" b="0" i="0" u="none" strike="noStrike" dirty="0">
                          <a:solidFill>
                            <a:srgbClr val="000000"/>
                          </a:solidFill>
                          <a:effectLst/>
                          <a:latin typeface="Arial"/>
                          <a:cs typeface="Arial"/>
                        </a:rPr>
                        <a:t>12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9030580"/>
                  </a:ext>
                </a:extLst>
              </a:tr>
              <a:tr h="210385">
                <a:tc>
                  <a:txBody>
                    <a:bodyPr/>
                    <a:lstStyle/>
                    <a:p>
                      <a:pPr algn="r" fontAlgn="b"/>
                      <a:r>
                        <a:rPr lang="en-GB" sz="1400" b="0" i="0" u="none" strike="noStrike" dirty="0">
                          <a:solidFill>
                            <a:srgbClr val="000000"/>
                          </a:solidFill>
                          <a:effectLst/>
                          <a:latin typeface="Arial"/>
                          <a:cs typeface="Arial"/>
                        </a:rPr>
                        <a:t>13</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3</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5698292"/>
                  </a:ext>
                </a:extLst>
              </a:tr>
              <a:tr h="210385">
                <a:tc>
                  <a:txBody>
                    <a:bodyPr/>
                    <a:lstStyle/>
                    <a:p>
                      <a:pPr algn="r" fontAlgn="b"/>
                      <a:r>
                        <a:rPr lang="en-GB" sz="1400" b="0" i="0" u="none" strike="noStrike" dirty="0">
                          <a:solidFill>
                            <a:srgbClr val="000000"/>
                          </a:solidFill>
                          <a:effectLst/>
                          <a:latin typeface="Arial"/>
                          <a:cs typeface="Arial"/>
                        </a:rPr>
                        <a:t>14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6628995"/>
                  </a:ext>
                </a:extLst>
              </a:tr>
              <a:tr h="210385">
                <a:tc>
                  <a:txBody>
                    <a:bodyPr/>
                    <a:lstStyle/>
                    <a:p>
                      <a:pPr algn="r" fontAlgn="b"/>
                      <a:r>
                        <a:rPr lang="en-GB" sz="1400" b="0" i="0" u="none" strike="noStrike" dirty="0">
                          <a:solidFill>
                            <a:srgbClr val="000000"/>
                          </a:solidFill>
                          <a:effectLst/>
                          <a:latin typeface="Arial"/>
                          <a:cs typeface="Arial"/>
                        </a:rPr>
                        <a:t>15</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7</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3860246"/>
                  </a:ext>
                </a:extLst>
              </a:tr>
              <a:tr h="210385">
                <a:tc>
                  <a:txBody>
                    <a:bodyPr/>
                    <a:lstStyle/>
                    <a:p>
                      <a:pPr algn="r" fontAlgn="b"/>
                      <a:r>
                        <a:rPr lang="en-GB" sz="1400" b="0" i="0" u="none" strike="noStrike" dirty="0">
                          <a:solidFill>
                            <a:srgbClr val="000000"/>
                          </a:solidFill>
                          <a:effectLst/>
                          <a:latin typeface="Arial"/>
                          <a:cs typeface="Arial"/>
                        </a:rPr>
                        <a:t>16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7</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6869880"/>
                  </a:ext>
                </a:extLst>
              </a:tr>
              <a:tr h="210385">
                <a:tc>
                  <a:txBody>
                    <a:bodyPr/>
                    <a:lstStyle/>
                    <a:p>
                      <a:pPr algn="r" fontAlgn="b"/>
                      <a:r>
                        <a:rPr lang="en-GB" sz="1400" b="0" i="0" u="none" strike="noStrike" dirty="0">
                          <a:solidFill>
                            <a:srgbClr val="000000"/>
                          </a:solidFill>
                          <a:effectLst/>
                          <a:latin typeface="Arial"/>
                          <a:cs typeface="Arial"/>
                        </a:rPr>
                        <a:t>17</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3</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884914"/>
                  </a:ext>
                </a:extLst>
              </a:tr>
              <a:tr h="210385">
                <a:tc>
                  <a:txBody>
                    <a:bodyPr/>
                    <a:lstStyle/>
                    <a:p>
                      <a:pPr algn="r" fontAlgn="b"/>
                      <a:r>
                        <a:rPr lang="en-GB" sz="1400" b="0" i="0" u="none" strike="noStrike" dirty="0">
                          <a:solidFill>
                            <a:srgbClr val="000000"/>
                          </a:solidFill>
                          <a:effectLst/>
                          <a:latin typeface="Arial"/>
                          <a:cs typeface="Arial"/>
                        </a:rPr>
                        <a:t>18</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7566355"/>
                  </a:ext>
                </a:extLst>
              </a:tr>
              <a:tr h="210385">
                <a:tc>
                  <a:txBody>
                    <a:bodyPr/>
                    <a:lstStyle/>
                    <a:p>
                      <a:pPr algn="r" fontAlgn="b"/>
                      <a:r>
                        <a:rPr lang="en-GB" sz="1400" b="0" i="0" u="none" strike="noStrike" dirty="0">
                          <a:solidFill>
                            <a:srgbClr val="000000"/>
                          </a:solidFill>
                          <a:effectLst/>
                          <a:latin typeface="Arial"/>
                          <a:cs typeface="Arial"/>
                        </a:rPr>
                        <a:t>19</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r" fontAlgn="b"/>
                      <a:r>
                        <a:rPr lang="en-GB" sz="1400" b="0" i="0" u="none" strike="noStrike" dirty="0">
                          <a:solidFill>
                            <a:srgbClr val="000000"/>
                          </a:solidFill>
                          <a:effectLst/>
                          <a:latin typeface="Arial"/>
                          <a:cs typeface="Arial"/>
                        </a:rPr>
                        <a:t>2</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4</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6</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10</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Arial"/>
                          <a:cs typeface="Arial"/>
                        </a:rPr>
                        <a:t>1</a:t>
                      </a:r>
                    </a:p>
                  </a:txBody>
                  <a:tcPr marL="7552" marR="7552" marT="75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3392817"/>
                  </a:ext>
                </a:extLst>
              </a:tr>
            </a:tbl>
          </a:graphicData>
        </a:graphic>
      </p:graphicFrame>
      <p:sp>
        <p:nvSpPr>
          <p:cNvPr id="2" name="Cloud 1">
            <a:extLst>
              <a:ext uri="{FF2B5EF4-FFF2-40B4-BE49-F238E27FC236}">
                <a16:creationId xmlns:a16="http://schemas.microsoft.com/office/drawing/2014/main" id="{5D15EB7A-8B5B-EBA4-421B-D0BC817453C1}"/>
              </a:ext>
            </a:extLst>
          </p:cNvPr>
          <p:cNvSpPr/>
          <p:nvPr/>
        </p:nvSpPr>
        <p:spPr>
          <a:xfrm>
            <a:off x="7179" y="1079910"/>
            <a:ext cx="2155719" cy="1405533"/>
          </a:xfrm>
          <a:prstGeom prst="cloud">
            <a:avLst/>
          </a:prstGeom>
          <a:solidFill>
            <a:schemeClr val="accent1"/>
          </a:solidFill>
          <a:ln>
            <a:solidFill>
              <a:schemeClr val="accent1">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What is the study about? </a:t>
            </a:r>
          </a:p>
        </p:txBody>
      </p:sp>
      <p:sp>
        <p:nvSpPr>
          <p:cNvPr id="3" name="Cloud 2">
            <a:extLst>
              <a:ext uri="{FF2B5EF4-FFF2-40B4-BE49-F238E27FC236}">
                <a16:creationId xmlns:a16="http://schemas.microsoft.com/office/drawing/2014/main" id="{500DDA4C-187E-8483-2560-EC4533D43CD7}"/>
              </a:ext>
            </a:extLst>
          </p:cNvPr>
          <p:cNvSpPr/>
          <p:nvPr/>
        </p:nvSpPr>
        <p:spPr>
          <a:xfrm>
            <a:off x="1576260" y="5701082"/>
            <a:ext cx="2155719" cy="983873"/>
          </a:xfrm>
          <a:prstGeom prst="cloud">
            <a:avLst/>
          </a:prstGeom>
          <a:solidFill>
            <a:schemeClr val="accent2">
              <a:lumMod val="60000"/>
              <a:lumOff val="40000"/>
            </a:schemeClr>
          </a:solidFill>
          <a:ln>
            <a:solidFill>
              <a:schemeClr val="accent2">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Who created it?</a:t>
            </a:r>
          </a:p>
        </p:txBody>
      </p:sp>
      <p:sp>
        <p:nvSpPr>
          <p:cNvPr id="6" name="Cloud 5">
            <a:extLst>
              <a:ext uri="{FF2B5EF4-FFF2-40B4-BE49-F238E27FC236}">
                <a16:creationId xmlns:a16="http://schemas.microsoft.com/office/drawing/2014/main" id="{E7E5035B-2039-F03E-98D6-515D48BEF8BC}"/>
              </a:ext>
            </a:extLst>
          </p:cNvPr>
          <p:cNvSpPr/>
          <p:nvPr/>
        </p:nvSpPr>
        <p:spPr>
          <a:xfrm>
            <a:off x="10220403" y="1272320"/>
            <a:ext cx="2155719" cy="1827193"/>
          </a:xfrm>
          <a:prstGeom prst="cloud">
            <a:avLst/>
          </a:prstGeom>
          <a:solidFill>
            <a:schemeClr val="accent1"/>
          </a:solidFill>
          <a:ln>
            <a:solidFill>
              <a:schemeClr val="accent1">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Source Sans Pro" panose="020B0503030403020204" pitchFamily="34" charset="0"/>
                <a:ea typeface="+mn-ea"/>
                <a:cs typeface="+mn-cs"/>
              </a:rPr>
              <a:t>What were the response options?</a:t>
            </a:r>
          </a:p>
        </p:txBody>
      </p:sp>
      <p:sp>
        <p:nvSpPr>
          <p:cNvPr id="7" name="Cloud 6">
            <a:extLst>
              <a:ext uri="{FF2B5EF4-FFF2-40B4-BE49-F238E27FC236}">
                <a16:creationId xmlns:a16="http://schemas.microsoft.com/office/drawing/2014/main" id="{51A86875-13E9-3787-027D-E60EFE3EB871}"/>
              </a:ext>
            </a:extLst>
          </p:cNvPr>
          <p:cNvSpPr/>
          <p:nvPr/>
        </p:nvSpPr>
        <p:spPr>
          <a:xfrm>
            <a:off x="8496096" y="3204118"/>
            <a:ext cx="2257969" cy="1827193"/>
          </a:xfrm>
          <a:prstGeom prst="cloud">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What was the data capture (i.e. the question)?</a:t>
            </a:r>
          </a:p>
        </p:txBody>
      </p:sp>
      <p:sp>
        <p:nvSpPr>
          <p:cNvPr id="8" name="Cloud 7">
            <a:extLst>
              <a:ext uri="{FF2B5EF4-FFF2-40B4-BE49-F238E27FC236}">
                <a16:creationId xmlns:a16="http://schemas.microsoft.com/office/drawing/2014/main" id="{767C1D91-8597-6044-61B1-4268B5EA39E2}"/>
              </a:ext>
            </a:extLst>
          </p:cNvPr>
          <p:cNvSpPr/>
          <p:nvPr/>
        </p:nvSpPr>
        <p:spPr>
          <a:xfrm>
            <a:off x="1040196" y="2697432"/>
            <a:ext cx="2155719" cy="1405533"/>
          </a:xfrm>
          <a:prstGeom prst="cloud">
            <a:avLst/>
          </a:prstGeom>
          <a:solidFill>
            <a:schemeClr val="accent2">
              <a:lumMod val="60000"/>
              <a:lumOff val="40000"/>
            </a:schemeClr>
          </a:solidFill>
          <a:ln>
            <a:solidFill>
              <a:schemeClr val="accent2">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How was the data collected?</a:t>
            </a:r>
          </a:p>
        </p:txBody>
      </p:sp>
      <p:sp>
        <p:nvSpPr>
          <p:cNvPr id="9" name="Cloud 8">
            <a:extLst>
              <a:ext uri="{FF2B5EF4-FFF2-40B4-BE49-F238E27FC236}">
                <a16:creationId xmlns:a16="http://schemas.microsoft.com/office/drawing/2014/main" id="{5D3D3A2A-F0AA-93BA-54BB-41666B2FDB8E}"/>
              </a:ext>
            </a:extLst>
          </p:cNvPr>
          <p:cNvSpPr/>
          <p:nvPr/>
        </p:nvSpPr>
        <p:spPr>
          <a:xfrm>
            <a:off x="9985802" y="5031311"/>
            <a:ext cx="2155719" cy="1405533"/>
          </a:xfrm>
          <a:prstGeom prst="cloud">
            <a:avLst/>
          </a:prstGeom>
          <a:solidFill>
            <a:schemeClr val="accent2">
              <a:lumMod val="60000"/>
              <a:lumOff val="40000"/>
            </a:schemeClr>
          </a:solidFill>
          <a:ln>
            <a:solidFill>
              <a:schemeClr val="accent2">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What are the missing values?</a:t>
            </a:r>
          </a:p>
        </p:txBody>
      </p:sp>
      <p:sp>
        <p:nvSpPr>
          <p:cNvPr id="10" name="Cloud 9">
            <a:extLst>
              <a:ext uri="{FF2B5EF4-FFF2-40B4-BE49-F238E27FC236}">
                <a16:creationId xmlns:a16="http://schemas.microsoft.com/office/drawing/2014/main" id="{6BFFFF56-F07B-D0EA-08CD-4E0C3F4391CB}"/>
              </a:ext>
            </a:extLst>
          </p:cNvPr>
          <p:cNvSpPr/>
          <p:nvPr/>
        </p:nvSpPr>
        <p:spPr>
          <a:xfrm>
            <a:off x="4498463" y="2253496"/>
            <a:ext cx="2155719" cy="983873"/>
          </a:xfrm>
          <a:prstGeom prst="cloud">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What are the categories?</a:t>
            </a:r>
          </a:p>
        </p:txBody>
      </p:sp>
      <p:sp>
        <p:nvSpPr>
          <p:cNvPr id="11" name="Cloud 10">
            <a:extLst>
              <a:ext uri="{FF2B5EF4-FFF2-40B4-BE49-F238E27FC236}">
                <a16:creationId xmlns:a16="http://schemas.microsoft.com/office/drawing/2014/main" id="{B5854D72-C4A9-9825-DD57-FE2888450309}"/>
              </a:ext>
            </a:extLst>
          </p:cNvPr>
          <p:cNvSpPr/>
          <p:nvPr/>
        </p:nvSpPr>
        <p:spPr>
          <a:xfrm>
            <a:off x="7179" y="4303264"/>
            <a:ext cx="2155719" cy="1405533"/>
          </a:xfrm>
          <a:prstGeom prst="cloud">
            <a:avLst/>
          </a:prstGeom>
          <a:solidFill>
            <a:schemeClr val="accent3">
              <a:lumMod val="60000"/>
              <a:lumOff val="40000"/>
            </a:schemeClr>
          </a:solidFill>
          <a:ln>
            <a:solidFill>
              <a:schemeClr val="accent3">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What type are the data?</a:t>
            </a:r>
          </a:p>
        </p:txBody>
      </p:sp>
      <p:sp>
        <p:nvSpPr>
          <p:cNvPr id="12" name="Cloud 11">
            <a:extLst>
              <a:ext uri="{FF2B5EF4-FFF2-40B4-BE49-F238E27FC236}">
                <a16:creationId xmlns:a16="http://schemas.microsoft.com/office/drawing/2014/main" id="{6E99F49E-3EC6-2A97-3C6B-05AED98445F5}"/>
              </a:ext>
            </a:extLst>
          </p:cNvPr>
          <p:cNvSpPr/>
          <p:nvPr/>
        </p:nvSpPr>
        <p:spPr>
          <a:xfrm>
            <a:off x="2477008" y="3997810"/>
            <a:ext cx="2630428" cy="983873"/>
          </a:xfrm>
          <a:prstGeom prst="cloud">
            <a:avLst/>
          </a:prstGeom>
          <a:solidFill>
            <a:schemeClr val="accent1"/>
          </a:solidFill>
          <a:ln>
            <a:solidFill>
              <a:schemeClr val="accent1">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Source Sans Pro" panose="020B0503030403020204" pitchFamily="34" charset="0"/>
                <a:ea typeface="+mn-ea"/>
                <a:cs typeface="+mn-cs"/>
              </a:rPr>
              <a:t>What are the variables?</a:t>
            </a:r>
          </a:p>
        </p:txBody>
      </p:sp>
      <p:sp>
        <p:nvSpPr>
          <p:cNvPr id="13" name="Cloud 12">
            <a:extLst>
              <a:ext uri="{FF2B5EF4-FFF2-40B4-BE49-F238E27FC236}">
                <a16:creationId xmlns:a16="http://schemas.microsoft.com/office/drawing/2014/main" id="{7193CF7D-F3DA-ED03-4F4B-17378871C271}"/>
              </a:ext>
            </a:extLst>
          </p:cNvPr>
          <p:cNvSpPr/>
          <p:nvPr/>
        </p:nvSpPr>
        <p:spPr>
          <a:xfrm>
            <a:off x="5750928" y="3896397"/>
            <a:ext cx="2436048" cy="983873"/>
          </a:xfrm>
          <a:prstGeom prst="cloud">
            <a:avLst/>
          </a:prstGeom>
          <a:solidFill>
            <a:schemeClr val="accent3">
              <a:lumMod val="60000"/>
              <a:lumOff val="40000"/>
            </a:schemeClr>
          </a:solidFill>
          <a:ln>
            <a:solidFill>
              <a:schemeClr val="accent3">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Who is the data about?</a:t>
            </a:r>
          </a:p>
        </p:txBody>
      </p:sp>
      <p:sp>
        <p:nvSpPr>
          <p:cNvPr id="14" name="Cloud 13">
            <a:extLst>
              <a:ext uri="{FF2B5EF4-FFF2-40B4-BE49-F238E27FC236}">
                <a16:creationId xmlns:a16="http://schemas.microsoft.com/office/drawing/2014/main" id="{CC2EB044-DD5A-21A9-6911-9262263FA620}"/>
              </a:ext>
            </a:extLst>
          </p:cNvPr>
          <p:cNvSpPr/>
          <p:nvPr/>
        </p:nvSpPr>
        <p:spPr>
          <a:xfrm>
            <a:off x="4063881" y="5164193"/>
            <a:ext cx="2697551" cy="1405533"/>
          </a:xfrm>
          <a:prstGeom prst="cloud">
            <a:avLst/>
          </a:prstGeom>
          <a:solidFill>
            <a:schemeClr val="accent1"/>
          </a:solidFill>
          <a:ln>
            <a:solidFill>
              <a:schemeClr val="accent1">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Source Sans Pro" panose="020B0503030403020204" pitchFamily="34" charset="0"/>
                <a:ea typeface="+mn-ea"/>
                <a:cs typeface="+mn-cs"/>
              </a:rPr>
              <a:t>What was the previous question? </a:t>
            </a:r>
          </a:p>
        </p:txBody>
      </p:sp>
      <p:sp>
        <p:nvSpPr>
          <p:cNvPr id="15" name="Cloud 14">
            <a:extLst>
              <a:ext uri="{FF2B5EF4-FFF2-40B4-BE49-F238E27FC236}">
                <a16:creationId xmlns:a16="http://schemas.microsoft.com/office/drawing/2014/main" id="{D62A050F-8A79-586E-98E7-C9F002D7681F}"/>
              </a:ext>
            </a:extLst>
          </p:cNvPr>
          <p:cNvSpPr/>
          <p:nvPr/>
        </p:nvSpPr>
        <p:spPr>
          <a:xfrm>
            <a:off x="7028681" y="1694494"/>
            <a:ext cx="2817223" cy="1405533"/>
          </a:xfrm>
          <a:prstGeom prst="cloud">
            <a:avLst/>
          </a:prstGeom>
          <a:solidFill>
            <a:schemeClr val="accent2">
              <a:lumMod val="60000"/>
              <a:lumOff val="40000"/>
            </a:schemeClr>
          </a:solidFill>
          <a:ln>
            <a:solidFill>
              <a:schemeClr val="accent2">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What was the intent/concept of the question?</a:t>
            </a:r>
          </a:p>
        </p:txBody>
      </p:sp>
      <p:sp>
        <p:nvSpPr>
          <p:cNvPr id="16" name="Cloud 15">
            <a:extLst>
              <a:ext uri="{FF2B5EF4-FFF2-40B4-BE49-F238E27FC236}">
                <a16:creationId xmlns:a16="http://schemas.microsoft.com/office/drawing/2014/main" id="{56427D3B-6005-BE37-CACB-DF3958CC6614}"/>
              </a:ext>
            </a:extLst>
          </p:cNvPr>
          <p:cNvSpPr/>
          <p:nvPr/>
        </p:nvSpPr>
        <p:spPr>
          <a:xfrm>
            <a:off x="2497905" y="1594468"/>
            <a:ext cx="2665415" cy="983873"/>
          </a:xfrm>
          <a:prstGeom prst="cloud">
            <a:avLst/>
          </a:prstGeom>
          <a:solidFill>
            <a:schemeClr val="accent3">
              <a:lumMod val="60000"/>
              <a:lumOff val="40000"/>
            </a:schemeClr>
          </a:solidFill>
          <a:ln>
            <a:solidFill>
              <a:schemeClr val="accent3">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When was the data collected?</a:t>
            </a:r>
          </a:p>
        </p:txBody>
      </p:sp>
      <p:sp>
        <p:nvSpPr>
          <p:cNvPr id="17" name="Cloud 16">
            <a:extLst>
              <a:ext uri="{FF2B5EF4-FFF2-40B4-BE49-F238E27FC236}">
                <a16:creationId xmlns:a16="http://schemas.microsoft.com/office/drawing/2014/main" id="{73F9E636-6808-B72C-3AB8-57EBBE133E2D}"/>
              </a:ext>
            </a:extLst>
          </p:cNvPr>
          <p:cNvSpPr/>
          <p:nvPr/>
        </p:nvSpPr>
        <p:spPr>
          <a:xfrm>
            <a:off x="6975721" y="5458857"/>
            <a:ext cx="2630428" cy="983873"/>
          </a:xfrm>
          <a:prstGeom prst="cloud">
            <a:avLst/>
          </a:prstGeom>
          <a:solidFill>
            <a:schemeClr val="accent5">
              <a:lumMod val="60000"/>
              <a:lumOff val="40000"/>
            </a:schemeClr>
          </a:solidFill>
          <a:ln>
            <a:solidFill>
              <a:schemeClr val="accent5">
                <a:lumMod val="60000"/>
                <a:lumOff val="4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Where was the data collected?</a:t>
            </a:r>
          </a:p>
        </p:txBody>
      </p:sp>
    </p:spTree>
    <p:extLst>
      <p:ext uri="{BB962C8B-B14F-4D97-AF65-F5344CB8AC3E}">
        <p14:creationId xmlns:p14="http://schemas.microsoft.com/office/powerpoint/2010/main" val="557239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26CBB-5EA0-8B46-BF8E-A35A9ACE4674}"/>
              </a:ext>
            </a:extLst>
          </p:cNvPr>
          <p:cNvSpPr>
            <a:spLocks noGrp="1"/>
          </p:cNvSpPr>
          <p:nvPr>
            <p:ph type="title"/>
          </p:nvPr>
        </p:nvSpPr>
        <p:spPr/>
        <p:txBody>
          <a:bodyPr/>
          <a:lstStyle/>
          <a:p>
            <a:r>
              <a:rPr lang="en-GB"/>
              <a:t>Roles of metadata</a:t>
            </a:r>
          </a:p>
        </p:txBody>
      </p:sp>
      <p:sp>
        <p:nvSpPr>
          <p:cNvPr id="3" name="Text Placeholder 2">
            <a:extLst>
              <a:ext uri="{FF2B5EF4-FFF2-40B4-BE49-F238E27FC236}">
                <a16:creationId xmlns:a16="http://schemas.microsoft.com/office/drawing/2014/main" id="{C36D5E4F-8D31-A4B9-FC97-941253D325DA}"/>
              </a:ext>
            </a:extLst>
          </p:cNvPr>
          <p:cNvSpPr>
            <a:spLocks noGrp="1"/>
          </p:cNvSpPr>
          <p:nvPr>
            <p:ph type="body" sz="quarter" idx="11"/>
          </p:nvPr>
        </p:nvSpPr>
        <p:spPr/>
        <p:txBody>
          <a:bodyPr>
            <a:normAutofit/>
          </a:bodyPr>
          <a:lstStyle/>
          <a:p>
            <a:pPr marL="457200" indent="-457200">
              <a:buFont typeface="Arial" panose="020B0604020202020204" pitchFamily="34" charset="0"/>
              <a:buChar char="•"/>
            </a:pPr>
            <a:r>
              <a:rPr lang="en-US"/>
              <a:t>Metadata supports three main uses:</a:t>
            </a:r>
          </a:p>
          <a:p>
            <a:pPr marL="914400" lvl="1" indent="-457200"/>
            <a:r>
              <a:rPr lang="en-GB"/>
              <a:t>Understandability and context - it helps to convey the meaning of resources</a:t>
            </a:r>
          </a:p>
          <a:p>
            <a:pPr marL="914400" lvl="1" indent="-457200"/>
            <a:r>
              <a:rPr lang="en-GB"/>
              <a:t>Use and action - it describes the limits of reasonable use or what actions can be taken</a:t>
            </a:r>
          </a:p>
          <a:p>
            <a:pPr marL="914400" lvl="1" indent="-457200"/>
            <a:r>
              <a:rPr lang="en-GB"/>
              <a:t>Discovery - it helps people to find relevant resources</a:t>
            </a:r>
          </a:p>
          <a:p>
            <a:pPr marL="457200" lvl="1" indent="0">
              <a:buNone/>
            </a:pPr>
            <a:endParaRPr lang="en-GB"/>
          </a:p>
        </p:txBody>
      </p:sp>
    </p:spTree>
    <p:extLst>
      <p:ext uri="{BB962C8B-B14F-4D97-AF65-F5344CB8AC3E}">
        <p14:creationId xmlns:p14="http://schemas.microsoft.com/office/powerpoint/2010/main" val="347616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96FE31-E97C-4ECE-9F38-E68C32862441}"/>
              </a:ext>
            </a:extLst>
          </p:cNvPr>
          <p:cNvSpPr>
            <a:spLocks noGrp="1"/>
          </p:cNvSpPr>
          <p:nvPr>
            <p:ph type="title"/>
          </p:nvPr>
        </p:nvSpPr>
        <p:spPr/>
        <p:txBody>
          <a:bodyPr/>
          <a:lstStyle/>
          <a:p>
            <a:r>
              <a:rPr lang="en-US">
                <a:latin typeface="Aleo" panose="00000500000000000000" pitchFamily="2" charset="0"/>
              </a:rPr>
              <a:t>Why is metadata important? </a:t>
            </a:r>
            <a:endParaRPr lang="en-GB">
              <a:latin typeface="Aleo" panose="00000500000000000000" pitchFamily="2" charset="0"/>
            </a:endParaRPr>
          </a:p>
        </p:txBody>
      </p:sp>
      <p:sp>
        <p:nvSpPr>
          <p:cNvPr id="3" name="Content Placeholder 2">
            <a:extLst>
              <a:ext uri="{FF2B5EF4-FFF2-40B4-BE49-F238E27FC236}">
                <a16:creationId xmlns:a16="http://schemas.microsoft.com/office/drawing/2014/main" id="{DAF5A323-B45B-7646-BD37-6B9BF7E47FA3}"/>
              </a:ext>
            </a:extLst>
          </p:cNvPr>
          <p:cNvSpPr>
            <a:spLocks noGrp="1"/>
          </p:cNvSpPr>
          <p:nvPr>
            <p:ph type="body" sz="quarter" idx="11"/>
          </p:nvPr>
        </p:nvSpPr>
        <p:spPr>
          <a:xfrm>
            <a:off x="575734" y="1411819"/>
            <a:ext cx="11040533" cy="5031844"/>
          </a:xfrm>
        </p:spPr>
        <p:txBody>
          <a:bodyPr vert="horz" lIns="0" tIns="0" rIns="0" bIns="0" rtlCol="0" anchor="t">
            <a:noAutofit/>
          </a:bodyPr>
          <a:lstStyle/>
          <a:p>
            <a:pPr marL="342900" indent="-342900">
              <a:buFont typeface="Arial" panose="020B0604020202020204" pitchFamily="34" charset="0"/>
              <a:buChar char="•"/>
            </a:pPr>
            <a:r>
              <a:rPr lang="en-US" sz="2700"/>
              <a:t>Metadata is the core component of Research Data Management (RDM)</a:t>
            </a:r>
          </a:p>
          <a:p>
            <a:pPr marL="914400" lvl="1" indent="-342900"/>
            <a:r>
              <a:rPr lang="en-GB" sz="2700">
                <a:latin typeface="Source Sans Pro"/>
                <a:ea typeface="Source Sans Pro"/>
              </a:rPr>
              <a:t>RDM is the “storage, access and preservation of data created or collected in the course of research” [6]</a:t>
            </a:r>
          </a:p>
          <a:p>
            <a:pPr marL="342900" indent="-342900">
              <a:buFont typeface="Arial" panose="020B0604020202020204" pitchFamily="34" charset="0"/>
              <a:buChar char="•"/>
            </a:pPr>
            <a:r>
              <a:rPr lang="en-GB" sz="2700"/>
              <a:t>It may be required by...</a:t>
            </a:r>
          </a:p>
          <a:p>
            <a:pPr marL="914400" lvl="1" indent="-342900"/>
            <a:r>
              <a:rPr lang="en-GB" sz="2700" b="1"/>
              <a:t>Institutes</a:t>
            </a:r>
            <a:r>
              <a:rPr lang="en-GB" sz="2700"/>
              <a:t> (in your working contract or project agreements)</a:t>
            </a:r>
          </a:p>
          <a:p>
            <a:pPr marL="914400" lvl="1" indent="-342900"/>
            <a:r>
              <a:rPr lang="en-GB" sz="2700" b="1"/>
              <a:t>Funding agencies </a:t>
            </a:r>
            <a:r>
              <a:rPr lang="en-GB" sz="2700"/>
              <a:t>(ensure reusability and meet FAIR requirements)</a:t>
            </a:r>
          </a:p>
          <a:p>
            <a:pPr marL="914400" lvl="1" indent="-342900"/>
            <a:r>
              <a:rPr lang="en-GB" sz="2700" b="1"/>
              <a:t>Journals</a:t>
            </a:r>
            <a:r>
              <a:rPr lang="en-GB" sz="2700"/>
              <a:t> (as a condition for publishing)</a:t>
            </a:r>
          </a:p>
          <a:p>
            <a:pPr marL="914400" lvl="1" indent="-342900"/>
            <a:r>
              <a:rPr lang="en-GB" sz="2700" b="1"/>
              <a:t>Supervisors</a:t>
            </a:r>
            <a:r>
              <a:rPr lang="en-GB" sz="2700"/>
              <a:t> (data citation to enhance researcher reputation)</a:t>
            </a:r>
          </a:p>
          <a:p>
            <a:pPr marL="914400" lvl="1" indent="-342900"/>
            <a:r>
              <a:rPr lang="en-GB" sz="2700" b="1"/>
              <a:t>Projects</a:t>
            </a:r>
            <a:r>
              <a:rPr lang="en-GB" sz="2700"/>
              <a:t> (collaboration across agencies/organisations)</a:t>
            </a:r>
            <a:endParaRPr lang="en-GB" sz="2700">
              <a:solidFill>
                <a:srgbClr val="363645"/>
              </a:solidFill>
            </a:endParaRPr>
          </a:p>
          <a:p>
            <a:pPr marL="342900" indent="-342900">
              <a:buFont typeface="Arial" panose="020B0604020202020204" pitchFamily="34" charset="0"/>
              <a:buChar char="•"/>
            </a:pPr>
            <a:endParaRPr lang="en-GB" sz="2700"/>
          </a:p>
        </p:txBody>
      </p:sp>
    </p:spTree>
    <p:extLst>
      <p:ext uri="{BB962C8B-B14F-4D97-AF65-F5344CB8AC3E}">
        <p14:creationId xmlns:p14="http://schemas.microsoft.com/office/powerpoint/2010/main" val="381495281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674B7D-7D7D-8D24-10D7-0E43B8F15358}"/>
              </a:ext>
            </a:extLst>
          </p:cNvPr>
          <p:cNvSpPr>
            <a:spLocks noGrp="1"/>
          </p:cNvSpPr>
          <p:nvPr>
            <p:ph type="title"/>
          </p:nvPr>
        </p:nvSpPr>
        <p:spPr/>
        <p:txBody>
          <a:bodyPr/>
          <a:lstStyle/>
          <a:p>
            <a:r>
              <a:rPr lang="en-GB"/>
              <a:t>Benefits of metadata for you</a:t>
            </a:r>
          </a:p>
        </p:txBody>
      </p:sp>
      <p:sp>
        <p:nvSpPr>
          <p:cNvPr id="7" name="Content Placeholder 6">
            <a:extLst>
              <a:ext uri="{FF2B5EF4-FFF2-40B4-BE49-F238E27FC236}">
                <a16:creationId xmlns:a16="http://schemas.microsoft.com/office/drawing/2014/main" id="{A6DB14A3-A52B-E2FB-6584-B4B2B2BF0060}"/>
              </a:ext>
            </a:extLst>
          </p:cNvPr>
          <p:cNvSpPr>
            <a:spLocks noGrp="1"/>
          </p:cNvSpPr>
          <p:nvPr>
            <p:ph type="body" sz="quarter" idx="11"/>
          </p:nvPr>
        </p:nvSpPr>
        <p:spPr/>
        <p:txBody>
          <a:bodyPr/>
          <a:lstStyle/>
          <a:p>
            <a:pPr marL="457200" indent="-457200">
              <a:buFont typeface="Arial" panose="020B0604020202020204" pitchFamily="34" charset="0"/>
              <a:buChar char="•"/>
            </a:pPr>
            <a:r>
              <a:rPr lang="en-GB"/>
              <a:t>Preserves resources</a:t>
            </a:r>
          </a:p>
          <a:p>
            <a:pPr marL="457200" indent="-457200">
              <a:buFont typeface="Arial" panose="020B0604020202020204" pitchFamily="34" charset="0"/>
              <a:buChar char="•"/>
            </a:pPr>
            <a:r>
              <a:rPr lang="en-GB"/>
              <a:t>Helps your future self understand and reuse the data</a:t>
            </a:r>
          </a:p>
          <a:p>
            <a:pPr marL="457200" indent="-457200">
              <a:buFont typeface="Arial" panose="020B0604020202020204" pitchFamily="34" charset="0"/>
              <a:buChar char="•"/>
            </a:pPr>
            <a:r>
              <a:rPr lang="en-GB"/>
              <a:t>Helps others find, understand, compare, and use your data</a:t>
            </a:r>
          </a:p>
          <a:p>
            <a:pPr marL="457200" indent="-457200">
              <a:buFont typeface="Arial" panose="020B0604020202020204" pitchFamily="34" charset="0"/>
              <a:buChar char="•"/>
            </a:pPr>
            <a:r>
              <a:rPr lang="en-GB"/>
              <a:t>More accurate, higher-quality research results</a:t>
            </a:r>
          </a:p>
          <a:p>
            <a:pPr marL="457200" indent="-457200">
              <a:buFont typeface="Arial" panose="020B0604020202020204" pitchFamily="34" charset="0"/>
              <a:buChar char="•"/>
            </a:pPr>
            <a:r>
              <a:rPr lang="en-GB"/>
              <a:t>Open science - proof of transparent and valid conduct</a:t>
            </a:r>
          </a:p>
        </p:txBody>
      </p:sp>
    </p:spTree>
    <p:extLst>
      <p:ext uri="{BB962C8B-B14F-4D97-AF65-F5344CB8AC3E}">
        <p14:creationId xmlns:p14="http://schemas.microsoft.com/office/powerpoint/2010/main" val="136817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5D4FA-67A2-8887-F014-32517FB82B6E}"/>
              </a:ext>
            </a:extLst>
          </p:cNvPr>
          <p:cNvSpPr>
            <a:spLocks noGrp="1"/>
          </p:cNvSpPr>
          <p:nvPr>
            <p:ph type="title"/>
          </p:nvPr>
        </p:nvSpPr>
        <p:spPr/>
        <p:txBody>
          <a:bodyPr/>
          <a:lstStyle/>
          <a:p>
            <a:r>
              <a:rPr lang="en-GB" dirty="0"/>
              <a:t>Summary</a:t>
            </a:r>
          </a:p>
        </p:txBody>
      </p:sp>
      <p:sp>
        <p:nvSpPr>
          <p:cNvPr id="3" name="Content Placeholder 2">
            <a:extLst>
              <a:ext uri="{FF2B5EF4-FFF2-40B4-BE49-F238E27FC236}">
                <a16:creationId xmlns:a16="http://schemas.microsoft.com/office/drawing/2014/main" id="{107F45FA-2FC3-1156-F63C-5669E65F5B1F}"/>
              </a:ext>
            </a:extLst>
          </p:cNvPr>
          <p:cNvSpPr>
            <a:spLocks noGrp="1"/>
          </p:cNvSpPr>
          <p:nvPr>
            <p:ph type="body" sz="quarter" idx="11"/>
          </p:nvPr>
        </p:nvSpPr>
        <p:spPr/>
        <p:txBody>
          <a:bodyPr/>
          <a:lstStyle/>
          <a:p>
            <a:pPr marL="457200" indent="-457200">
              <a:buFont typeface="Arial" panose="020B0604020202020204" pitchFamily="34" charset="0"/>
              <a:buChar char="•"/>
            </a:pPr>
            <a:r>
              <a:rPr lang="en-GB" dirty="0"/>
              <a:t>Metadata is information that describes data</a:t>
            </a:r>
          </a:p>
          <a:p>
            <a:pPr marL="457200" indent="-457200">
              <a:buFont typeface="Arial" panose="020B0604020202020204" pitchFamily="34" charset="0"/>
              <a:buChar char="•"/>
            </a:pPr>
            <a:r>
              <a:rPr lang="en-GB" dirty="0"/>
              <a:t>Metadata is based on a structure that can be processed by a computer </a:t>
            </a:r>
          </a:p>
          <a:p>
            <a:pPr marL="457200" indent="-457200">
              <a:buFont typeface="Arial" panose="020B0604020202020204" pitchFamily="34" charset="0"/>
              <a:buChar char="•"/>
            </a:pPr>
            <a:r>
              <a:rPr lang="en-GB" dirty="0"/>
              <a:t>Metadata is important for your future self and others to discover, understand and use data</a:t>
            </a:r>
          </a:p>
          <a:p>
            <a:pPr marL="457200" indent="-457200">
              <a:buFont typeface="Arial" panose="020B0604020202020204" pitchFamily="34" charset="0"/>
              <a:buChar char="•"/>
            </a:pPr>
            <a:r>
              <a:rPr lang="en-GB" dirty="0"/>
              <a:t>Metadata allows researchers to use data effectively because it includes the important information needed to exploit the full potential of data</a:t>
            </a:r>
            <a:endParaRPr lang="en-GB" b="0" i="0" u="none" strike="noStrike" dirty="0">
              <a:effectLst/>
            </a:endParaRPr>
          </a:p>
          <a:p>
            <a:pPr marL="457200" indent="-457200">
              <a:buFont typeface="Arial" panose="020B0604020202020204" pitchFamily="34" charset="0"/>
              <a:buChar char="•"/>
            </a:pPr>
            <a:endParaRPr lang="en-GB" sz="3000" b="0" i="0">
              <a:solidFill>
                <a:srgbClr val="363645"/>
              </a:solidFill>
              <a:effectLst/>
            </a:endParaRPr>
          </a:p>
          <a:p>
            <a:pPr lvl="1"/>
            <a:endParaRPr lang="en-GB" sz="3000"/>
          </a:p>
          <a:p>
            <a:pPr marL="457200" indent="-457200">
              <a:buFont typeface="Arial" panose="020B0604020202020204" pitchFamily="34" charset="0"/>
              <a:buChar char="•"/>
            </a:pPr>
            <a:endParaRPr lang="en-GB" sz="3000"/>
          </a:p>
        </p:txBody>
      </p:sp>
    </p:spTree>
    <p:extLst>
      <p:ext uri="{BB962C8B-B14F-4D97-AF65-F5344CB8AC3E}">
        <p14:creationId xmlns:p14="http://schemas.microsoft.com/office/powerpoint/2010/main" val="181947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5737B-F7CD-1B17-8546-31831345775A}"/>
              </a:ext>
            </a:extLst>
          </p:cNvPr>
          <p:cNvSpPr>
            <a:spLocks noGrp="1"/>
          </p:cNvSpPr>
          <p:nvPr>
            <p:ph type="title"/>
          </p:nvPr>
        </p:nvSpPr>
        <p:spPr/>
        <p:txBody>
          <a:bodyPr/>
          <a:lstStyle/>
          <a:p>
            <a:r>
              <a:rPr lang="en-US">
                <a:latin typeface="Aleo"/>
              </a:rPr>
              <a:t>Questions?</a:t>
            </a:r>
            <a:endParaRPr lang="en-US"/>
          </a:p>
        </p:txBody>
      </p:sp>
      <p:sp>
        <p:nvSpPr>
          <p:cNvPr id="3" name="Content Placeholder 2">
            <a:extLst>
              <a:ext uri="{FF2B5EF4-FFF2-40B4-BE49-F238E27FC236}">
                <a16:creationId xmlns:a16="http://schemas.microsoft.com/office/drawing/2014/main" id="{0888F94E-C9B5-45D3-FD91-ACEE44C982B7}"/>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88D16947-D18B-D6DD-DCC9-1370214C76E3}"/>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06535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A4C147-27C5-DC01-988E-355BE2F3C0EB}"/>
              </a:ext>
            </a:extLst>
          </p:cNvPr>
          <p:cNvSpPr>
            <a:spLocks noGrp="1"/>
          </p:cNvSpPr>
          <p:nvPr>
            <p:ph type="title"/>
          </p:nvPr>
        </p:nvSpPr>
        <p:spPr/>
        <p:txBody>
          <a:bodyPr/>
          <a:lstStyle/>
          <a:p>
            <a:r>
              <a:rPr lang="en-GB"/>
              <a:t>What is FAIR?</a:t>
            </a:r>
          </a:p>
        </p:txBody>
      </p:sp>
      <p:sp>
        <p:nvSpPr>
          <p:cNvPr id="6" name="Subtitle 5">
            <a:extLst>
              <a:ext uri="{FF2B5EF4-FFF2-40B4-BE49-F238E27FC236}">
                <a16:creationId xmlns:a16="http://schemas.microsoft.com/office/drawing/2014/main" id="{3D15D107-2221-079A-5AEE-EF6A7EB084B5}"/>
              </a:ext>
            </a:extLst>
          </p:cNvPr>
          <p:cNvSpPr>
            <a:spLocks noGrp="1"/>
          </p:cNvSpPr>
          <p:nvPr>
            <p:ph type="body" sz="quarter" idx="10"/>
          </p:nvPr>
        </p:nvSpPr>
        <p:spPr/>
        <p:txBody>
          <a:bodyPr vert="horz" lIns="0" tIns="0" rIns="0" bIns="0" rtlCol="0" anchor="t">
            <a:noAutofit/>
          </a:bodyPr>
          <a:lstStyle/>
          <a:p>
            <a:r>
              <a:rPr lang="en-GB">
                <a:latin typeface="Source Sans Pro"/>
                <a:ea typeface="Source Sans Pro"/>
              </a:rPr>
              <a:t>Hayley Mills</a:t>
            </a:r>
            <a:endParaRPr lang="en-GB"/>
          </a:p>
        </p:txBody>
      </p:sp>
    </p:spTree>
    <p:extLst>
      <p:ext uri="{BB962C8B-B14F-4D97-AF65-F5344CB8AC3E}">
        <p14:creationId xmlns:p14="http://schemas.microsoft.com/office/powerpoint/2010/main" val="319392989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6FC97-F79E-00F9-70F6-3D509DBE9C5C}"/>
              </a:ext>
            </a:extLst>
          </p:cNvPr>
          <p:cNvSpPr>
            <a:spLocks noGrp="1"/>
          </p:cNvSpPr>
          <p:nvPr>
            <p:ph type="title"/>
          </p:nvPr>
        </p:nvSpPr>
        <p:spPr/>
        <p:txBody>
          <a:bodyPr/>
          <a:lstStyle/>
          <a:p>
            <a:r>
              <a:rPr lang="en-GB"/>
              <a:t>Intended Learning Outcomes</a:t>
            </a:r>
          </a:p>
        </p:txBody>
      </p:sp>
      <p:sp>
        <p:nvSpPr>
          <p:cNvPr id="3" name="Content Placeholder 2">
            <a:extLst>
              <a:ext uri="{FF2B5EF4-FFF2-40B4-BE49-F238E27FC236}">
                <a16:creationId xmlns:a16="http://schemas.microsoft.com/office/drawing/2014/main" id="{840FB922-F12C-A816-C7CD-0040927767E5}"/>
              </a:ext>
            </a:extLst>
          </p:cNvPr>
          <p:cNvSpPr>
            <a:spLocks noGrp="1"/>
          </p:cNvSpPr>
          <p:nvPr>
            <p:ph idx="1"/>
          </p:nvPr>
        </p:nvSpPr>
        <p:spPr/>
        <p:txBody>
          <a:bodyPr/>
          <a:lstStyle/>
          <a:p>
            <a:pPr marL="457200" indent="-457200" algn="l">
              <a:buFont typeface="Arial" panose="020B0604020202020204" pitchFamily="34" charset="0"/>
              <a:buChar char="•"/>
            </a:pPr>
            <a:r>
              <a:rPr lang="en-GB">
                <a:solidFill>
                  <a:srgbClr val="000000"/>
                </a:solidFill>
              </a:rPr>
              <a:t>Define the FAIR principles</a:t>
            </a:r>
            <a:endParaRPr lang="en-GB" b="0" i="0">
              <a:solidFill>
                <a:srgbClr val="172B4D"/>
              </a:solidFill>
              <a:effectLst/>
            </a:endParaRPr>
          </a:p>
          <a:p>
            <a:pPr marL="457200" indent="-457200" algn="l">
              <a:buFont typeface="Arial" panose="020B0604020202020204" pitchFamily="34" charset="0"/>
              <a:buChar char="•"/>
            </a:pPr>
            <a:r>
              <a:rPr lang="en-GB" b="0" i="0">
                <a:solidFill>
                  <a:srgbClr val="000000"/>
                </a:solidFill>
                <a:effectLst/>
              </a:rPr>
              <a:t>Explain why the FAIR principles are important</a:t>
            </a:r>
          </a:p>
          <a:p>
            <a:pPr marL="457200" indent="-457200" algn="l">
              <a:buFont typeface="Arial" panose="020B0604020202020204" pitchFamily="34" charset="0"/>
              <a:buChar char="•"/>
            </a:pPr>
            <a:r>
              <a:rPr lang="en-GB" b="0" i="0">
                <a:solidFill>
                  <a:srgbClr val="000000"/>
                </a:solidFill>
                <a:effectLst/>
              </a:rPr>
              <a:t>Illustrate how you can help implement the FAIR principles </a:t>
            </a:r>
          </a:p>
        </p:txBody>
      </p:sp>
    </p:spTree>
    <p:extLst>
      <p:ext uri="{BB962C8B-B14F-4D97-AF65-F5344CB8AC3E}">
        <p14:creationId xmlns:p14="http://schemas.microsoft.com/office/powerpoint/2010/main" val="541402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166A5-3514-B457-86D0-F90946E31458}"/>
              </a:ext>
            </a:extLst>
          </p:cNvPr>
          <p:cNvSpPr>
            <a:spLocks noGrp="1"/>
          </p:cNvSpPr>
          <p:nvPr>
            <p:ph type="title"/>
          </p:nvPr>
        </p:nvSpPr>
        <p:spPr/>
        <p:txBody>
          <a:bodyPr/>
          <a:lstStyle/>
          <a:p>
            <a:r>
              <a:rPr lang="en-GB"/>
              <a:t>Outline</a:t>
            </a:r>
          </a:p>
        </p:txBody>
      </p:sp>
      <p:sp>
        <p:nvSpPr>
          <p:cNvPr id="3" name="Content Placeholder 2">
            <a:extLst>
              <a:ext uri="{FF2B5EF4-FFF2-40B4-BE49-F238E27FC236}">
                <a16:creationId xmlns:a16="http://schemas.microsoft.com/office/drawing/2014/main" id="{305B5C3F-15BD-D7E2-FC7C-B3A15978DBBD}"/>
              </a:ext>
            </a:extLst>
          </p:cNvPr>
          <p:cNvSpPr>
            <a:spLocks noGrp="1"/>
          </p:cNvSpPr>
          <p:nvPr>
            <p:ph idx="1"/>
          </p:nvPr>
        </p:nvSpPr>
        <p:spPr>
          <a:xfrm>
            <a:off x="575734" y="1455089"/>
            <a:ext cx="10515600" cy="4351338"/>
          </a:xfrm>
        </p:spPr>
        <p:txBody>
          <a:bodyPr vert="horz" lIns="0" tIns="0" rIns="0" bIns="0" rtlCol="0" anchor="t">
            <a:noAutofit/>
          </a:bodyPr>
          <a:lstStyle/>
          <a:p>
            <a:pPr marL="457200" indent="-457200">
              <a:buFont typeface="Arial" panose="020B0604020202020204" pitchFamily="34" charset="0"/>
              <a:buChar char="•"/>
            </a:pPr>
            <a:r>
              <a:rPr lang="en-GB" dirty="0"/>
              <a:t>Exercise 3: Challenges with re-using data </a:t>
            </a:r>
          </a:p>
          <a:p>
            <a:pPr marL="457200" indent="-457200">
              <a:buFont typeface="Arial" panose="020B0604020202020204" pitchFamily="34" charset="0"/>
              <a:buChar char="•"/>
            </a:pPr>
            <a:r>
              <a:rPr lang="en-GB" dirty="0"/>
              <a:t>What is FAIR?</a:t>
            </a:r>
          </a:p>
          <a:p>
            <a:pPr marL="457200" indent="-457200">
              <a:buFont typeface="Arial" panose="020B0604020202020204" pitchFamily="34" charset="0"/>
              <a:buChar char="•"/>
            </a:pPr>
            <a:r>
              <a:rPr lang="en-US" dirty="0">
                <a:latin typeface="Source Sans Pro"/>
                <a:ea typeface="Source Sans Pro"/>
              </a:rPr>
              <a:t>The role of metadata in FAIR</a:t>
            </a:r>
            <a:endParaRPr lang="en-GB" dirty="0">
              <a:latin typeface="Source Sans Pro"/>
              <a:ea typeface="Source Sans Pro"/>
            </a:endParaRPr>
          </a:p>
          <a:p>
            <a:pPr marL="457200" indent="-457200">
              <a:buFont typeface="Arial" panose="020B0604020202020204" pitchFamily="34" charset="0"/>
              <a:buChar char="•"/>
            </a:pPr>
            <a:r>
              <a:rPr lang="en-GB" dirty="0">
                <a:latin typeface="Source Sans Pro"/>
                <a:ea typeface="Source Sans Pro"/>
              </a:rPr>
              <a:t>Why is FAIR important?</a:t>
            </a:r>
          </a:p>
          <a:p>
            <a:pPr marL="457200" indent="-457200">
              <a:buFont typeface="Arial" panose="020B0604020202020204" pitchFamily="34" charset="0"/>
              <a:buChar char="•"/>
            </a:pPr>
            <a:r>
              <a:rPr lang="en-GB" dirty="0"/>
              <a:t>Why is FAIR important for you?</a:t>
            </a:r>
          </a:p>
          <a:p>
            <a:pPr marL="457200" indent="-457200">
              <a:buFont typeface="Arial" panose="020B0604020202020204" pitchFamily="34" charset="0"/>
              <a:buChar char="•"/>
            </a:pPr>
            <a:r>
              <a:rPr lang="en-GB" dirty="0"/>
              <a:t>Your potential responsibilities</a:t>
            </a:r>
          </a:p>
          <a:p>
            <a:pPr marL="457200" indent="-457200">
              <a:buFont typeface="Arial" panose="020B0604020202020204" pitchFamily="34" charset="0"/>
              <a:buChar char="•"/>
            </a:pPr>
            <a:r>
              <a:rPr lang="en-GB" dirty="0"/>
              <a:t>Summary</a:t>
            </a:r>
          </a:p>
        </p:txBody>
      </p:sp>
    </p:spTree>
    <p:extLst>
      <p:ext uri="{BB962C8B-B14F-4D97-AF65-F5344CB8AC3E}">
        <p14:creationId xmlns:p14="http://schemas.microsoft.com/office/powerpoint/2010/main" val="25831672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3D4C8-3BAC-4470-1422-00CD51E79F9B}"/>
              </a:ext>
            </a:extLst>
          </p:cNvPr>
          <p:cNvSpPr>
            <a:spLocks noGrp="1"/>
          </p:cNvSpPr>
          <p:nvPr>
            <p:ph type="title"/>
          </p:nvPr>
        </p:nvSpPr>
        <p:spPr/>
        <p:txBody>
          <a:bodyPr/>
          <a:lstStyle/>
          <a:p>
            <a:r>
              <a:rPr lang="en-GB" sz="4400"/>
              <a:t>Exercise 3: Challenges with re-using data </a:t>
            </a:r>
          </a:p>
        </p:txBody>
      </p:sp>
      <p:sp>
        <p:nvSpPr>
          <p:cNvPr id="3" name="Content Placeholder 2">
            <a:extLst>
              <a:ext uri="{FF2B5EF4-FFF2-40B4-BE49-F238E27FC236}">
                <a16:creationId xmlns:a16="http://schemas.microsoft.com/office/drawing/2014/main" id="{966DE7D1-4ABE-B98B-BC28-DCE01FAFF338}"/>
              </a:ext>
            </a:extLst>
          </p:cNvPr>
          <p:cNvSpPr>
            <a:spLocks noGrp="1"/>
          </p:cNvSpPr>
          <p:nvPr>
            <p:ph type="body" sz="quarter" idx="11"/>
          </p:nvPr>
        </p:nvSpPr>
        <p:spPr/>
        <p:txBody>
          <a:bodyPr vert="horz" lIns="91440" tIns="45720" rIns="91440" bIns="45720" rtlCol="0" anchor="t">
            <a:normAutofit/>
          </a:bodyPr>
          <a:lstStyle/>
          <a:p>
            <a:pPr marL="457200" indent="-457200">
              <a:buFont typeface="Arial" panose="020B0604020202020204" pitchFamily="34" charset="0"/>
              <a:buChar char="•"/>
            </a:pPr>
            <a:r>
              <a:rPr lang="en-GB" dirty="0">
                <a:latin typeface="Source Sans Pro"/>
                <a:ea typeface="Source Sans Pro"/>
              </a:rPr>
              <a:t>Think back to your own experiences and/or the Sam1 video</a:t>
            </a:r>
            <a:endParaRPr lang="en-US" dirty="0"/>
          </a:p>
          <a:p>
            <a:endParaRPr lang="en-GB" dirty="0"/>
          </a:p>
          <a:p>
            <a:pPr marL="457200" indent="-457200">
              <a:buFont typeface="Arial" panose="020B0604020202020204" pitchFamily="34" charset="0"/>
              <a:buChar char="•"/>
            </a:pPr>
            <a:r>
              <a:rPr lang="en-GB" dirty="0">
                <a:latin typeface="Source Sans Pro"/>
                <a:ea typeface="Source Sans Pro"/>
              </a:rPr>
              <a:t>When trying to find, access and re-use existing data, what</a:t>
            </a:r>
            <a:r>
              <a:rPr lang="en-GB" dirty="0">
                <a:latin typeface="Source Sans Pro"/>
                <a:ea typeface="+mn-lt"/>
                <a:cs typeface="+mn-lt"/>
              </a:rPr>
              <a:t> made the process difficult or what could have made it easier?</a:t>
            </a:r>
            <a:endParaRPr lang="en-GB" dirty="0"/>
          </a:p>
        </p:txBody>
      </p:sp>
    </p:spTree>
    <p:extLst>
      <p:ext uri="{BB962C8B-B14F-4D97-AF65-F5344CB8AC3E}">
        <p14:creationId xmlns:p14="http://schemas.microsoft.com/office/powerpoint/2010/main" val="2460972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B95B6F9-0976-1CB5-11F3-8D1512858C1C}"/>
              </a:ext>
            </a:extLst>
          </p:cNvPr>
          <p:cNvSpPr>
            <a:spLocks noGrp="1"/>
          </p:cNvSpPr>
          <p:nvPr>
            <p:ph type="title"/>
          </p:nvPr>
        </p:nvSpPr>
        <p:spPr/>
        <p:txBody>
          <a:bodyPr/>
          <a:lstStyle/>
          <a:p>
            <a:r>
              <a:rPr lang="en-GB" sz="4400" dirty="0">
                <a:latin typeface="Aleo"/>
              </a:rPr>
              <a:t>Exercise 3: Research Discussion</a:t>
            </a:r>
            <a:endParaRPr lang="en-GB" sz="4400" b="0" dirty="0">
              <a:latin typeface="Aleo"/>
            </a:endParaRPr>
          </a:p>
        </p:txBody>
      </p:sp>
      <p:sp>
        <p:nvSpPr>
          <p:cNvPr id="14" name="Cloud 13">
            <a:extLst>
              <a:ext uri="{FF2B5EF4-FFF2-40B4-BE49-F238E27FC236}">
                <a16:creationId xmlns:a16="http://schemas.microsoft.com/office/drawing/2014/main" id="{3D98D871-E827-0FAD-F33D-FB382DDD411D}"/>
              </a:ext>
            </a:extLst>
          </p:cNvPr>
          <p:cNvSpPr/>
          <p:nvPr/>
        </p:nvSpPr>
        <p:spPr>
          <a:xfrm>
            <a:off x="313959" y="4474273"/>
            <a:ext cx="3026576" cy="2014597"/>
          </a:xfrm>
          <a:prstGeom prst="cloud">
            <a:avLst/>
          </a:prstGeom>
          <a:solidFill>
            <a:schemeClr val="accent1">
              <a:lumMod val="60000"/>
              <a:lumOff val="40000"/>
            </a:schemeClr>
          </a:solidFill>
          <a:ln>
            <a:solidFill>
              <a:schemeClr val="accent1">
                <a:lumMod val="60000"/>
                <a:lumOff val="40000"/>
              </a:schemeClr>
            </a:solidFill>
          </a:ln>
        </p:spPr>
        <p:txBody>
          <a:bodyPr wrap="square" lIns="91440" tIns="45720" rIns="91440" bIns="45720" anchor="t">
            <a:spAutoFit/>
          </a:bodyPr>
          <a:lstStyle/>
          <a:p>
            <a:pPr algn="ctr"/>
            <a:r>
              <a:rPr lang="en-GB" sz="2000" dirty="0">
                <a:solidFill>
                  <a:srgbClr val="000000"/>
                </a:solidFill>
                <a:latin typeface="Source Sans Pro"/>
                <a:ea typeface="Source Sans Pro"/>
              </a:rPr>
              <a:t>Unclear data access process, how long it takes, cost etc.</a:t>
            </a:r>
            <a:endParaRPr lang="en-US" dirty="0"/>
          </a:p>
        </p:txBody>
      </p:sp>
      <p:sp>
        <p:nvSpPr>
          <p:cNvPr id="21" name="Cloud 20">
            <a:extLst>
              <a:ext uri="{FF2B5EF4-FFF2-40B4-BE49-F238E27FC236}">
                <a16:creationId xmlns:a16="http://schemas.microsoft.com/office/drawing/2014/main" id="{5760E593-6325-84D3-B999-48F128A01EB5}"/>
              </a:ext>
            </a:extLst>
          </p:cNvPr>
          <p:cNvSpPr/>
          <p:nvPr/>
        </p:nvSpPr>
        <p:spPr>
          <a:xfrm>
            <a:off x="208923" y="1430731"/>
            <a:ext cx="2294264" cy="2014597"/>
          </a:xfrm>
          <a:prstGeom prst="cloud">
            <a:avLst/>
          </a:prstGeom>
          <a:solidFill>
            <a:schemeClr val="accent2">
              <a:lumMod val="60000"/>
              <a:lumOff val="40000"/>
            </a:schemeClr>
          </a:solidFill>
          <a:ln>
            <a:solidFill>
              <a:schemeClr val="accent2">
                <a:lumMod val="60000"/>
                <a:lumOff val="40000"/>
              </a:schemeClr>
            </a:solidFill>
          </a:ln>
        </p:spPr>
        <p:txBody>
          <a:bodyPr wrap="square" lIns="91440" tIns="45720" rIns="91440" bIns="45720" anchor="t">
            <a:spAutoFit/>
          </a:bodyPr>
          <a:lstStyle/>
          <a:p>
            <a:pPr algn="ctr"/>
            <a:r>
              <a:rPr lang="en-GB" sz="2000" dirty="0">
                <a:solidFill>
                  <a:srgbClr val="000000"/>
                </a:solidFill>
                <a:latin typeface="Source Sans Pro"/>
                <a:ea typeface="Source Sans Pro"/>
              </a:rPr>
              <a:t>Cannot find the data from a publication</a:t>
            </a:r>
            <a:endParaRPr lang="en-US" dirty="0"/>
          </a:p>
        </p:txBody>
      </p:sp>
      <p:sp>
        <p:nvSpPr>
          <p:cNvPr id="24" name="Cloud 23">
            <a:extLst>
              <a:ext uri="{FF2B5EF4-FFF2-40B4-BE49-F238E27FC236}">
                <a16:creationId xmlns:a16="http://schemas.microsoft.com/office/drawing/2014/main" id="{8B8C3A81-21B9-6356-920A-4F9FD126EFEC}"/>
              </a:ext>
            </a:extLst>
          </p:cNvPr>
          <p:cNvSpPr/>
          <p:nvPr/>
        </p:nvSpPr>
        <p:spPr>
          <a:xfrm>
            <a:off x="2748400" y="1710484"/>
            <a:ext cx="1809356" cy="1077575"/>
          </a:xfrm>
          <a:prstGeom prst="cloud">
            <a:avLst/>
          </a:prstGeom>
          <a:solidFill>
            <a:schemeClr val="accent3">
              <a:lumMod val="60000"/>
              <a:lumOff val="40000"/>
            </a:schemeClr>
          </a:solidFill>
          <a:ln>
            <a:solidFill>
              <a:schemeClr val="accent3">
                <a:lumMod val="60000"/>
                <a:lumOff val="40000"/>
              </a:schemeClr>
            </a:solidFill>
          </a:ln>
        </p:spPr>
        <p:txBody>
          <a:bodyPr wrap="square" lIns="91440" tIns="45720" rIns="91440" bIns="45720" anchor="t">
            <a:spAutoFit/>
          </a:bodyPr>
          <a:lstStyle/>
          <a:p>
            <a:pPr algn="ctr"/>
            <a:r>
              <a:rPr lang="en-GB" sz="2000" dirty="0">
                <a:latin typeface="Source Sans Pro"/>
                <a:ea typeface="Source Sans Pro"/>
              </a:rPr>
              <a:t>Broken links</a:t>
            </a:r>
            <a:endParaRPr lang="en-US" sz="2000" dirty="0">
              <a:latin typeface="Source Sans Pro"/>
              <a:ea typeface="Source Sans Pro"/>
            </a:endParaRPr>
          </a:p>
        </p:txBody>
      </p:sp>
      <p:sp>
        <p:nvSpPr>
          <p:cNvPr id="25" name="Cloud 24">
            <a:extLst>
              <a:ext uri="{FF2B5EF4-FFF2-40B4-BE49-F238E27FC236}">
                <a16:creationId xmlns:a16="http://schemas.microsoft.com/office/drawing/2014/main" id="{80DE4383-E17F-8B51-4494-E48C9A590ECC}"/>
              </a:ext>
            </a:extLst>
          </p:cNvPr>
          <p:cNvSpPr/>
          <p:nvPr/>
        </p:nvSpPr>
        <p:spPr>
          <a:xfrm>
            <a:off x="3736000" y="3212992"/>
            <a:ext cx="1641122" cy="1546086"/>
          </a:xfrm>
          <a:prstGeom prst="cloud">
            <a:avLst/>
          </a:prstGeom>
          <a:solidFill>
            <a:schemeClr val="accent3">
              <a:lumMod val="60000"/>
              <a:lumOff val="40000"/>
            </a:schemeClr>
          </a:solidFill>
          <a:ln>
            <a:solidFill>
              <a:schemeClr val="accent3">
                <a:lumMod val="60000"/>
                <a:lumOff val="40000"/>
              </a:schemeClr>
            </a:solidFill>
          </a:ln>
        </p:spPr>
        <p:txBody>
          <a:bodyPr wrap="square" lIns="91440" tIns="45720" rIns="91440" bIns="45720" anchor="t">
            <a:spAutoFit/>
          </a:bodyPr>
          <a:lstStyle/>
          <a:p>
            <a:pPr algn="ctr"/>
            <a:r>
              <a:rPr lang="en-GB" sz="2000" dirty="0">
                <a:latin typeface="Source Sans Pro"/>
                <a:ea typeface="Source Sans Pro"/>
              </a:rPr>
              <a:t>Multiple places to look </a:t>
            </a:r>
            <a:endParaRPr lang="en-US" dirty="0"/>
          </a:p>
        </p:txBody>
      </p:sp>
      <p:sp>
        <p:nvSpPr>
          <p:cNvPr id="26" name="Cloud 25">
            <a:extLst>
              <a:ext uri="{FF2B5EF4-FFF2-40B4-BE49-F238E27FC236}">
                <a16:creationId xmlns:a16="http://schemas.microsoft.com/office/drawing/2014/main" id="{96D48181-4337-D7CD-88B4-2C8546E75F2D}"/>
              </a:ext>
            </a:extLst>
          </p:cNvPr>
          <p:cNvSpPr/>
          <p:nvPr/>
        </p:nvSpPr>
        <p:spPr>
          <a:xfrm>
            <a:off x="5276346" y="1708131"/>
            <a:ext cx="2927614" cy="1615358"/>
          </a:xfrm>
          <a:prstGeom prst="cloud">
            <a:avLst/>
          </a:prstGeom>
          <a:solidFill>
            <a:schemeClr val="accent2">
              <a:lumMod val="60000"/>
              <a:lumOff val="40000"/>
            </a:schemeClr>
          </a:solidFill>
          <a:ln>
            <a:solidFill>
              <a:schemeClr val="accent2">
                <a:lumMod val="60000"/>
                <a:lumOff val="40000"/>
              </a:schemeClr>
            </a:solidFill>
          </a:ln>
        </p:spPr>
        <p:txBody>
          <a:bodyPr wrap="square" lIns="91440" tIns="45720" rIns="91440" bIns="45720" anchor="t">
            <a:spAutoFit/>
          </a:bodyPr>
          <a:lstStyle/>
          <a:p>
            <a:pPr algn="ctr"/>
            <a:r>
              <a:rPr lang="en-GB" sz="2000" dirty="0">
                <a:solidFill>
                  <a:srgbClr val="000000"/>
                </a:solidFill>
                <a:latin typeface="Source Sans Pro"/>
                <a:ea typeface="Source Sans Pro"/>
              </a:rPr>
              <a:t>Limited information about the data</a:t>
            </a:r>
            <a:endParaRPr lang="en-US" sz="2000" dirty="0">
              <a:solidFill>
                <a:srgbClr val="000000"/>
              </a:solidFill>
              <a:latin typeface="Source Sans Pro"/>
              <a:ea typeface="Source Sans Pro"/>
            </a:endParaRPr>
          </a:p>
        </p:txBody>
      </p:sp>
      <p:sp>
        <p:nvSpPr>
          <p:cNvPr id="28" name="Cloud 27">
            <a:extLst>
              <a:ext uri="{FF2B5EF4-FFF2-40B4-BE49-F238E27FC236}">
                <a16:creationId xmlns:a16="http://schemas.microsoft.com/office/drawing/2014/main" id="{7776BBA5-A748-582A-7F6C-2C0FECD9DBD0}"/>
              </a:ext>
            </a:extLst>
          </p:cNvPr>
          <p:cNvSpPr/>
          <p:nvPr/>
        </p:nvSpPr>
        <p:spPr>
          <a:xfrm>
            <a:off x="9438166" y="849522"/>
            <a:ext cx="2462498" cy="2014597"/>
          </a:xfrm>
          <a:prstGeom prst="cloud">
            <a:avLst/>
          </a:prstGeom>
          <a:solidFill>
            <a:schemeClr val="accent3">
              <a:lumMod val="60000"/>
              <a:lumOff val="40000"/>
            </a:schemeClr>
          </a:solidFill>
          <a:ln>
            <a:solidFill>
              <a:schemeClr val="accent3">
                <a:lumMod val="60000"/>
                <a:lumOff val="40000"/>
              </a:schemeClr>
            </a:solidFill>
          </a:ln>
        </p:spPr>
        <p:txBody>
          <a:bodyPr wrap="square" lIns="91440" tIns="45720" rIns="91440" bIns="45720" anchor="t">
            <a:spAutoFit/>
          </a:bodyPr>
          <a:lstStyle/>
          <a:p>
            <a:pPr algn="ctr"/>
            <a:r>
              <a:rPr lang="en-GB" sz="2000" dirty="0">
                <a:latin typeface="Source Sans Pro"/>
                <a:ea typeface="Source Sans Pro"/>
              </a:rPr>
              <a:t>Data in unusable or </a:t>
            </a:r>
            <a:r>
              <a:rPr lang="en-GB" sz="2000" dirty="0">
                <a:latin typeface="Source Sans Pro"/>
                <a:ea typeface="Source Sans Pro"/>
                <a:cs typeface="Arial"/>
              </a:rPr>
              <a:t>proprietary </a:t>
            </a:r>
            <a:r>
              <a:rPr lang="en-GB" sz="2000" dirty="0">
                <a:latin typeface="Source Sans Pro"/>
                <a:ea typeface="Source Sans Pro"/>
              </a:rPr>
              <a:t>software</a:t>
            </a:r>
            <a:endParaRPr lang="en-US" dirty="0"/>
          </a:p>
        </p:txBody>
      </p:sp>
      <p:sp>
        <p:nvSpPr>
          <p:cNvPr id="29" name="Cloud 28">
            <a:extLst>
              <a:ext uri="{FF2B5EF4-FFF2-40B4-BE49-F238E27FC236}">
                <a16:creationId xmlns:a16="http://schemas.microsoft.com/office/drawing/2014/main" id="{A82E5F33-CA6A-AA37-52E3-5323B1677CAC}"/>
              </a:ext>
            </a:extLst>
          </p:cNvPr>
          <p:cNvSpPr/>
          <p:nvPr/>
        </p:nvSpPr>
        <p:spPr>
          <a:xfrm>
            <a:off x="7271185" y="3323514"/>
            <a:ext cx="4362548" cy="1077575"/>
          </a:xfrm>
          <a:prstGeom prst="cloud">
            <a:avLst/>
          </a:prstGeom>
          <a:solidFill>
            <a:schemeClr val="accent2">
              <a:lumMod val="60000"/>
              <a:lumOff val="40000"/>
            </a:schemeClr>
          </a:solidFill>
          <a:ln>
            <a:solidFill>
              <a:schemeClr val="accent2">
                <a:lumMod val="60000"/>
                <a:lumOff val="40000"/>
              </a:schemeClr>
            </a:solidFill>
          </a:ln>
        </p:spPr>
        <p:txBody>
          <a:bodyPr wrap="square" lIns="91440" tIns="45720" rIns="91440" bIns="45720" anchor="t">
            <a:spAutoFit/>
          </a:bodyPr>
          <a:lstStyle/>
          <a:p>
            <a:pPr algn="ctr"/>
            <a:r>
              <a:rPr lang="en-GB" sz="2000" dirty="0">
                <a:solidFill>
                  <a:srgbClr val="000000"/>
                </a:solidFill>
                <a:latin typeface="Source Sans Pro"/>
                <a:ea typeface="Source Sans Pro"/>
              </a:rPr>
              <a:t>Need to request access before can view the data</a:t>
            </a:r>
            <a:endParaRPr lang="en-US" sz="2000" dirty="0">
              <a:solidFill>
                <a:srgbClr val="000000"/>
              </a:solidFill>
              <a:latin typeface="Source Sans Pro"/>
              <a:ea typeface="Source Sans Pro"/>
            </a:endParaRPr>
          </a:p>
        </p:txBody>
      </p:sp>
      <p:sp>
        <p:nvSpPr>
          <p:cNvPr id="30" name="Cloud 29">
            <a:extLst>
              <a:ext uri="{FF2B5EF4-FFF2-40B4-BE49-F238E27FC236}">
                <a16:creationId xmlns:a16="http://schemas.microsoft.com/office/drawing/2014/main" id="{F534A72D-FC31-7513-F8E1-EBBBAC45D314}"/>
              </a:ext>
            </a:extLst>
          </p:cNvPr>
          <p:cNvSpPr/>
          <p:nvPr/>
        </p:nvSpPr>
        <p:spPr>
          <a:xfrm>
            <a:off x="5382309" y="4941555"/>
            <a:ext cx="3808368" cy="1077575"/>
          </a:xfrm>
          <a:prstGeom prst="cloud">
            <a:avLst/>
          </a:prstGeom>
          <a:solidFill>
            <a:schemeClr val="accent1">
              <a:lumMod val="60000"/>
              <a:lumOff val="40000"/>
            </a:schemeClr>
          </a:solidFill>
          <a:ln>
            <a:solidFill>
              <a:schemeClr val="accent1">
                <a:lumMod val="60000"/>
                <a:lumOff val="40000"/>
              </a:schemeClr>
            </a:solidFill>
          </a:ln>
        </p:spPr>
        <p:txBody>
          <a:bodyPr wrap="square" lIns="91440" tIns="45720" rIns="91440" bIns="45720" anchor="t">
            <a:spAutoFit/>
          </a:bodyPr>
          <a:lstStyle/>
          <a:p>
            <a:pPr algn="ctr"/>
            <a:r>
              <a:rPr lang="en-GB" sz="2000" dirty="0">
                <a:latin typeface="Source Sans Pro"/>
                <a:ea typeface="Source Sans Pro"/>
                <a:cs typeface="Arial"/>
              </a:rPr>
              <a:t>Limited context to understand the data </a:t>
            </a:r>
          </a:p>
        </p:txBody>
      </p:sp>
    </p:spTree>
    <p:extLst>
      <p:ext uri="{BB962C8B-B14F-4D97-AF65-F5344CB8AC3E}">
        <p14:creationId xmlns:p14="http://schemas.microsoft.com/office/powerpoint/2010/main" val="37700580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07B9C-EF42-7D72-CE2B-7A7766263E14}"/>
              </a:ext>
            </a:extLst>
          </p:cNvPr>
          <p:cNvSpPr>
            <a:spLocks noGrp="1"/>
          </p:cNvSpPr>
          <p:nvPr>
            <p:ph type="title"/>
          </p:nvPr>
        </p:nvSpPr>
        <p:spPr/>
        <p:txBody>
          <a:bodyPr/>
          <a:lstStyle/>
          <a:p>
            <a:r>
              <a:rPr lang="en-GB"/>
              <a:t>What is FAIR?</a:t>
            </a:r>
          </a:p>
        </p:txBody>
      </p:sp>
      <p:sp>
        <p:nvSpPr>
          <p:cNvPr id="6" name="Footer Placeholder 5">
            <a:extLst>
              <a:ext uri="{FF2B5EF4-FFF2-40B4-BE49-F238E27FC236}">
                <a16:creationId xmlns:a16="http://schemas.microsoft.com/office/drawing/2014/main" id="{99587047-2B6E-DAD2-E04D-F5B41D9B7E06}"/>
              </a:ext>
            </a:extLst>
          </p:cNvPr>
          <p:cNvSpPr>
            <a:spLocks noGrp="1"/>
          </p:cNvSpPr>
          <p:nvPr>
            <p:ph type="ftr" sz="quarter" idx="10"/>
          </p:nvPr>
        </p:nvSpPr>
        <p:spPr/>
        <p:txBody>
          <a:bodyPr/>
          <a:lstStyle/>
          <a:p>
            <a:r>
              <a:rPr lang="en-US">
                <a:latin typeface="Source Sans Pro"/>
                <a:ea typeface="Source Sans Pro"/>
              </a:rPr>
              <a:t>[7]</a:t>
            </a:r>
            <a:endParaRPr lang="en-US"/>
          </a:p>
        </p:txBody>
      </p:sp>
      <p:sp>
        <p:nvSpPr>
          <p:cNvPr id="3" name="Content Placeholder 2">
            <a:extLst>
              <a:ext uri="{FF2B5EF4-FFF2-40B4-BE49-F238E27FC236}">
                <a16:creationId xmlns:a16="http://schemas.microsoft.com/office/drawing/2014/main" id="{A1BC6EAF-A72C-8000-635B-E9DE8C7E142C}"/>
              </a:ext>
            </a:extLst>
          </p:cNvPr>
          <p:cNvSpPr>
            <a:spLocks noGrp="1"/>
          </p:cNvSpPr>
          <p:nvPr>
            <p:ph type="body" sz="quarter" idx="11"/>
          </p:nvPr>
        </p:nvSpPr>
        <p:spPr/>
        <p:txBody>
          <a:bodyPr vert="horz" lIns="91440" tIns="45720" rIns="91440" bIns="45720" rtlCol="0" anchor="t">
            <a:noAutofit/>
          </a:bodyPr>
          <a:lstStyle/>
          <a:p>
            <a:pPr marL="457200" indent="-457200">
              <a:buFont typeface="Arial" panose="020B0604020202020204" pitchFamily="34" charset="0"/>
              <a:buChar char="•"/>
            </a:pPr>
            <a:r>
              <a:rPr lang="en-US" sz="3000" dirty="0">
                <a:latin typeface="Source Sans Pro"/>
                <a:ea typeface="Source Sans Pro"/>
              </a:rPr>
              <a:t>Aims to </a:t>
            </a:r>
            <a:r>
              <a:rPr lang="en-US" sz="3000" dirty="0" err="1">
                <a:latin typeface="Source Sans Pro"/>
                <a:ea typeface="Source Sans Pro"/>
              </a:rPr>
              <a:t>optimise</a:t>
            </a:r>
            <a:r>
              <a:rPr lang="en-US" sz="3000" dirty="0">
                <a:latin typeface="Source Sans Pro"/>
                <a:ea typeface="Source Sans Pro"/>
              </a:rPr>
              <a:t> the reuse of data</a:t>
            </a:r>
          </a:p>
          <a:p>
            <a:pPr marL="457200" indent="-457200">
              <a:buFont typeface="Arial" panose="020B0604020202020204" pitchFamily="34" charset="0"/>
              <a:buChar char="•"/>
            </a:pPr>
            <a:r>
              <a:rPr lang="en-US" sz="3000" b="1" dirty="0">
                <a:latin typeface="Source Sans Pro"/>
                <a:ea typeface="Source Sans Pro"/>
              </a:rPr>
              <a:t>F</a:t>
            </a:r>
            <a:r>
              <a:rPr lang="en-US" sz="3000" dirty="0">
                <a:latin typeface="Source Sans Pro"/>
                <a:ea typeface="Source Sans Pro"/>
              </a:rPr>
              <a:t>indable</a:t>
            </a:r>
          </a:p>
          <a:p>
            <a:pPr marL="457200" indent="-457200">
              <a:buFont typeface="Arial" panose="020B0604020202020204" pitchFamily="34" charset="0"/>
              <a:buChar char="•"/>
            </a:pPr>
            <a:r>
              <a:rPr lang="en-US" sz="3000" b="1" dirty="0">
                <a:latin typeface="Source Sans Pro"/>
                <a:ea typeface="Source Sans Pro"/>
              </a:rPr>
              <a:t>A</a:t>
            </a:r>
            <a:r>
              <a:rPr lang="en-US" sz="3000" dirty="0">
                <a:latin typeface="Source Sans Pro"/>
                <a:ea typeface="Source Sans Pro"/>
              </a:rPr>
              <a:t>ccessible</a:t>
            </a:r>
          </a:p>
          <a:p>
            <a:pPr marL="457200" indent="-457200">
              <a:buFont typeface="Arial" panose="020B0604020202020204" pitchFamily="34" charset="0"/>
              <a:buChar char="•"/>
            </a:pPr>
            <a:r>
              <a:rPr lang="en-US" sz="3000" b="1" dirty="0">
                <a:latin typeface="Source Sans Pro"/>
                <a:ea typeface="Source Sans Pro"/>
              </a:rPr>
              <a:t>I</a:t>
            </a:r>
            <a:r>
              <a:rPr lang="en-US" sz="3000" dirty="0">
                <a:latin typeface="Source Sans Pro"/>
                <a:ea typeface="Source Sans Pro"/>
              </a:rPr>
              <a:t>nteroperable</a:t>
            </a:r>
            <a:endParaRPr lang="en-GB" sz="3000" dirty="0">
              <a:solidFill>
                <a:srgbClr val="333333"/>
              </a:solidFill>
              <a:highlight>
                <a:srgbClr val="FFFFFF"/>
              </a:highlight>
              <a:latin typeface="Source Sans Pro"/>
              <a:ea typeface="Source Sans Pro"/>
              <a:cs typeface="Lato"/>
            </a:endParaRPr>
          </a:p>
          <a:p>
            <a:pPr marL="457200" indent="-457200">
              <a:buFont typeface="Arial" panose="020B0604020202020204" pitchFamily="34" charset="0"/>
              <a:buChar char="•"/>
            </a:pPr>
            <a:r>
              <a:rPr lang="en-US" sz="3000" b="1" dirty="0">
                <a:latin typeface="Source Sans Pro"/>
                <a:ea typeface="Source Sans Pro"/>
              </a:rPr>
              <a:t>R</a:t>
            </a:r>
            <a:r>
              <a:rPr lang="en-US" sz="3000" dirty="0">
                <a:latin typeface="Source Sans Pro"/>
                <a:ea typeface="Source Sans Pro"/>
              </a:rPr>
              <a:t>e-usable</a:t>
            </a:r>
            <a:endParaRPr lang="en-GB" sz="3000" dirty="0">
              <a:highlight>
                <a:srgbClr val="FFFFFF"/>
              </a:highlight>
            </a:endParaRPr>
          </a:p>
          <a:p>
            <a:pPr marL="457200" indent="-457200">
              <a:buFont typeface="Arial" panose="020B0604020202020204" pitchFamily="34" charset="0"/>
              <a:buChar char="•"/>
            </a:pPr>
            <a:endParaRPr lang="en-GB" sz="3000" dirty="0"/>
          </a:p>
        </p:txBody>
      </p:sp>
    </p:spTree>
    <p:extLst>
      <p:ext uri="{BB962C8B-B14F-4D97-AF65-F5344CB8AC3E}">
        <p14:creationId xmlns:p14="http://schemas.microsoft.com/office/powerpoint/2010/main" val="177222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07B9C-EF42-7D72-CE2B-7A7766263E14}"/>
              </a:ext>
            </a:extLst>
          </p:cNvPr>
          <p:cNvSpPr>
            <a:spLocks noGrp="1"/>
          </p:cNvSpPr>
          <p:nvPr>
            <p:ph type="title"/>
          </p:nvPr>
        </p:nvSpPr>
        <p:spPr/>
        <p:txBody>
          <a:bodyPr/>
          <a:lstStyle/>
          <a:p>
            <a:r>
              <a:rPr lang="en-GB" dirty="0">
                <a:latin typeface="Aleo"/>
              </a:rPr>
              <a:t>What is FAIR? F &amp; A</a:t>
            </a:r>
            <a:endParaRPr lang="en-US" dirty="0"/>
          </a:p>
        </p:txBody>
      </p:sp>
      <p:sp>
        <p:nvSpPr>
          <p:cNvPr id="6" name="Footer Placeholder 5">
            <a:extLst>
              <a:ext uri="{FF2B5EF4-FFF2-40B4-BE49-F238E27FC236}">
                <a16:creationId xmlns:a16="http://schemas.microsoft.com/office/drawing/2014/main" id="{99587047-2B6E-DAD2-E04D-F5B41D9B7E06}"/>
              </a:ext>
            </a:extLst>
          </p:cNvPr>
          <p:cNvSpPr>
            <a:spLocks noGrp="1"/>
          </p:cNvSpPr>
          <p:nvPr>
            <p:ph type="ftr" sz="quarter" idx="10"/>
          </p:nvPr>
        </p:nvSpPr>
        <p:spPr/>
        <p:txBody>
          <a:bodyPr/>
          <a:lstStyle/>
          <a:p>
            <a:r>
              <a:rPr lang="en-US">
                <a:latin typeface="Source Sans Pro"/>
                <a:ea typeface="Source Sans Pro"/>
              </a:rPr>
              <a:t>[7]</a:t>
            </a:r>
            <a:endParaRPr lang="en-US"/>
          </a:p>
        </p:txBody>
      </p:sp>
      <p:sp>
        <p:nvSpPr>
          <p:cNvPr id="3" name="Content Placeholder 2">
            <a:extLst>
              <a:ext uri="{FF2B5EF4-FFF2-40B4-BE49-F238E27FC236}">
                <a16:creationId xmlns:a16="http://schemas.microsoft.com/office/drawing/2014/main" id="{A1BC6EAF-A72C-8000-635B-E9DE8C7E142C}"/>
              </a:ext>
            </a:extLst>
          </p:cNvPr>
          <p:cNvSpPr>
            <a:spLocks noGrp="1"/>
          </p:cNvSpPr>
          <p:nvPr>
            <p:ph type="body" sz="quarter" idx="11"/>
          </p:nvPr>
        </p:nvSpPr>
        <p:spPr/>
        <p:txBody>
          <a:bodyPr vert="horz" lIns="91440" tIns="45720" rIns="91440" bIns="45720" rtlCol="0" anchor="t">
            <a:noAutofit/>
          </a:bodyPr>
          <a:lstStyle/>
          <a:p>
            <a:pPr marL="457200" indent="-457200">
              <a:buFont typeface="Arial" panose="020B0604020202020204" pitchFamily="34" charset="0"/>
              <a:buChar char="•"/>
            </a:pPr>
            <a:r>
              <a:rPr lang="en-US" sz="3000" b="1" dirty="0">
                <a:latin typeface="Source Sans Pro"/>
                <a:ea typeface="Source Sans Pro"/>
              </a:rPr>
              <a:t>Findable</a:t>
            </a:r>
            <a:r>
              <a:rPr lang="en-US" sz="3000" dirty="0">
                <a:latin typeface="Source Sans Pro"/>
                <a:ea typeface="Source Sans Pro"/>
              </a:rPr>
              <a:t>: Meta(data) </a:t>
            </a:r>
            <a:r>
              <a:rPr lang="en-GB" sz="3000" dirty="0">
                <a:latin typeface="Source Sans Pro"/>
                <a:ea typeface="Source Sans Pro"/>
              </a:rPr>
              <a:t>should be easy to find for both humans and computers </a:t>
            </a:r>
          </a:p>
          <a:p>
            <a:pPr marL="989965" lvl="1" indent="-380365"/>
            <a:r>
              <a:rPr lang="en-GB" sz="3000" dirty="0">
                <a:latin typeface="Source Sans Pro"/>
                <a:ea typeface="Source Sans Pro"/>
              </a:rPr>
              <a:t>e.g. meta(data) platforms for easier discovery</a:t>
            </a:r>
          </a:p>
          <a:p>
            <a:pPr marL="989965" lvl="1" indent="-380365">
              <a:buClr>
                <a:srgbClr val="389996"/>
              </a:buClr>
            </a:pPr>
            <a:r>
              <a:rPr lang="en-GB" sz="3000" dirty="0">
                <a:latin typeface="Source Sans Pro"/>
                <a:ea typeface="Source Sans Pro"/>
              </a:rPr>
              <a:t>e.g. use of DOIs</a:t>
            </a:r>
          </a:p>
          <a:p>
            <a:pPr marL="457200" indent="-457200">
              <a:buFont typeface="Arial" panose="020B0604020202020204" pitchFamily="34" charset="0"/>
              <a:buChar char="•"/>
            </a:pPr>
            <a:r>
              <a:rPr lang="en-US" sz="3000" b="1" dirty="0">
                <a:latin typeface="Source Sans Pro"/>
                <a:ea typeface="Source Sans Pro"/>
              </a:rPr>
              <a:t>Accessible</a:t>
            </a:r>
            <a:r>
              <a:rPr lang="en-US" sz="3000" dirty="0">
                <a:latin typeface="Source Sans Pro"/>
                <a:ea typeface="Source Sans Pro"/>
              </a:rPr>
              <a:t>: Users need to </a:t>
            </a:r>
            <a:r>
              <a:rPr lang="en-GB" sz="3000" b="0" i="0" dirty="0">
                <a:solidFill>
                  <a:srgbClr val="333333"/>
                </a:solidFill>
                <a:effectLst/>
                <a:highlight>
                  <a:srgbClr val="FFFFFF"/>
                </a:highlight>
                <a:latin typeface="Source Sans Pro"/>
                <a:ea typeface="Source Sans Pro"/>
              </a:rPr>
              <a:t>know how the data can be accessed</a:t>
            </a:r>
            <a:endParaRPr lang="en-US" sz="3000" b="1" dirty="0">
              <a:latin typeface="Source Sans Pro"/>
              <a:ea typeface="Source Sans Pro"/>
            </a:endParaRPr>
          </a:p>
          <a:p>
            <a:pPr marL="989965" lvl="1" indent="-380365"/>
            <a:r>
              <a:rPr lang="en-GB" sz="3000" dirty="0">
                <a:solidFill>
                  <a:srgbClr val="333333"/>
                </a:solidFill>
                <a:highlight>
                  <a:srgbClr val="FFFFFF"/>
                </a:highlight>
                <a:latin typeface="Source Sans Pro"/>
                <a:ea typeface="Source Sans Pro"/>
              </a:rPr>
              <a:t>e.g. what the access process is</a:t>
            </a:r>
          </a:p>
          <a:p>
            <a:pPr marL="457200" indent="-457200">
              <a:buFont typeface="Arial" panose="020B0604020202020204" pitchFamily="34" charset="0"/>
              <a:buChar char="•"/>
            </a:pPr>
            <a:endParaRPr lang="en-GB" sz="3000">
              <a:solidFill>
                <a:srgbClr val="000000"/>
              </a:solidFill>
            </a:endParaRPr>
          </a:p>
        </p:txBody>
      </p:sp>
    </p:spTree>
    <p:extLst>
      <p:ext uri="{BB962C8B-B14F-4D97-AF65-F5344CB8AC3E}">
        <p14:creationId xmlns:p14="http://schemas.microsoft.com/office/powerpoint/2010/main" val="182625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07B9C-EF42-7D72-CE2B-7A7766263E14}"/>
              </a:ext>
            </a:extLst>
          </p:cNvPr>
          <p:cNvSpPr>
            <a:spLocks noGrp="1"/>
          </p:cNvSpPr>
          <p:nvPr>
            <p:ph type="title"/>
          </p:nvPr>
        </p:nvSpPr>
        <p:spPr/>
        <p:txBody>
          <a:bodyPr/>
          <a:lstStyle/>
          <a:p>
            <a:r>
              <a:rPr lang="en-GB" dirty="0">
                <a:latin typeface="Aleo"/>
              </a:rPr>
              <a:t>What is FAIR? I &amp; R</a:t>
            </a:r>
            <a:endParaRPr lang="en-GB" dirty="0"/>
          </a:p>
        </p:txBody>
      </p:sp>
      <p:sp>
        <p:nvSpPr>
          <p:cNvPr id="6" name="Footer Placeholder 5">
            <a:extLst>
              <a:ext uri="{FF2B5EF4-FFF2-40B4-BE49-F238E27FC236}">
                <a16:creationId xmlns:a16="http://schemas.microsoft.com/office/drawing/2014/main" id="{99587047-2B6E-DAD2-E04D-F5B41D9B7E06}"/>
              </a:ext>
            </a:extLst>
          </p:cNvPr>
          <p:cNvSpPr>
            <a:spLocks noGrp="1"/>
          </p:cNvSpPr>
          <p:nvPr>
            <p:ph type="ftr" sz="quarter" idx="10"/>
          </p:nvPr>
        </p:nvSpPr>
        <p:spPr/>
        <p:txBody>
          <a:bodyPr/>
          <a:lstStyle/>
          <a:p>
            <a:r>
              <a:rPr lang="en-US">
                <a:latin typeface="Source Sans Pro"/>
                <a:ea typeface="Source Sans Pro"/>
              </a:rPr>
              <a:t>[7]</a:t>
            </a:r>
            <a:endParaRPr lang="en-US"/>
          </a:p>
        </p:txBody>
      </p:sp>
      <p:sp>
        <p:nvSpPr>
          <p:cNvPr id="3" name="Content Placeholder 2">
            <a:extLst>
              <a:ext uri="{FF2B5EF4-FFF2-40B4-BE49-F238E27FC236}">
                <a16:creationId xmlns:a16="http://schemas.microsoft.com/office/drawing/2014/main" id="{A1BC6EAF-A72C-8000-635B-E9DE8C7E142C}"/>
              </a:ext>
            </a:extLst>
          </p:cNvPr>
          <p:cNvSpPr>
            <a:spLocks noGrp="1"/>
          </p:cNvSpPr>
          <p:nvPr>
            <p:ph type="body" sz="quarter" idx="11"/>
          </p:nvPr>
        </p:nvSpPr>
        <p:spPr/>
        <p:txBody>
          <a:bodyPr vert="horz" lIns="91440" tIns="45720" rIns="91440" bIns="45720" rtlCol="0" anchor="t">
            <a:noAutofit/>
          </a:bodyPr>
          <a:lstStyle/>
          <a:p>
            <a:pPr marL="457200" indent="-457200">
              <a:buFont typeface="Arial" panose="020B0604020202020204" pitchFamily="34" charset="0"/>
              <a:buChar char="•"/>
            </a:pPr>
            <a:r>
              <a:rPr lang="en-US" sz="3000" b="1" dirty="0">
                <a:latin typeface="Source Sans Pro"/>
                <a:ea typeface="Source Sans Pro"/>
              </a:rPr>
              <a:t>Interoperable</a:t>
            </a:r>
            <a:r>
              <a:rPr lang="en-US" sz="3000" dirty="0">
                <a:latin typeface="Source Sans Pro"/>
                <a:ea typeface="Source Sans Pro"/>
              </a:rPr>
              <a:t>: Data can be </a:t>
            </a:r>
            <a:r>
              <a:rPr lang="en-GB" sz="3000" b="0" i="0" dirty="0">
                <a:solidFill>
                  <a:srgbClr val="333333"/>
                </a:solidFill>
                <a:effectLst/>
                <a:highlight>
                  <a:srgbClr val="FFFFFF"/>
                </a:highlight>
                <a:latin typeface="Source Sans Pro"/>
                <a:ea typeface="Source Sans Pro"/>
              </a:rPr>
              <a:t>integrated with other data and work with applications or workflows for analysis, storage, and processing</a:t>
            </a:r>
            <a:endParaRPr lang="en-US" sz="3000" dirty="0">
              <a:latin typeface="Source Sans Pro"/>
              <a:ea typeface="Source Sans Pro"/>
            </a:endParaRPr>
          </a:p>
          <a:p>
            <a:pPr marL="989965" lvl="1" indent="-380365"/>
            <a:r>
              <a:rPr lang="en-GB" sz="3000" dirty="0">
                <a:solidFill>
                  <a:srgbClr val="333333"/>
                </a:solidFill>
                <a:highlight>
                  <a:srgbClr val="FFFFFF"/>
                </a:highlight>
                <a:latin typeface="Source Sans Pro"/>
                <a:ea typeface="Source Sans Pro"/>
              </a:rPr>
              <a:t>e.g. standardised technology and available software</a:t>
            </a:r>
          </a:p>
          <a:p>
            <a:pPr marL="989965" lvl="1" indent="-380365">
              <a:buClr>
                <a:srgbClr val="389996"/>
              </a:buClr>
            </a:pPr>
            <a:r>
              <a:rPr lang="en-GB" sz="3000" dirty="0">
                <a:solidFill>
                  <a:srgbClr val="333333"/>
                </a:solidFill>
                <a:highlight>
                  <a:srgbClr val="FFFFFF"/>
                </a:highlight>
                <a:latin typeface="Source Sans Pro"/>
                <a:ea typeface="Source Sans Pro"/>
              </a:rPr>
              <a:t>e.g. computers can understand what the data is</a:t>
            </a:r>
          </a:p>
          <a:p>
            <a:pPr marL="457200" indent="-457200">
              <a:buFont typeface="Arial" panose="020B0604020202020204" pitchFamily="34" charset="0"/>
              <a:buChar char="•"/>
            </a:pPr>
            <a:r>
              <a:rPr lang="en-US" sz="3000" b="1" dirty="0">
                <a:latin typeface="Source Sans Pro"/>
                <a:ea typeface="Source Sans Pro"/>
              </a:rPr>
              <a:t>Re-usable</a:t>
            </a:r>
            <a:r>
              <a:rPr lang="en-US" sz="3000" dirty="0">
                <a:latin typeface="Source Sans Pro"/>
                <a:ea typeface="Source Sans Pro"/>
              </a:rPr>
              <a:t>: </a:t>
            </a:r>
            <a:r>
              <a:rPr lang="en-GB" sz="3000" dirty="0">
                <a:solidFill>
                  <a:srgbClr val="333333"/>
                </a:solidFill>
                <a:highlight>
                  <a:srgbClr val="FFFFFF"/>
                </a:highlight>
                <a:latin typeface="Source Sans Pro"/>
                <a:ea typeface="Source Sans Pro"/>
              </a:rPr>
              <a:t>M</a:t>
            </a:r>
            <a:r>
              <a:rPr lang="en-GB" sz="3000" b="0" i="0" dirty="0">
                <a:solidFill>
                  <a:srgbClr val="333333"/>
                </a:solidFill>
                <a:effectLst/>
                <a:highlight>
                  <a:srgbClr val="FFFFFF"/>
                </a:highlight>
                <a:latin typeface="Source Sans Pro"/>
                <a:ea typeface="Source Sans Pro"/>
              </a:rPr>
              <a:t>eta(data) should be well-described so that they can be replicated and/or combined</a:t>
            </a:r>
            <a:endParaRPr lang="en-GB" sz="3000" b="0" i="0" dirty="0">
              <a:solidFill>
                <a:srgbClr val="333333"/>
              </a:solidFill>
              <a:effectLst/>
              <a:highlight>
                <a:srgbClr val="FFFFFF"/>
              </a:highlight>
              <a:latin typeface="Source Sans Pro"/>
              <a:ea typeface="Source Sans Pro"/>
              <a:cs typeface="Lato"/>
            </a:endParaRPr>
          </a:p>
          <a:p>
            <a:pPr marL="989965" lvl="1" indent="-380365"/>
            <a:r>
              <a:rPr lang="en-GB" sz="3000" dirty="0">
                <a:solidFill>
                  <a:srgbClr val="333333"/>
                </a:solidFill>
                <a:highlight>
                  <a:srgbClr val="FFFFFF"/>
                </a:highlight>
                <a:latin typeface="Source Sans Pro"/>
                <a:ea typeface="Source Sans Pro"/>
              </a:rPr>
              <a:t>e.g. metadata to provide context </a:t>
            </a:r>
          </a:p>
          <a:p>
            <a:pPr marL="989965" lvl="1" indent="-380365">
              <a:buClr>
                <a:srgbClr val="389996"/>
              </a:buClr>
            </a:pPr>
            <a:r>
              <a:rPr lang="en-GB" sz="3000" dirty="0">
                <a:solidFill>
                  <a:srgbClr val="333333"/>
                </a:solidFill>
                <a:highlight>
                  <a:srgbClr val="FFFFFF"/>
                </a:highlight>
                <a:latin typeface="Source Sans Pro"/>
                <a:ea typeface="Source Sans Pro"/>
              </a:rPr>
              <a:t>e.g. use of standardised terms</a:t>
            </a:r>
            <a:endParaRPr lang="en-GB" sz="3000" dirty="0">
              <a:solidFill>
                <a:srgbClr val="333333"/>
              </a:solidFill>
              <a:highlight>
                <a:srgbClr val="FFFFFF"/>
              </a:highlight>
            </a:endParaRPr>
          </a:p>
          <a:p>
            <a:pPr marL="457200" indent="-457200">
              <a:buFont typeface="Arial" panose="020B0604020202020204" pitchFamily="34" charset="0"/>
              <a:buChar char="•"/>
            </a:pPr>
            <a:endParaRPr lang="en-US" sz="3000"/>
          </a:p>
          <a:p>
            <a:pPr marL="457200" indent="-457200">
              <a:buFont typeface="Arial" panose="020B0604020202020204" pitchFamily="34" charset="0"/>
              <a:buChar char="•"/>
            </a:pPr>
            <a:endParaRPr lang="en-GB" sz="3000"/>
          </a:p>
        </p:txBody>
      </p:sp>
    </p:spTree>
    <p:extLst>
      <p:ext uri="{BB962C8B-B14F-4D97-AF65-F5344CB8AC3E}">
        <p14:creationId xmlns:p14="http://schemas.microsoft.com/office/powerpoint/2010/main" val="199053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AC722-4FBA-AF5A-25A3-CE7A28398641}"/>
              </a:ext>
            </a:extLst>
          </p:cNvPr>
          <p:cNvSpPr>
            <a:spLocks noGrp="1"/>
          </p:cNvSpPr>
          <p:nvPr>
            <p:ph type="title"/>
          </p:nvPr>
        </p:nvSpPr>
        <p:spPr/>
        <p:txBody>
          <a:bodyPr/>
          <a:lstStyle/>
          <a:p>
            <a:r>
              <a:rPr lang="en-US"/>
              <a:t>T</a:t>
            </a:r>
            <a:r>
              <a:rPr lang="en-US" sz="4400" cap="none"/>
              <a:t>he role of metadata in FAIR</a:t>
            </a:r>
            <a:endParaRPr lang="en-GB"/>
          </a:p>
        </p:txBody>
      </p:sp>
      <p:sp>
        <p:nvSpPr>
          <p:cNvPr id="3" name="Content Placeholder 2">
            <a:extLst>
              <a:ext uri="{FF2B5EF4-FFF2-40B4-BE49-F238E27FC236}">
                <a16:creationId xmlns:a16="http://schemas.microsoft.com/office/drawing/2014/main" id="{CC7A01A6-11F0-BD9A-C4A9-0EB762F6068E}"/>
              </a:ext>
            </a:extLst>
          </p:cNvPr>
          <p:cNvSpPr>
            <a:spLocks noGrp="1"/>
          </p:cNvSpPr>
          <p:nvPr>
            <p:ph idx="1"/>
          </p:nvPr>
        </p:nvSpPr>
        <p:spPr>
          <a:xfrm>
            <a:off x="575734" y="1411819"/>
            <a:ext cx="11040533" cy="4224867"/>
          </a:xfrm>
        </p:spPr>
        <p:txBody>
          <a:bodyPr vert="horz" lIns="91440" tIns="45720" rIns="91440" bIns="45720" rtlCol="0" anchor="t">
            <a:normAutofit/>
          </a:bodyPr>
          <a:lstStyle/>
          <a:p>
            <a:pPr marL="457200" indent="-457200">
              <a:buFont typeface="Arial" panose="020B0604020202020204" pitchFamily="34" charset="0"/>
              <a:buChar char="•"/>
            </a:pPr>
            <a:r>
              <a:rPr lang="en-US" dirty="0"/>
              <a:t>The key to FAIR data is metadata</a:t>
            </a:r>
          </a:p>
          <a:p>
            <a:pPr marL="457200" indent="-457200">
              <a:buFont typeface="Arial" panose="020B0604020202020204" pitchFamily="34" charset="0"/>
              <a:buChar char="•"/>
            </a:pPr>
            <a:r>
              <a:rPr lang="en-US" dirty="0"/>
              <a:t>FAIR principles rely on metadata for their implementation</a:t>
            </a:r>
          </a:p>
          <a:p>
            <a:pPr marL="457200" indent="-457200">
              <a:buFont typeface="Arial" panose="020B0604020202020204" pitchFamily="34" charset="0"/>
              <a:buChar char="•"/>
            </a:pPr>
            <a:r>
              <a:rPr lang="en-US" dirty="0"/>
              <a:t>FAIR data does not equal open data, and so FAIR data do not have to be open</a:t>
            </a:r>
          </a:p>
          <a:p>
            <a:pPr marL="457200" indent="-457200">
              <a:buFont typeface="Arial" panose="020B0604020202020204" pitchFamily="34" charset="0"/>
              <a:buChar char="•"/>
            </a:pPr>
            <a:r>
              <a:rPr lang="en-US" dirty="0"/>
              <a:t>For much of the data relating to humans, due to disclosure and sensitivity issues, data cannot be open, so FAIR metadata is even more important</a:t>
            </a:r>
          </a:p>
          <a:p>
            <a:pPr marL="457200" indent="-457200">
              <a:buFont typeface="Arial" panose="020B0604020202020204" pitchFamily="34" charset="0"/>
              <a:buChar char="•"/>
            </a:pPr>
            <a:endParaRPr lang="en-US" dirty="0">
              <a:solidFill>
                <a:schemeClr val="tx1"/>
              </a:solidFill>
            </a:endParaRPr>
          </a:p>
          <a:p>
            <a:pPr marL="342900" indent="-342900">
              <a:buFont typeface="Arial" panose="020B0604020202020204" pitchFamily="34" charset="0"/>
              <a:buChar char="•"/>
            </a:pPr>
            <a:endParaRPr lang="en-US" dirty="0">
              <a:solidFill>
                <a:schemeClr val="tx1"/>
              </a:solidFill>
            </a:endParaRP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336396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39740-66BA-DBB6-BD0E-C79BEDD1E4CF}"/>
              </a:ext>
            </a:extLst>
          </p:cNvPr>
          <p:cNvSpPr>
            <a:spLocks noGrp="1"/>
          </p:cNvSpPr>
          <p:nvPr>
            <p:ph type="title"/>
          </p:nvPr>
        </p:nvSpPr>
        <p:spPr/>
        <p:txBody>
          <a:bodyPr/>
          <a:lstStyle/>
          <a:p>
            <a:r>
              <a:rPr lang="en-GB"/>
              <a:t>Why is FAIR important?</a:t>
            </a:r>
          </a:p>
        </p:txBody>
      </p:sp>
      <p:sp>
        <p:nvSpPr>
          <p:cNvPr id="3" name="Content Placeholder 2">
            <a:extLst>
              <a:ext uri="{FF2B5EF4-FFF2-40B4-BE49-F238E27FC236}">
                <a16:creationId xmlns:a16="http://schemas.microsoft.com/office/drawing/2014/main" id="{B42863D6-767B-C054-1AF3-A6ECA4183AAF}"/>
              </a:ext>
            </a:extLst>
          </p:cNvPr>
          <p:cNvSpPr>
            <a:spLocks noGrp="1"/>
          </p:cNvSpPr>
          <p:nvPr>
            <p:ph idx="1"/>
          </p:nvPr>
        </p:nvSpPr>
        <p:spPr/>
        <p:txBody>
          <a:bodyPr vert="horz" lIns="0" tIns="0" rIns="0" bIns="0" rtlCol="0" anchor="t">
            <a:normAutofit/>
          </a:bodyPr>
          <a:lstStyle/>
          <a:p>
            <a:pPr marL="457200" indent="-457200">
              <a:buFont typeface="Arial" panose="020B0604020202020204" pitchFamily="34" charset="0"/>
              <a:buChar char="•"/>
            </a:pPr>
            <a:r>
              <a:rPr lang="en-GB" dirty="0">
                <a:latin typeface="Source Sans Pro"/>
                <a:ea typeface="Source Sans Pro"/>
              </a:rPr>
              <a:t>To m</a:t>
            </a:r>
            <a:r>
              <a:rPr lang="en-GB" b="0" dirty="0">
                <a:effectLst/>
                <a:latin typeface="Source Sans Pro"/>
                <a:ea typeface="Source Sans Pro"/>
              </a:rPr>
              <a:t>eet the expectations of researchers in the 21st </a:t>
            </a:r>
            <a:r>
              <a:rPr lang="en-GB" dirty="0">
                <a:latin typeface="Source Sans Pro"/>
                <a:ea typeface="Source Sans Pro"/>
              </a:rPr>
              <a:t>century</a:t>
            </a:r>
            <a:endParaRPr lang="en-US" dirty="0"/>
          </a:p>
          <a:p>
            <a:pPr marL="457200" indent="-457200">
              <a:buFont typeface="Arial" panose="020B0604020202020204" pitchFamily="34" charset="0"/>
              <a:buChar char="•"/>
            </a:pPr>
            <a:r>
              <a:rPr lang="en-GB" dirty="0">
                <a:latin typeface="Source Sans Pro"/>
                <a:ea typeface="Source Sans Pro"/>
              </a:rPr>
              <a:t>Speeds</a:t>
            </a:r>
            <a:r>
              <a:rPr lang="en-GB" b="0" dirty="0">
                <a:effectLst/>
                <a:latin typeface="Source Sans Pro"/>
                <a:ea typeface="Source Sans Pro"/>
              </a:rPr>
              <a:t> up the progress of research</a:t>
            </a:r>
            <a:endParaRPr lang="en-US" dirty="0"/>
          </a:p>
          <a:p>
            <a:pPr marL="457200" indent="-457200">
              <a:buFont typeface="Arial" panose="020B0604020202020204" pitchFamily="34" charset="0"/>
              <a:buChar char="•"/>
            </a:pPr>
            <a:r>
              <a:rPr lang="en-GB" dirty="0">
                <a:latin typeface="Source Sans Pro"/>
                <a:ea typeface="Source Sans Pro"/>
              </a:rPr>
              <a:t>I</a:t>
            </a:r>
            <a:r>
              <a:rPr lang="en-GB" b="0" dirty="0">
                <a:effectLst/>
                <a:latin typeface="Source Sans Pro"/>
                <a:ea typeface="Source Sans Pro"/>
              </a:rPr>
              <a:t>mproves our confidence in data and research</a:t>
            </a:r>
          </a:p>
          <a:p>
            <a:pPr marL="457200" indent="-457200">
              <a:buFont typeface="Arial" panose="020B0604020202020204" pitchFamily="34" charset="0"/>
              <a:buChar char="•"/>
            </a:pPr>
            <a:r>
              <a:rPr lang="en-GB" b="0" dirty="0">
                <a:effectLst/>
                <a:latin typeface="Source Sans Pro"/>
                <a:ea typeface="Source Sans Pro"/>
              </a:rPr>
              <a:t>Maximises the value and usefulness of data</a:t>
            </a:r>
          </a:p>
          <a:p>
            <a:pPr marL="457200" indent="-457200">
              <a:buFont typeface="Arial" panose="020B0604020202020204" pitchFamily="34" charset="0"/>
              <a:buChar char="•"/>
            </a:pPr>
            <a:r>
              <a:rPr lang="en-GB" dirty="0">
                <a:solidFill>
                  <a:srgbClr val="000000"/>
                </a:solidFill>
                <a:latin typeface="Source Sans Pro"/>
                <a:ea typeface="Source Sans Pro"/>
              </a:rPr>
              <a:t>E</a:t>
            </a:r>
            <a:r>
              <a:rPr lang="en-GB" b="0" i="0" dirty="0">
                <a:solidFill>
                  <a:srgbClr val="000000"/>
                </a:solidFill>
                <a:effectLst/>
                <a:latin typeface="Source Sans Pro"/>
                <a:ea typeface="Source Sans Pro"/>
              </a:rPr>
              <a:t>nsures long-term preservation</a:t>
            </a:r>
            <a:endParaRPr lang="en-GB" dirty="0">
              <a:latin typeface="Source Sans Pro"/>
              <a:ea typeface="Source Sans Pro"/>
            </a:endParaRPr>
          </a:p>
          <a:p>
            <a:pPr marL="457200" indent="-457200">
              <a:buFont typeface="Arial" panose="020B0604020202020204" pitchFamily="34" charset="0"/>
              <a:buChar char="•"/>
            </a:pPr>
            <a:endParaRPr lang="en-GB" b="0" i="0">
              <a:effectLst/>
            </a:endParaRPr>
          </a:p>
          <a:p>
            <a:pPr marL="457200" indent="-457200">
              <a:buFont typeface="Arial" panose="020B0604020202020204" pitchFamily="34" charset="0"/>
              <a:buChar char="•"/>
            </a:pPr>
            <a:endParaRPr lang="en-GB"/>
          </a:p>
        </p:txBody>
      </p:sp>
    </p:spTree>
    <p:extLst>
      <p:ext uri="{BB962C8B-B14F-4D97-AF65-F5344CB8AC3E}">
        <p14:creationId xmlns:p14="http://schemas.microsoft.com/office/powerpoint/2010/main" val="17483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32D87-C83C-A590-CE91-BBF685E1F6EA}"/>
              </a:ext>
            </a:extLst>
          </p:cNvPr>
          <p:cNvSpPr>
            <a:spLocks noGrp="1"/>
          </p:cNvSpPr>
          <p:nvPr>
            <p:ph type="title"/>
          </p:nvPr>
        </p:nvSpPr>
        <p:spPr/>
        <p:txBody>
          <a:bodyPr/>
          <a:lstStyle/>
          <a:p>
            <a:r>
              <a:rPr lang="en-GB"/>
              <a:t>Why is FAIR important for you?</a:t>
            </a:r>
          </a:p>
        </p:txBody>
      </p:sp>
      <p:sp>
        <p:nvSpPr>
          <p:cNvPr id="3" name="Content Placeholder 2">
            <a:extLst>
              <a:ext uri="{FF2B5EF4-FFF2-40B4-BE49-F238E27FC236}">
                <a16:creationId xmlns:a16="http://schemas.microsoft.com/office/drawing/2014/main" id="{DACEBEE9-DD5E-DC37-82AD-E9BE15904B4F}"/>
              </a:ext>
            </a:extLst>
          </p:cNvPr>
          <p:cNvSpPr>
            <a:spLocks noGrp="1"/>
          </p:cNvSpPr>
          <p:nvPr>
            <p:ph type="body" sz="quarter" idx="11"/>
          </p:nvPr>
        </p:nvSpPr>
        <p:spPr/>
        <p:txBody>
          <a:bodyPr vert="horz" lIns="0" tIns="0" rIns="0" bIns="0" rtlCol="0" anchor="t">
            <a:noAutofit/>
          </a:bodyPr>
          <a:lstStyle/>
          <a:p>
            <a:pPr marL="457200" indent="-457200">
              <a:buFont typeface="Arial" panose="020B0604020202020204" pitchFamily="34" charset="0"/>
              <a:buChar char="•"/>
            </a:pPr>
            <a:r>
              <a:rPr lang="en-GB" sz="2900" dirty="0">
                <a:solidFill>
                  <a:srgbClr val="231F20"/>
                </a:solidFill>
                <a:latin typeface="Source Sans Pro"/>
                <a:ea typeface="Source Sans Pro"/>
              </a:rPr>
              <a:t>H</a:t>
            </a:r>
            <a:r>
              <a:rPr lang="en-GB" sz="2900" b="0" i="0" dirty="0">
                <a:solidFill>
                  <a:srgbClr val="231F20"/>
                </a:solidFill>
                <a:effectLst/>
                <a:latin typeface="Source Sans Pro"/>
                <a:ea typeface="Source Sans Pro"/>
              </a:rPr>
              <a:t>elps demonstrate the impact of research when people re-use and cite your dataset</a:t>
            </a:r>
            <a:r>
              <a:rPr lang="en-GB" sz="2900" dirty="0">
                <a:solidFill>
                  <a:srgbClr val="231F20"/>
                </a:solidFill>
                <a:latin typeface="Source Sans Pro"/>
                <a:ea typeface="Source Sans Pro"/>
              </a:rPr>
              <a:t>, so</a:t>
            </a:r>
            <a:r>
              <a:rPr lang="en-GB" sz="2900" b="0" i="0" dirty="0">
                <a:solidFill>
                  <a:srgbClr val="231F20"/>
                </a:solidFill>
                <a:effectLst/>
                <a:latin typeface="Source Sans Pro"/>
                <a:ea typeface="Source Sans Pro"/>
              </a:rPr>
              <a:t> you get credit for all your outputs</a:t>
            </a:r>
            <a:endParaRPr lang="en-GB" sz="2900" dirty="0">
              <a:solidFill>
                <a:srgbClr val="231F20"/>
              </a:solidFill>
              <a:latin typeface="Source Sans Pro"/>
              <a:ea typeface="Source Sans Pro"/>
            </a:endParaRPr>
          </a:p>
          <a:p>
            <a:pPr marL="457200" indent="-457200">
              <a:buFont typeface="Arial" panose="020B0604020202020204" pitchFamily="34" charset="0"/>
              <a:buChar char="•"/>
            </a:pPr>
            <a:r>
              <a:rPr lang="en-GB" sz="2900" dirty="0">
                <a:solidFill>
                  <a:srgbClr val="231F20"/>
                </a:solidFill>
                <a:latin typeface="Source Sans Pro"/>
                <a:ea typeface="Source Sans Pro"/>
              </a:rPr>
              <a:t>Easier for others to find your data and increases your visibility</a:t>
            </a:r>
          </a:p>
          <a:p>
            <a:pPr marL="457200" indent="-457200">
              <a:buFont typeface="Arial" panose="020B0604020202020204" pitchFamily="34" charset="0"/>
              <a:buChar char="•"/>
              <a:defRPr/>
            </a:pPr>
            <a:r>
              <a:rPr lang="en-GB" sz="2900" dirty="0">
                <a:solidFill>
                  <a:srgbClr val="231F20"/>
                </a:solidFill>
                <a:latin typeface="Source Sans Pro"/>
                <a:ea typeface="Source Sans Pro"/>
              </a:rPr>
              <a:t>Scientific</a:t>
            </a:r>
            <a:r>
              <a:rPr lang="en-GB" sz="2900" b="0" i="0" dirty="0">
                <a:solidFill>
                  <a:srgbClr val="231F20"/>
                </a:solidFill>
                <a:effectLst/>
                <a:latin typeface="Source Sans Pro"/>
                <a:ea typeface="Source Sans Pro"/>
              </a:rPr>
              <a:t> journals and funders now require scientists to share data </a:t>
            </a:r>
            <a:endParaRPr lang="en-GB" sz="2900" dirty="0">
              <a:latin typeface="Source Sans Pro"/>
              <a:ea typeface="Source Sans Pro"/>
            </a:endParaRPr>
          </a:p>
          <a:p>
            <a:pPr marL="457200" indent="-457200">
              <a:buFont typeface="Arial" panose="020B0604020202020204" pitchFamily="34" charset="0"/>
              <a:buChar char="•"/>
              <a:defRPr/>
            </a:pPr>
            <a:r>
              <a:rPr lang="en-GB" sz="2900" dirty="0">
                <a:latin typeface="Source Sans Pro"/>
                <a:ea typeface="Source Sans Pro"/>
              </a:rPr>
              <a:t>Produces quality data and accurate research results</a:t>
            </a:r>
          </a:p>
          <a:p>
            <a:pPr marL="457200" indent="-457200">
              <a:buFont typeface="Arial" panose="020B0604020202020204" pitchFamily="34" charset="0"/>
              <a:buChar char="•"/>
              <a:defRPr/>
            </a:pPr>
            <a:r>
              <a:rPr lang="en-GB" sz="2900" dirty="0">
                <a:latin typeface="Source Sans Pro"/>
                <a:ea typeface="Source Sans Pro"/>
              </a:rPr>
              <a:t>Provides proof of transparent and valid conduct</a:t>
            </a:r>
            <a:endParaRPr lang="en-US" sz="2900" dirty="0">
              <a:latin typeface="Source Sans Pro"/>
              <a:ea typeface="Source Sans Pro"/>
            </a:endParaRPr>
          </a:p>
          <a:p>
            <a:pPr marL="457200" indent="-457200">
              <a:buFont typeface="Arial" panose="020B0604020202020204" pitchFamily="34" charset="0"/>
              <a:buChar char="•"/>
              <a:defRPr/>
            </a:pPr>
            <a:r>
              <a:rPr lang="en-GB" sz="2900" dirty="0">
                <a:latin typeface="Source Sans Pro"/>
                <a:ea typeface="Source Sans Pro"/>
              </a:rPr>
              <a:t>Easier to search, find, assess and access useable, clear, understandable data in a straightforward and timely way</a:t>
            </a:r>
            <a:endParaRPr lang="en-US" sz="2900" dirty="0"/>
          </a:p>
        </p:txBody>
      </p:sp>
      <p:sp>
        <p:nvSpPr>
          <p:cNvPr id="6" name="Footer Placeholder 8">
            <a:extLst>
              <a:ext uri="{FF2B5EF4-FFF2-40B4-BE49-F238E27FC236}">
                <a16:creationId xmlns:a16="http://schemas.microsoft.com/office/drawing/2014/main" id="{E5D80467-CADD-6E6E-FB7C-9B5AE1D9D002}"/>
              </a:ext>
            </a:extLst>
          </p:cNvPr>
          <p:cNvSpPr>
            <a:spLocks noGrp="1"/>
          </p:cNvSpPr>
          <p:nvPr>
            <p:ph type="ftr" sz="quarter" idx="10"/>
          </p:nvPr>
        </p:nvSpPr>
        <p:spPr>
          <a:xfrm>
            <a:off x="561355" y="6125037"/>
            <a:ext cx="6249509" cy="278611"/>
          </a:xfrm>
        </p:spPr>
        <p:txBody>
          <a:bodyPr/>
          <a:lstStyle/>
          <a:p>
            <a:r>
              <a:rPr lang="en-GB">
                <a:latin typeface="Source Sans Pro"/>
                <a:ea typeface="Source Sans Pro"/>
              </a:rPr>
              <a:t>[8], [9]</a:t>
            </a:r>
            <a:endParaRPr lang="en-GB"/>
          </a:p>
        </p:txBody>
      </p:sp>
    </p:spTree>
    <p:extLst>
      <p:ext uri="{BB962C8B-B14F-4D97-AF65-F5344CB8AC3E}">
        <p14:creationId xmlns:p14="http://schemas.microsoft.com/office/powerpoint/2010/main" val="231982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B57E6-539D-46DD-79F4-325D0EEEFF7E}"/>
              </a:ext>
            </a:extLst>
          </p:cNvPr>
          <p:cNvSpPr>
            <a:spLocks noGrp="1"/>
          </p:cNvSpPr>
          <p:nvPr>
            <p:ph type="title"/>
          </p:nvPr>
        </p:nvSpPr>
        <p:spPr/>
        <p:txBody>
          <a:bodyPr/>
          <a:lstStyle/>
          <a:p>
            <a:r>
              <a:rPr lang="en-GB"/>
              <a:t>Implementing FAIR</a:t>
            </a:r>
            <a:endParaRPr lang="en-GB" strike="sngStrike"/>
          </a:p>
        </p:txBody>
      </p:sp>
      <p:sp>
        <p:nvSpPr>
          <p:cNvPr id="3" name="Content Placeholder 2">
            <a:extLst>
              <a:ext uri="{FF2B5EF4-FFF2-40B4-BE49-F238E27FC236}">
                <a16:creationId xmlns:a16="http://schemas.microsoft.com/office/drawing/2014/main" id="{9BE6B5D2-E63B-7804-C966-B1485755A663}"/>
              </a:ext>
            </a:extLst>
          </p:cNvPr>
          <p:cNvSpPr>
            <a:spLocks noGrp="1"/>
          </p:cNvSpPr>
          <p:nvPr>
            <p:ph idx="1"/>
          </p:nvPr>
        </p:nvSpPr>
        <p:spPr>
          <a:xfrm>
            <a:off x="575734" y="1503993"/>
            <a:ext cx="10515600" cy="4351338"/>
          </a:xfrm>
        </p:spPr>
        <p:txBody>
          <a:bodyPr vert="horz" lIns="91440" tIns="45720" rIns="91440" bIns="45720" rtlCol="0" anchor="t">
            <a:noAutofit/>
          </a:bodyPr>
          <a:lstStyle/>
          <a:p>
            <a:pPr marL="457200" indent="-457200">
              <a:buFont typeface="Arial" panose="020B0604020202020204" pitchFamily="34" charset="0"/>
              <a:buChar char="•"/>
            </a:pPr>
            <a:r>
              <a:rPr lang="en-GB" sz="2800" dirty="0">
                <a:latin typeface="Source Sans Pro"/>
                <a:ea typeface="Source Sans Pro"/>
              </a:rPr>
              <a:t>Infrastructures such as archives and metadata platforms are in the ideal position and have the most responsibility in implementing FAIR </a:t>
            </a:r>
            <a:endParaRPr lang="en-US" sz="2800" dirty="0">
              <a:latin typeface="Source Sans Pro"/>
              <a:ea typeface="Source Sans Pro"/>
            </a:endParaRPr>
          </a:p>
          <a:p>
            <a:pPr marL="457200" indent="-457200">
              <a:buFont typeface="Arial" panose="020B0604020202020204" pitchFamily="34" charset="0"/>
              <a:buChar char="•"/>
            </a:pPr>
            <a:r>
              <a:rPr lang="en-GB" sz="2800" dirty="0">
                <a:latin typeface="Source Sans Pro"/>
                <a:ea typeface="Source Sans Pro"/>
              </a:rPr>
              <a:t>Provide:</a:t>
            </a:r>
            <a:endParaRPr lang="en-US" sz="2800" dirty="0">
              <a:latin typeface="Source Sans Pro"/>
              <a:ea typeface="Source Sans Pro"/>
            </a:endParaRPr>
          </a:p>
          <a:p>
            <a:pPr marL="914400" lvl="1" indent="-457200"/>
            <a:r>
              <a:rPr lang="en-GB" sz="2800" dirty="0">
                <a:latin typeface="Source Sans Pro"/>
                <a:ea typeface="Source Sans Pro"/>
              </a:rPr>
              <a:t>Persistent identifiers e.g. DOIs</a:t>
            </a:r>
            <a:endParaRPr lang="en-GB" sz="2800" dirty="0"/>
          </a:p>
          <a:p>
            <a:pPr marL="914400" lvl="1" indent="-457200"/>
            <a:r>
              <a:rPr lang="en-GB" sz="2800" dirty="0">
                <a:latin typeface="Source Sans Pro"/>
                <a:ea typeface="Source Sans Pro"/>
              </a:rPr>
              <a:t>Managing and providing vocabularies</a:t>
            </a:r>
          </a:p>
          <a:p>
            <a:pPr marL="914400" lvl="1" indent="-457200"/>
            <a:r>
              <a:rPr lang="en-GB" sz="2800" dirty="0">
                <a:latin typeface="Source Sans Pro"/>
                <a:ea typeface="Source Sans Pro"/>
              </a:rPr>
              <a:t>Platforms to hold discoverable, consistent metadata</a:t>
            </a:r>
          </a:p>
          <a:p>
            <a:pPr marL="914400" lvl="1" indent="-457200"/>
            <a:r>
              <a:rPr lang="en-GB" sz="2800" dirty="0">
                <a:latin typeface="Source Sans Pro"/>
                <a:ea typeface="Source Sans Pro"/>
              </a:rPr>
              <a:t>Governance arrangements to access data</a:t>
            </a:r>
          </a:p>
        </p:txBody>
      </p:sp>
    </p:spTree>
    <p:extLst>
      <p:ext uri="{BB962C8B-B14F-4D97-AF65-F5344CB8AC3E}">
        <p14:creationId xmlns:p14="http://schemas.microsoft.com/office/powerpoint/2010/main" val="356488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B57E6-539D-46DD-79F4-325D0EEEFF7E}"/>
              </a:ext>
            </a:extLst>
          </p:cNvPr>
          <p:cNvSpPr>
            <a:spLocks noGrp="1"/>
          </p:cNvSpPr>
          <p:nvPr>
            <p:ph type="title"/>
          </p:nvPr>
        </p:nvSpPr>
        <p:spPr/>
        <p:txBody>
          <a:bodyPr/>
          <a:lstStyle/>
          <a:p>
            <a:r>
              <a:rPr lang="en-GB" dirty="0">
                <a:latin typeface="Aleo"/>
              </a:rPr>
              <a:t>Implementing FAIR - Examples</a:t>
            </a:r>
            <a:endParaRPr lang="en-GB" strike="sngStrike" dirty="0"/>
          </a:p>
        </p:txBody>
      </p:sp>
      <p:sp>
        <p:nvSpPr>
          <p:cNvPr id="3" name="Content Placeholder 2">
            <a:extLst>
              <a:ext uri="{FF2B5EF4-FFF2-40B4-BE49-F238E27FC236}">
                <a16:creationId xmlns:a16="http://schemas.microsoft.com/office/drawing/2014/main" id="{9BE6B5D2-E63B-7804-C966-B1485755A663}"/>
              </a:ext>
            </a:extLst>
          </p:cNvPr>
          <p:cNvSpPr>
            <a:spLocks noGrp="1"/>
          </p:cNvSpPr>
          <p:nvPr>
            <p:ph idx="1"/>
          </p:nvPr>
        </p:nvSpPr>
        <p:spPr>
          <a:xfrm>
            <a:off x="575734" y="1503993"/>
            <a:ext cx="10515600" cy="4351338"/>
          </a:xfrm>
        </p:spPr>
        <p:txBody>
          <a:bodyPr vert="horz" lIns="91440" tIns="45720" rIns="91440" bIns="45720" rtlCol="0" anchor="t">
            <a:noAutofit/>
          </a:bodyPr>
          <a:lstStyle/>
          <a:p>
            <a:pPr marL="457200" indent="-457200">
              <a:buChar char="•"/>
            </a:pPr>
            <a:r>
              <a:rPr lang="en-GB" sz="2800" dirty="0">
                <a:latin typeface="Source Sans Pro"/>
                <a:ea typeface="Source Sans Pro"/>
              </a:rPr>
              <a:t>Archives and catalogues which help researchers discover data (e.g. </a:t>
            </a:r>
            <a:r>
              <a:rPr lang="en-GB" sz="2800" dirty="0">
                <a:latin typeface="Source Sans Pro"/>
                <a:ea typeface="Source Sans Pro"/>
                <a:hlinkClick r:id="rId3"/>
              </a:rPr>
              <a:t>UKDS Data catalogue</a:t>
            </a:r>
            <a:r>
              <a:rPr lang="en-GB" sz="2800" dirty="0">
                <a:latin typeface="Source Sans Pro"/>
                <a:ea typeface="Source Sans Pro"/>
              </a:rPr>
              <a:t>)</a:t>
            </a:r>
            <a:endParaRPr lang="en-GB"/>
          </a:p>
          <a:p>
            <a:pPr marL="457200" indent="-457200">
              <a:buChar char="•"/>
            </a:pPr>
            <a:r>
              <a:rPr lang="en-GB" sz="2800" dirty="0">
                <a:latin typeface="Source Sans Pro"/>
                <a:ea typeface="Source Sans Pro"/>
              </a:rPr>
              <a:t>Rich, comprehensive metadata repositories which help researchers discover, assess and understand data (e.g. </a:t>
            </a:r>
            <a:r>
              <a:rPr lang="en-GB" sz="2800" dirty="0">
                <a:latin typeface="Source Sans Pro"/>
                <a:ea typeface="Source Sans Pro"/>
                <a:hlinkClick r:id="rId4"/>
              </a:rPr>
              <a:t>CLOSER Discovery</a:t>
            </a:r>
            <a:r>
              <a:rPr lang="en-GB" sz="2800" dirty="0">
                <a:latin typeface="Source Sans Pro"/>
                <a:ea typeface="Source Sans Pro"/>
              </a:rPr>
              <a:t>)</a:t>
            </a:r>
          </a:p>
          <a:p>
            <a:pPr marL="457200" indent="-457200">
              <a:buChar char="•"/>
            </a:pPr>
            <a:r>
              <a:rPr lang="en-GB" sz="2800" dirty="0">
                <a:latin typeface="Source Sans Pro"/>
                <a:ea typeface="Source Sans Pro"/>
              </a:rPr>
              <a:t>You can help infrastructures provide these services by supplying quality metadata </a:t>
            </a:r>
          </a:p>
        </p:txBody>
      </p:sp>
    </p:spTree>
    <p:extLst>
      <p:ext uri="{BB962C8B-B14F-4D97-AF65-F5344CB8AC3E}">
        <p14:creationId xmlns:p14="http://schemas.microsoft.com/office/powerpoint/2010/main" val="66566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A3822-6844-600A-54E9-BA30CF7C5D45}"/>
              </a:ext>
            </a:extLst>
          </p:cNvPr>
          <p:cNvSpPr>
            <a:spLocks noGrp="1"/>
          </p:cNvSpPr>
          <p:nvPr>
            <p:ph type="title"/>
          </p:nvPr>
        </p:nvSpPr>
        <p:spPr/>
        <p:txBody>
          <a:bodyPr/>
          <a:lstStyle/>
          <a:p>
            <a:r>
              <a:rPr lang="en-GB"/>
              <a:t>Your potential responsibilities (1)</a:t>
            </a:r>
          </a:p>
        </p:txBody>
      </p:sp>
      <p:sp>
        <p:nvSpPr>
          <p:cNvPr id="3" name="Content Placeholder 2">
            <a:extLst>
              <a:ext uri="{FF2B5EF4-FFF2-40B4-BE49-F238E27FC236}">
                <a16:creationId xmlns:a16="http://schemas.microsoft.com/office/drawing/2014/main" id="{E43C92F5-F224-3510-BBD3-F5C3BE54FC1A}"/>
              </a:ext>
            </a:extLst>
          </p:cNvPr>
          <p:cNvSpPr>
            <a:spLocks noGrp="1"/>
          </p:cNvSpPr>
          <p:nvPr>
            <p:ph idx="1"/>
          </p:nvPr>
        </p:nvSpPr>
        <p:spPr>
          <a:xfrm>
            <a:off x="575734" y="1610041"/>
            <a:ext cx="10515600" cy="4681538"/>
          </a:xfrm>
        </p:spPr>
        <p:txBody>
          <a:bodyPr vert="horz" lIns="91440" tIns="45720" rIns="91440" bIns="45720" rtlCol="0" anchor="t">
            <a:normAutofit/>
          </a:bodyPr>
          <a:lstStyle/>
          <a:p>
            <a:pPr marL="457200" indent="-457200">
              <a:buFont typeface="Arial" panose="020B0604020202020204" pitchFamily="34" charset="0"/>
              <a:buChar char="•"/>
            </a:pPr>
            <a:r>
              <a:rPr lang="en-GB" sz="2800" dirty="0"/>
              <a:t>Understand the value of sharing and reusing data and FAIR principles</a:t>
            </a:r>
          </a:p>
          <a:p>
            <a:pPr marL="457200" indent="-457200">
              <a:buFont typeface="Arial" panose="020B0604020202020204" pitchFamily="34" charset="0"/>
              <a:buChar char="•"/>
            </a:pPr>
            <a:r>
              <a:rPr lang="en-GB" sz="2800" dirty="0">
                <a:latin typeface="Source Sans Pro"/>
                <a:ea typeface="Source Sans Pro"/>
              </a:rPr>
              <a:t>Plan your data management and create a Data Management Plan (DMP) [10]</a:t>
            </a:r>
          </a:p>
          <a:p>
            <a:pPr marL="989965" lvl="1" indent="-380365"/>
            <a:r>
              <a:rPr lang="en-GB" sz="2800" dirty="0">
                <a:latin typeface="Source Sans Pro"/>
                <a:ea typeface="Source Sans Pro"/>
              </a:rPr>
              <a:t>Think about and document your plans to prevent future data issues e.g. documentation, storage and preservation</a:t>
            </a:r>
          </a:p>
        </p:txBody>
      </p:sp>
    </p:spTree>
    <p:extLst>
      <p:ext uri="{BB962C8B-B14F-4D97-AF65-F5344CB8AC3E}">
        <p14:creationId xmlns:p14="http://schemas.microsoft.com/office/powerpoint/2010/main" val="280967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B10B7-2494-E95B-A622-B3C5082F8F19}"/>
              </a:ext>
            </a:extLst>
          </p:cNvPr>
          <p:cNvSpPr>
            <a:spLocks noGrp="1"/>
          </p:cNvSpPr>
          <p:nvPr>
            <p:ph type="title"/>
          </p:nvPr>
        </p:nvSpPr>
        <p:spPr/>
        <p:txBody>
          <a:bodyPr/>
          <a:lstStyle/>
          <a:p>
            <a:r>
              <a:rPr lang="en-GB"/>
              <a:t>Your potential responsibilities (2)</a:t>
            </a:r>
          </a:p>
        </p:txBody>
      </p:sp>
      <p:sp>
        <p:nvSpPr>
          <p:cNvPr id="3" name="Content Placeholder 2">
            <a:extLst>
              <a:ext uri="{FF2B5EF4-FFF2-40B4-BE49-F238E27FC236}">
                <a16:creationId xmlns:a16="http://schemas.microsoft.com/office/drawing/2014/main" id="{BE38C064-D3C9-0848-59F0-252E319B7B05}"/>
              </a:ext>
            </a:extLst>
          </p:cNvPr>
          <p:cNvSpPr>
            <a:spLocks noGrp="1"/>
          </p:cNvSpPr>
          <p:nvPr>
            <p:ph type="body" sz="quarter" idx="11"/>
          </p:nvPr>
        </p:nvSpPr>
        <p:spPr>
          <a:xfrm>
            <a:off x="575734" y="1411819"/>
            <a:ext cx="11040533" cy="4684942"/>
          </a:xfrm>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en-GB" dirty="0">
                <a:latin typeface="Source Sans Pro"/>
                <a:ea typeface="Source Sans Pro"/>
              </a:rPr>
              <a:t>Document your data using metadata</a:t>
            </a:r>
          </a:p>
          <a:p>
            <a:pPr marL="989965" lvl="1" indent="-380365"/>
            <a:r>
              <a:rPr lang="en-GB" dirty="0">
                <a:latin typeface="Source Sans Pro"/>
                <a:ea typeface="Source Sans Pro"/>
              </a:rPr>
              <a:t>What metadata is most important to create for own use and use by others </a:t>
            </a:r>
          </a:p>
          <a:p>
            <a:pPr marL="989965" lvl="1" indent="-380365"/>
            <a:r>
              <a:rPr lang="en-GB" dirty="0">
                <a:latin typeface="Source Sans Pro"/>
                <a:ea typeface="Source Sans Pro"/>
              </a:rPr>
              <a:t>Create and store your metadata from the start, use and update this throughout the process so it’s ready when needed</a:t>
            </a:r>
          </a:p>
          <a:p>
            <a:pPr marL="457200" indent="-457200">
              <a:buFont typeface="Arial" panose="020B0604020202020204" pitchFamily="34" charset="0"/>
              <a:buChar char="•"/>
            </a:pPr>
            <a:r>
              <a:rPr lang="en-GB" dirty="0">
                <a:latin typeface="Source Sans Pro"/>
                <a:ea typeface="Source Sans Pro"/>
              </a:rPr>
              <a:t>Use existing vocabularies, classifications, ontologies etc. when possible  </a:t>
            </a:r>
          </a:p>
          <a:p>
            <a:pPr marL="989965" lvl="1" indent="-380365"/>
            <a:r>
              <a:rPr lang="en-GB" dirty="0">
                <a:latin typeface="Source Sans Pro"/>
                <a:ea typeface="Source Sans Pro"/>
              </a:rPr>
              <a:t>e.g. Controlled Vocabularies for mode of collection [11]</a:t>
            </a:r>
          </a:p>
          <a:p>
            <a:pPr marL="989965" lvl="1" indent="-380365"/>
            <a:r>
              <a:rPr lang="en-GB" dirty="0">
                <a:latin typeface="Source Sans Pro"/>
                <a:ea typeface="Source Sans Pro"/>
              </a:rPr>
              <a:t>e.g. Survey responses Office for National statistics ethnic group classification [12]</a:t>
            </a:r>
            <a:endParaRPr lang="en-GB" dirty="0"/>
          </a:p>
          <a:p>
            <a:pPr marL="989965" lvl="1" indent="-380365"/>
            <a:endParaRPr lang="en-GB" dirty="0">
              <a:latin typeface="Source Sans Pro"/>
              <a:ea typeface="Source Sans Pro"/>
            </a:endParaRPr>
          </a:p>
          <a:p>
            <a:pPr marL="989965" lvl="1" indent="-380365"/>
            <a:endParaRPr lang="en-GB">
              <a:latin typeface="Source Sans Pro"/>
              <a:ea typeface="Source Sans Pro"/>
            </a:endParaRPr>
          </a:p>
          <a:p>
            <a:pPr marL="457200" indent="-457200">
              <a:buFont typeface="Arial" panose="020B0604020202020204" pitchFamily="34" charset="0"/>
              <a:buChar char="•"/>
            </a:pPr>
            <a:endParaRPr lang="en-GB">
              <a:latin typeface="Source Sans Pro"/>
              <a:ea typeface="Source Sans Pro"/>
            </a:endParaRPr>
          </a:p>
        </p:txBody>
      </p:sp>
    </p:spTree>
    <p:extLst>
      <p:ext uri="{BB962C8B-B14F-4D97-AF65-F5344CB8AC3E}">
        <p14:creationId xmlns:p14="http://schemas.microsoft.com/office/powerpoint/2010/main" val="287957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A3822-6844-600A-54E9-BA30CF7C5D45}"/>
              </a:ext>
            </a:extLst>
          </p:cNvPr>
          <p:cNvSpPr>
            <a:spLocks noGrp="1"/>
          </p:cNvSpPr>
          <p:nvPr>
            <p:ph type="title"/>
          </p:nvPr>
        </p:nvSpPr>
        <p:spPr/>
        <p:txBody>
          <a:bodyPr/>
          <a:lstStyle/>
          <a:p>
            <a:r>
              <a:rPr lang="en-GB"/>
              <a:t>Your potential responsibilities (3)</a:t>
            </a:r>
          </a:p>
        </p:txBody>
      </p:sp>
      <p:sp>
        <p:nvSpPr>
          <p:cNvPr id="3" name="Content Placeholder 2">
            <a:extLst>
              <a:ext uri="{FF2B5EF4-FFF2-40B4-BE49-F238E27FC236}">
                <a16:creationId xmlns:a16="http://schemas.microsoft.com/office/drawing/2014/main" id="{E43C92F5-F224-3510-BBD3-F5C3BE54FC1A}"/>
              </a:ext>
            </a:extLst>
          </p:cNvPr>
          <p:cNvSpPr>
            <a:spLocks noGrp="1"/>
          </p:cNvSpPr>
          <p:nvPr>
            <p:ph idx="1"/>
          </p:nvPr>
        </p:nvSpPr>
        <p:spPr>
          <a:xfrm>
            <a:off x="575734" y="1594801"/>
            <a:ext cx="10515600" cy="4869563"/>
          </a:xfrm>
        </p:spPr>
        <p:txBody>
          <a:bodyPr vert="horz" lIns="91440" tIns="45720" rIns="91440" bIns="45720" rtlCol="0" anchor="t">
            <a:noAutofit/>
          </a:bodyPr>
          <a:lstStyle/>
          <a:p>
            <a:pPr marL="457200" indent="-457200">
              <a:buFont typeface="Arial" panose="020B0604020202020204" pitchFamily="34" charset="0"/>
              <a:buChar char="•"/>
            </a:pPr>
            <a:r>
              <a:rPr lang="en-GB" sz="3000" dirty="0">
                <a:latin typeface="Source Sans Pro"/>
                <a:ea typeface="Source Sans Pro"/>
              </a:rPr>
              <a:t>Deposit your data in an archive</a:t>
            </a:r>
          </a:p>
          <a:p>
            <a:pPr marL="989965" lvl="1" indent="-380365"/>
            <a:r>
              <a:rPr lang="en-GB" sz="3000" dirty="0">
                <a:latin typeface="Source Sans Pro"/>
                <a:ea typeface="Source Sans Pro"/>
              </a:rPr>
              <a:t>If you need to deposit your data, find an appropriate archive e.g. UKDS or your university</a:t>
            </a:r>
          </a:p>
          <a:p>
            <a:pPr marL="989965" lvl="1" indent="-380365"/>
            <a:r>
              <a:rPr lang="en-GB" sz="3000" dirty="0">
                <a:latin typeface="Source Sans Pro"/>
                <a:ea typeface="Source Sans Pro"/>
              </a:rPr>
              <a:t>Provide the data in their preferred format </a:t>
            </a:r>
          </a:p>
          <a:p>
            <a:pPr marL="989965" lvl="1" indent="-380365">
              <a:buClr>
                <a:srgbClr val="389996"/>
              </a:buClr>
            </a:pPr>
            <a:r>
              <a:rPr lang="en-GB" sz="3000" dirty="0">
                <a:latin typeface="Source Sans Pro"/>
                <a:ea typeface="Source Sans Pro"/>
              </a:rPr>
              <a:t>Seek advice to anticipate what metadata to provide</a:t>
            </a:r>
          </a:p>
          <a:p>
            <a:pPr marL="457200" indent="-457200">
              <a:buFont typeface="Arial" panose="020B0604020202020204" pitchFamily="34" charset="0"/>
              <a:buChar char="•"/>
            </a:pPr>
            <a:r>
              <a:rPr lang="en-GB" sz="3000" dirty="0">
                <a:latin typeface="Source Sans Pro"/>
                <a:ea typeface="Source Sans Pro"/>
              </a:rPr>
              <a:t>Link and cite</a:t>
            </a:r>
          </a:p>
          <a:p>
            <a:pPr marL="989965" lvl="1" indent="-380365"/>
            <a:r>
              <a:rPr lang="en-GB" sz="3000" dirty="0">
                <a:latin typeface="Source Sans Pro"/>
                <a:ea typeface="Source Sans Pro"/>
              </a:rPr>
              <a:t>Link your publications/data to your ORCID ID [13]</a:t>
            </a:r>
          </a:p>
          <a:p>
            <a:pPr marL="989965" lvl="1" indent="-380365"/>
            <a:r>
              <a:rPr lang="en-GB" sz="3000" dirty="0">
                <a:latin typeface="Source Sans Pro"/>
                <a:ea typeface="Source Sans Pro"/>
              </a:rPr>
              <a:t>Cite the data that you have used using a DOI</a:t>
            </a:r>
          </a:p>
        </p:txBody>
      </p:sp>
    </p:spTree>
    <p:extLst>
      <p:ext uri="{BB962C8B-B14F-4D97-AF65-F5344CB8AC3E}">
        <p14:creationId xmlns:p14="http://schemas.microsoft.com/office/powerpoint/2010/main" val="287884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C3CB7-9D18-D0D9-D78D-832C24340A49}"/>
              </a:ext>
            </a:extLst>
          </p:cNvPr>
          <p:cNvSpPr>
            <a:spLocks noGrp="1"/>
          </p:cNvSpPr>
          <p:nvPr>
            <p:ph type="title"/>
          </p:nvPr>
        </p:nvSpPr>
        <p:spPr/>
        <p:txBody>
          <a:bodyPr/>
          <a:lstStyle/>
          <a:p>
            <a:r>
              <a:rPr lang="en-GB"/>
              <a:t>Summary</a:t>
            </a:r>
          </a:p>
        </p:txBody>
      </p:sp>
      <p:sp>
        <p:nvSpPr>
          <p:cNvPr id="3" name="Content Placeholder 2">
            <a:extLst>
              <a:ext uri="{FF2B5EF4-FFF2-40B4-BE49-F238E27FC236}">
                <a16:creationId xmlns:a16="http://schemas.microsoft.com/office/drawing/2014/main" id="{DE41D1BD-5B26-C2EB-B6E2-2EB2275B8366}"/>
              </a:ext>
            </a:extLst>
          </p:cNvPr>
          <p:cNvSpPr>
            <a:spLocks noGrp="1"/>
          </p:cNvSpPr>
          <p:nvPr>
            <p:ph idx="1"/>
          </p:nvPr>
        </p:nvSpPr>
        <p:spPr>
          <a:xfrm>
            <a:off x="575734" y="1593460"/>
            <a:ext cx="10515600" cy="4667639"/>
          </a:xfrm>
        </p:spPr>
        <p:txBody>
          <a:bodyPr vert="horz" lIns="91440" tIns="45720" rIns="91440" bIns="45720" rtlCol="0" anchor="t">
            <a:normAutofit lnSpcReduction="10000"/>
          </a:bodyPr>
          <a:lstStyle/>
          <a:p>
            <a:pPr marL="457200" indent="-457200">
              <a:buFont typeface="Arial" panose="020B0604020202020204" pitchFamily="34" charset="0"/>
              <a:buChar char="•"/>
            </a:pPr>
            <a:r>
              <a:rPr lang="en-US" b="1" dirty="0">
                <a:latin typeface="Source Sans Pro"/>
                <a:ea typeface="Source Sans Pro"/>
              </a:rPr>
              <a:t>F</a:t>
            </a:r>
            <a:r>
              <a:rPr lang="en-US" dirty="0">
                <a:latin typeface="Source Sans Pro"/>
                <a:ea typeface="Source Sans Pro"/>
              </a:rPr>
              <a:t>indable, </a:t>
            </a:r>
            <a:r>
              <a:rPr lang="en-US" b="1" dirty="0">
                <a:latin typeface="Source Sans Pro"/>
                <a:ea typeface="Source Sans Pro"/>
              </a:rPr>
              <a:t>A</a:t>
            </a:r>
            <a:r>
              <a:rPr lang="en-US" dirty="0">
                <a:latin typeface="Source Sans Pro"/>
                <a:ea typeface="Source Sans Pro"/>
              </a:rPr>
              <a:t>ccessible, </a:t>
            </a:r>
            <a:r>
              <a:rPr lang="en-US" b="1" dirty="0">
                <a:latin typeface="Source Sans Pro"/>
                <a:ea typeface="Source Sans Pro"/>
              </a:rPr>
              <a:t>I</a:t>
            </a:r>
            <a:r>
              <a:rPr lang="en-US" dirty="0">
                <a:latin typeface="Source Sans Pro"/>
                <a:ea typeface="Source Sans Pro"/>
              </a:rPr>
              <a:t>nteroperable, </a:t>
            </a:r>
            <a:r>
              <a:rPr lang="en-US" b="1" dirty="0">
                <a:latin typeface="Source Sans Pro"/>
                <a:ea typeface="Source Sans Pro"/>
              </a:rPr>
              <a:t>R</a:t>
            </a:r>
            <a:r>
              <a:rPr lang="en-US" dirty="0">
                <a:latin typeface="Source Sans Pro"/>
                <a:ea typeface="Source Sans Pro"/>
              </a:rPr>
              <a:t>e-usable</a:t>
            </a:r>
          </a:p>
          <a:p>
            <a:pPr marL="457200" indent="-457200">
              <a:buFont typeface="Arial" panose="020B0604020202020204" pitchFamily="34" charset="0"/>
              <a:buChar char="•"/>
            </a:pPr>
            <a:r>
              <a:rPr lang="en-US" dirty="0">
                <a:latin typeface="Source Sans Pro"/>
                <a:ea typeface="Source Sans Pro"/>
              </a:rPr>
              <a:t>Aims to </a:t>
            </a:r>
            <a:r>
              <a:rPr lang="en-US" dirty="0" err="1">
                <a:latin typeface="Source Sans Pro"/>
                <a:ea typeface="Source Sans Pro"/>
              </a:rPr>
              <a:t>optimise</a:t>
            </a:r>
            <a:r>
              <a:rPr lang="en-US" dirty="0">
                <a:latin typeface="Source Sans Pro"/>
                <a:ea typeface="Source Sans Pro"/>
              </a:rPr>
              <a:t> and make reuse of data easier</a:t>
            </a:r>
          </a:p>
          <a:p>
            <a:pPr marL="457200" indent="-457200">
              <a:buFont typeface="Arial" panose="020B0604020202020204" pitchFamily="34" charset="0"/>
              <a:buChar char="•"/>
            </a:pPr>
            <a:r>
              <a:rPr lang="en-GB" dirty="0">
                <a:latin typeface="Source Sans Pro"/>
                <a:ea typeface="Source Sans Pro"/>
              </a:rPr>
              <a:t>M</a:t>
            </a:r>
            <a:r>
              <a:rPr lang="en-GB" b="0" i="0" dirty="0">
                <a:effectLst/>
                <a:latin typeface="Source Sans Pro"/>
                <a:ea typeface="Source Sans Pro"/>
              </a:rPr>
              <a:t>etadata is key to FAIR</a:t>
            </a:r>
          </a:p>
          <a:p>
            <a:pPr marL="457200" indent="-457200">
              <a:buFont typeface="Arial" panose="020B0604020202020204" pitchFamily="34" charset="0"/>
              <a:buChar char="•"/>
            </a:pPr>
            <a:r>
              <a:rPr lang="en-GB" dirty="0">
                <a:latin typeface="Source Sans Pro"/>
                <a:ea typeface="Source Sans Pro"/>
              </a:rPr>
              <a:t>Metadata </a:t>
            </a:r>
            <a:r>
              <a:rPr lang="en-GB" b="0" i="0" dirty="0">
                <a:effectLst/>
                <a:latin typeface="Source Sans Pro"/>
                <a:ea typeface="Source Sans Pro"/>
              </a:rPr>
              <a:t>should ideally be </a:t>
            </a:r>
            <a:r>
              <a:rPr lang="en-GB" dirty="0">
                <a:latin typeface="Source Sans Pro"/>
                <a:ea typeface="Source Sans Pro"/>
              </a:rPr>
              <a:t>documented from </a:t>
            </a:r>
            <a:r>
              <a:rPr lang="en-GB" b="0" i="0" dirty="0">
                <a:effectLst/>
                <a:latin typeface="Source Sans Pro"/>
                <a:ea typeface="Source Sans Pro"/>
              </a:rPr>
              <a:t>the start and updated throughout to feed into FAIR processes</a:t>
            </a:r>
          </a:p>
          <a:p>
            <a:pPr marL="457200" indent="-457200">
              <a:buFont typeface="Arial" panose="020B0604020202020204" pitchFamily="34" charset="0"/>
              <a:buChar char="•"/>
            </a:pPr>
            <a:r>
              <a:rPr lang="en-GB" dirty="0">
                <a:latin typeface="Source Sans Pro"/>
                <a:ea typeface="Source Sans Pro"/>
              </a:rPr>
              <a:t>Infrastructures are best placed to implement FAIR for the benefit of users</a:t>
            </a:r>
          </a:p>
          <a:p>
            <a:pPr marL="457200" indent="-457200">
              <a:buFont typeface="Arial" panose="020B0604020202020204" pitchFamily="34" charset="0"/>
              <a:buChar char="•"/>
            </a:pPr>
            <a:r>
              <a:rPr lang="en-GB" dirty="0">
                <a:latin typeface="Source Sans Pro"/>
                <a:ea typeface="Source Sans Pro"/>
              </a:rPr>
              <a:t>Data producers and users need to contribute to create FAIR data</a:t>
            </a:r>
            <a:endParaRPr lang="en-GB" dirty="0">
              <a:solidFill>
                <a:srgbClr val="FF0000"/>
              </a:solidFill>
              <a:latin typeface="Source Sans Pro"/>
              <a:ea typeface="Source Sans Pro"/>
            </a:endParaRPr>
          </a:p>
          <a:p>
            <a:pPr marL="457200" indent="-457200">
              <a:buFont typeface="Arial" panose="020B0604020202020204" pitchFamily="34" charset="0"/>
              <a:buChar char="•"/>
            </a:pPr>
            <a:endParaRPr lang="en-GB" dirty="0">
              <a:latin typeface="-apple-system"/>
            </a:endParaRPr>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29350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5737B-F7CD-1B17-8546-31831345775A}"/>
              </a:ext>
            </a:extLst>
          </p:cNvPr>
          <p:cNvSpPr>
            <a:spLocks noGrp="1"/>
          </p:cNvSpPr>
          <p:nvPr>
            <p:ph type="title"/>
          </p:nvPr>
        </p:nvSpPr>
        <p:spPr/>
        <p:txBody>
          <a:bodyPr/>
          <a:lstStyle/>
          <a:p>
            <a:r>
              <a:rPr lang="en-US">
                <a:latin typeface="Aleo"/>
              </a:rPr>
              <a:t>Questions?</a:t>
            </a:r>
            <a:endParaRPr lang="en-US"/>
          </a:p>
        </p:txBody>
      </p:sp>
      <p:sp>
        <p:nvSpPr>
          <p:cNvPr id="3" name="Content Placeholder 2">
            <a:extLst>
              <a:ext uri="{FF2B5EF4-FFF2-40B4-BE49-F238E27FC236}">
                <a16:creationId xmlns:a16="http://schemas.microsoft.com/office/drawing/2014/main" id="{0888F94E-C9B5-45D3-FD91-ACEE44C982B7}"/>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88D16947-D18B-D6DD-DCC9-1370214C76E3}"/>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40289627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0F5F4-C0D0-3D85-368D-B6ED10095824}"/>
              </a:ext>
            </a:extLst>
          </p:cNvPr>
          <p:cNvSpPr>
            <a:spLocks noGrp="1"/>
          </p:cNvSpPr>
          <p:nvPr>
            <p:ph type="title"/>
          </p:nvPr>
        </p:nvSpPr>
        <p:spPr/>
        <p:txBody>
          <a:bodyPr/>
          <a:lstStyle/>
          <a:p>
            <a:r>
              <a:rPr lang="en-GB"/>
              <a:t>Workshop summary</a:t>
            </a:r>
          </a:p>
        </p:txBody>
      </p:sp>
      <p:sp>
        <p:nvSpPr>
          <p:cNvPr id="6" name="Subtitle 5">
            <a:extLst>
              <a:ext uri="{FF2B5EF4-FFF2-40B4-BE49-F238E27FC236}">
                <a16:creationId xmlns:a16="http://schemas.microsoft.com/office/drawing/2014/main" id="{A2EC77C3-1DBB-4BFD-DF3D-E06DE08D7066}"/>
              </a:ext>
            </a:extLst>
          </p:cNvPr>
          <p:cNvSpPr>
            <a:spLocks noGrp="1"/>
          </p:cNvSpPr>
          <p:nvPr>
            <p:ph type="body" sz="quarter" idx="10"/>
          </p:nvPr>
        </p:nvSpPr>
        <p:spPr/>
        <p:txBody>
          <a:bodyPr vert="horz" lIns="0" tIns="0" rIns="0" bIns="0" rtlCol="0" anchor="t">
            <a:noAutofit/>
          </a:bodyPr>
          <a:lstStyle/>
          <a:p>
            <a:r>
              <a:rPr lang="en-GB"/>
              <a:t>Hayley Mills</a:t>
            </a:r>
          </a:p>
        </p:txBody>
      </p:sp>
    </p:spTree>
    <p:extLst>
      <p:ext uri="{BB962C8B-B14F-4D97-AF65-F5344CB8AC3E}">
        <p14:creationId xmlns:p14="http://schemas.microsoft.com/office/powerpoint/2010/main" val="30720204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Aleo"/>
              </a:rPr>
              <a:t>Recap of Intended Learning Outcomes</a:t>
            </a:r>
            <a:endParaRPr lang="en-US">
              <a:latin typeface="Aleo"/>
            </a:endParaRPr>
          </a:p>
        </p:txBody>
      </p:sp>
      <p:sp>
        <p:nvSpPr>
          <p:cNvPr id="3" name="Content Placeholder 2"/>
          <p:cNvSpPr>
            <a:spLocks noGrp="1"/>
          </p:cNvSpPr>
          <p:nvPr>
            <p:ph type="body" sz="quarter" idx="11"/>
          </p:nvPr>
        </p:nvSpPr>
        <p:spPr/>
        <p:txBody>
          <a:bodyPr vert="horz" lIns="0" tIns="0" rIns="0" bIns="0" rtlCol="0" anchor="t">
            <a:noAutofit/>
          </a:bodyPr>
          <a:lstStyle/>
          <a:p>
            <a:pPr marL="457200" indent="-457200">
              <a:buFont typeface="Arial" panose="020B0604020202020204" pitchFamily="34" charset="0"/>
              <a:buChar char="•"/>
            </a:pPr>
            <a:r>
              <a:rPr lang="en-GB">
                <a:latin typeface="Source Sans Pro"/>
                <a:ea typeface="Source Sans Pro"/>
              </a:rPr>
              <a:t>Demonstrate</a:t>
            </a:r>
            <a:r>
              <a:rPr lang="en-GB">
                <a:solidFill>
                  <a:srgbClr val="FF0000"/>
                </a:solidFill>
                <a:latin typeface="Source Sans Pro"/>
                <a:ea typeface="Source Sans Pro"/>
              </a:rPr>
              <a:t> </a:t>
            </a:r>
            <a:r>
              <a:rPr lang="en-GB">
                <a:latin typeface="Source Sans Pro"/>
                <a:ea typeface="Source Sans Pro"/>
              </a:rPr>
              <a:t>a firm understanding of what data is and its purpose in research</a:t>
            </a:r>
            <a:endParaRPr lang="en-US"/>
          </a:p>
          <a:p>
            <a:pPr marL="457200" indent="-457200" fontAlgn="base">
              <a:buFont typeface="Arial" panose="020B0604020202020204" pitchFamily="34" charset="0"/>
              <a:buChar char="•"/>
            </a:pPr>
            <a:r>
              <a:rPr lang="en-GB">
                <a:latin typeface="Source Sans Pro"/>
                <a:ea typeface="Source Sans Pro"/>
              </a:rPr>
              <a:t>Define metadata </a:t>
            </a:r>
            <a:r>
              <a:rPr lang="en-US">
                <a:latin typeface="Source Sans Pro"/>
                <a:ea typeface="Source Sans Pro"/>
              </a:rPr>
              <a:t>​</a:t>
            </a:r>
          </a:p>
          <a:p>
            <a:pPr marL="457200" indent="-457200" fontAlgn="base">
              <a:buFont typeface="Arial" panose="020B0604020202020204" pitchFamily="34" charset="0"/>
              <a:buChar char="•"/>
            </a:pPr>
            <a:r>
              <a:rPr lang="en-GB">
                <a:latin typeface="Source Sans Pro"/>
                <a:ea typeface="Source Sans Pro"/>
              </a:rPr>
              <a:t>Explain why metadata is important</a:t>
            </a:r>
            <a:r>
              <a:rPr lang="en-US">
                <a:latin typeface="Source Sans Pro"/>
                <a:ea typeface="Source Sans Pro"/>
              </a:rPr>
              <a:t>​</a:t>
            </a:r>
          </a:p>
          <a:p>
            <a:pPr marL="457200" indent="-457200" fontAlgn="base">
              <a:buFont typeface="Arial" panose="020B0604020202020204" pitchFamily="34" charset="0"/>
              <a:buChar char="•"/>
            </a:pPr>
            <a:r>
              <a:rPr lang="en-GB">
                <a:latin typeface="Source Sans Pro"/>
                <a:ea typeface="Source Sans Pro"/>
              </a:rPr>
              <a:t>Describe the benefits of creating and using metadata</a:t>
            </a:r>
            <a:r>
              <a:rPr lang="en-US">
                <a:latin typeface="Source Sans Pro"/>
                <a:ea typeface="Source Sans Pro"/>
              </a:rPr>
              <a:t>​</a:t>
            </a:r>
            <a:endParaRPr lang="en-GB">
              <a:solidFill>
                <a:srgbClr val="000000"/>
              </a:solidFill>
              <a:latin typeface="Source Sans Pro"/>
              <a:ea typeface="Source Sans Pro"/>
            </a:endParaRPr>
          </a:p>
          <a:p>
            <a:pPr marL="457200" indent="-457200">
              <a:buFont typeface="Arial" panose="020B0604020202020204" pitchFamily="34" charset="0"/>
              <a:buChar char="•"/>
            </a:pPr>
            <a:r>
              <a:rPr lang="en-GB">
                <a:solidFill>
                  <a:srgbClr val="000000"/>
                </a:solidFill>
                <a:latin typeface="Source Sans Pro"/>
                <a:ea typeface="Source Sans Pro"/>
              </a:rPr>
              <a:t>Define the FAIR principles</a:t>
            </a:r>
            <a:endParaRPr lang="en-GB" b="0" i="0">
              <a:solidFill>
                <a:srgbClr val="172B4D"/>
              </a:solidFill>
              <a:effectLst/>
              <a:latin typeface="Source Sans Pro"/>
              <a:ea typeface="Source Sans Pro"/>
            </a:endParaRPr>
          </a:p>
          <a:p>
            <a:pPr marL="457200" indent="-457200">
              <a:buFont typeface="Arial" panose="020B0604020202020204" pitchFamily="34" charset="0"/>
              <a:buChar char="•"/>
            </a:pPr>
            <a:r>
              <a:rPr lang="en-GB" b="0" i="0">
                <a:solidFill>
                  <a:srgbClr val="000000"/>
                </a:solidFill>
                <a:effectLst/>
                <a:latin typeface="Source Sans Pro"/>
                <a:ea typeface="Source Sans Pro"/>
              </a:rPr>
              <a:t>Explain why the FAIR principles are important</a:t>
            </a:r>
          </a:p>
          <a:p>
            <a:pPr marL="457200" indent="-457200">
              <a:buFont typeface="Arial" panose="020B0604020202020204" pitchFamily="34" charset="0"/>
              <a:buChar char="•"/>
            </a:pPr>
            <a:r>
              <a:rPr lang="en-GB" b="0" i="0">
                <a:solidFill>
                  <a:srgbClr val="000000"/>
                </a:solidFill>
                <a:effectLst/>
                <a:latin typeface="Source Sans Pro"/>
                <a:ea typeface="Source Sans Pro"/>
              </a:rPr>
              <a:t>Illustrate how you can help implement the FAIR principles </a:t>
            </a:r>
          </a:p>
        </p:txBody>
      </p:sp>
    </p:spTree>
    <p:extLst>
      <p:ext uri="{BB962C8B-B14F-4D97-AF65-F5344CB8AC3E}">
        <p14:creationId xmlns:p14="http://schemas.microsoft.com/office/powerpoint/2010/main" val="1885648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6032F-CDAD-C0AB-DFCC-232E47639E85}"/>
              </a:ext>
            </a:extLst>
          </p:cNvPr>
          <p:cNvSpPr>
            <a:spLocks noGrp="1"/>
          </p:cNvSpPr>
          <p:nvPr>
            <p:ph type="title"/>
          </p:nvPr>
        </p:nvSpPr>
        <p:spPr/>
        <p:txBody>
          <a:bodyPr/>
          <a:lstStyle/>
          <a:p>
            <a:r>
              <a:rPr lang="en-GB" dirty="0"/>
              <a:t>Key takeaways (1)</a:t>
            </a:r>
            <a:endParaRPr lang="en-US" dirty="0"/>
          </a:p>
        </p:txBody>
      </p:sp>
      <p:sp>
        <p:nvSpPr>
          <p:cNvPr id="3" name="Content Placeholder 2">
            <a:extLst>
              <a:ext uri="{FF2B5EF4-FFF2-40B4-BE49-F238E27FC236}">
                <a16:creationId xmlns:a16="http://schemas.microsoft.com/office/drawing/2014/main" id="{7BCE70C8-BD66-8BC8-AB78-B1DB96190FF6}"/>
              </a:ext>
            </a:extLst>
          </p:cNvPr>
          <p:cNvSpPr>
            <a:spLocks noGrp="1"/>
          </p:cNvSpPr>
          <p:nvPr>
            <p:ph idx="1"/>
          </p:nvPr>
        </p:nvSpPr>
        <p:spPr/>
        <p:txBody>
          <a:bodyPr vert="horz" lIns="0" tIns="0" rIns="0" bIns="0" rtlCol="0" anchor="t">
            <a:noAutofit/>
          </a:bodyPr>
          <a:lstStyle/>
          <a:p>
            <a:pPr marL="457200" indent="-457200">
              <a:buFont typeface="Arial,Sans-Serif"/>
              <a:buChar char="•"/>
            </a:pPr>
            <a:r>
              <a:rPr lang="en-GB" sz="2900" dirty="0">
                <a:latin typeface="Calibri"/>
                <a:ea typeface="Source Sans Pro"/>
              </a:rPr>
              <a:t>Data is a collection of values that convey information, describing units of meaning that may be interpreted formally</a:t>
            </a:r>
            <a:endParaRPr lang="en-US" sz="2900" dirty="0">
              <a:latin typeface="Calibri"/>
              <a:ea typeface="Source Sans Pro"/>
            </a:endParaRPr>
          </a:p>
          <a:p>
            <a:pPr marL="457200" indent="-457200">
              <a:buFont typeface="Arial,Sans-Serif"/>
              <a:buChar char="•"/>
            </a:pPr>
            <a:r>
              <a:rPr lang="en-GB" sz="2900" dirty="0">
                <a:latin typeface="Calibri"/>
                <a:ea typeface="Source Sans Pro"/>
              </a:rPr>
              <a:t>Data captures a measurement of a concept which relates to something in the real world</a:t>
            </a:r>
            <a:endParaRPr lang="en-US" sz="2900" dirty="0">
              <a:latin typeface="Calibri"/>
              <a:ea typeface="Source Sans Pro"/>
            </a:endParaRPr>
          </a:p>
          <a:p>
            <a:pPr marL="457200" indent="-457200">
              <a:buFont typeface="Arial,Sans-Serif"/>
              <a:buChar char="•"/>
            </a:pPr>
            <a:r>
              <a:rPr lang="en-GB" sz="2900" dirty="0">
                <a:latin typeface="Calibri"/>
                <a:ea typeface="Source Sans Pro"/>
              </a:rPr>
              <a:t>Metadata provides </a:t>
            </a:r>
            <a:r>
              <a:rPr lang="en-US" sz="2900" dirty="0">
                <a:latin typeface="Calibri"/>
                <a:ea typeface="Source Sans Pro"/>
              </a:rPr>
              <a:t>a framework to describe and understand data, so it can be used in an intelligent and meaningful way</a:t>
            </a:r>
          </a:p>
          <a:p>
            <a:pPr marL="457200" indent="-457200">
              <a:buFont typeface="Arial,Sans-Serif"/>
              <a:buChar char="•"/>
            </a:pPr>
            <a:r>
              <a:rPr lang="en-GB" sz="2900" dirty="0">
                <a:latin typeface="Calibri"/>
                <a:ea typeface="Source Sans Pro"/>
              </a:rPr>
              <a:t>Metadata is key to FAIR</a:t>
            </a:r>
            <a:endParaRPr lang="en-US" sz="2900" dirty="0">
              <a:latin typeface="Calibri"/>
              <a:ea typeface="Source Sans Pro"/>
            </a:endParaRPr>
          </a:p>
          <a:p>
            <a:pPr marL="457200" indent="-457200">
              <a:buFont typeface="Arial,Sans-Serif"/>
              <a:buChar char="•"/>
            </a:pPr>
            <a:r>
              <a:rPr lang="en-GB" sz="2900" dirty="0">
                <a:latin typeface="Calibri"/>
                <a:ea typeface="Source Sans Pro"/>
              </a:rPr>
              <a:t>FAIR are a </a:t>
            </a:r>
            <a:r>
              <a:rPr lang="en-US" sz="2900" dirty="0">
                <a:latin typeface="Calibri"/>
                <a:ea typeface="Source Sans Pro"/>
              </a:rPr>
              <a:t>set of ‘Guiding Principles’ for scientific data management and stewardship which </a:t>
            </a:r>
            <a:r>
              <a:rPr lang="en-US" sz="2900" dirty="0" err="1">
                <a:latin typeface="Calibri"/>
                <a:ea typeface="Source Sans Pro"/>
              </a:rPr>
              <a:t>optimises</a:t>
            </a:r>
            <a:r>
              <a:rPr lang="en-US" sz="2900" dirty="0">
                <a:latin typeface="Calibri"/>
                <a:ea typeface="Source Sans Pro"/>
              </a:rPr>
              <a:t> the reuse of data</a:t>
            </a:r>
            <a:endParaRPr lang="en-GB" sz="2800" dirty="0">
              <a:latin typeface="Calibri"/>
              <a:ea typeface="Source Sans Pro"/>
            </a:endParaRPr>
          </a:p>
          <a:p>
            <a:pPr marL="457200" indent="-457200">
              <a:buFont typeface="Arial,Sans-Serif"/>
              <a:buChar char="•"/>
            </a:pPr>
            <a:endParaRPr lang="en-US" sz="2800" dirty="0">
              <a:latin typeface="Source Sans Pro"/>
              <a:ea typeface="Source Sans Pro"/>
            </a:endParaRPr>
          </a:p>
          <a:p>
            <a:pPr marL="457200" indent="-457200">
              <a:buFont typeface="Arial,Sans-Serif"/>
              <a:buChar char="•"/>
            </a:pPr>
            <a:endParaRPr lang="en-GB" sz="2800" dirty="0">
              <a:latin typeface="Source Sans Pro"/>
              <a:ea typeface="Source Sans Pro"/>
            </a:endParaRPr>
          </a:p>
        </p:txBody>
      </p:sp>
      <p:sp>
        <p:nvSpPr>
          <p:cNvPr id="4" name="Footer Placeholder 3">
            <a:extLst>
              <a:ext uri="{FF2B5EF4-FFF2-40B4-BE49-F238E27FC236}">
                <a16:creationId xmlns:a16="http://schemas.microsoft.com/office/drawing/2014/main" id="{D0249CBF-FD62-6B1F-AC72-2E31E781D6A1}"/>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55279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6C9663-8546-59A7-D51A-D3433FB74DCE}"/>
              </a:ext>
            </a:extLst>
          </p:cNvPr>
          <p:cNvSpPr>
            <a:spLocks noGrp="1"/>
          </p:cNvSpPr>
          <p:nvPr>
            <p:ph idx="1"/>
          </p:nvPr>
        </p:nvSpPr>
        <p:spPr/>
        <p:txBody>
          <a:bodyPr vert="horz" lIns="0" tIns="0" rIns="0" bIns="0" rtlCol="0" anchor="t">
            <a:noAutofit/>
          </a:bodyPr>
          <a:lstStyle/>
          <a:p>
            <a:pPr marL="457200" indent="-457200">
              <a:buFont typeface="Arial,Sans-Serif"/>
              <a:buChar char="•"/>
            </a:pPr>
            <a:r>
              <a:rPr lang="en-GB" sz="2700" dirty="0">
                <a:latin typeface="Source Sans Pro"/>
                <a:ea typeface="Source Sans Pro"/>
              </a:rPr>
              <a:t>Creating metadata; </a:t>
            </a:r>
            <a:endParaRPr lang="en-US" sz="2700" dirty="0">
              <a:latin typeface="Source Sans Pro"/>
              <a:ea typeface="Source Sans Pro"/>
            </a:endParaRPr>
          </a:p>
          <a:p>
            <a:pPr marL="989965" lvl="1" indent="-380365">
              <a:buClr>
                <a:srgbClr val="389996"/>
              </a:buClr>
              <a:buFont typeface="Arial,Sans-Serif"/>
              <a:buChar char="•"/>
            </a:pPr>
            <a:r>
              <a:rPr lang="en-GB" sz="2700" dirty="0">
                <a:latin typeface="Source Sans Pro"/>
                <a:ea typeface="Source Sans Pro"/>
              </a:rPr>
              <a:t>is important for your future self and others to discover, understand and use data</a:t>
            </a:r>
            <a:endParaRPr lang="en-US" sz="2700" dirty="0">
              <a:latin typeface="Source Sans Pro"/>
              <a:ea typeface="Source Sans Pro"/>
            </a:endParaRPr>
          </a:p>
          <a:p>
            <a:pPr marL="989965" lvl="1" indent="-380365">
              <a:buClr>
                <a:srgbClr val="389996"/>
              </a:buClr>
              <a:buFont typeface="Arial,Sans-Serif"/>
              <a:buChar char="•"/>
            </a:pPr>
            <a:r>
              <a:rPr lang="en-GB" sz="2700" dirty="0">
                <a:latin typeface="Source Sans Pro"/>
                <a:ea typeface="Source Sans Pro"/>
              </a:rPr>
              <a:t>may be required by external organisations to support FAIR principles</a:t>
            </a:r>
            <a:endParaRPr lang="en-US" sz="2700" dirty="0">
              <a:latin typeface="Source Sans Pro"/>
              <a:ea typeface="Source Sans Pro"/>
            </a:endParaRPr>
          </a:p>
          <a:p>
            <a:pPr marL="457200" indent="-457200">
              <a:buClr>
                <a:srgbClr val="652C90"/>
              </a:buClr>
              <a:buFont typeface="Arial,Sans-Serif"/>
              <a:buChar char="•"/>
            </a:pPr>
            <a:r>
              <a:rPr lang="en-GB" sz="2700" dirty="0">
                <a:latin typeface="Source Sans Pro"/>
                <a:ea typeface="Source Sans Pro"/>
              </a:rPr>
              <a:t>Infrastructures are best placed to implement FAIR for the benefit of users</a:t>
            </a:r>
            <a:endParaRPr lang="en-US" sz="2700" dirty="0">
              <a:latin typeface="Source Sans Pro"/>
              <a:ea typeface="Source Sans Pro"/>
            </a:endParaRPr>
          </a:p>
          <a:p>
            <a:pPr marL="457200" indent="-457200">
              <a:buClr>
                <a:srgbClr val="652C90"/>
              </a:buClr>
              <a:buFont typeface="Arial,Sans-Serif"/>
              <a:buChar char="•"/>
            </a:pPr>
            <a:r>
              <a:rPr lang="en-GB" sz="2700" dirty="0">
                <a:latin typeface="Source Sans Pro"/>
                <a:ea typeface="Source Sans Pro"/>
              </a:rPr>
              <a:t>Data producers and users can contribute to creating FAIR data</a:t>
            </a:r>
          </a:p>
          <a:p>
            <a:pPr marL="457200" indent="-457200">
              <a:buClr>
                <a:srgbClr val="652C90"/>
              </a:buClr>
              <a:buFont typeface="Arial,Sans-Serif"/>
              <a:buChar char="•"/>
            </a:pPr>
            <a:r>
              <a:rPr lang="en-GB" sz="2700" dirty="0">
                <a:latin typeface="Source Sans Pro"/>
                <a:ea typeface="Source Sans Pro"/>
              </a:rPr>
              <a:t>Make a plan early in the research process for your data management</a:t>
            </a:r>
            <a:endParaRPr lang="en-US" sz="2700" dirty="0">
              <a:latin typeface="Source Sans Pro"/>
              <a:ea typeface="Source Sans Pro"/>
            </a:endParaRPr>
          </a:p>
          <a:p>
            <a:pPr marL="457200" indent="-457200">
              <a:buClr>
                <a:srgbClr val="652C90"/>
              </a:buClr>
              <a:buFont typeface="Arial,Sans-Serif"/>
              <a:buChar char="•"/>
            </a:pPr>
            <a:r>
              <a:rPr lang="en-GB" sz="2700" dirty="0">
                <a:latin typeface="Source Sans Pro"/>
                <a:ea typeface="Source Sans Pro"/>
              </a:rPr>
              <a:t>Create and store your metadata from the start which can be used and updated throughout the process, and ready when needed</a:t>
            </a:r>
            <a:endParaRPr lang="en-US" sz="2700" dirty="0">
              <a:latin typeface="Source Sans Pro"/>
              <a:ea typeface="Source Sans Pro"/>
            </a:endParaRPr>
          </a:p>
          <a:p>
            <a:pPr marL="457200" indent="-457200">
              <a:buClr>
                <a:srgbClr val="652C90"/>
              </a:buClr>
              <a:buFont typeface="Arial,Sans-Serif"/>
              <a:buChar char="•"/>
            </a:pPr>
            <a:endParaRPr lang="en-GB" sz="3000" dirty="0"/>
          </a:p>
          <a:p>
            <a:pPr marL="457200" indent="-457200">
              <a:buClr>
                <a:srgbClr val="652C90"/>
              </a:buClr>
              <a:buFont typeface="Arial,Sans-Serif"/>
              <a:buChar char="•"/>
            </a:pPr>
            <a:endParaRPr lang="en-GB" sz="3000" dirty="0"/>
          </a:p>
          <a:p>
            <a:pPr indent="-380365">
              <a:buClr>
                <a:srgbClr val="652C90"/>
              </a:buClr>
              <a:buFont typeface="Arial,Sans-Serif"/>
              <a:buChar char="•"/>
            </a:pPr>
            <a:endParaRPr lang="en-GB" sz="2800" dirty="0"/>
          </a:p>
          <a:p>
            <a:endParaRPr lang="en-US" dirty="0"/>
          </a:p>
        </p:txBody>
      </p:sp>
      <p:sp>
        <p:nvSpPr>
          <p:cNvPr id="4" name="Footer Placeholder 3">
            <a:extLst>
              <a:ext uri="{FF2B5EF4-FFF2-40B4-BE49-F238E27FC236}">
                <a16:creationId xmlns:a16="http://schemas.microsoft.com/office/drawing/2014/main" id="{455860C4-C100-8840-AE5A-9E0678AE93C4}"/>
              </a:ext>
            </a:extLst>
          </p:cNvPr>
          <p:cNvSpPr>
            <a:spLocks noGrp="1"/>
          </p:cNvSpPr>
          <p:nvPr>
            <p:ph type="ftr" sz="quarter" idx="11"/>
          </p:nvPr>
        </p:nvSpPr>
        <p:spPr/>
        <p:txBody>
          <a:bodyPr/>
          <a:lstStyle/>
          <a:p>
            <a:endParaRPr lang="en-GB"/>
          </a:p>
        </p:txBody>
      </p:sp>
      <p:sp>
        <p:nvSpPr>
          <p:cNvPr id="7" name="Title 6">
            <a:extLst>
              <a:ext uri="{FF2B5EF4-FFF2-40B4-BE49-F238E27FC236}">
                <a16:creationId xmlns:a16="http://schemas.microsoft.com/office/drawing/2014/main" id="{0D8D6570-AC39-F77B-33BE-BB77713A1DD3}"/>
              </a:ext>
            </a:extLst>
          </p:cNvPr>
          <p:cNvSpPr>
            <a:spLocks noGrp="1"/>
          </p:cNvSpPr>
          <p:nvPr>
            <p:ph type="title"/>
          </p:nvPr>
        </p:nvSpPr>
        <p:spPr/>
        <p:txBody>
          <a:bodyPr/>
          <a:lstStyle/>
          <a:p>
            <a:r>
              <a:rPr lang="en-GB" dirty="0"/>
              <a:t>Key takeaways (2)</a:t>
            </a:r>
          </a:p>
        </p:txBody>
      </p:sp>
    </p:spTree>
    <p:extLst>
      <p:ext uri="{BB962C8B-B14F-4D97-AF65-F5344CB8AC3E}">
        <p14:creationId xmlns:p14="http://schemas.microsoft.com/office/powerpoint/2010/main" val="177578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FA07-9C7E-8D4F-56C8-B3EE1FA6BA72}"/>
              </a:ext>
            </a:extLst>
          </p:cNvPr>
          <p:cNvSpPr>
            <a:spLocks noGrp="1"/>
          </p:cNvSpPr>
          <p:nvPr>
            <p:ph type="title"/>
          </p:nvPr>
        </p:nvSpPr>
        <p:spPr/>
        <p:txBody>
          <a:bodyPr/>
          <a:lstStyle/>
          <a:p>
            <a:r>
              <a:rPr lang="en-GB"/>
              <a:t>Exercise 4: Your action </a:t>
            </a:r>
          </a:p>
        </p:txBody>
      </p:sp>
      <p:sp>
        <p:nvSpPr>
          <p:cNvPr id="3" name="Content Placeholder 2">
            <a:extLst>
              <a:ext uri="{FF2B5EF4-FFF2-40B4-BE49-F238E27FC236}">
                <a16:creationId xmlns:a16="http://schemas.microsoft.com/office/drawing/2014/main" id="{F7413ABA-1B8F-AE86-A15F-E23F6EB6A1F7}"/>
              </a:ext>
            </a:extLst>
          </p:cNvPr>
          <p:cNvSpPr>
            <a:spLocks noGrp="1"/>
          </p:cNvSpPr>
          <p:nvPr>
            <p:ph idx="1"/>
          </p:nvPr>
        </p:nvSpPr>
        <p:spPr>
          <a:xfrm>
            <a:off x="575734" y="1553318"/>
            <a:ext cx="10515600" cy="4351338"/>
          </a:xfrm>
        </p:spPr>
        <p:txBody>
          <a:bodyPr vert="horz" lIns="0" tIns="0" rIns="0" bIns="0" rtlCol="0" anchor="t">
            <a:noAutofit/>
          </a:bodyPr>
          <a:lstStyle/>
          <a:p>
            <a:pPr marL="457200" indent="-457200">
              <a:buFont typeface="Arial" panose="020B0604020202020204" pitchFamily="34" charset="0"/>
              <a:buChar char="•"/>
            </a:pPr>
            <a:r>
              <a:rPr lang="en-GB" dirty="0">
                <a:latin typeface="Source Sans Pro"/>
                <a:ea typeface="Source Sans Pro"/>
              </a:rPr>
              <a:t>Write down</a:t>
            </a:r>
            <a:r>
              <a:rPr lang="en-GB" b="0" i="0" dirty="0">
                <a:effectLst/>
                <a:latin typeface="Source Sans Pro"/>
                <a:ea typeface="Source Sans Pro"/>
              </a:rPr>
              <a:t> one practical action you can do to make your data more FAIR</a:t>
            </a:r>
            <a:endParaRPr lang="en-GB" dirty="0">
              <a:latin typeface="Source Sans Pro"/>
              <a:ea typeface="Source Sans Pro"/>
            </a:endParaRPr>
          </a:p>
          <a:p>
            <a:r>
              <a:rPr lang="en-GB" dirty="0">
                <a:latin typeface="Source Sans Pro"/>
                <a:ea typeface="Source Sans Pro"/>
              </a:rPr>
              <a:t>or</a:t>
            </a:r>
            <a:endParaRPr lang="en-GB" b="0" i="0" dirty="0">
              <a:effectLst/>
              <a:latin typeface="Source Sans Pro"/>
              <a:ea typeface="Source Sans Pro"/>
            </a:endParaRPr>
          </a:p>
          <a:p>
            <a:pPr marL="457200" indent="-457200">
              <a:buFont typeface="Arial" panose="020B0604020202020204" pitchFamily="34" charset="0"/>
              <a:buChar char="•"/>
            </a:pPr>
            <a:r>
              <a:rPr lang="en-GB" dirty="0">
                <a:latin typeface="Source Sans Pro"/>
                <a:ea typeface="Source Sans Pro"/>
              </a:rPr>
              <a:t>Write down</a:t>
            </a:r>
            <a:r>
              <a:rPr lang="en-GB" b="0" i="0" dirty="0">
                <a:effectLst/>
                <a:latin typeface="Source Sans Pro"/>
                <a:ea typeface="Source Sans Pro"/>
              </a:rPr>
              <a:t> one practical action you can do to incorporate metadata </a:t>
            </a:r>
            <a:r>
              <a:rPr lang="en-GB" dirty="0">
                <a:latin typeface="Source Sans Pro"/>
                <a:ea typeface="Source Sans Pro"/>
              </a:rPr>
              <a:t>documentation into</a:t>
            </a:r>
            <a:r>
              <a:rPr lang="en-GB" b="0" i="0" dirty="0">
                <a:effectLst/>
                <a:latin typeface="Source Sans Pro"/>
                <a:ea typeface="Source Sans Pro"/>
              </a:rPr>
              <a:t> your </a:t>
            </a:r>
            <a:r>
              <a:rPr lang="en-GB" dirty="0">
                <a:latin typeface="Source Sans Pro"/>
                <a:ea typeface="Source Sans Pro"/>
              </a:rPr>
              <a:t>research project</a:t>
            </a:r>
          </a:p>
        </p:txBody>
      </p:sp>
    </p:spTree>
    <p:extLst>
      <p:ext uri="{BB962C8B-B14F-4D97-AF65-F5344CB8AC3E}">
        <p14:creationId xmlns:p14="http://schemas.microsoft.com/office/powerpoint/2010/main" val="3623591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3E84FD-0B7C-9178-2CFA-D76C4BB3C94E}"/>
              </a:ext>
            </a:extLst>
          </p:cNvPr>
          <p:cNvSpPr>
            <a:spLocks noGrp="1"/>
          </p:cNvSpPr>
          <p:nvPr>
            <p:ph type="title"/>
          </p:nvPr>
        </p:nvSpPr>
        <p:spPr/>
        <p:txBody>
          <a:bodyPr/>
          <a:lstStyle/>
          <a:p>
            <a:r>
              <a:rPr lang="en-GB">
                <a:latin typeface="Aleo"/>
              </a:rPr>
              <a:t>Questions?</a:t>
            </a:r>
            <a:endParaRPr lang="en-GB">
              <a:latin typeface="Aleo"/>
              <a:sym typeface="Wingdings" panose="05000000000000000000" pitchFamily="2" charset="2"/>
            </a:endParaRPr>
          </a:p>
        </p:txBody>
      </p:sp>
      <p:sp>
        <p:nvSpPr>
          <p:cNvPr id="4" name="Footer Placeholder 3">
            <a:extLst>
              <a:ext uri="{FF2B5EF4-FFF2-40B4-BE49-F238E27FC236}">
                <a16:creationId xmlns:a16="http://schemas.microsoft.com/office/drawing/2014/main" id="{DFC0725E-FBB6-D152-4837-FBFCEF1152F6}"/>
              </a:ext>
            </a:extLst>
          </p:cNvPr>
          <p:cNvSpPr>
            <a:spLocks noGrp="1"/>
          </p:cNvSpPr>
          <p:nvPr>
            <p:ph type="ftr" sz="quarter" idx="10"/>
          </p:nvPr>
        </p:nvSpPr>
        <p:spPr/>
        <p:txBody>
          <a:bodyPr/>
          <a:lstStyle/>
          <a:p>
            <a:endParaRPr lang="en-GB"/>
          </a:p>
        </p:txBody>
      </p:sp>
      <p:sp>
        <p:nvSpPr>
          <p:cNvPr id="6" name="Text Placeholder 5">
            <a:extLst>
              <a:ext uri="{FF2B5EF4-FFF2-40B4-BE49-F238E27FC236}">
                <a16:creationId xmlns:a16="http://schemas.microsoft.com/office/drawing/2014/main" id="{5DDA9C19-1514-179B-8ADE-878FC2FBA09E}"/>
              </a:ext>
            </a:extLst>
          </p:cNvPr>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5910716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702DE2-9012-B37A-AEC9-E4354DAF9B64}"/>
              </a:ext>
            </a:extLst>
          </p:cNvPr>
          <p:cNvSpPr>
            <a:spLocks noGrp="1"/>
          </p:cNvSpPr>
          <p:nvPr>
            <p:ph idx="11"/>
          </p:nvPr>
        </p:nvSpPr>
        <p:spPr>
          <a:xfrm>
            <a:off x="1070539" y="1451403"/>
            <a:ext cx="4133963" cy="4185283"/>
          </a:xfrm>
        </p:spPr>
        <p:txBody>
          <a:bodyPr vert="horz" lIns="0" tIns="0" rIns="0" bIns="0" rtlCol="0" anchor="t">
            <a:noAutofit/>
          </a:bodyPr>
          <a:lstStyle/>
          <a:p>
            <a:endParaRPr lang="en-US" sz="2800">
              <a:solidFill>
                <a:srgbClr val="000000"/>
              </a:solidFill>
              <a:latin typeface="Source Sans Pro"/>
              <a:ea typeface="Source Sans Pro"/>
            </a:endParaRPr>
          </a:p>
          <a:p>
            <a:endParaRPr lang="en-US" sz="2800">
              <a:solidFill>
                <a:srgbClr val="000000"/>
              </a:solidFill>
              <a:latin typeface="Source Sans Pro"/>
              <a:ea typeface="Source Sans Pro"/>
            </a:endParaRPr>
          </a:p>
        </p:txBody>
      </p:sp>
      <p:sp>
        <p:nvSpPr>
          <p:cNvPr id="3" name="Title 2">
            <a:extLst>
              <a:ext uri="{FF2B5EF4-FFF2-40B4-BE49-F238E27FC236}">
                <a16:creationId xmlns:a16="http://schemas.microsoft.com/office/drawing/2014/main" id="{AAE46467-9F47-692B-05BA-6C2693FD56CC}"/>
              </a:ext>
            </a:extLst>
          </p:cNvPr>
          <p:cNvSpPr>
            <a:spLocks noGrp="1"/>
          </p:cNvSpPr>
          <p:nvPr>
            <p:ph type="title"/>
          </p:nvPr>
        </p:nvSpPr>
        <p:spPr/>
        <p:txBody>
          <a:bodyPr/>
          <a:lstStyle/>
          <a:p>
            <a:r>
              <a:rPr lang="en-US" dirty="0">
                <a:latin typeface="Aleo"/>
              </a:rPr>
              <a:t>Please provide us with feedback</a:t>
            </a:r>
            <a:endParaRPr lang="en-US" dirty="0"/>
          </a:p>
        </p:txBody>
      </p:sp>
      <p:sp>
        <p:nvSpPr>
          <p:cNvPr id="4" name="Footer Placeholder 3">
            <a:extLst>
              <a:ext uri="{FF2B5EF4-FFF2-40B4-BE49-F238E27FC236}">
                <a16:creationId xmlns:a16="http://schemas.microsoft.com/office/drawing/2014/main" id="{8B045C87-95BD-4169-E48F-8AB98E5C01A9}"/>
              </a:ext>
            </a:extLst>
          </p:cNvPr>
          <p:cNvSpPr>
            <a:spLocks noGrp="1"/>
          </p:cNvSpPr>
          <p:nvPr>
            <p:ph type="ftr" sz="quarter" idx="15"/>
          </p:nvPr>
        </p:nvSpPr>
        <p:spPr/>
        <p:txBody>
          <a:bodyPr/>
          <a:lstStyle/>
          <a:p>
            <a:endParaRPr lang="en-GB"/>
          </a:p>
        </p:txBody>
      </p:sp>
      <p:sp>
        <p:nvSpPr>
          <p:cNvPr id="6" name="Text Placeholder 5">
            <a:extLst>
              <a:ext uri="{FF2B5EF4-FFF2-40B4-BE49-F238E27FC236}">
                <a16:creationId xmlns:a16="http://schemas.microsoft.com/office/drawing/2014/main" id="{99BAC737-E35F-ECDD-E160-8343104AA8E4}"/>
              </a:ext>
            </a:extLst>
          </p:cNvPr>
          <p:cNvSpPr>
            <a:spLocks noGrp="1"/>
          </p:cNvSpPr>
          <p:nvPr>
            <p:ph type="body" sz="quarter" idx="4294967295"/>
          </p:nvPr>
        </p:nvSpPr>
        <p:spPr>
          <a:xfrm>
            <a:off x="5963666" y="5319259"/>
            <a:ext cx="5302250" cy="644525"/>
          </a:xfrm>
        </p:spPr>
        <p:txBody>
          <a:bodyPr vert="horz" lIns="0" tIns="0" rIns="0" bIns="0" rtlCol="0" anchor="t">
            <a:noAutofit/>
          </a:bodyPr>
          <a:lstStyle/>
          <a:p>
            <a:r>
              <a:rPr lang="en-US" sz="2800" b="1" dirty="0">
                <a:latin typeface="Source Sans Pro"/>
                <a:ea typeface="Source Sans Pro"/>
              </a:rPr>
              <a:t>https://</a:t>
            </a:r>
            <a:r>
              <a:rPr lang="en-US" sz="2800" b="1" dirty="0" err="1">
                <a:latin typeface="Source Sans Pro"/>
                <a:ea typeface="Source Sans Pro"/>
              </a:rPr>
              <a:t>qrco.de</a:t>
            </a:r>
            <a:r>
              <a:rPr lang="en-US" sz="2800" b="1" dirty="0">
                <a:latin typeface="Source Sans Pro"/>
                <a:ea typeface="Source Sans Pro"/>
              </a:rPr>
              <a:t>/</a:t>
            </a:r>
            <a:r>
              <a:rPr lang="en-US" sz="2800" b="1" dirty="0" err="1">
                <a:latin typeface="Source Sans Pro"/>
                <a:ea typeface="Source Sans Pro"/>
              </a:rPr>
              <a:t>methodscon</a:t>
            </a:r>
            <a:endParaRPr lang="en-US" sz="4000" b="1" dirty="0">
              <a:latin typeface="Source Sans Pro"/>
              <a:ea typeface="Source Sans Pro"/>
            </a:endParaRPr>
          </a:p>
        </p:txBody>
      </p:sp>
      <p:sp>
        <p:nvSpPr>
          <p:cNvPr id="10" name="TextBox 9">
            <a:extLst>
              <a:ext uri="{FF2B5EF4-FFF2-40B4-BE49-F238E27FC236}">
                <a16:creationId xmlns:a16="http://schemas.microsoft.com/office/drawing/2014/main" id="{07668103-4553-2ACD-257C-BD42EC481A04}"/>
              </a:ext>
            </a:extLst>
          </p:cNvPr>
          <p:cNvSpPr txBox="1"/>
          <p:nvPr/>
        </p:nvSpPr>
        <p:spPr>
          <a:xfrm>
            <a:off x="5842659" y="1656608"/>
            <a:ext cx="5295603"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latin typeface="Source Sans Pro"/>
              </a:rPr>
              <a:t>We would really appreciate it if you could let us know your thoughts on the session. Your comments will help us plan and improve our future events.</a:t>
            </a:r>
            <a:endParaRPr lang="en-US" sz="2800" dirty="0">
              <a:latin typeface="Source Sans Pro"/>
              <a:ea typeface="Source Sans Pro"/>
            </a:endParaRPr>
          </a:p>
          <a:p>
            <a:r>
              <a:rPr lang="en-GB" sz="2800" dirty="0">
                <a:latin typeface="Source Sans Pro"/>
              </a:rPr>
              <a:t>​</a:t>
            </a:r>
          </a:p>
          <a:p>
            <a:r>
              <a:rPr lang="en-GB" sz="2800" dirty="0">
                <a:latin typeface="Source Sans Pro"/>
              </a:rPr>
              <a:t>It should take roughly 2 minutes to complete.</a:t>
            </a:r>
            <a:endParaRPr lang="en-GB" dirty="0"/>
          </a:p>
        </p:txBody>
      </p:sp>
      <p:pic>
        <p:nvPicPr>
          <p:cNvPr id="1026" name="Picture 2" descr="A qr code on a white background&#10;&#10;Description automatically generated">
            <a:extLst>
              <a:ext uri="{FF2B5EF4-FFF2-40B4-BE49-F238E27FC236}">
                <a16:creationId xmlns:a16="http://schemas.microsoft.com/office/drawing/2014/main" id="{67188408-0506-76A1-88C6-46E7C01B3E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2886" y="1639023"/>
            <a:ext cx="3844437" cy="3844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4463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2567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C0DFB-C5AE-22F0-90F6-D2E369DE65E5}"/>
              </a:ext>
            </a:extLst>
          </p:cNvPr>
          <p:cNvSpPr>
            <a:spLocks noGrp="1"/>
          </p:cNvSpPr>
          <p:nvPr>
            <p:ph type="title"/>
          </p:nvPr>
        </p:nvSpPr>
        <p:spPr/>
        <p:txBody>
          <a:bodyPr/>
          <a:lstStyle/>
          <a:p>
            <a:r>
              <a:rPr lang="en-GB" dirty="0"/>
              <a:t>References and Resources: Data</a:t>
            </a:r>
          </a:p>
        </p:txBody>
      </p:sp>
      <p:sp>
        <p:nvSpPr>
          <p:cNvPr id="3" name="Content Placeholder 2">
            <a:extLst>
              <a:ext uri="{FF2B5EF4-FFF2-40B4-BE49-F238E27FC236}">
                <a16:creationId xmlns:a16="http://schemas.microsoft.com/office/drawing/2014/main" id="{939CBB2D-C5B8-E429-3154-31DADA9F62DC}"/>
              </a:ext>
            </a:extLst>
          </p:cNvPr>
          <p:cNvSpPr>
            <a:spLocks noGrp="1"/>
          </p:cNvSpPr>
          <p:nvPr>
            <p:ph idx="1"/>
          </p:nvPr>
        </p:nvSpPr>
        <p:spPr>
          <a:xfrm>
            <a:off x="575734" y="1579459"/>
            <a:ext cx="11040533" cy="4224867"/>
          </a:xfrm>
        </p:spPr>
        <p:txBody>
          <a:bodyPr vert="horz" lIns="0" tIns="0" rIns="0" bIns="0" rtlCol="0" anchor="t">
            <a:noAutofit/>
          </a:bodyPr>
          <a:lstStyle/>
          <a:p>
            <a:pPr marL="457200" indent="-457200">
              <a:buFont typeface="Arial" panose="020B0604020202020204" pitchFamily="34" charset="0"/>
              <a:buChar char="•"/>
            </a:pPr>
            <a:r>
              <a:rPr lang="en-GB" sz="3000" dirty="0">
                <a:solidFill>
                  <a:schemeClr val="accent1"/>
                </a:solidFill>
                <a:latin typeface="Source Sans Pro"/>
                <a:ea typeface="Source Sans Pro"/>
                <a:hlinkClick r:id="rId2">
                  <a:extLst>
                    <a:ext uri="{A12FA001-AC4F-418D-AE19-62706E023703}">
                      <ahyp:hlinkClr xmlns:ahyp="http://schemas.microsoft.com/office/drawing/2018/hyperlinkcolor" val="tx"/>
                    </a:ext>
                  </a:extLst>
                </a:hlinkClick>
              </a:rPr>
              <a:t>[1] Wikipedia data definition</a:t>
            </a:r>
            <a:endParaRPr lang="en-GB" sz="3000" dirty="0">
              <a:solidFill>
                <a:schemeClr val="accent1"/>
              </a:solidFill>
            </a:endParaRPr>
          </a:p>
          <a:p>
            <a:endParaRPr lang="en-GB"/>
          </a:p>
        </p:txBody>
      </p:sp>
    </p:spTree>
    <p:extLst>
      <p:ext uri="{BB962C8B-B14F-4D97-AF65-F5344CB8AC3E}">
        <p14:creationId xmlns:p14="http://schemas.microsoft.com/office/powerpoint/2010/main" val="2916371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60BC5-4209-56AD-90BC-3018C8952D80}"/>
              </a:ext>
            </a:extLst>
          </p:cNvPr>
          <p:cNvSpPr>
            <a:spLocks noGrp="1"/>
          </p:cNvSpPr>
          <p:nvPr>
            <p:ph type="title"/>
          </p:nvPr>
        </p:nvSpPr>
        <p:spPr/>
        <p:txBody>
          <a:bodyPr/>
          <a:lstStyle/>
          <a:p>
            <a:r>
              <a:rPr lang="en-GB">
                <a:latin typeface="Aleo"/>
              </a:rPr>
              <a:t>References: Metadata</a:t>
            </a:r>
          </a:p>
        </p:txBody>
      </p:sp>
      <p:sp>
        <p:nvSpPr>
          <p:cNvPr id="3" name="Content Placeholder 2">
            <a:extLst>
              <a:ext uri="{FF2B5EF4-FFF2-40B4-BE49-F238E27FC236}">
                <a16:creationId xmlns:a16="http://schemas.microsoft.com/office/drawing/2014/main" id="{6878A7F9-FA43-CC8D-CB03-F600C14C49DC}"/>
              </a:ext>
            </a:extLst>
          </p:cNvPr>
          <p:cNvSpPr>
            <a:spLocks noGrp="1"/>
          </p:cNvSpPr>
          <p:nvPr>
            <p:ph idx="1"/>
          </p:nvPr>
        </p:nvSpPr>
        <p:spPr/>
        <p:txBody>
          <a:bodyPr vert="horz" lIns="0" tIns="0" rIns="0" bIns="0" rtlCol="0" anchor="t">
            <a:noAutofit/>
          </a:bodyPr>
          <a:lstStyle/>
          <a:p>
            <a:pPr marL="342900" indent="-342900">
              <a:buFont typeface="Arial,Sans-Serif" panose="020B0604020202020204" pitchFamily="34" charset="0"/>
              <a:buChar char="•"/>
            </a:pPr>
            <a:r>
              <a:rPr lang="en-GB" sz="3000" dirty="0">
                <a:latin typeface="Source Sans Pro"/>
                <a:ea typeface="Source Sans Pro"/>
                <a:hlinkClick r:id="rId3"/>
              </a:rPr>
              <a:t>[2] https://dataedo.com/kb/data-glossary/what-is-metadata</a:t>
            </a:r>
            <a:endParaRPr lang="en-GB" sz="3000" dirty="0">
              <a:latin typeface="Source Sans Pro"/>
              <a:ea typeface="Source Sans Pro"/>
            </a:endParaRPr>
          </a:p>
          <a:p>
            <a:pPr marL="342900" indent="-342900">
              <a:buFont typeface="Arial,Sans-Serif" panose="020B0604020202020204" pitchFamily="34" charset="0"/>
              <a:buChar char="•"/>
            </a:pPr>
            <a:r>
              <a:rPr lang="en-GB" sz="3000" dirty="0">
                <a:latin typeface="Source Sans Pro"/>
                <a:ea typeface="Source Sans Pro"/>
                <a:hlinkClick r:id="" action="ppaction://noaction"/>
              </a:rPr>
              <a:t>[3] https://www.britannica.com/technology/metadata</a:t>
            </a:r>
            <a:endParaRPr lang="en-GB" sz="3000" dirty="0">
              <a:latin typeface="Source Sans Pro"/>
              <a:ea typeface="Source Sans Pro"/>
            </a:endParaRPr>
          </a:p>
          <a:p>
            <a:pPr marL="342900" indent="-342900">
              <a:buFont typeface="Arial,Sans-Serif" panose="020B0604020202020204" pitchFamily="34" charset="0"/>
              <a:buChar char="•"/>
            </a:pPr>
            <a:r>
              <a:rPr lang="en-GB" sz="3000" dirty="0">
                <a:latin typeface="Source Sans Pro"/>
                <a:ea typeface="Source Sans Pro"/>
              </a:rPr>
              <a:t>[4] Parry, K. (2023). Metadata Is Not Data About Data. Decolonizing Data, 15-33</a:t>
            </a:r>
          </a:p>
          <a:p>
            <a:pPr marL="342900" indent="-342900">
              <a:buFont typeface="Arial" panose="020B0604020202020204" pitchFamily="34" charset="0"/>
              <a:buChar char="•"/>
            </a:pPr>
            <a:r>
              <a:rPr lang="en-GB" sz="3000" dirty="0">
                <a:latin typeface="Source Sans Pro"/>
                <a:ea typeface="Source Sans Pro"/>
                <a:hlinkClick r:id="rId4">
                  <a:extLst>
                    <a:ext uri="{A12FA001-AC4F-418D-AE19-62706E023703}">
                      <ahyp:hlinkClr xmlns:ahyp="http://schemas.microsoft.com/office/drawing/2018/hyperlinkcolor" val="tx"/>
                    </a:ext>
                  </a:extLst>
                </a:hlinkClick>
              </a:rPr>
              <a:t>[5] </a:t>
            </a:r>
            <a:r>
              <a:rPr lang="en-GB" sz="3000" dirty="0">
                <a:effectLst/>
                <a:latin typeface="Source Sans Pro"/>
                <a:ea typeface="Source Sans Pro"/>
                <a:hlinkClick r:id="rId4">
                  <a:extLst>
                    <a:ext uri="{A12FA001-AC4F-418D-AE19-62706E023703}">
                      <ahyp:hlinkClr xmlns:ahyp="http://schemas.microsoft.com/office/drawing/2018/hyperlinkcolor" val="tx"/>
                    </a:ext>
                  </a:extLst>
                </a:hlinkClick>
              </a:rPr>
              <a:t>Sam1 YouTube </a:t>
            </a:r>
            <a:r>
              <a:rPr lang="en-GB" sz="3000" dirty="0">
                <a:latin typeface="Source Sans Pro"/>
                <a:ea typeface="Source Sans Pro"/>
                <a:hlinkClick r:id="rId4">
                  <a:extLst>
                    <a:ext uri="{A12FA001-AC4F-418D-AE19-62706E023703}">
                      <ahyp:hlinkClr xmlns:ahyp="http://schemas.microsoft.com/office/drawing/2018/hyperlinkcolor" val="tx"/>
                    </a:ext>
                  </a:extLst>
                </a:hlinkClick>
              </a:rPr>
              <a:t>video</a:t>
            </a:r>
            <a:endParaRPr lang="en-GB" sz="3000" dirty="0">
              <a:latin typeface="Source Sans Pro"/>
              <a:ea typeface="Source Sans Pro"/>
            </a:endParaRPr>
          </a:p>
          <a:p>
            <a:pPr marL="342900" indent="-342900">
              <a:buFont typeface="Arial" panose="020B0604020202020204" pitchFamily="34" charset="0"/>
              <a:buChar char="•"/>
            </a:pPr>
            <a:r>
              <a:rPr lang="en-GB" sz="3000" dirty="0">
                <a:latin typeface="Source Sans Pro"/>
                <a:ea typeface="Source Sans Pro"/>
              </a:rPr>
              <a:t>[6] CODATA</a:t>
            </a:r>
            <a:r>
              <a:rPr lang="en-GB" sz="3000" dirty="0">
                <a:effectLst/>
                <a:latin typeface="Source Sans Pro"/>
                <a:ea typeface="Source Sans Pro"/>
              </a:rPr>
              <a:t> RDM Terminology Working Group. (2024). CODATA RDM Terminology (2023 version</a:t>
            </a:r>
            <a:r>
              <a:rPr lang="en-GB" sz="3000" dirty="0">
                <a:latin typeface="Source Sans Pro"/>
                <a:ea typeface="Source Sans Pro"/>
              </a:rPr>
              <a:t>)</a:t>
            </a:r>
            <a:r>
              <a:rPr lang="en-GB" sz="3000" dirty="0">
                <a:effectLst/>
                <a:latin typeface="Source Sans Pro"/>
                <a:ea typeface="Source Sans Pro"/>
              </a:rPr>
              <a:t> https://doi.org/10.5281</a:t>
            </a:r>
            <a:endParaRPr lang="en-GB" sz="3000" dirty="0">
              <a:effectLst/>
              <a:latin typeface="Source Sans Pro"/>
              <a:ea typeface="Source Sans Pro"/>
              <a:hlinkClick r:id="" action="ppaction://noaction">
                <a:extLst>
                  <a:ext uri="{A12FA001-AC4F-418D-AE19-62706E023703}">
                    <ahyp:hlinkClr xmlns:ahyp="http://schemas.microsoft.com/office/drawing/2018/hyperlinkcolor" val="tx"/>
                  </a:ext>
                </a:extLst>
              </a:hlinkClick>
            </a:endParaRPr>
          </a:p>
          <a:p>
            <a:pPr marL="342900" indent="-342900">
              <a:buFont typeface="Arial" panose="020B0604020202020204" pitchFamily="34" charset="0"/>
              <a:buChar char="•"/>
            </a:pPr>
            <a:endParaRPr lang="en-GB" sz="2800">
              <a:latin typeface="Source Sans Pro"/>
              <a:ea typeface="Source Sans Pro"/>
            </a:endParaRPr>
          </a:p>
          <a:p>
            <a:pPr marL="342900" indent="-342900">
              <a:buFont typeface="Arial" panose="020B0604020202020204" pitchFamily="34" charset="0"/>
              <a:buChar char="•"/>
            </a:pPr>
            <a:endParaRPr lang="en-GB" sz="2800">
              <a:latin typeface="Source Sans Pro"/>
              <a:ea typeface="Source Sans Pro"/>
            </a:endParaRPr>
          </a:p>
        </p:txBody>
      </p:sp>
    </p:spTree>
    <p:extLst>
      <p:ext uri="{BB962C8B-B14F-4D97-AF65-F5344CB8AC3E}">
        <p14:creationId xmlns:p14="http://schemas.microsoft.com/office/powerpoint/2010/main" val="18244841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B1814-6258-9935-55E5-DF6845FA11A0}"/>
              </a:ext>
            </a:extLst>
          </p:cNvPr>
          <p:cNvSpPr>
            <a:spLocks noGrp="1"/>
          </p:cNvSpPr>
          <p:nvPr>
            <p:ph type="title"/>
          </p:nvPr>
        </p:nvSpPr>
        <p:spPr/>
        <p:txBody>
          <a:bodyPr/>
          <a:lstStyle/>
          <a:p>
            <a:r>
              <a:rPr lang="en-GB">
                <a:latin typeface="Aleo"/>
              </a:rPr>
              <a:t>References: FAIR</a:t>
            </a:r>
            <a:endParaRPr lang="en-US">
              <a:latin typeface="Aleo"/>
            </a:endParaRPr>
          </a:p>
        </p:txBody>
      </p:sp>
      <p:sp>
        <p:nvSpPr>
          <p:cNvPr id="3" name="Content Placeholder 2">
            <a:extLst>
              <a:ext uri="{FF2B5EF4-FFF2-40B4-BE49-F238E27FC236}">
                <a16:creationId xmlns:a16="http://schemas.microsoft.com/office/drawing/2014/main" id="{CB32E844-576E-1489-1A4F-2954FAE43D0B}"/>
              </a:ext>
            </a:extLst>
          </p:cNvPr>
          <p:cNvSpPr>
            <a:spLocks noGrp="1"/>
          </p:cNvSpPr>
          <p:nvPr>
            <p:ph idx="1"/>
          </p:nvPr>
        </p:nvSpPr>
        <p:spPr/>
        <p:txBody>
          <a:bodyPr vert="horz" lIns="0" tIns="0" rIns="0" bIns="0" rtlCol="0" anchor="t">
            <a:noAutofit/>
          </a:bodyPr>
          <a:lstStyle/>
          <a:p>
            <a:pPr marL="457200" indent="-457200">
              <a:buFont typeface="Arial" panose="020B0604020202020204" pitchFamily="34" charset="0"/>
              <a:buChar char="•"/>
            </a:pPr>
            <a:r>
              <a:rPr lang="en-US" sz="3000" dirty="0">
                <a:latin typeface="Source Sans Pro"/>
                <a:ea typeface="Source Sans Pro"/>
              </a:rPr>
              <a:t>[7] </a:t>
            </a:r>
            <a:r>
              <a:rPr lang="en-US" sz="3000" dirty="0">
                <a:effectLst/>
                <a:latin typeface="Source Sans Pro"/>
                <a:ea typeface="Source Sans Pro"/>
              </a:rPr>
              <a:t>Wilkinson MD, Dumontier M, </a:t>
            </a:r>
            <a:r>
              <a:rPr lang="en-US" sz="3000" dirty="0" err="1">
                <a:effectLst/>
                <a:latin typeface="Source Sans Pro"/>
                <a:ea typeface="Source Sans Pro"/>
              </a:rPr>
              <a:t>Aalbersberg</a:t>
            </a:r>
            <a:r>
              <a:rPr lang="en-US" sz="3000" dirty="0">
                <a:effectLst/>
                <a:latin typeface="Source Sans Pro"/>
                <a:ea typeface="Source Sans Pro"/>
              </a:rPr>
              <a:t> IJJ, Appleton G, Axton M, Baak A et al. The FAIR Guiding Principles for scientific data management and stewardship. Scientific Data. 2016;3. 160018 </a:t>
            </a:r>
            <a:r>
              <a:rPr lang="en-GB" sz="3000" dirty="0">
                <a:effectLst/>
                <a:latin typeface="Source Sans Pro"/>
                <a:ea typeface="Source Sans Pro"/>
                <a:hlinkClick r:id="rId3">
                  <a:extLst>
                    <a:ext uri="{A12FA001-AC4F-418D-AE19-62706E023703}">
                      <ahyp:hlinkClr xmlns:ahyp="http://schemas.microsoft.com/office/drawing/2018/hyperlinkcolor" val="tx"/>
                    </a:ext>
                  </a:extLst>
                </a:hlinkClick>
              </a:rPr>
              <a:t>https://doi.org/10.1038/sdata.2016.18</a:t>
            </a:r>
            <a:r>
              <a:rPr lang="en-GB" sz="3000" dirty="0">
                <a:latin typeface="Source Sans Pro"/>
                <a:ea typeface="Source Sans Pro"/>
                <a:hlinkClick r:id="" action="ppaction://noaction">
                  <a:extLst>
                    <a:ext uri="{A12FA001-AC4F-418D-AE19-62706E023703}">
                      <ahyp:hlinkClr xmlns:ahyp="http://schemas.microsoft.com/office/drawing/2018/hyperlinkcolor" val="tx"/>
                    </a:ext>
                  </a:extLst>
                </a:hlinkClick>
              </a:rPr>
              <a:t> </a:t>
            </a:r>
            <a:r>
              <a:rPr lang="en-GB" sz="3000" dirty="0">
                <a:effectLst/>
                <a:latin typeface="Source Sans Pro"/>
                <a:ea typeface="Source Sans Pro"/>
                <a:hlinkClick r:id="" action="ppaction://noaction">
                  <a:extLst>
                    <a:ext uri="{A12FA001-AC4F-418D-AE19-62706E023703}">
                      <ahyp:hlinkClr xmlns:ahyp="http://schemas.microsoft.com/office/drawing/2018/hyperlinkcolor" val="tx"/>
                    </a:ext>
                  </a:extLst>
                </a:hlinkClick>
              </a:rPr>
              <a:t> </a:t>
            </a:r>
          </a:p>
          <a:p>
            <a:pPr marL="457200" indent="-457200">
              <a:buFont typeface="Arial" panose="020B0604020202020204" pitchFamily="34" charset="0"/>
              <a:buChar char="•"/>
            </a:pPr>
            <a:r>
              <a:rPr lang="en-GB" sz="3000" dirty="0">
                <a:latin typeface="Source Sans Pro"/>
                <a:ea typeface="Source Sans Pro"/>
                <a:hlinkClick r:id="rId4"/>
              </a:rPr>
              <a:t>[8] SciNote blog - FAIR Principles</a:t>
            </a:r>
            <a:r>
              <a:rPr lang="en-GB" sz="3000" dirty="0">
                <a:latin typeface="Source Sans Pro"/>
                <a:ea typeface="Source Sans Pro"/>
              </a:rPr>
              <a:t> </a:t>
            </a:r>
          </a:p>
          <a:p>
            <a:pPr marL="457200" indent="-457200">
              <a:buFont typeface="Arial" panose="020B0604020202020204" pitchFamily="34" charset="0"/>
              <a:buChar char="•"/>
            </a:pPr>
            <a:r>
              <a:rPr lang="en-GB" sz="3000" dirty="0">
                <a:latin typeface="Source Sans Pro"/>
                <a:ea typeface="Source Sans Pro"/>
                <a:hlinkClick r:id="rId5"/>
              </a:rPr>
              <a:t>[9] University of Sheffield - Making research FAIR</a:t>
            </a:r>
            <a:r>
              <a:rPr lang="en-GB" sz="3000" dirty="0">
                <a:latin typeface="Source Sans Pro"/>
                <a:ea typeface="Source Sans Pro"/>
              </a:rPr>
              <a:t> </a:t>
            </a:r>
          </a:p>
          <a:p>
            <a:pPr marL="457200" indent="-457200">
              <a:buFont typeface="Arial" panose="020B0604020202020204" pitchFamily="34" charset="0"/>
              <a:buChar char="•"/>
            </a:pPr>
            <a:r>
              <a:rPr lang="en-GB" sz="3000" dirty="0">
                <a:latin typeface="Source Sans Pro"/>
                <a:ea typeface="Source Sans Pro"/>
                <a:hlinkClick r:id="rId6"/>
              </a:rPr>
              <a:t>[10] UKDS DMP</a:t>
            </a:r>
            <a:endParaRPr lang="en-GB" sz="3000" dirty="0">
              <a:latin typeface="Source Sans Pro"/>
              <a:ea typeface="Source Sans Pro"/>
            </a:endParaRPr>
          </a:p>
          <a:p>
            <a:pPr marL="457200" indent="-457200">
              <a:buFont typeface="Arial" panose="020B0604020202020204" pitchFamily="34" charset="0"/>
              <a:buChar char="•"/>
            </a:pPr>
            <a:r>
              <a:rPr lang="en-GB" sz="3000" dirty="0">
                <a:latin typeface="Source Sans Pro"/>
                <a:ea typeface="Source Sans Pro"/>
                <a:hlinkClick r:id="rId7"/>
              </a:rPr>
              <a:t>[11] CESSDA Vocabularies</a:t>
            </a:r>
            <a:endParaRPr lang="en-GB" sz="3000" dirty="0">
              <a:latin typeface="Source Sans Pro"/>
              <a:ea typeface="Source Sans Pro"/>
            </a:endParaRPr>
          </a:p>
          <a:p>
            <a:pPr marL="457200" indent="-457200">
              <a:buFont typeface="Arial" panose="020B0604020202020204" pitchFamily="34" charset="0"/>
              <a:buChar char="•"/>
            </a:pPr>
            <a:r>
              <a:rPr lang="en-GB" sz="3000" dirty="0">
                <a:latin typeface="Source Sans Pro"/>
                <a:ea typeface="Source Sans Pro"/>
                <a:hlinkClick r:id="rId8"/>
              </a:rPr>
              <a:t>[12] ONS classificactions</a:t>
            </a:r>
            <a:endParaRPr lang="en-GB" sz="3000" dirty="0">
              <a:latin typeface="Source Sans Pro"/>
              <a:ea typeface="Source Sans Pro"/>
            </a:endParaRPr>
          </a:p>
          <a:p>
            <a:pPr marL="457200" indent="-457200">
              <a:buFont typeface="Arial" panose="020B0604020202020204" pitchFamily="34" charset="0"/>
              <a:buChar char="•"/>
            </a:pPr>
            <a:r>
              <a:rPr lang="en-US" sz="3000" dirty="0">
                <a:latin typeface="Source Sans Pro"/>
                <a:ea typeface="Source Sans Pro"/>
                <a:hlinkClick r:id="rId9"/>
              </a:rPr>
              <a:t>[13] ORCID</a:t>
            </a:r>
            <a:endParaRPr lang="en-GB" sz="3000" dirty="0">
              <a:latin typeface="Source Sans Pro"/>
              <a:ea typeface="Source Sans Pro"/>
            </a:endParaRPr>
          </a:p>
          <a:p>
            <a:pPr marL="457200" indent="-457200">
              <a:buFont typeface="Arial" panose="020B0604020202020204" pitchFamily="34" charset="0"/>
              <a:buChar char="•"/>
            </a:pPr>
            <a:endParaRPr lang="en-GB" sz="3000">
              <a:effectLst/>
              <a:latin typeface="Source Sans Pro"/>
              <a:ea typeface="Source Sans Pro"/>
            </a:endParaRPr>
          </a:p>
          <a:p>
            <a:pPr marL="457200" indent="-457200">
              <a:buFont typeface="Arial" panose="020B0604020202020204" pitchFamily="34" charset="0"/>
              <a:buChar char="•"/>
            </a:pPr>
            <a:endParaRPr lang="en-GB" sz="3000">
              <a:effectLst/>
              <a:latin typeface="Source Sans Pro"/>
              <a:ea typeface="Source Sans Pro"/>
              <a:hlinkClick r:id="" action="ppaction://noaction"/>
            </a:endParaRPr>
          </a:p>
        </p:txBody>
      </p:sp>
    </p:spTree>
    <p:extLst>
      <p:ext uri="{BB962C8B-B14F-4D97-AF65-F5344CB8AC3E}">
        <p14:creationId xmlns:p14="http://schemas.microsoft.com/office/powerpoint/2010/main" val="5337466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B1814-6258-9935-55E5-DF6845FA11A0}"/>
              </a:ext>
            </a:extLst>
          </p:cNvPr>
          <p:cNvSpPr>
            <a:spLocks noGrp="1"/>
          </p:cNvSpPr>
          <p:nvPr>
            <p:ph type="title"/>
          </p:nvPr>
        </p:nvSpPr>
        <p:spPr/>
        <p:txBody>
          <a:bodyPr/>
          <a:lstStyle/>
          <a:p>
            <a:r>
              <a:rPr lang="en-GB">
                <a:latin typeface="Aleo"/>
              </a:rPr>
              <a:t>Resources: FAIR</a:t>
            </a:r>
          </a:p>
        </p:txBody>
      </p:sp>
      <p:sp>
        <p:nvSpPr>
          <p:cNvPr id="3" name="Content Placeholder 2">
            <a:extLst>
              <a:ext uri="{FF2B5EF4-FFF2-40B4-BE49-F238E27FC236}">
                <a16:creationId xmlns:a16="http://schemas.microsoft.com/office/drawing/2014/main" id="{CB32E844-576E-1489-1A4F-2954FAE43D0B}"/>
              </a:ext>
            </a:extLst>
          </p:cNvPr>
          <p:cNvSpPr>
            <a:spLocks noGrp="1"/>
          </p:cNvSpPr>
          <p:nvPr>
            <p:ph idx="1"/>
          </p:nvPr>
        </p:nvSpPr>
        <p:spPr/>
        <p:txBody>
          <a:bodyPr vert="horz" lIns="0" tIns="0" rIns="0" bIns="0" rtlCol="0" anchor="t">
            <a:noAutofit/>
          </a:bodyPr>
          <a:lstStyle/>
          <a:p>
            <a:pPr marL="457200" indent="-457200">
              <a:buFont typeface="Arial" panose="020B0604020202020204" pitchFamily="34" charset="0"/>
              <a:buChar char="•"/>
            </a:pPr>
            <a:r>
              <a:rPr lang="en-GB" sz="3000">
                <a:latin typeface="Source Sans Pro"/>
                <a:ea typeface="Source Sans Pro"/>
                <a:hlinkClick r:id="rId3"/>
              </a:rPr>
              <a:t>GoFAIR - FAIR principles</a:t>
            </a:r>
            <a:r>
              <a:rPr lang="en-GB" sz="3000">
                <a:latin typeface="Source Sans Pro"/>
                <a:ea typeface="Source Sans Pro"/>
              </a:rPr>
              <a:t> </a:t>
            </a:r>
            <a:endParaRPr lang="en-GB" sz="3000">
              <a:effectLst/>
              <a:latin typeface="Source Sans Pro"/>
              <a:ea typeface="Source Sans Pro"/>
              <a:hlinkClick r:id="" action="ppaction://noaction"/>
            </a:endParaRPr>
          </a:p>
          <a:p>
            <a:pPr marL="457200" indent="-457200">
              <a:buFont typeface="Arial" panose="020B0604020202020204" pitchFamily="34" charset="0"/>
              <a:buChar char="•"/>
            </a:pPr>
            <a:r>
              <a:rPr lang="en-GB" sz="3000">
                <a:hlinkClick r:id="rId4"/>
              </a:rPr>
              <a:t>University of Sheffield - FAIR case studies</a:t>
            </a:r>
            <a:r>
              <a:rPr lang="en-GB" sz="3000"/>
              <a:t> </a:t>
            </a:r>
          </a:p>
          <a:p>
            <a:pPr marL="457200" indent="-457200">
              <a:buFont typeface="Arial" panose="020B0604020202020204" pitchFamily="34" charset="0"/>
              <a:buChar char="•"/>
            </a:pPr>
            <a:r>
              <a:rPr lang="en-GB" sz="3000">
                <a:latin typeface="Source Sans Pro"/>
                <a:ea typeface="Source Sans Pro"/>
                <a:hlinkClick r:id="rId5"/>
              </a:rPr>
              <a:t>FAIRy Tale</a:t>
            </a:r>
            <a:endParaRPr lang="en-US" sz="3000">
              <a:effectLst/>
              <a:latin typeface="Source Sans Pro"/>
              <a:ea typeface="Source Sans Pro"/>
            </a:endParaRPr>
          </a:p>
          <a:p>
            <a:pPr marL="457200" indent="-457200">
              <a:buFont typeface="Arial" panose="020B0604020202020204" pitchFamily="34" charset="0"/>
              <a:buChar char="•"/>
            </a:pPr>
            <a:endParaRPr lang="en-GB" sz="3000">
              <a:effectLst/>
              <a:hlinkClick r:id="" action="ppaction://noaction"/>
            </a:endParaRPr>
          </a:p>
          <a:p>
            <a:pPr marL="457200" indent="-457200">
              <a:buFont typeface="Arial" panose="020B0604020202020204" pitchFamily="34" charset="0"/>
              <a:buChar char="•"/>
            </a:pPr>
            <a:endParaRPr lang="en-GB" sz="3000">
              <a:effectLst/>
              <a:hlinkClick r:id="" action="ppaction://noaction"/>
            </a:endParaRPr>
          </a:p>
        </p:txBody>
      </p:sp>
    </p:spTree>
    <p:extLst>
      <p:ext uri="{BB962C8B-B14F-4D97-AF65-F5344CB8AC3E}">
        <p14:creationId xmlns:p14="http://schemas.microsoft.com/office/powerpoint/2010/main" val="1121076357"/>
      </p:ext>
    </p:extLst>
  </p:cSld>
  <p:clrMapOvr>
    <a:masterClrMapping/>
  </p:clrMapOvr>
</p:sld>
</file>

<file path=ppt/theme/theme1.xml><?xml version="1.0" encoding="utf-8"?>
<a:theme xmlns:a="http://schemas.openxmlformats.org/drawingml/2006/main" name="Title slide">
  <a:themeElements>
    <a:clrScheme name="CLOSER">
      <a:dk1>
        <a:srgbClr val="000000"/>
      </a:dk1>
      <a:lt1>
        <a:srgbClr val="FFFFFF"/>
      </a:lt1>
      <a:dk2>
        <a:srgbClr val="838383"/>
      </a:dk2>
      <a:lt2>
        <a:srgbClr val="EBEBEB"/>
      </a:lt2>
      <a:accent1>
        <a:srgbClr val="389996"/>
      </a:accent1>
      <a:accent2>
        <a:srgbClr val="FBAF3F"/>
      </a:accent2>
      <a:accent3>
        <a:srgbClr val="EC008B"/>
      </a:accent3>
      <a:accent4>
        <a:srgbClr val="00ADEF"/>
      </a:accent4>
      <a:accent5>
        <a:srgbClr val="652C90"/>
      </a:accent5>
      <a:accent6>
        <a:srgbClr val="38B349"/>
      </a:accent6>
      <a:hlink>
        <a:srgbClr val="389996"/>
      </a:hlink>
      <a:folHlink>
        <a:srgbClr val="27696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resentationTemplate_v4" id="{D6BB12A4-1F40-6F4B-9259-082ECCB24A78}" vid="{F6AEFF4F-8F58-7F40-A1C1-75ACAB344ED4}"/>
    </a:ext>
  </a:extLst>
</a:theme>
</file>

<file path=ppt/theme/theme2.xml><?xml version="1.0" encoding="utf-8"?>
<a:theme xmlns:a="http://schemas.openxmlformats.org/drawingml/2006/main" name="Content slides">
  <a:themeElements>
    <a:clrScheme name="CLOSER">
      <a:dk1>
        <a:srgbClr val="000000"/>
      </a:dk1>
      <a:lt1>
        <a:srgbClr val="FFFFFF"/>
      </a:lt1>
      <a:dk2>
        <a:srgbClr val="838383"/>
      </a:dk2>
      <a:lt2>
        <a:srgbClr val="EBEBEB"/>
      </a:lt2>
      <a:accent1>
        <a:srgbClr val="389996"/>
      </a:accent1>
      <a:accent2>
        <a:srgbClr val="FBAF3F"/>
      </a:accent2>
      <a:accent3>
        <a:srgbClr val="EC008B"/>
      </a:accent3>
      <a:accent4>
        <a:srgbClr val="00ADEF"/>
      </a:accent4>
      <a:accent5>
        <a:srgbClr val="652C90"/>
      </a:accent5>
      <a:accent6>
        <a:srgbClr val="38B349"/>
      </a:accent6>
      <a:hlink>
        <a:srgbClr val="389996"/>
      </a:hlink>
      <a:folHlink>
        <a:srgbClr val="27696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resentationTemplate_v4" id="{D6BB12A4-1F40-6F4B-9259-082ECCB24A78}" vid="{D99BC209-18E1-A449-9E14-0FAACC34074A}"/>
    </a:ext>
  </a:extLst>
</a:theme>
</file>

<file path=ppt/theme/theme3.xml><?xml version="1.0" encoding="utf-8"?>
<a:theme xmlns:a="http://schemas.openxmlformats.org/drawingml/2006/main" name="Divider slides">
  <a:themeElements>
    <a:clrScheme name="CLOSER">
      <a:dk1>
        <a:srgbClr val="000000"/>
      </a:dk1>
      <a:lt1>
        <a:srgbClr val="FFFFFF"/>
      </a:lt1>
      <a:dk2>
        <a:srgbClr val="838383"/>
      </a:dk2>
      <a:lt2>
        <a:srgbClr val="EBEBEB"/>
      </a:lt2>
      <a:accent1>
        <a:srgbClr val="389996"/>
      </a:accent1>
      <a:accent2>
        <a:srgbClr val="FBAF3F"/>
      </a:accent2>
      <a:accent3>
        <a:srgbClr val="EC008B"/>
      </a:accent3>
      <a:accent4>
        <a:srgbClr val="00ADEF"/>
      </a:accent4>
      <a:accent5>
        <a:srgbClr val="652C90"/>
      </a:accent5>
      <a:accent6>
        <a:srgbClr val="38B349"/>
      </a:accent6>
      <a:hlink>
        <a:srgbClr val="389996"/>
      </a:hlink>
      <a:folHlink>
        <a:srgbClr val="27696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resentationTemplate_v4" id="{D6BB12A4-1F40-6F4B-9259-082ECCB24A78}" vid="{3BF3BE4C-CD5F-6041-979A-90F795170E77}"/>
    </a:ext>
  </a:extLst>
</a:theme>
</file>

<file path=ppt/theme/theme4.xml><?xml version="1.0" encoding="utf-8"?>
<a:theme xmlns:a="http://schemas.openxmlformats.org/drawingml/2006/main" name="1_Title slide">
  <a:themeElements>
    <a:clrScheme name="Closer 2">
      <a:dk1>
        <a:srgbClr val="000000"/>
      </a:dk1>
      <a:lt1>
        <a:srgbClr val="FFFFFF"/>
      </a:lt1>
      <a:dk2>
        <a:srgbClr val="838383"/>
      </a:dk2>
      <a:lt2>
        <a:srgbClr val="EBEBEB"/>
      </a:lt2>
      <a:accent1>
        <a:srgbClr val="652C90"/>
      </a:accent1>
      <a:accent2>
        <a:srgbClr val="FBAF3F"/>
      </a:accent2>
      <a:accent3>
        <a:srgbClr val="EC008B"/>
      </a:accent3>
      <a:accent4>
        <a:srgbClr val="00ADEF"/>
      </a:accent4>
      <a:accent5>
        <a:srgbClr val="389996"/>
      </a:accent5>
      <a:accent6>
        <a:srgbClr val="38B349"/>
      </a:accent6>
      <a:hlink>
        <a:srgbClr val="652C90"/>
      </a:hlink>
      <a:folHlink>
        <a:srgbClr val="83139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resentationTemplate_v7" id="{27EA2EDB-8576-9148-9D31-DE9B153CAFFD}" vid="{E10B40FD-57A7-A44C-B09A-D59642D091C8}"/>
    </a:ext>
  </a:extLst>
</a:theme>
</file>

<file path=ppt/theme/theme5.xml><?xml version="1.0" encoding="utf-8"?>
<a:theme xmlns:a="http://schemas.openxmlformats.org/drawingml/2006/main" name="Content slides A">
  <a:themeElements>
    <a:clrScheme name="Closer 2">
      <a:dk1>
        <a:srgbClr val="000000"/>
      </a:dk1>
      <a:lt1>
        <a:srgbClr val="FFFFFF"/>
      </a:lt1>
      <a:dk2>
        <a:srgbClr val="838383"/>
      </a:dk2>
      <a:lt2>
        <a:srgbClr val="EBEBEB"/>
      </a:lt2>
      <a:accent1>
        <a:srgbClr val="652C90"/>
      </a:accent1>
      <a:accent2>
        <a:srgbClr val="FBAF3F"/>
      </a:accent2>
      <a:accent3>
        <a:srgbClr val="EC008B"/>
      </a:accent3>
      <a:accent4>
        <a:srgbClr val="00ADEF"/>
      </a:accent4>
      <a:accent5>
        <a:srgbClr val="389996"/>
      </a:accent5>
      <a:accent6>
        <a:srgbClr val="38B349"/>
      </a:accent6>
      <a:hlink>
        <a:srgbClr val="652C90"/>
      </a:hlink>
      <a:folHlink>
        <a:srgbClr val="83139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resentationTemplate_v7" id="{27EA2EDB-8576-9148-9D31-DE9B153CAFFD}" vid="{2552EF94-703F-B24E-ACE0-58CA2A4EB4F3}"/>
    </a:ext>
  </a:extLst>
</a:theme>
</file>

<file path=ppt/theme/theme6.xml><?xml version="1.0" encoding="utf-8"?>
<a:theme xmlns:a="http://schemas.openxmlformats.org/drawingml/2006/main" name="Content slides B">
  <a:themeElements>
    <a:clrScheme name="Closer 2">
      <a:dk1>
        <a:srgbClr val="000000"/>
      </a:dk1>
      <a:lt1>
        <a:srgbClr val="FFFFFF"/>
      </a:lt1>
      <a:dk2>
        <a:srgbClr val="838383"/>
      </a:dk2>
      <a:lt2>
        <a:srgbClr val="EBEBEB"/>
      </a:lt2>
      <a:accent1>
        <a:srgbClr val="652C90"/>
      </a:accent1>
      <a:accent2>
        <a:srgbClr val="FBAF3F"/>
      </a:accent2>
      <a:accent3>
        <a:srgbClr val="EC008B"/>
      </a:accent3>
      <a:accent4>
        <a:srgbClr val="00ADEF"/>
      </a:accent4>
      <a:accent5>
        <a:srgbClr val="389996"/>
      </a:accent5>
      <a:accent6>
        <a:srgbClr val="38B349"/>
      </a:accent6>
      <a:hlink>
        <a:srgbClr val="652C90"/>
      </a:hlink>
      <a:folHlink>
        <a:srgbClr val="83139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resentationTemplate_v7" id="{27EA2EDB-8576-9148-9D31-DE9B153CAFFD}" vid="{C7419021-95CA-184B-AAAC-B53C903F2BDE}"/>
    </a:ext>
  </a:extLst>
</a:theme>
</file>

<file path=ppt/theme/theme7.xml><?xml version="1.0" encoding="utf-8"?>
<a:theme xmlns:a="http://schemas.openxmlformats.org/drawingml/2006/main" name="1_Divider slides">
  <a:themeElements>
    <a:clrScheme name="Closer 2">
      <a:dk1>
        <a:srgbClr val="000000"/>
      </a:dk1>
      <a:lt1>
        <a:srgbClr val="FFFFFF"/>
      </a:lt1>
      <a:dk2>
        <a:srgbClr val="838383"/>
      </a:dk2>
      <a:lt2>
        <a:srgbClr val="EBEBEB"/>
      </a:lt2>
      <a:accent1>
        <a:srgbClr val="652C90"/>
      </a:accent1>
      <a:accent2>
        <a:srgbClr val="FBAF3F"/>
      </a:accent2>
      <a:accent3>
        <a:srgbClr val="EC008B"/>
      </a:accent3>
      <a:accent4>
        <a:srgbClr val="00ADEF"/>
      </a:accent4>
      <a:accent5>
        <a:srgbClr val="389996"/>
      </a:accent5>
      <a:accent6>
        <a:srgbClr val="38B349"/>
      </a:accent6>
      <a:hlink>
        <a:srgbClr val="652C90"/>
      </a:hlink>
      <a:folHlink>
        <a:srgbClr val="83139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resentationTemplate_v7" id="{27EA2EDB-8576-9148-9D31-DE9B153CAFFD}" vid="{95C8EFEB-B30F-BA4E-B1B8-9F07D38A8436}"/>
    </a:ext>
  </a:extLst>
</a:theme>
</file>

<file path=ppt/theme/theme8.xml><?xml version="1.0" encoding="utf-8"?>
<a:theme xmlns:a="http://schemas.openxmlformats.org/drawingml/2006/main" name="Thank you slides">
  <a:themeElements>
    <a:clrScheme name="CLOSER">
      <a:dk1>
        <a:srgbClr val="000000"/>
      </a:dk1>
      <a:lt1>
        <a:srgbClr val="FFFFFF"/>
      </a:lt1>
      <a:dk2>
        <a:srgbClr val="838383"/>
      </a:dk2>
      <a:lt2>
        <a:srgbClr val="EBEBEB"/>
      </a:lt2>
      <a:accent1>
        <a:srgbClr val="389996"/>
      </a:accent1>
      <a:accent2>
        <a:srgbClr val="FBAF3F"/>
      </a:accent2>
      <a:accent3>
        <a:srgbClr val="EC008B"/>
      </a:accent3>
      <a:accent4>
        <a:srgbClr val="00ADEF"/>
      </a:accent4>
      <a:accent5>
        <a:srgbClr val="652C90"/>
      </a:accent5>
      <a:accent6>
        <a:srgbClr val="38B349"/>
      </a:accent6>
      <a:hlink>
        <a:srgbClr val="389996"/>
      </a:hlink>
      <a:folHlink>
        <a:srgbClr val="27696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resentationTemplate_v4" id="{D6BB12A4-1F40-6F4B-9259-082ECCB24A78}" vid="{F6AEFF4F-8F58-7F40-A1C1-75ACAB344ED4}"/>
    </a:ext>
  </a:extLst>
</a:theme>
</file>

<file path=ppt/theme/theme9.xml><?xml version="1.0" encoding="utf-8"?>
<a:theme xmlns:a="http://schemas.openxmlformats.org/drawingml/2006/main" name="2_Title slide">
  <a:themeElements>
    <a:clrScheme name="Closer 2">
      <a:dk1>
        <a:srgbClr val="000000"/>
      </a:dk1>
      <a:lt1>
        <a:srgbClr val="FFFFFF"/>
      </a:lt1>
      <a:dk2>
        <a:srgbClr val="838383"/>
      </a:dk2>
      <a:lt2>
        <a:srgbClr val="EBEBEB"/>
      </a:lt2>
      <a:accent1>
        <a:srgbClr val="652C90"/>
      </a:accent1>
      <a:accent2>
        <a:srgbClr val="FBAF3F"/>
      </a:accent2>
      <a:accent3>
        <a:srgbClr val="EC008B"/>
      </a:accent3>
      <a:accent4>
        <a:srgbClr val="00ADEF"/>
      </a:accent4>
      <a:accent5>
        <a:srgbClr val="389996"/>
      </a:accent5>
      <a:accent6>
        <a:srgbClr val="38B349"/>
      </a:accent6>
      <a:hlink>
        <a:srgbClr val="652C90"/>
      </a:hlink>
      <a:folHlink>
        <a:srgbClr val="83139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PT_template.pptx" id="{6382089B-A662-4224-A0C5-E264152AB4A8}" vid="{2046665E-BBB9-424C-9CAA-8EA606C2AF22}"/>
    </a:ext>
  </a:extLst>
</a:theme>
</file>

<file path=ppt/theme/theme10.xml><?xml version="1.0" encoding="utf-8"?>
<a:theme xmlns:a="http://schemas.openxmlformats.org/drawingml/2006/main" name="1_Content slides A">
  <a:themeElements>
    <a:clrScheme name="Closer 2">
      <a:dk1>
        <a:srgbClr val="000000"/>
      </a:dk1>
      <a:lt1>
        <a:srgbClr val="FFFFFF"/>
      </a:lt1>
      <a:dk2>
        <a:srgbClr val="838383"/>
      </a:dk2>
      <a:lt2>
        <a:srgbClr val="EBEBEB"/>
      </a:lt2>
      <a:accent1>
        <a:srgbClr val="652C90"/>
      </a:accent1>
      <a:accent2>
        <a:srgbClr val="FBAF3F"/>
      </a:accent2>
      <a:accent3>
        <a:srgbClr val="EC008B"/>
      </a:accent3>
      <a:accent4>
        <a:srgbClr val="00ADEF"/>
      </a:accent4>
      <a:accent5>
        <a:srgbClr val="389996"/>
      </a:accent5>
      <a:accent6>
        <a:srgbClr val="38B349"/>
      </a:accent6>
      <a:hlink>
        <a:srgbClr val="652C90"/>
      </a:hlink>
      <a:folHlink>
        <a:srgbClr val="83139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PT_template.pptx" id="{6382089B-A662-4224-A0C5-E264152AB4A8}" vid="{BB31BFEF-A0A0-4878-A06A-88DD345AE663}"/>
    </a:ext>
  </a:extLst>
</a:theme>
</file>

<file path=ppt/theme/theme11.xml><?xml version="1.0" encoding="utf-8"?>
<a:theme xmlns:a="http://schemas.openxmlformats.org/drawingml/2006/main" name="1_Content slides B">
  <a:themeElements>
    <a:clrScheme name="Closer 2">
      <a:dk1>
        <a:srgbClr val="000000"/>
      </a:dk1>
      <a:lt1>
        <a:srgbClr val="FFFFFF"/>
      </a:lt1>
      <a:dk2>
        <a:srgbClr val="838383"/>
      </a:dk2>
      <a:lt2>
        <a:srgbClr val="EBEBEB"/>
      </a:lt2>
      <a:accent1>
        <a:srgbClr val="652C90"/>
      </a:accent1>
      <a:accent2>
        <a:srgbClr val="FBAF3F"/>
      </a:accent2>
      <a:accent3>
        <a:srgbClr val="EC008B"/>
      </a:accent3>
      <a:accent4>
        <a:srgbClr val="00ADEF"/>
      </a:accent4>
      <a:accent5>
        <a:srgbClr val="389996"/>
      </a:accent5>
      <a:accent6>
        <a:srgbClr val="38B349"/>
      </a:accent6>
      <a:hlink>
        <a:srgbClr val="652C90"/>
      </a:hlink>
      <a:folHlink>
        <a:srgbClr val="83139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PT_template.pptx" id="{6382089B-A662-4224-A0C5-E264152AB4A8}" vid="{0A69E681-9CB9-4AC0-A017-DC64FF16E9FB}"/>
    </a:ext>
  </a:extLst>
</a:theme>
</file>

<file path=ppt/theme/theme12.xml><?xml version="1.0" encoding="utf-8"?>
<a:theme xmlns:a="http://schemas.openxmlformats.org/drawingml/2006/main" name="2_Divider slides">
  <a:themeElements>
    <a:clrScheme name="Closer 2">
      <a:dk1>
        <a:srgbClr val="000000"/>
      </a:dk1>
      <a:lt1>
        <a:srgbClr val="FFFFFF"/>
      </a:lt1>
      <a:dk2>
        <a:srgbClr val="838383"/>
      </a:dk2>
      <a:lt2>
        <a:srgbClr val="EBEBEB"/>
      </a:lt2>
      <a:accent1>
        <a:srgbClr val="652C90"/>
      </a:accent1>
      <a:accent2>
        <a:srgbClr val="FBAF3F"/>
      </a:accent2>
      <a:accent3>
        <a:srgbClr val="EC008B"/>
      </a:accent3>
      <a:accent4>
        <a:srgbClr val="00ADEF"/>
      </a:accent4>
      <a:accent5>
        <a:srgbClr val="389996"/>
      </a:accent5>
      <a:accent6>
        <a:srgbClr val="38B349"/>
      </a:accent6>
      <a:hlink>
        <a:srgbClr val="652C90"/>
      </a:hlink>
      <a:folHlink>
        <a:srgbClr val="83139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PT_template.pptx" id="{6382089B-A662-4224-A0C5-E264152AB4A8}" vid="{6B300209-3615-486E-9782-E8C03BB93A6E}"/>
    </a:ext>
  </a:extLst>
</a:theme>
</file>

<file path=ppt/theme/theme13.xml><?xml version="1.0" encoding="utf-8"?>
<a:theme xmlns:a="http://schemas.openxmlformats.org/drawingml/2006/main" name="1_Thank you slides">
  <a:themeElements>
    <a:clrScheme name="CLOSER">
      <a:dk1>
        <a:srgbClr val="000000"/>
      </a:dk1>
      <a:lt1>
        <a:srgbClr val="FFFFFF"/>
      </a:lt1>
      <a:dk2>
        <a:srgbClr val="838383"/>
      </a:dk2>
      <a:lt2>
        <a:srgbClr val="EBEBEB"/>
      </a:lt2>
      <a:accent1>
        <a:srgbClr val="389996"/>
      </a:accent1>
      <a:accent2>
        <a:srgbClr val="FBAF3F"/>
      </a:accent2>
      <a:accent3>
        <a:srgbClr val="EC008B"/>
      </a:accent3>
      <a:accent4>
        <a:srgbClr val="00ADEF"/>
      </a:accent4>
      <a:accent5>
        <a:srgbClr val="652C90"/>
      </a:accent5>
      <a:accent6>
        <a:srgbClr val="38B349"/>
      </a:accent6>
      <a:hlink>
        <a:srgbClr val="389996"/>
      </a:hlink>
      <a:folHlink>
        <a:srgbClr val="27696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LOSER_PPT_template.pptx" id="{6382089B-A662-4224-A0C5-E264152AB4A8}" vid="{4B36E3F4-3B57-4DB2-BFCA-FCBE5DEEC4D9}"/>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 template_2023</Template>
  <TotalTime>737</TotalTime>
  <Words>4222</Words>
  <Application>Microsoft Office PowerPoint</Application>
  <PresentationFormat>Widescreen</PresentationFormat>
  <Paragraphs>743</Paragraphs>
  <Slides>64</Slides>
  <Notes>42</Notes>
  <HiddenSlides>0</HiddenSlides>
  <MMClips>0</MMClips>
  <ScaleCrop>false</ScaleCrop>
  <HeadingPairs>
    <vt:vector size="6" baseType="variant">
      <vt:variant>
        <vt:lpstr>Fonts Used</vt:lpstr>
      </vt:variant>
      <vt:variant>
        <vt:i4>9</vt:i4>
      </vt:variant>
      <vt:variant>
        <vt:lpstr>Theme</vt:lpstr>
      </vt:variant>
      <vt:variant>
        <vt:i4>13</vt:i4>
      </vt:variant>
      <vt:variant>
        <vt:lpstr>Slide Titles</vt:lpstr>
      </vt:variant>
      <vt:variant>
        <vt:i4>64</vt:i4>
      </vt:variant>
    </vt:vector>
  </HeadingPairs>
  <TitlesOfParts>
    <vt:vector size="86" baseType="lpstr">
      <vt:lpstr>Aleo</vt:lpstr>
      <vt:lpstr>-apple-system</vt:lpstr>
      <vt:lpstr>Arial</vt:lpstr>
      <vt:lpstr>Arial,Sans-Serif</vt:lpstr>
      <vt:lpstr>Calibri</vt:lpstr>
      <vt:lpstr>Courier New</vt:lpstr>
      <vt:lpstr>Georgia</vt:lpstr>
      <vt:lpstr>Source Sans Pro</vt:lpstr>
      <vt:lpstr>System Font Regular</vt:lpstr>
      <vt:lpstr>Title slide</vt:lpstr>
      <vt:lpstr>Content slides</vt:lpstr>
      <vt:lpstr>Divider slides</vt:lpstr>
      <vt:lpstr>1_Title slide</vt:lpstr>
      <vt:lpstr>Content slides A</vt:lpstr>
      <vt:lpstr>Content slides B</vt:lpstr>
      <vt:lpstr>1_Divider slides</vt:lpstr>
      <vt:lpstr>Thank you slides</vt:lpstr>
      <vt:lpstr>2_Title slide</vt:lpstr>
      <vt:lpstr>1_Content slides A</vt:lpstr>
      <vt:lpstr>1_Content slides B</vt:lpstr>
      <vt:lpstr>2_Divider slides</vt:lpstr>
      <vt:lpstr>1_Thank you slides</vt:lpstr>
      <vt:lpstr>Maximise your research potential: a beginner's guide to FAIR metadata</vt:lpstr>
      <vt:lpstr>Introduction</vt:lpstr>
      <vt:lpstr>Intended Learning Outcomes</vt:lpstr>
      <vt:lpstr>Outline</vt:lpstr>
      <vt:lpstr>What is data?</vt:lpstr>
      <vt:lpstr>Intended Learning Outcome</vt:lpstr>
      <vt:lpstr>Outline</vt:lpstr>
      <vt:lpstr>Exercise 1: Characteristics of data</vt:lpstr>
      <vt:lpstr>Exercise 1: Data Discussion</vt:lpstr>
      <vt:lpstr>What is data?</vt:lpstr>
      <vt:lpstr>What is data? Examples</vt:lpstr>
      <vt:lpstr>Data covered in this course</vt:lpstr>
      <vt:lpstr>Data as a research object</vt:lpstr>
      <vt:lpstr>Data as a research object: Examples</vt:lpstr>
      <vt:lpstr>Terminology</vt:lpstr>
      <vt:lpstr>Summary</vt:lpstr>
      <vt:lpstr>Questions?</vt:lpstr>
      <vt:lpstr>What is metadata?</vt:lpstr>
      <vt:lpstr>Intended Learning Outcomes</vt:lpstr>
      <vt:lpstr>Outline</vt:lpstr>
      <vt:lpstr>What is metadata? (1)</vt:lpstr>
      <vt:lpstr>What is metadata? (2)</vt:lpstr>
      <vt:lpstr>Metadata in everyday life</vt:lpstr>
      <vt:lpstr>Example of a dataset</vt:lpstr>
      <vt:lpstr>Common issues in (meta)data management</vt:lpstr>
      <vt:lpstr>Sam1 video reflection</vt:lpstr>
      <vt:lpstr>Key (meta)data management issues from Sam1 video</vt:lpstr>
      <vt:lpstr>Exercise 2: What information is needed to understand and use this data?</vt:lpstr>
      <vt:lpstr>Example questions to understand and use the data</vt:lpstr>
      <vt:lpstr>Roles of metadata</vt:lpstr>
      <vt:lpstr>Why is metadata important? </vt:lpstr>
      <vt:lpstr>Benefits of metadata for you</vt:lpstr>
      <vt:lpstr>Summary</vt:lpstr>
      <vt:lpstr>Questions?</vt:lpstr>
      <vt:lpstr>What is FAIR?</vt:lpstr>
      <vt:lpstr>Intended Learning Outcomes</vt:lpstr>
      <vt:lpstr>Outline</vt:lpstr>
      <vt:lpstr>Exercise 3: Challenges with re-using data </vt:lpstr>
      <vt:lpstr>Exercise 3: Research Discussion</vt:lpstr>
      <vt:lpstr>What is FAIR?</vt:lpstr>
      <vt:lpstr>What is FAIR? F &amp; A</vt:lpstr>
      <vt:lpstr>What is FAIR? I &amp; R</vt:lpstr>
      <vt:lpstr>The role of metadata in FAIR</vt:lpstr>
      <vt:lpstr>Why is FAIR important?</vt:lpstr>
      <vt:lpstr>Why is FAIR important for you?</vt:lpstr>
      <vt:lpstr>Implementing FAIR</vt:lpstr>
      <vt:lpstr>Implementing FAIR - Examples</vt:lpstr>
      <vt:lpstr>Your potential responsibilities (1)</vt:lpstr>
      <vt:lpstr>Your potential responsibilities (2)</vt:lpstr>
      <vt:lpstr>Your potential responsibilities (3)</vt:lpstr>
      <vt:lpstr>Summary</vt:lpstr>
      <vt:lpstr>Questions?</vt:lpstr>
      <vt:lpstr>Workshop summary</vt:lpstr>
      <vt:lpstr>Recap of Intended Learning Outcomes</vt:lpstr>
      <vt:lpstr>Key takeaways (1)</vt:lpstr>
      <vt:lpstr>Key takeaways (2)</vt:lpstr>
      <vt:lpstr>Exercise 4: Your action </vt:lpstr>
      <vt:lpstr>Questions?</vt:lpstr>
      <vt:lpstr>Please provide us with feedback</vt:lpstr>
      <vt:lpstr>PowerPoint Presentation</vt:lpstr>
      <vt:lpstr>References and Resources: Data</vt:lpstr>
      <vt:lpstr>References: Metadata</vt:lpstr>
      <vt:lpstr>References: FAIR</vt:lpstr>
      <vt:lpstr>Resources: FAIR</vt:lpstr>
    </vt:vector>
  </TitlesOfParts>
  <Company>University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Dara O'Neill</dc:creator>
  <cp:lastModifiedBy>Mills, Hayley</cp:lastModifiedBy>
  <cp:revision>506</cp:revision>
  <cp:lastPrinted>2019-05-31T09:34:06Z</cp:lastPrinted>
  <dcterms:created xsi:type="dcterms:W3CDTF">2018-05-24T09:28:13Z</dcterms:created>
  <dcterms:modified xsi:type="dcterms:W3CDTF">2024-09-27T14:56:38Z</dcterms:modified>
</cp:coreProperties>
</file>