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05600" cy="99441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gbKcihACHxzUCek1EP/Bd6/mKG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customschemas.google.com/relationships/presentationmetadata" Target="metadata"/><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9575" cy="4968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54450" y="0"/>
            <a:ext cx="2949575" cy="4968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445625"/>
            <a:ext cx="2949575" cy="496888"/>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62: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62:notes"/>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10 mins - </a:t>
            </a:r>
            <a:r>
              <a:rPr b="1" lang="en-GB" sz="1000"/>
              <a:t>Career Paths and Recognition session</a:t>
            </a:r>
            <a:endParaRPr b="1" sz="1000"/>
          </a:p>
          <a:p>
            <a:pPr indent="0" lvl="0" marL="0" rtl="0" algn="l">
              <a:lnSpc>
                <a:spcPct val="100000"/>
              </a:lnSpc>
              <a:spcBef>
                <a:spcPts val="0"/>
              </a:spcBef>
              <a:spcAft>
                <a:spcPts val="0"/>
              </a:spcAft>
              <a:buSzPts val="1400"/>
              <a:buNone/>
            </a:pPr>
            <a:r>
              <a:t/>
            </a:r>
            <a:endParaRPr b="1" sz="1000"/>
          </a:p>
          <a:p>
            <a:pPr indent="0" lvl="0" marL="0" rtl="0" algn="l">
              <a:lnSpc>
                <a:spcPct val="100000"/>
              </a:lnSpc>
              <a:spcBef>
                <a:spcPts val="0"/>
              </a:spcBef>
              <a:spcAft>
                <a:spcPts val="0"/>
              </a:spcAft>
              <a:buSzPts val="1400"/>
              <a:buNone/>
            </a:pPr>
            <a:r>
              <a:rPr b="1" lang="en-GB" sz="1000"/>
              <a:t>Tour of turing way and our work on recognition</a:t>
            </a:r>
            <a:endParaRPr b="1" sz="1000"/>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Good afternoon everyone, I’m going to be speaking about the Turing way and how we enable contributors to be properly recognised for their contributions and also our work to </a:t>
            </a:r>
            <a:r>
              <a:rPr lang="en-GB"/>
              <a:t>support</a:t>
            </a:r>
            <a:r>
              <a:rPr lang="en-GB"/>
              <a:t> wider recognition of diverse data science roles</a:t>
            </a:r>
            <a:endParaRPr/>
          </a:p>
        </p:txBody>
      </p:sp>
      <p:sp>
        <p:nvSpPr>
          <p:cNvPr id="341" name="Google Shape;341;p62:notes"/>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050f54e57a_0_8: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g2050f54e57a_0_8: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GB"/>
              <a:t>I’m Dr Emma Karoune.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And I’m a Senior Research Community Manager at the alan turing institute. I work in the tools, practices and systems programme, which is our cross-cutting open infrastructure programme.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 am a core team member of the turing way.</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And until recently i have also been a research associate at historic england where I was leading a project on FAIR data implementation and I’m also very interested in open reference collections.</a:t>
            </a:r>
            <a:endParaRPr/>
          </a:p>
        </p:txBody>
      </p:sp>
      <p:sp>
        <p:nvSpPr>
          <p:cNvPr id="351" name="Google Shape;351;g2050f54e57a_0_8: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64: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64:notes"/>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GB"/>
              <a:t>So what is the Turing Way.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GB"/>
              <a:t>It’s an open resource put together by our community of researchers and experts.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GB"/>
              <a:t>For us- its 4 things at once- its a book, a global community where people come together to collaboratively write chapters, build and maintain resources, share their skills and ideas around best practices in data science and research.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GB"/>
              <a:t>It’s somewhere where open source principles are applied in the development and maintenance of the project and it’s a collaboration- the process of collaboration is the backbone of our project.</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GB"/>
              <a:t>The aim of our project is to make reproducible, collaborative, ethical and inclusive research too easy not to do.</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60" name="Google Shape;360;p64:notes"/>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66: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66:notes"/>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400"/>
              </a:spcBef>
              <a:spcAft>
                <a:spcPts val="0"/>
              </a:spcAft>
              <a:buSzPts val="1100"/>
              <a:buNone/>
            </a:pPr>
            <a:r>
              <a:rPr lang="en-GB" sz="1400">
                <a:latin typeface="Calibri"/>
                <a:ea typeface="Calibri"/>
                <a:cs typeface="Calibri"/>
                <a:sym typeface="Calibri"/>
              </a:rPr>
              <a:t>The Turing way started as a book on reproducibility initiated by Dr Kirstie Whitaker.</a:t>
            </a:r>
            <a:endParaRPr sz="1400"/>
          </a:p>
          <a:p>
            <a:pPr indent="0" lvl="0" marL="0" rtl="0" algn="l">
              <a:lnSpc>
                <a:spcPct val="115000"/>
              </a:lnSpc>
              <a:spcBef>
                <a:spcPts val="400"/>
              </a:spcBef>
              <a:spcAft>
                <a:spcPts val="0"/>
              </a:spcAft>
              <a:buSzPts val="1100"/>
              <a:buNone/>
            </a:pPr>
            <a:r>
              <a:rPr lang="en-GB" sz="1400">
                <a:latin typeface="Calibri"/>
                <a:ea typeface="Calibri"/>
                <a:cs typeface="Calibri"/>
                <a:sym typeface="Calibri"/>
              </a:rPr>
              <a:t>C</a:t>
            </a:r>
            <a:r>
              <a:rPr lang="en-GB" sz="1400">
                <a:latin typeface="Calibri"/>
                <a:ea typeface="Calibri"/>
                <a:cs typeface="Calibri"/>
                <a:sym typeface="Calibri"/>
              </a:rPr>
              <a:t>ontributors documented best practices, guidance and recommendations in chapters, describing various concepts and tools that can ensure the reproducibility aspects of data research.</a:t>
            </a:r>
            <a:endParaRPr sz="1400"/>
          </a:p>
          <a:p>
            <a:pPr indent="0" lvl="0" marL="0" rtl="0" algn="l">
              <a:lnSpc>
                <a:spcPct val="115000"/>
              </a:lnSpc>
              <a:spcBef>
                <a:spcPts val="400"/>
              </a:spcBef>
              <a:spcAft>
                <a:spcPts val="0"/>
              </a:spcAft>
              <a:buSzPts val="1100"/>
              <a:buNone/>
            </a:pPr>
            <a:r>
              <a:rPr lang="en-GB" sz="1400">
                <a:latin typeface="Calibri"/>
                <a:ea typeface="Calibri"/>
                <a:cs typeface="Calibri"/>
                <a:sym typeface="Calibri"/>
              </a:rPr>
              <a:t>These chapters include topics such as open research, version control, licensing, data management, code testing and reviewing, continuous integration and so on.</a:t>
            </a:r>
            <a:endParaRPr sz="1400"/>
          </a:p>
          <a:p>
            <a:pPr indent="0" lvl="0" marL="0" rtl="0" algn="l">
              <a:lnSpc>
                <a:spcPct val="115000"/>
              </a:lnSpc>
              <a:spcBef>
                <a:spcPts val="400"/>
              </a:spcBef>
              <a:spcAft>
                <a:spcPts val="0"/>
              </a:spcAft>
              <a:buSzPts val="1100"/>
              <a:buNone/>
            </a:pPr>
            <a:r>
              <a:rPr lang="en-GB" sz="1400">
                <a:latin typeface="Calibri"/>
                <a:ea typeface="Calibri"/>
                <a:cs typeface="Calibri"/>
                <a:sym typeface="Calibri"/>
              </a:rPr>
              <a:t>However, these data practices were not enough, as research also includes the way we communicate our work with others, how we design our project, and how efficiently we collaborate with each other. </a:t>
            </a:r>
            <a:endParaRPr sz="1400"/>
          </a:p>
          <a:p>
            <a:pPr indent="0" lvl="0" marL="0" rtl="0" algn="l">
              <a:lnSpc>
                <a:spcPct val="115000"/>
              </a:lnSpc>
              <a:spcBef>
                <a:spcPts val="400"/>
              </a:spcBef>
              <a:spcAft>
                <a:spcPts val="0"/>
              </a:spcAft>
              <a:buSzPts val="1100"/>
              <a:buNone/>
            </a:pPr>
            <a:r>
              <a:rPr lang="en-GB" sz="1400">
                <a:latin typeface="Calibri"/>
                <a:ea typeface="Calibri"/>
                <a:cs typeface="Calibri"/>
                <a:sym typeface="Calibri"/>
              </a:rPr>
              <a:t>All these while ensuring the highest ethical standards and research integrity in our research.</a:t>
            </a:r>
            <a:endParaRPr sz="1400"/>
          </a:p>
          <a:p>
            <a:pPr indent="0" lvl="0" marL="0" rtl="0" algn="l">
              <a:lnSpc>
                <a:spcPct val="115000"/>
              </a:lnSpc>
              <a:spcBef>
                <a:spcPts val="400"/>
              </a:spcBef>
              <a:spcAft>
                <a:spcPts val="0"/>
              </a:spcAft>
              <a:buSzPts val="1100"/>
              <a:buNone/>
            </a:pPr>
            <a:r>
              <a:t/>
            </a:r>
            <a:endParaRPr>
              <a:latin typeface="Calibri"/>
              <a:ea typeface="Calibri"/>
              <a:cs typeface="Calibri"/>
              <a:sym typeface="Calibri"/>
            </a:endParaRPr>
          </a:p>
        </p:txBody>
      </p:sp>
      <p:sp>
        <p:nvSpPr>
          <p:cNvPr id="376" name="Google Shape;376;p66:notes"/>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8: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8:notes"/>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GB"/>
              <a:t>Therefore, i</a:t>
            </a:r>
            <a:r>
              <a:rPr lang="en-GB" sz="1200">
                <a:solidFill>
                  <a:schemeClr val="dk1"/>
                </a:solidFill>
                <a:latin typeface="Arial"/>
                <a:ea typeface="Arial"/>
                <a:cs typeface="Arial"/>
                <a:sym typeface="Arial"/>
              </a:rPr>
              <a:t>n order to accommodate all the requirements in research and data science, the project expanded to include four more guides: in addition to the guide for reproducible research, we have guides for project design, communication, collaboration and ethical research. </a:t>
            </a:r>
            <a:endParaRPr sz="1200">
              <a:solidFill>
                <a:schemeClr val="dk1"/>
              </a:solidFill>
              <a:latin typeface="Arial"/>
              <a:ea typeface="Arial"/>
              <a:cs typeface="Arial"/>
              <a:sym typeface="Arial"/>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And  we also have a community handbook to </a:t>
            </a:r>
            <a:r>
              <a:rPr lang="en-GB" sz="1200">
                <a:solidFill>
                  <a:schemeClr val="dk1"/>
                </a:solidFill>
                <a:latin typeface="Arial"/>
                <a:ea typeface="Arial"/>
                <a:cs typeface="Arial"/>
                <a:sym typeface="Arial"/>
              </a:rPr>
              <a:t>record all the community practices that we are developing and practising within the Turing Way so that it can be adopted by other open source communities.</a:t>
            </a:r>
            <a:endParaRPr/>
          </a:p>
        </p:txBody>
      </p:sp>
      <p:sp>
        <p:nvSpPr>
          <p:cNvPr id="385" name="Google Shape;385;p8:notes"/>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ea2246e2ac_0_12: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g1ea2246e2ac_0_12: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00"/>
              </a:spcBef>
              <a:spcAft>
                <a:spcPts val="0"/>
              </a:spcAft>
              <a:buSzPts val="1400"/>
              <a:buNone/>
            </a:pPr>
            <a:r>
              <a:rPr lang="en-GB"/>
              <a:t>Over the last five years, we have produced over 313 chapters.</a:t>
            </a:r>
            <a:endParaRPr/>
          </a:p>
          <a:p>
            <a:pPr indent="0" lvl="0" marL="0" rtl="0" algn="l">
              <a:lnSpc>
                <a:spcPct val="100000"/>
              </a:lnSpc>
              <a:spcBef>
                <a:spcPts val="400"/>
              </a:spcBef>
              <a:spcAft>
                <a:spcPts val="0"/>
              </a:spcAft>
              <a:buSzPts val="1400"/>
              <a:buNone/>
            </a:pPr>
            <a:r>
              <a:t/>
            </a:r>
            <a:endParaRPr/>
          </a:p>
          <a:p>
            <a:pPr indent="0" lvl="0" marL="0" rtl="0" algn="l">
              <a:lnSpc>
                <a:spcPct val="100000"/>
              </a:lnSpc>
              <a:spcBef>
                <a:spcPts val="0"/>
              </a:spcBef>
              <a:spcAft>
                <a:spcPts val="0"/>
              </a:spcAft>
              <a:buClr>
                <a:srgbClr val="000000"/>
              </a:buClr>
              <a:buSzPts val="1200"/>
              <a:buFont typeface="Arial"/>
              <a:buNone/>
            </a:pPr>
            <a:r>
              <a:rPr lang="en-GB"/>
              <a:t>In order to ensure that our community members are able to participate irrespective of their previous experience of working with the Open Source or data science community, we provide the resources, guidance, templates, training and pathways that they can use to stay involved in the community. </a:t>
            </a:r>
            <a:endParaRPr/>
          </a:p>
          <a:p>
            <a:pPr indent="0" lvl="0" marL="0" rtl="0" algn="l">
              <a:lnSpc>
                <a:spcPct val="100000"/>
              </a:lnSpc>
              <a:spcBef>
                <a:spcPts val="400"/>
              </a:spcBef>
              <a:spcAft>
                <a:spcPts val="0"/>
              </a:spcAft>
              <a:buSzPts val="1400"/>
              <a:buNone/>
            </a:pPr>
            <a:r>
              <a:t/>
            </a:r>
            <a:endParaRPr/>
          </a:p>
          <a:p>
            <a:pPr indent="0" lvl="0" marL="0" rtl="0" algn="l">
              <a:lnSpc>
                <a:spcPct val="100000"/>
              </a:lnSpc>
              <a:spcBef>
                <a:spcPts val="400"/>
              </a:spcBef>
              <a:spcAft>
                <a:spcPts val="0"/>
              </a:spcAft>
              <a:buSzPts val="1400"/>
              <a:buNone/>
            </a:pPr>
            <a:r>
              <a:rPr lang="en-GB"/>
              <a:t>The project is now co-lead by Malvika Sharan and we have a community manager, Anne, and a project manager, Lelle. </a:t>
            </a:r>
            <a:endParaRPr/>
          </a:p>
          <a:p>
            <a:pPr indent="0" lvl="0" marL="0" rtl="0" algn="l">
              <a:lnSpc>
                <a:spcPct val="100000"/>
              </a:lnSpc>
              <a:spcBef>
                <a:spcPts val="400"/>
              </a:spcBef>
              <a:spcAft>
                <a:spcPts val="0"/>
              </a:spcAft>
              <a:buSzPts val="1400"/>
              <a:buNone/>
            </a:pPr>
            <a:r>
              <a:t/>
            </a:r>
            <a:endParaRPr/>
          </a:p>
          <a:p>
            <a:pPr indent="0" lvl="0" marL="0" rtl="0" algn="l">
              <a:lnSpc>
                <a:spcPct val="100000"/>
              </a:lnSpc>
              <a:spcBef>
                <a:spcPts val="360"/>
              </a:spcBef>
              <a:spcAft>
                <a:spcPts val="0"/>
              </a:spcAft>
              <a:buClr>
                <a:schemeClr val="dk1"/>
              </a:buClr>
              <a:buSzPts val="1400"/>
              <a:buFont typeface="Arial"/>
              <a:buNone/>
            </a:pPr>
            <a:r>
              <a:rPr lang="en-GB"/>
              <a:t>We have over 498 direct contributors on GitHub, where we develop our resources and we have 1000s of users. For example, our Scriberia illustrations, which I have intensively used in this talk, have been downloaded over 27,000 times. </a:t>
            </a:r>
            <a:endParaRPr/>
          </a:p>
          <a:p>
            <a:pPr indent="0" lvl="0" marL="0" rtl="0" algn="l">
              <a:lnSpc>
                <a:spcPct val="100000"/>
              </a:lnSpc>
              <a:spcBef>
                <a:spcPts val="360"/>
              </a:spcBef>
              <a:spcAft>
                <a:spcPts val="0"/>
              </a:spcAft>
              <a:buClr>
                <a:schemeClr val="dk1"/>
              </a:buClr>
              <a:buSzPts val="1400"/>
              <a:buFont typeface="Arial"/>
              <a:buNone/>
            </a:pPr>
            <a:r>
              <a:t/>
            </a:r>
            <a:endParaRPr/>
          </a:p>
          <a:p>
            <a:pPr indent="0" lvl="0" marL="0" rtl="0" algn="l">
              <a:lnSpc>
                <a:spcPct val="100000"/>
              </a:lnSpc>
              <a:spcBef>
                <a:spcPts val="360"/>
              </a:spcBef>
              <a:spcAft>
                <a:spcPts val="0"/>
              </a:spcAft>
              <a:buClr>
                <a:schemeClr val="dk1"/>
              </a:buClr>
              <a:buSzPts val="1400"/>
              <a:buFont typeface="Arial"/>
              <a:buNone/>
            </a:pPr>
            <a:r>
              <a:rPr lang="en-GB"/>
              <a:t>We also maintain a social media presence and communicate about the project so that it can reach to as many people as possible and we can bring new voices in. For a community that started at a grassroot level, we are very grateful to have these members working with us.</a:t>
            </a:r>
            <a:endParaRPr/>
          </a:p>
          <a:p>
            <a:pPr indent="0" lvl="0" marL="0" rtl="0" algn="l">
              <a:lnSpc>
                <a:spcPct val="100000"/>
              </a:lnSpc>
              <a:spcBef>
                <a:spcPts val="400"/>
              </a:spcBef>
              <a:spcAft>
                <a:spcPts val="0"/>
              </a:spcAft>
              <a:buSzPts val="1400"/>
              <a:buNone/>
            </a:pPr>
            <a:r>
              <a:t/>
            </a:r>
            <a:endParaRPr/>
          </a:p>
        </p:txBody>
      </p:sp>
      <p:sp>
        <p:nvSpPr>
          <p:cNvPr id="405" name="Google Shape;405;g1ea2246e2ac_0_12: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5: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15:notes"/>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a:t>None of this work would be possible without our community of collaborators. So a big thanks to them all.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GB"/>
              <a:t>But how do we make sure that their contributions are properly recognised?</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360"/>
              </a:spcBef>
              <a:spcAft>
                <a:spcPts val="0"/>
              </a:spcAft>
              <a:buClr>
                <a:schemeClr val="dk1"/>
              </a:buClr>
              <a:buSzPts val="1200"/>
              <a:buFont typeface="Arial"/>
              <a:buNone/>
            </a:pPr>
            <a:r>
              <a:t/>
            </a:r>
            <a:endParaRPr/>
          </a:p>
        </p:txBody>
      </p:sp>
      <p:sp>
        <p:nvSpPr>
          <p:cNvPr id="428" name="Google Shape;428;p15:notes"/>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ea2246e2ac_0_392: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g1ea2246e2ac_0_392: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400"/>
              </a:spcBef>
              <a:spcAft>
                <a:spcPts val="0"/>
              </a:spcAft>
              <a:buSzPts val="1400"/>
              <a:buNone/>
            </a:pPr>
            <a:r>
              <a:rPr lang="en-GB"/>
              <a:t>First of all, our project is built and run through open source tools and infrastructure. </a:t>
            </a:r>
            <a:endParaRPr/>
          </a:p>
          <a:p>
            <a:pPr indent="0" lvl="0" marL="0" rtl="0" algn="l">
              <a:lnSpc>
                <a:spcPct val="115000"/>
              </a:lnSpc>
              <a:spcBef>
                <a:spcPts val="400"/>
              </a:spcBef>
              <a:spcAft>
                <a:spcPts val="0"/>
              </a:spcAft>
              <a:buSzPts val="1400"/>
              <a:buNone/>
            </a:pPr>
            <a:r>
              <a:t/>
            </a:r>
            <a:endParaRPr/>
          </a:p>
          <a:p>
            <a:pPr indent="0" lvl="0" marL="0" rtl="0" algn="l">
              <a:lnSpc>
                <a:spcPct val="115000"/>
              </a:lnSpc>
              <a:spcBef>
                <a:spcPts val="400"/>
              </a:spcBef>
              <a:spcAft>
                <a:spcPts val="0"/>
              </a:spcAft>
              <a:buSzPts val="1400"/>
              <a:buNone/>
            </a:pPr>
            <a:r>
              <a:rPr lang="en-GB"/>
              <a:t>The open source nature of our project is important for providing access to our community but also to openly record and document contributions. </a:t>
            </a:r>
            <a:endParaRPr/>
          </a:p>
          <a:p>
            <a:pPr indent="0" lvl="0" marL="0" rtl="0" algn="l">
              <a:lnSpc>
                <a:spcPct val="115000"/>
              </a:lnSpc>
              <a:spcBef>
                <a:spcPts val="400"/>
              </a:spcBef>
              <a:spcAft>
                <a:spcPts val="0"/>
              </a:spcAft>
              <a:buSzPts val="1400"/>
              <a:buNone/>
            </a:pPr>
            <a:r>
              <a:t/>
            </a:r>
            <a:endParaRPr/>
          </a:p>
          <a:p>
            <a:pPr indent="0" lvl="0" marL="0" rtl="0" algn="l">
              <a:lnSpc>
                <a:spcPct val="115000"/>
              </a:lnSpc>
              <a:spcBef>
                <a:spcPts val="400"/>
              </a:spcBef>
              <a:spcAft>
                <a:spcPts val="0"/>
              </a:spcAft>
              <a:buClr>
                <a:schemeClr val="dk1"/>
              </a:buClr>
              <a:buSzPts val="1100"/>
              <a:buFont typeface="Arial"/>
              <a:buNone/>
            </a:pPr>
            <a:r>
              <a:rPr lang="en-GB"/>
              <a:t>The project is completely coordinated, developed and maintained via a public repository on GitHub. This means that all contributions can be tracked in our repository. </a:t>
            </a:r>
            <a:endParaRPr/>
          </a:p>
          <a:p>
            <a:pPr indent="0" lvl="0" marL="0" rtl="0" algn="l">
              <a:lnSpc>
                <a:spcPct val="115000"/>
              </a:lnSpc>
              <a:spcBef>
                <a:spcPts val="400"/>
              </a:spcBef>
              <a:spcAft>
                <a:spcPts val="0"/>
              </a:spcAft>
              <a:buSzPts val="1400"/>
              <a:buNone/>
            </a:pPr>
            <a:r>
              <a:t/>
            </a:r>
            <a:endParaRPr/>
          </a:p>
          <a:p>
            <a:pPr indent="0" lvl="0" marL="0" rtl="0" algn="l">
              <a:lnSpc>
                <a:spcPct val="115000"/>
              </a:lnSpc>
              <a:spcBef>
                <a:spcPts val="40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50" name="Google Shape;450;g1ea2246e2ac_0_392: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ea2246e2ac_0_405: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g1ea2246e2ac_0_405: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400"/>
              </a:spcBef>
              <a:spcAft>
                <a:spcPts val="0"/>
              </a:spcAft>
              <a:buClr>
                <a:schemeClr val="dk1"/>
              </a:buClr>
              <a:buSzPts val="1100"/>
              <a:buFont typeface="Arial"/>
              <a:buNone/>
            </a:pPr>
            <a:r>
              <a:rPr lang="en-GB"/>
              <a:t>As a project, we use a documentation first approach. All reports, proposals as well as list of contributors' names are posted transparently. </a:t>
            </a:r>
            <a:endParaRPr/>
          </a:p>
          <a:p>
            <a:pPr indent="0" lvl="0" marL="0" rtl="0" algn="l">
              <a:lnSpc>
                <a:spcPct val="115000"/>
              </a:lnSpc>
              <a:spcBef>
                <a:spcPts val="400"/>
              </a:spcBef>
              <a:spcAft>
                <a:spcPts val="0"/>
              </a:spcAft>
              <a:buClr>
                <a:schemeClr val="dk1"/>
              </a:buClr>
              <a:buSzPts val="1100"/>
              <a:buFont typeface="Arial"/>
              <a:buNone/>
            </a:pPr>
            <a:r>
              <a:rPr lang="en-GB"/>
              <a:t>These are people who have contributed and would like to have their contributions documented. </a:t>
            </a:r>
            <a:endParaRPr/>
          </a:p>
          <a:p>
            <a:pPr indent="0" lvl="0" marL="0" rtl="0" algn="l">
              <a:lnSpc>
                <a:spcPct val="115000"/>
              </a:lnSpc>
              <a:spcBef>
                <a:spcPts val="400"/>
              </a:spcBef>
              <a:spcAft>
                <a:spcPts val="0"/>
              </a:spcAft>
              <a:buClr>
                <a:schemeClr val="dk1"/>
              </a:buClr>
              <a:buSzPts val="1100"/>
              <a:buFont typeface="Arial"/>
              <a:buNone/>
            </a:pPr>
            <a:r>
              <a:rPr lang="en-GB"/>
              <a:t>This explicit approach to the running of our project makes it more accessible and inclusive to anyone that wants to contribute but also reuse and remix our approach for their own community. </a:t>
            </a:r>
            <a:endParaRPr/>
          </a:p>
          <a:p>
            <a:pPr indent="0" lvl="0" marL="0" rtl="0" algn="l">
              <a:lnSpc>
                <a:spcPct val="115000"/>
              </a:lnSpc>
              <a:spcBef>
                <a:spcPts val="400"/>
              </a:spcBef>
              <a:spcAft>
                <a:spcPts val="0"/>
              </a:spcAft>
              <a:buClr>
                <a:schemeClr val="dk1"/>
              </a:buClr>
              <a:buSzPts val="1100"/>
              <a:buFont typeface="Arial"/>
              <a:buNone/>
            </a:pPr>
            <a:r>
              <a:rPr lang="en-GB"/>
              <a:t>We also enable people to over barriers to contribution by providing training and mentorship on tools we use such as Github and we also translate key documents and even the whole book into multiple languages to overcome the </a:t>
            </a:r>
            <a:r>
              <a:rPr lang="en-GB"/>
              <a:t>language</a:t>
            </a:r>
            <a:r>
              <a:rPr lang="en-GB"/>
              <a:t> barriers. </a:t>
            </a:r>
            <a:endParaRPr/>
          </a:p>
        </p:txBody>
      </p:sp>
      <p:sp>
        <p:nvSpPr>
          <p:cNvPr id="464" name="Google Shape;464;g1ea2246e2ac_0_405: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ea2246e2ac_0_424: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g1ea2246e2ac_0_424: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400"/>
              </a:spcBef>
              <a:spcAft>
                <a:spcPts val="0"/>
              </a:spcAft>
              <a:buClr>
                <a:schemeClr val="dk1"/>
              </a:buClr>
              <a:buSzPts val="1100"/>
              <a:buFont typeface="Arial"/>
              <a:buNone/>
            </a:pPr>
            <a:r>
              <a:rPr lang="en-GB"/>
              <a:t>We are committed to creating equitable opportunities for community leadership without trying to fit The Turing Way into a traditional credit system – and traditional incentives within academic institutions.</a:t>
            </a:r>
            <a:endParaRPr/>
          </a:p>
          <a:p>
            <a:pPr indent="0" lvl="0" marL="0" rtl="0" algn="l">
              <a:lnSpc>
                <a:spcPct val="115000"/>
              </a:lnSpc>
              <a:spcBef>
                <a:spcPts val="400"/>
              </a:spcBef>
              <a:spcAft>
                <a:spcPts val="0"/>
              </a:spcAft>
              <a:buClr>
                <a:schemeClr val="dk1"/>
              </a:buClr>
              <a:buSzPts val="1100"/>
              <a:buFont typeface="Arial"/>
              <a:buNone/>
            </a:pPr>
            <a:r>
              <a:t/>
            </a:r>
            <a:endParaRPr/>
          </a:p>
          <a:p>
            <a:pPr indent="0" lvl="0" marL="0" rtl="0" algn="l">
              <a:lnSpc>
                <a:spcPct val="115000"/>
              </a:lnSpc>
              <a:spcBef>
                <a:spcPts val="400"/>
              </a:spcBef>
              <a:spcAft>
                <a:spcPts val="0"/>
              </a:spcAft>
              <a:buClr>
                <a:schemeClr val="dk1"/>
              </a:buClr>
              <a:buSzPts val="1100"/>
              <a:buFont typeface="Arial"/>
              <a:buNone/>
            </a:pPr>
            <a:r>
              <a:rPr lang="en-GB"/>
              <a:t>The Turing Way team employs a decentralised process that avoids individual authorship in favour of establishing shared ownership and agency in the project. We ensure that all contributions are fairly acknowledged, especially when their roles involve hidden labour in research that are often undertaken by members from marginalised communities in research and tech spaces. </a:t>
            </a:r>
            <a:endParaRPr/>
          </a:p>
          <a:p>
            <a:pPr indent="0" lvl="0" marL="0" rtl="0" algn="l">
              <a:lnSpc>
                <a:spcPct val="115000"/>
              </a:lnSpc>
              <a:spcBef>
                <a:spcPts val="400"/>
              </a:spcBef>
              <a:spcAft>
                <a:spcPts val="0"/>
              </a:spcAft>
              <a:buClr>
                <a:schemeClr val="dk1"/>
              </a:buClr>
              <a:buSzPts val="1100"/>
              <a:buFont typeface="Arial"/>
              <a:buNone/>
            </a:pPr>
            <a:r>
              <a:t/>
            </a:r>
            <a:endParaRPr/>
          </a:p>
          <a:p>
            <a:pPr indent="0" lvl="0" marL="0" rtl="0" algn="l">
              <a:lnSpc>
                <a:spcPct val="115000"/>
              </a:lnSpc>
              <a:spcBef>
                <a:spcPts val="400"/>
              </a:spcBef>
              <a:spcAft>
                <a:spcPts val="0"/>
              </a:spcAft>
              <a:buClr>
                <a:schemeClr val="dk1"/>
              </a:buClr>
              <a:buSzPts val="1100"/>
              <a:buFont typeface="Arial"/>
              <a:buNone/>
            </a:pPr>
            <a:r>
              <a:rPr lang="en-GB"/>
              <a:t>The Turing Way book is attributed to The Turing Way community with each contributor listed as authors. </a:t>
            </a:r>
            <a:endParaRPr/>
          </a:p>
          <a:p>
            <a:pPr indent="0" lvl="0" marL="0" rtl="0" algn="l">
              <a:lnSpc>
                <a:spcPct val="115000"/>
              </a:lnSpc>
              <a:spcBef>
                <a:spcPts val="400"/>
              </a:spcBef>
              <a:spcAft>
                <a:spcPts val="0"/>
              </a:spcAft>
              <a:buClr>
                <a:schemeClr val="dk1"/>
              </a:buClr>
              <a:buSzPts val="1100"/>
              <a:buFont typeface="Arial"/>
              <a:buNone/>
            </a:pPr>
            <a:r>
              <a:t/>
            </a:r>
            <a:endParaRPr/>
          </a:p>
          <a:p>
            <a:pPr indent="0" lvl="0" marL="0" rtl="0" algn="l">
              <a:lnSpc>
                <a:spcPct val="115000"/>
              </a:lnSpc>
              <a:spcBef>
                <a:spcPts val="400"/>
              </a:spcBef>
              <a:spcAft>
                <a:spcPts val="0"/>
              </a:spcAft>
              <a:buClr>
                <a:schemeClr val="dk1"/>
              </a:buClr>
              <a:buSzPts val="1100"/>
              <a:buFont typeface="Arial"/>
              <a:buNone/>
            </a:pPr>
            <a:r>
              <a:rPr lang="en-GB"/>
              <a:t>We provide a dedicated page in the book as a contributors’ record, that has dedicated links for all our contributors where they can highlight their personal work. They can share who they are, how people can learn more about them, and what kind of contributions they have made. They can write this in a way that's most meaningful for them.</a:t>
            </a:r>
            <a:endParaRPr/>
          </a:p>
          <a:p>
            <a:pPr indent="0" lvl="0" marL="0" rtl="0" algn="l">
              <a:lnSpc>
                <a:spcPct val="115000"/>
              </a:lnSpc>
              <a:spcBef>
                <a:spcPts val="400"/>
              </a:spcBef>
              <a:spcAft>
                <a:spcPts val="0"/>
              </a:spcAft>
              <a:buClr>
                <a:schemeClr val="dk1"/>
              </a:buClr>
              <a:buSzPts val="1100"/>
              <a:buFont typeface="Arial"/>
              <a:buNone/>
            </a:pPr>
            <a:r>
              <a:t/>
            </a:r>
            <a:endParaRPr/>
          </a:p>
          <a:p>
            <a:pPr indent="0" lvl="0" marL="0" rtl="0" algn="l">
              <a:lnSpc>
                <a:spcPct val="115000"/>
              </a:lnSpc>
              <a:spcBef>
                <a:spcPts val="400"/>
              </a:spcBef>
              <a:spcAft>
                <a:spcPts val="0"/>
              </a:spcAft>
              <a:buClr>
                <a:schemeClr val="dk1"/>
              </a:buClr>
              <a:buSzPts val="1100"/>
              <a:buFont typeface="Arial"/>
              <a:buNone/>
            </a:pPr>
            <a:r>
              <a:rPr lang="en-GB"/>
              <a:t>Some contributors come into the Turing Way to build new skills, such as working with a version control system or community building. They can choose to work on a specific task that matches their interest. They can then update their contributors page describing how they achieved these skills and build evidence that can become part of their CV. </a:t>
            </a:r>
            <a:endParaRPr/>
          </a:p>
          <a:p>
            <a:pPr indent="0" lvl="0" marL="0" rtl="0" algn="l">
              <a:lnSpc>
                <a:spcPct val="100000"/>
              </a:lnSpc>
              <a:spcBef>
                <a:spcPts val="360"/>
              </a:spcBef>
              <a:spcAft>
                <a:spcPts val="0"/>
              </a:spcAft>
              <a:buSzPts val="1400"/>
              <a:buNone/>
            </a:pPr>
            <a:r>
              <a:t/>
            </a:r>
            <a:endParaRPr/>
          </a:p>
        </p:txBody>
      </p:sp>
      <p:sp>
        <p:nvSpPr>
          <p:cNvPr id="473" name="Google Shape;473;g1ea2246e2ac_0_424: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1ea2246e2ac_0_892: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g1ea2246e2ac_0_892: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400"/>
              <a:buFont typeface="Arial"/>
              <a:buNone/>
            </a:pPr>
            <a:r>
              <a:rPr lang="en-GB" sz="1300"/>
              <a:t>As well as enabling</a:t>
            </a:r>
            <a:r>
              <a:rPr lang="en-GB" sz="1300"/>
              <a:t> recognition in our own project, we are currently striving to promote and advocate for change in the professionalisation of a more </a:t>
            </a:r>
            <a:r>
              <a:rPr lang="en-GB" sz="1300"/>
              <a:t>diverse</a:t>
            </a:r>
            <a:r>
              <a:rPr lang="en-GB" sz="1300"/>
              <a:t> range of research roles. </a:t>
            </a:r>
            <a:endParaRPr sz="1300"/>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We call these roles - research infrastructure roles, and greater recognition and professionalisation is needed for these roles across the whole research ecosystem.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People in these roles, which I would include myself in this group as I’m a research community manager which is not a traditional academic role, so this group carry out glue work that helps diverse community members collaborate, they promote equitable, fair and ethical practices in research and identify gaps and challenges and strive to solve them.</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These roles are currently under-recognised and therefore they do not get the credit they deserve for the role they play in enabling impactful and sustainable research. </a:t>
            </a:r>
            <a:endParaRPr/>
          </a:p>
        </p:txBody>
      </p:sp>
      <p:sp>
        <p:nvSpPr>
          <p:cNvPr id="484" name="Google Shape;484;g1ea2246e2ac_0_892: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ea2246e2ac_0_882: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g1ea2246e2ac_0_882: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400"/>
              <a:buFont typeface="Arial"/>
              <a:buNone/>
            </a:pPr>
            <a:r>
              <a:rPr lang="en-GB" sz="1400"/>
              <a:t>In the Turing Way project, we</a:t>
            </a:r>
            <a:r>
              <a:rPr lang="en-GB" sz="1400"/>
              <a:t> are approaching this in a number of ways: </a:t>
            </a:r>
            <a:endParaRPr sz="1400"/>
          </a:p>
          <a:p>
            <a:pPr indent="0" lvl="0" marL="0" rtl="0" algn="l">
              <a:lnSpc>
                <a:spcPct val="115000"/>
              </a:lnSpc>
              <a:spcBef>
                <a:spcPts val="600"/>
              </a:spcBef>
              <a:spcAft>
                <a:spcPts val="0"/>
              </a:spcAft>
              <a:buClr>
                <a:schemeClr val="dk1"/>
              </a:buClr>
              <a:buSzPts val="1400"/>
              <a:buFont typeface="Arial"/>
              <a:buNone/>
            </a:pPr>
            <a:r>
              <a:rPr lang="en-GB" sz="1400"/>
              <a:t>In our guide for collaboration, we are developing a chapter on research infrastructure roles which has a number of different roles already documented and some case studies about those roles. </a:t>
            </a:r>
            <a:endParaRPr sz="1400"/>
          </a:p>
          <a:p>
            <a:pPr indent="0" lvl="0" marL="0" rtl="0" algn="l">
              <a:lnSpc>
                <a:spcPct val="115000"/>
              </a:lnSpc>
              <a:spcBef>
                <a:spcPts val="600"/>
              </a:spcBef>
              <a:spcAft>
                <a:spcPts val="0"/>
              </a:spcAft>
              <a:buClr>
                <a:schemeClr val="dk1"/>
              </a:buClr>
              <a:buSzPts val="1400"/>
              <a:buFont typeface="Arial"/>
              <a:buNone/>
            </a:pPr>
            <a:r>
              <a:t/>
            </a:r>
            <a:endParaRPr sz="1400"/>
          </a:p>
          <a:p>
            <a:pPr indent="0" lvl="0" marL="0" rtl="0" algn="l">
              <a:lnSpc>
                <a:spcPct val="115000"/>
              </a:lnSpc>
              <a:spcBef>
                <a:spcPts val="600"/>
              </a:spcBef>
              <a:spcAft>
                <a:spcPts val="0"/>
              </a:spcAft>
              <a:buClr>
                <a:schemeClr val="dk1"/>
              </a:buClr>
              <a:buSzPts val="1100"/>
              <a:buFont typeface="Arial"/>
              <a:buNone/>
            </a:pPr>
            <a:r>
              <a:rPr lang="en-GB" sz="1400"/>
              <a:t>So please do check it out and come and speak to us if you would like to contribute a new sub-chapter on another research infrastructure role.</a:t>
            </a:r>
            <a:endParaRPr sz="1400"/>
          </a:p>
          <a:p>
            <a:pPr indent="0" lvl="0" marL="0" marR="0" rtl="0" algn="l">
              <a:lnSpc>
                <a:spcPct val="100000"/>
              </a:lnSpc>
              <a:spcBef>
                <a:spcPts val="360"/>
              </a:spcBef>
              <a:spcAft>
                <a:spcPts val="0"/>
              </a:spcAft>
              <a:buClr>
                <a:schemeClr val="dk1"/>
              </a:buClr>
              <a:buSzPts val="1200"/>
              <a:buFont typeface="Calibri"/>
              <a:buNone/>
            </a:pPr>
            <a:r>
              <a:t/>
            </a:r>
            <a:endParaRPr/>
          </a:p>
        </p:txBody>
      </p:sp>
      <p:sp>
        <p:nvSpPr>
          <p:cNvPr id="494" name="Google Shape;494;g1ea2246e2ac_0_882: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1ea2246e2ac_0_909:notes"/>
          <p:cNvSpPr/>
          <p:nvPr>
            <p:ph idx="2" type="sldImg"/>
          </p:nvPr>
        </p:nvSpPr>
        <p:spPr>
          <a:xfrm>
            <a:off x="378387" y="745808"/>
            <a:ext cx="60495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1ea2246e2ac_0_909:notes"/>
          <p:cNvSpPr txBox="1"/>
          <p:nvPr>
            <p:ph idx="1" type="body"/>
          </p:nvPr>
        </p:nvSpPr>
        <p:spPr>
          <a:xfrm>
            <a:off x="680560" y="4723448"/>
            <a:ext cx="5444400" cy="447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GB"/>
              <a:t>We also contribute to UK policy and write papers related to this topic such as the recent manifesto for rewarding and recognising team infrastructure roles written by many of our community members.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1ea2246e2ac_0_901: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g1ea2246e2ac_0_901: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sz="1400">
                <a:latin typeface="Calibri"/>
                <a:ea typeface="Calibri"/>
                <a:cs typeface="Calibri"/>
                <a:sym typeface="Calibri"/>
              </a:rPr>
              <a:t>We are working on a number of initiatives including the turing way practitioners hub in which we are working in close collaboration with UK organisation to disseminate our resources and train people from these organisations in our ways of working and more generally in open research best practices.</a:t>
            </a:r>
            <a:endParaRPr sz="14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4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GB" sz="1400">
                <a:latin typeface="Calibri"/>
                <a:ea typeface="Calibri"/>
                <a:cs typeface="Calibri"/>
                <a:sym typeface="Calibri"/>
              </a:rPr>
              <a:t>I have been leading a project looking at the skills policy landscape for research infrastructure roles and we are writing several outputs that gather together existing skills frameworks and have developed new skills frameworks for some of these emerging roles. This is to inform policymakers of the current and future skills needs in the data science ecosystem and push for greater understanding and </a:t>
            </a:r>
            <a:r>
              <a:rPr lang="en-GB" sz="1400">
                <a:latin typeface="Calibri"/>
                <a:ea typeface="Calibri"/>
                <a:cs typeface="Calibri"/>
                <a:sym typeface="Calibri"/>
              </a:rPr>
              <a:t>recognition</a:t>
            </a:r>
            <a:r>
              <a:rPr lang="en-GB" sz="1400">
                <a:latin typeface="Calibri"/>
                <a:ea typeface="Calibri"/>
                <a:cs typeface="Calibri"/>
                <a:sym typeface="Calibri"/>
              </a:rPr>
              <a:t> for these roles. </a:t>
            </a:r>
            <a:endParaRPr sz="1400">
              <a:latin typeface="Calibri"/>
              <a:ea typeface="Calibri"/>
              <a:cs typeface="Calibri"/>
              <a:sym typeface="Calibri"/>
            </a:endParaRPr>
          </a:p>
        </p:txBody>
      </p:sp>
      <p:sp>
        <p:nvSpPr>
          <p:cNvPr id="514" name="Google Shape;514;g1ea2246e2ac_0_901: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044105afc6_0_39: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g3044105afc6_0_39: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GB" sz="1400">
                <a:latin typeface="Calibri"/>
                <a:ea typeface="Calibri"/>
                <a:cs typeface="Calibri"/>
                <a:sym typeface="Calibri"/>
              </a:rPr>
              <a:t>As part of our skills policy project, we </a:t>
            </a:r>
            <a:r>
              <a:rPr lang="en-GB" sz="1400">
                <a:latin typeface="Calibri"/>
                <a:ea typeface="Calibri"/>
                <a:cs typeface="Calibri"/>
                <a:sym typeface="Calibri"/>
              </a:rPr>
              <a:t>have written a case study of turing data science teams that includes personas for all of the data science roles that we have at turing. </a:t>
            </a:r>
            <a:endParaRPr sz="14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4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GB" sz="1400">
                <a:latin typeface="Calibri"/>
                <a:ea typeface="Calibri"/>
                <a:cs typeface="Calibri"/>
                <a:sym typeface="Calibri"/>
              </a:rPr>
              <a:t>We have based the personas on those developed by Matt Forshaw as part of the Bridge AI framework.</a:t>
            </a:r>
            <a:endParaRPr sz="14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4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GB" sz="1400">
                <a:latin typeface="Calibri"/>
                <a:ea typeface="Calibri"/>
                <a:cs typeface="Calibri"/>
                <a:sym typeface="Calibri"/>
              </a:rPr>
              <a:t>This case study includes an overall umbrella persona for a data science and ai professional, the personas for the different roles in the data science team and also a narrative of how we work in a team.  It is important to understand the different roles that exist in data science so that we can start to create competency frameworks and career pathways to enable more people to come into these types of roles. </a:t>
            </a:r>
            <a:endParaRPr sz="1400">
              <a:latin typeface="Calibri"/>
              <a:ea typeface="Calibri"/>
              <a:cs typeface="Calibri"/>
              <a:sym typeface="Calibri"/>
            </a:endParaRPr>
          </a:p>
          <a:p>
            <a:pPr indent="0" lvl="0" marL="0" rtl="0" algn="l">
              <a:lnSpc>
                <a:spcPct val="100000"/>
              </a:lnSpc>
              <a:spcBef>
                <a:spcPts val="360"/>
              </a:spcBef>
              <a:spcAft>
                <a:spcPts val="0"/>
              </a:spcAft>
              <a:buSzPts val="1400"/>
              <a:buNone/>
            </a:pPr>
            <a:r>
              <a:t/>
            </a:r>
            <a:endParaRPr/>
          </a:p>
        </p:txBody>
      </p:sp>
      <p:sp>
        <p:nvSpPr>
          <p:cNvPr id="523" name="Google Shape;523;g3044105afc6_0_39: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044105afc6_0_723: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g3044105afc6_0_723: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400"/>
              <a:buFont typeface="Arial"/>
              <a:buNone/>
            </a:pPr>
            <a:r>
              <a:rPr lang="en-GB" sz="1400">
                <a:latin typeface="Calibri"/>
                <a:ea typeface="Calibri"/>
                <a:cs typeface="Calibri"/>
                <a:sym typeface="Calibri"/>
              </a:rPr>
              <a:t>We have written a position paper on research community management. You can access the pre-print now. </a:t>
            </a:r>
            <a:endParaRPr sz="1400">
              <a:latin typeface="Calibri"/>
              <a:ea typeface="Calibri"/>
              <a:cs typeface="Calibri"/>
              <a:sym typeface="Calibri"/>
            </a:endParaRPr>
          </a:p>
          <a:p>
            <a:pPr indent="0" lvl="0" marL="0" rtl="0" algn="l">
              <a:lnSpc>
                <a:spcPct val="100000"/>
              </a:lnSpc>
              <a:spcBef>
                <a:spcPts val="360"/>
              </a:spcBef>
              <a:spcAft>
                <a:spcPts val="0"/>
              </a:spcAft>
              <a:buClr>
                <a:schemeClr val="dk1"/>
              </a:buClr>
              <a:buSzPts val="1400"/>
              <a:buFont typeface="Arial"/>
              <a:buNone/>
            </a:pPr>
            <a:r>
              <a:t/>
            </a:r>
            <a:endParaRPr sz="1400">
              <a:latin typeface="Calibri"/>
              <a:ea typeface="Calibri"/>
              <a:cs typeface="Calibri"/>
              <a:sym typeface="Calibri"/>
            </a:endParaRPr>
          </a:p>
          <a:p>
            <a:pPr indent="0" lvl="0" marL="0" rtl="0" algn="l">
              <a:lnSpc>
                <a:spcPct val="100000"/>
              </a:lnSpc>
              <a:spcBef>
                <a:spcPts val="360"/>
              </a:spcBef>
              <a:spcAft>
                <a:spcPts val="0"/>
              </a:spcAft>
              <a:buClr>
                <a:schemeClr val="dk1"/>
              </a:buClr>
              <a:buSzPts val="1400"/>
              <a:buFont typeface="Arial"/>
              <a:buNone/>
            </a:pPr>
            <a:r>
              <a:rPr lang="en-GB" sz="1400">
                <a:latin typeface="Calibri"/>
                <a:ea typeface="Calibri"/>
                <a:cs typeface="Calibri"/>
                <a:sym typeface="Calibri"/>
              </a:rPr>
              <a:t>This paper includes a detailed </a:t>
            </a:r>
            <a:r>
              <a:rPr lang="en-GB" sz="1400">
                <a:latin typeface="Calibri"/>
                <a:ea typeface="Calibri"/>
                <a:cs typeface="Calibri"/>
                <a:sym typeface="Calibri"/>
              </a:rPr>
              <a:t>skills</a:t>
            </a:r>
            <a:r>
              <a:rPr lang="en-GB" sz="1400">
                <a:latin typeface="Calibri"/>
                <a:ea typeface="Calibri"/>
                <a:cs typeface="Calibri"/>
                <a:sym typeface="Calibri"/>
              </a:rPr>
              <a:t> framework and other resources we have developed in our team of RCMs at Turing. There are also case studies demonstrating different implementation of research community management across </a:t>
            </a:r>
            <a:r>
              <a:rPr lang="en-GB" sz="1400">
                <a:latin typeface="Calibri"/>
                <a:ea typeface="Calibri"/>
                <a:cs typeface="Calibri"/>
                <a:sym typeface="Calibri"/>
              </a:rPr>
              <a:t>different</a:t>
            </a:r>
            <a:r>
              <a:rPr lang="en-GB" sz="1400">
                <a:latin typeface="Calibri"/>
                <a:ea typeface="Calibri"/>
                <a:cs typeface="Calibri"/>
                <a:sym typeface="Calibri"/>
              </a:rPr>
              <a:t> domains of data science. We have also proposed career </a:t>
            </a:r>
            <a:r>
              <a:rPr lang="en-GB" sz="1400">
                <a:latin typeface="Calibri"/>
                <a:ea typeface="Calibri"/>
                <a:cs typeface="Calibri"/>
                <a:sym typeface="Calibri"/>
              </a:rPr>
              <a:t>pathways</a:t>
            </a:r>
            <a:r>
              <a:rPr lang="en-GB" sz="1400">
                <a:latin typeface="Calibri"/>
                <a:ea typeface="Calibri"/>
                <a:cs typeface="Calibri"/>
                <a:sym typeface="Calibri"/>
              </a:rPr>
              <a:t> </a:t>
            </a:r>
            <a:r>
              <a:rPr lang="en-GB" sz="1400">
                <a:latin typeface="Calibri"/>
                <a:ea typeface="Calibri"/>
                <a:cs typeface="Calibri"/>
                <a:sym typeface="Calibri"/>
              </a:rPr>
              <a:t>for</a:t>
            </a:r>
            <a:r>
              <a:rPr lang="en-GB" sz="1400">
                <a:latin typeface="Calibri"/>
                <a:ea typeface="Calibri"/>
                <a:cs typeface="Calibri"/>
                <a:sym typeface="Calibri"/>
              </a:rPr>
              <a:t> this role. </a:t>
            </a:r>
            <a:endParaRPr sz="1400">
              <a:latin typeface="Calibri"/>
              <a:ea typeface="Calibri"/>
              <a:cs typeface="Calibri"/>
              <a:sym typeface="Calibri"/>
            </a:endParaRPr>
          </a:p>
          <a:p>
            <a:pPr indent="0" lvl="0" marL="0" rtl="0" algn="l">
              <a:lnSpc>
                <a:spcPct val="100000"/>
              </a:lnSpc>
              <a:spcBef>
                <a:spcPts val="360"/>
              </a:spcBef>
              <a:spcAft>
                <a:spcPts val="0"/>
              </a:spcAft>
              <a:buClr>
                <a:schemeClr val="dk1"/>
              </a:buClr>
              <a:buSzPts val="1400"/>
              <a:buFont typeface="Arial"/>
              <a:buNone/>
            </a:pPr>
            <a:r>
              <a:t/>
            </a:r>
            <a:endParaRPr sz="1400">
              <a:latin typeface="Calibri"/>
              <a:ea typeface="Calibri"/>
              <a:cs typeface="Calibri"/>
              <a:sym typeface="Calibri"/>
            </a:endParaRPr>
          </a:p>
          <a:p>
            <a:pPr indent="0" lvl="0" marL="0" rtl="0" algn="l">
              <a:lnSpc>
                <a:spcPct val="100000"/>
              </a:lnSpc>
              <a:spcBef>
                <a:spcPts val="360"/>
              </a:spcBef>
              <a:spcAft>
                <a:spcPts val="0"/>
              </a:spcAft>
              <a:buClr>
                <a:schemeClr val="dk1"/>
              </a:buClr>
              <a:buSzPts val="1400"/>
              <a:buFont typeface="Arial"/>
              <a:buNone/>
            </a:pPr>
            <a:r>
              <a:rPr lang="en-GB" sz="1400">
                <a:latin typeface="Calibri"/>
                <a:ea typeface="Calibri"/>
                <a:cs typeface="Calibri"/>
                <a:sym typeface="Calibri"/>
              </a:rPr>
              <a:t>This detailed study of this </a:t>
            </a:r>
            <a:r>
              <a:rPr lang="en-GB" sz="1400">
                <a:latin typeface="Calibri"/>
                <a:ea typeface="Calibri"/>
                <a:cs typeface="Calibri"/>
                <a:sym typeface="Calibri"/>
              </a:rPr>
              <a:t>particular</a:t>
            </a:r>
            <a:r>
              <a:rPr lang="en-GB" sz="1400">
                <a:latin typeface="Calibri"/>
                <a:ea typeface="Calibri"/>
                <a:cs typeface="Calibri"/>
                <a:sym typeface="Calibri"/>
              </a:rPr>
              <a:t> role helps to move it towards recognition and professionalisation by creating greater understanding and knowledge about the role and enabling others to consider becoming and RCM or organisations are better placed to create this role in their data science teams. </a:t>
            </a:r>
            <a:endParaRPr sz="1400">
              <a:latin typeface="Calibri"/>
              <a:ea typeface="Calibri"/>
              <a:cs typeface="Calibri"/>
              <a:sym typeface="Calibri"/>
            </a:endParaRPr>
          </a:p>
          <a:p>
            <a:pPr indent="0" lvl="0" marL="0" rtl="0" algn="l">
              <a:lnSpc>
                <a:spcPct val="100000"/>
              </a:lnSpc>
              <a:spcBef>
                <a:spcPts val="360"/>
              </a:spcBef>
              <a:spcAft>
                <a:spcPts val="0"/>
              </a:spcAft>
              <a:buSzPts val="1400"/>
              <a:buNone/>
            </a:pPr>
            <a:r>
              <a:t/>
            </a:r>
            <a:endParaRPr/>
          </a:p>
        </p:txBody>
      </p:sp>
      <p:sp>
        <p:nvSpPr>
          <p:cNvPr id="534" name="Google Shape;534;g3044105afc6_0_723: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044105afc6_0_754: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g3044105afc6_0_754: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GB" sz="1500"/>
              <a:t>To further our work in this area, we have secured funding to convene a data professionals community - focusing on roles such as data stewards and data wranglers -in our new project People in data. </a:t>
            </a:r>
            <a:endParaRPr sz="1500"/>
          </a:p>
          <a:p>
            <a:pPr indent="0" lvl="0" marL="0" rtl="0" algn="l">
              <a:lnSpc>
                <a:spcPct val="100000"/>
              </a:lnSpc>
              <a:spcBef>
                <a:spcPts val="360"/>
              </a:spcBef>
              <a:spcAft>
                <a:spcPts val="0"/>
              </a:spcAft>
              <a:buSzPts val="1400"/>
              <a:buNone/>
            </a:pPr>
            <a:r>
              <a:t/>
            </a:r>
            <a:endParaRPr sz="1500"/>
          </a:p>
          <a:p>
            <a:pPr indent="0" lvl="0" marL="0" rtl="0" algn="l">
              <a:lnSpc>
                <a:spcPct val="100000"/>
              </a:lnSpc>
              <a:spcBef>
                <a:spcPts val="360"/>
              </a:spcBef>
              <a:spcAft>
                <a:spcPts val="0"/>
              </a:spcAft>
              <a:buSzPts val="1400"/>
              <a:buNone/>
            </a:pPr>
            <a:r>
              <a:rPr lang="en-GB" sz="1500"/>
              <a:t>This is a 3 year programme to convene an open community of data professionals and promote a culture that values and priortises data and the people that work in data roles.</a:t>
            </a:r>
            <a:endParaRPr sz="1500"/>
          </a:p>
          <a:p>
            <a:pPr indent="0" lvl="0" marL="0" rtl="0" algn="l">
              <a:lnSpc>
                <a:spcPct val="100000"/>
              </a:lnSpc>
              <a:spcBef>
                <a:spcPts val="360"/>
              </a:spcBef>
              <a:spcAft>
                <a:spcPts val="0"/>
              </a:spcAft>
              <a:buSzPts val="1400"/>
              <a:buNone/>
            </a:pPr>
            <a:r>
              <a:t/>
            </a:r>
            <a:endParaRPr sz="1500"/>
          </a:p>
          <a:p>
            <a:pPr indent="0" lvl="0" marL="0" rtl="0" algn="l">
              <a:lnSpc>
                <a:spcPct val="100000"/>
              </a:lnSpc>
              <a:spcBef>
                <a:spcPts val="360"/>
              </a:spcBef>
              <a:spcAft>
                <a:spcPts val="0"/>
              </a:spcAft>
              <a:buSzPts val="1400"/>
              <a:buNone/>
            </a:pPr>
            <a:r>
              <a:rPr lang="en-GB" sz="1500"/>
              <a:t>You can find out more on our webpage and please do fill in our contact form to connect with us.</a:t>
            </a:r>
            <a:endParaRPr sz="1500"/>
          </a:p>
          <a:p>
            <a:pPr indent="0" lvl="0" marL="0" rtl="0" algn="l">
              <a:lnSpc>
                <a:spcPct val="100000"/>
              </a:lnSpc>
              <a:spcBef>
                <a:spcPts val="360"/>
              </a:spcBef>
              <a:spcAft>
                <a:spcPts val="0"/>
              </a:spcAft>
              <a:buSzPts val="1400"/>
              <a:buNone/>
            </a:pPr>
            <a:r>
              <a:t/>
            </a:r>
            <a:endParaRPr sz="1500"/>
          </a:p>
        </p:txBody>
      </p:sp>
      <p:sp>
        <p:nvSpPr>
          <p:cNvPr id="546" name="Google Shape;546;g3044105afc6_0_754: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93ff6c341b_0_1:notes"/>
          <p:cNvSpPr/>
          <p:nvPr>
            <p:ph idx="2" type="sldImg"/>
          </p:nvPr>
        </p:nvSpPr>
        <p:spPr>
          <a:xfrm>
            <a:off x="88900" y="746125"/>
            <a:ext cx="6627900" cy="37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g293ff6c341b_0_1:notes"/>
          <p:cNvSpPr txBox="1"/>
          <p:nvPr>
            <p:ph idx="1" type="body"/>
          </p:nvPr>
        </p:nvSpPr>
        <p:spPr>
          <a:xfrm>
            <a:off x="681038" y="4722813"/>
            <a:ext cx="5443500" cy="447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GB" sz="1400"/>
              <a:t>There are multiple ways to connect with our project.</a:t>
            </a:r>
            <a:endParaRPr sz="1400"/>
          </a:p>
          <a:p>
            <a:pPr indent="0" lvl="0" marL="0" rtl="0" algn="l">
              <a:lnSpc>
                <a:spcPct val="100000"/>
              </a:lnSpc>
              <a:spcBef>
                <a:spcPts val="0"/>
              </a:spcBef>
              <a:spcAft>
                <a:spcPts val="0"/>
              </a:spcAft>
              <a:buClr>
                <a:schemeClr val="dk1"/>
              </a:buClr>
              <a:buSzPts val="1400"/>
              <a:buFont typeface="Arial"/>
              <a:buNone/>
            </a:pPr>
            <a:r>
              <a:t/>
            </a:r>
            <a:endParaRPr sz="1400"/>
          </a:p>
          <a:p>
            <a:pPr indent="0" lvl="0" marL="0" rtl="0" algn="l">
              <a:lnSpc>
                <a:spcPct val="100000"/>
              </a:lnSpc>
              <a:spcBef>
                <a:spcPts val="0"/>
              </a:spcBef>
              <a:spcAft>
                <a:spcPts val="0"/>
              </a:spcAft>
              <a:buClr>
                <a:schemeClr val="dk1"/>
              </a:buClr>
              <a:buSzPts val="1400"/>
              <a:buFont typeface="Arial"/>
              <a:buNone/>
            </a:pPr>
            <a:r>
              <a:rPr lang="en-GB" sz="1400"/>
              <a:t>We host collaboration cafes and fireside chats every month. </a:t>
            </a:r>
            <a:endParaRPr sz="1400"/>
          </a:p>
          <a:p>
            <a:pPr indent="0" lvl="0" marL="0" rtl="0" algn="l">
              <a:lnSpc>
                <a:spcPct val="100000"/>
              </a:lnSpc>
              <a:spcBef>
                <a:spcPts val="0"/>
              </a:spcBef>
              <a:spcAft>
                <a:spcPts val="0"/>
              </a:spcAft>
              <a:buClr>
                <a:schemeClr val="dk1"/>
              </a:buClr>
              <a:buSzPts val="1400"/>
              <a:buFont typeface="Arial"/>
              <a:buNone/>
            </a:pPr>
            <a:r>
              <a:t/>
            </a:r>
            <a:endParaRPr sz="1400"/>
          </a:p>
          <a:p>
            <a:pPr indent="0" lvl="0" marL="0" rtl="0" algn="l">
              <a:lnSpc>
                <a:spcPct val="100000"/>
              </a:lnSpc>
              <a:spcBef>
                <a:spcPts val="0"/>
              </a:spcBef>
              <a:spcAft>
                <a:spcPts val="0"/>
              </a:spcAft>
              <a:buClr>
                <a:schemeClr val="dk1"/>
              </a:buClr>
              <a:buSzPts val="1400"/>
              <a:buFont typeface="Arial"/>
              <a:buNone/>
            </a:pPr>
            <a:r>
              <a:rPr lang="en-GB" sz="1400"/>
              <a:t>We also have a slack workspace or sign up to our newsletter to find out more.</a:t>
            </a:r>
            <a:endParaRPr sz="1400"/>
          </a:p>
          <a:p>
            <a:pPr indent="0" lvl="0" marL="0" rtl="0" algn="l">
              <a:lnSpc>
                <a:spcPct val="100000"/>
              </a:lnSpc>
              <a:spcBef>
                <a:spcPts val="0"/>
              </a:spcBef>
              <a:spcAft>
                <a:spcPts val="0"/>
              </a:spcAft>
              <a:buClr>
                <a:schemeClr val="dk1"/>
              </a:buClr>
              <a:buSzPts val="1400"/>
              <a:buFont typeface="Arial"/>
              <a:buNone/>
            </a:pPr>
            <a:r>
              <a:t/>
            </a:r>
            <a:endParaRPr sz="1400"/>
          </a:p>
          <a:p>
            <a:pPr indent="0" lvl="0" marL="0" rtl="0" algn="l">
              <a:lnSpc>
                <a:spcPct val="100000"/>
              </a:lnSpc>
              <a:spcBef>
                <a:spcPts val="0"/>
              </a:spcBef>
              <a:spcAft>
                <a:spcPts val="0"/>
              </a:spcAft>
              <a:buClr>
                <a:schemeClr val="dk1"/>
              </a:buClr>
              <a:buSzPts val="1400"/>
              <a:buFont typeface="Arial"/>
              <a:buNone/>
            </a:pPr>
            <a:r>
              <a:rPr lang="en-GB" sz="1400"/>
              <a:t>You can find details at the link on the slide -  bit.ly/turingway.</a:t>
            </a:r>
            <a:endParaRPr sz="1400"/>
          </a:p>
        </p:txBody>
      </p:sp>
      <p:sp>
        <p:nvSpPr>
          <p:cNvPr id="562" name="Google Shape;562;g293ff6c341b_0_1:notes"/>
          <p:cNvSpPr txBox="1"/>
          <p:nvPr>
            <p:ph idx="12" type="sldNum"/>
          </p:nvPr>
        </p:nvSpPr>
        <p:spPr>
          <a:xfrm>
            <a:off x="3854450" y="9445625"/>
            <a:ext cx="2949600" cy="496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18:notes"/>
          <p:cNvSpPr/>
          <p:nvPr>
            <p:ph idx="2" type="sldImg"/>
          </p:nvPr>
        </p:nvSpPr>
        <p:spPr>
          <a:xfrm>
            <a:off x="88900" y="746125"/>
            <a:ext cx="6627813" cy="37290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18:notes"/>
          <p:cNvSpPr txBox="1"/>
          <p:nvPr>
            <p:ph idx="1" type="body"/>
          </p:nvPr>
        </p:nvSpPr>
        <p:spPr>
          <a:xfrm>
            <a:off x="681038" y="4722813"/>
            <a:ext cx="5443537" cy="44751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a:t>And lastly, t</a:t>
            </a:r>
            <a:r>
              <a:rPr lang="en-GB" sz="1200">
                <a:solidFill>
                  <a:schemeClr val="dk1"/>
                </a:solidFill>
                <a:latin typeface="Arial"/>
                <a:ea typeface="Arial"/>
                <a:cs typeface="Arial"/>
                <a:sym typeface="Arial"/>
              </a:rPr>
              <a:t>hanks to the turing way team</a:t>
            </a:r>
            <a:r>
              <a:rPr lang="en-GB"/>
              <a:t> -</a:t>
            </a:r>
            <a:r>
              <a:rPr lang="en-GB" sz="1200">
                <a:solidFill>
                  <a:schemeClr val="dk1"/>
                </a:solidFill>
                <a:latin typeface="Arial"/>
                <a:ea typeface="Arial"/>
                <a:cs typeface="Arial"/>
                <a:sym typeface="Arial"/>
              </a:rPr>
              <a:t> Kirstie, Malvika, Anne and Alex.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GB"/>
              <a:t>And on this slide you can find lots of links to a</a:t>
            </a:r>
            <a:r>
              <a:rPr lang="en-GB" sz="1200">
                <a:solidFill>
                  <a:schemeClr val="dk1"/>
                </a:solidFill>
                <a:latin typeface="Arial"/>
                <a:ea typeface="Arial"/>
                <a:cs typeface="Arial"/>
                <a:sym typeface="Arial"/>
              </a:rPr>
              <a:t>ll our resources</a:t>
            </a:r>
            <a:r>
              <a:rPr lang="en-GB"/>
              <a:t>.</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GB"/>
              <a:t>Thanks for listening. </a:t>
            </a:r>
            <a:endParaRPr/>
          </a:p>
        </p:txBody>
      </p:sp>
      <p:sp>
        <p:nvSpPr>
          <p:cNvPr id="572" name="Google Shape;572;p18:notes"/>
          <p:cNvSpPr txBox="1"/>
          <p:nvPr>
            <p:ph idx="12" type="sldNum"/>
          </p:nvPr>
        </p:nvSpPr>
        <p:spPr>
          <a:xfrm>
            <a:off x="3854450" y="9445625"/>
            <a:ext cx="2949575" cy="496888"/>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op slide (Dark)" showMasterSp="0">
  <p:cSld name="1_Top slide (Dark)">
    <p:bg>
      <p:bgPr>
        <a:solidFill>
          <a:schemeClr val="dk2"/>
        </a:solidFill>
      </p:bgPr>
    </p:bg>
    <p:spTree>
      <p:nvGrpSpPr>
        <p:cNvPr id="12" name="Shape 12"/>
        <p:cNvGrpSpPr/>
        <p:nvPr/>
      </p:nvGrpSpPr>
      <p:grpSpPr>
        <a:xfrm>
          <a:off x="0" y="0"/>
          <a:ext cx="0" cy="0"/>
          <a:chOff x="0" y="0"/>
          <a:chExt cx="0" cy="0"/>
        </a:xfrm>
      </p:grpSpPr>
      <p:sp>
        <p:nvSpPr>
          <p:cNvPr id="13" name="Google Shape;13;p21"/>
          <p:cNvSpPr txBox="1"/>
          <p:nvPr>
            <p:ph type="title"/>
          </p:nvPr>
        </p:nvSpPr>
        <p:spPr>
          <a:xfrm>
            <a:off x="431800" y="2184922"/>
            <a:ext cx="435356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1"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4" name="Google Shape;14;p21"/>
          <p:cNvCxnSpPr/>
          <p:nvPr/>
        </p:nvCxnSpPr>
        <p:spPr>
          <a:xfrm>
            <a:off x="431800" y="2184922"/>
            <a:ext cx="4353560" cy="0"/>
          </a:xfrm>
          <a:prstGeom prst="straightConnector1">
            <a:avLst/>
          </a:prstGeom>
          <a:noFill/>
          <a:ln cap="flat" cmpd="sng" w="76200">
            <a:solidFill>
              <a:schemeClr val="lt1"/>
            </a:solidFill>
            <a:prstDash val="solid"/>
            <a:round/>
            <a:headEnd len="sm" w="sm" type="none"/>
            <a:tailEnd len="sm" w="sm" type="none"/>
          </a:ln>
        </p:spPr>
      </p:cxnSp>
      <p:pic>
        <p:nvPicPr>
          <p:cNvPr id="15" name="Google Shape;15;p21"/>
          <p:cNvPicPr preferRelativeResize="0"/>
          <p:nvPr/>
        </p:nvPicPr>
        <p:blipFill rotWithShape="1">
          <a:blip r:embed="rId2">
            <a:alphaModFix/>
          </a:blip>
          <a:srcRect b="0" l="0" r="0" t="0"/>
          <a:stretch/>
        </p:blipFill>
        <p:spPr>
          <a:xfrm>
            <a:off x="431800" y="416704"/>
            <a:ext cx="2174239" cy="953238"/>
          </a:xfrm>
          <a:prstGeom prst="rect">
            <a:avLst/>
          </a:prstGeom>
          <a:noFill/>
          <a:ln>
            <a:noFill/>
          </a:ln>
        </p:spPr>
      </p:pic>
      <p:sp>
        <p:nvSpPr>
          <p:cNvPr id="16" name="Google Shape;16;p21"/>
          <p:cNvSpPr txBox="1"/>
          <p:nvPr>
            <p:ph idx="1" type="body"/>
          </p:nvPr>
        </p:nvSpPr>
        <p:spPr>
          <a:xfrm>
            <a:off x="431800" y="3720363"/>
            <a:ext cx="4353560" cy="45402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 name="Google Shape;17;p21"/>
          <p:cNvSpPr/>
          <p:nvPr>
            <p:ph idx="2" type="pic"/>
          </p:nvPr>
        </p:nvSpPr>
        <p:spPr>
          <a:xfrm>
            <a:off x="5651872" y="0"/>
            <a:ext cx="3493714" cy="4573587"/>
          </a:xfrm>
          <a:prstGeom prst="rect">
            <a:avLst/>
          </a:prstGeom>
          <a:noFill/>
          <a:ln>
            <a:noFill/>
          </a:ln>
        </p:spPr>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1" showMasterSp="0">
  <p:cSld name="1_Heading, bullets, image (Light)_1">
    <p:bg>
      <p:bgPr>
        <a:solidFill>
          <a:schemeClr val="dk2"/>
        </a:solidFill>
      </p:bgPr>
    </p:bg>
    <p:spTree>
      <p:nvGrpSpPr>
        <p:cNvPr id="18" name="Shape 18"/>
        <p:cNvGrpSpPr/>
        <p:nvPr/>
      </p:nvGrpSpPr>
      <p:grpSpPr>
        <a:xfrm>
          <a:off x="0" y="0"/>
          <a:ext cx="0" cy="0"/>
          <a:chOff x="0" y="0"/>
          <a:chExt cx="0" cy="0"/>
        </a:xfrm>
      </p:grpSpPr>
      <p:cxnSp>
        <p:nvCxnSpPr>
          <p:cNvPr id="19" name="Google Shape;19;g2050f54e57a_0_345"/>
          <p:cNvCxnSpPr/>
          <p:nvPr/>
        </p:nvCxnSpPr>
        <p:spPr>
          <a:xfrm>
            <a:off x="431800" y="702773"/>
            <a:ext cx="3921000" cy="0"/>
          </a:xfrm>
          <a:prstGeom prst="straightConnector1">
            <a:avLst/>
          </a:prstGeom>
          <a:noFill/>
          <a:ln cap="flat" cmpd="sng" w="25400">
            <a:solidFill>
              <a:schemeClr val="lt1"/>
            </a:solidFill>
            <a:prstDash val="solid"/>
            <a:round/>
            <a:headEnd len="sm" w="sm" type="none"/>
            <a:tailEnd len="sm" w="sm" type="none"/>
          </a:ln>
        </p:spPr>
      </p:cxnSp>
      <p:sp>
        <p:nvSpPr>
          <p:cNvPr id="20" name="Google Shape;20;g2050f54e57a_0_345"/>
          <p:cNvSpPr txBox="1"/>
          <p:nvPr>
            <p:ph idx="1" type="body"/>
          </p:nvPr>
        </p:nvSpPr>
        <p:spPr>
          <a:xfrm>
            <a:off x="431799" y="702659"/>
            <a:ext cx="3921000" cy="545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1" name="Google Shape;21;g2050f54e57a_0_345"/>
          <p:cNvSpPr/>
          <p:nvPr>
            <p:ph idx="2" type="pic"/>
          </p:nvPr>
        </p:nvSpPr>
        <p:spPr>
          <a:xfrm>
            <a:off x="5251450" y="702659"/>
            <a:ext cx="3892500" cy="3451800"/>
          </a:xfrm>
          <a:prstGeom prst="rect">
            <a:avLst/>
          </a:prstGeom>
          <a:noFill/>
          <a:ln>
            <a:noFill/>
          </a:ln>
        </p:spPr>
      </p:sp>
      <p:sp>
        <p:nvSpPr>
          <p:cNvPr id="22" name="Google Shape;22;g2050f54e57a_0_345"/>
          <p:cNvSpPr txBox="1"/>
          <p:nvPr>
            <p:ph idx="3" type="body"/>
          </p:nvPr>
        </p:nvSpPr>
        <p:spPr>
          <a:xfrm>
            <a:off x="431800" y="1325887"/>
            <a:ext cx="3921000" cy="28287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 name="Google Shape;23;g2050f54e57a_0_345"/>
          <p:cNvSpPr txBox="1"/>
          <p:nvPr>
            <p:ph idx="4" type="body"/>
          </p:nvPr>
        </p:nvSpPr>
        <p:spPr>
          <a:xfrm>
            <a:off x="431800" y="4279697"/>
            <a:ext cx="8712300" cy="863700"/>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1_Heading, bullets, image (Light)">
    <p:bg>
      <p:bgPr>
        <a:solidFill>
          <a:schemeClr val="dk2"/>
        </a:solidFill>
      </p:bgPr>
    </p:bg>
    <p:spTree>
      <p:nvGrpSpPr>
        <p:cNvPr id="24" name="Shape 24"/>
        <p:cNvGrpSpPr/>
        <p:nvPr/>
      </p:nvGrpSpPr>
      <p:grpSpPr>
        <a:xfrm>
          <a:off x="0" y="0"/>
          <a:ext cx="0" cy="0"/>
          <a:chOff x="0" y="0"/>
          <a:chExt cx="0" cy="0"/>
        </a:xfrm>
      </p:grpSpPr>
      <p:cxnSp>
        <p:nvCxnSpPr>
          <p:cNvPr id="25" name="Google Shape;25;p20"/>
          <p:cNvCxnSpPr/>
          <p:nvPr/>
        </p:nvCxnSpPr>
        <p:spPr>
          <a:xfrm>
            <a:off x="431800" y="702773"/>
            <a:ext cx="3921125" cy="0"/>
          </a:xfrm>
          <a:prstGeom prst="straightConnector1">
            <a:avLst/>
          </a:prstGeom>
          <a:noFill/>
          <a:ln cap="flat" cmpd="sng" w="25400">
            <a:solidFill>
              <a:schemeClr val="lt1"/>
            </a:solidFill>
            <a:prstDash val="solid"/>
            <a:round/>
            <a:headEnd len="sm" w="sm" type="none"/>
            <a:tailEnd len="sm" w="sm" type="none"/>
          </a:ln>
        </p:spPr>
      </p:cxnSp>
      <p:sp>
        <p:nvSpPr>
          <p:cNvPr id="26" name="Google Shape;26;p20"/>
          <p:cNvSpPr txBox="1"/>
          <p:nvPr>
            <p:ph idx="1" type="body"/>
          </p:nvPr>
        </p:nvSpPr>
        <p:spPr>
          <a:xfrm>
            <a:off x="431799" y="702659"/>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7" name="Google Shape;27;p20"/>
          <p:cNvSpPr/>
          <p:nvPr>
            <p:ph idx="2" type="pic"/>
          </p:nvPr>
        </p:nvSpPr>
        <p:spPr>
          <a:xfrm>
            <a:off x="5251450" y="702659"/>
            <a:ext cx="3892550" cy="3451894"/>
          </a:xfrm>
          <a:prstGeom prst="rect">
            <a:avLst/>
          </a:prstGeom>
          <a:noFill/>
          <a:ln>
            <a:noFill/>
          </a:ln>
        </p:spPr>
      </p:sp>
      <p:sp>
        <p:nvSpPr>
          <p:cNvPr id="28" name="Google Shape;28;p20"/>
          <p:cNvSpPr txBox="1"/>
          <p:nvPr>
            <p:ph idx="3" type="body"/>
          </p:nvPr>
        </p:nvSpPr>
        <p:spPr>
          <a:xfrm>
            <a:off x="431800" y="1325887"/>
            <a:ext cx="3921124" cy="282867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9" name="Google Shape;29;p20"/>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bullets, image (Light)" showMasterSp="0">
  <p:cSld name="2_Heading, bullets, image (Light)">
    <p:bg>
      <p:bgPr>
        <a:solidFill>
          <a:schemeClr val="dk2"/>
        </a:solidFill>
      </p:bgPr>
    </p:bg>
    <p:spTree>
      <p:nvGrpSpPr>
        <p:cNvPr id="30" name="Shape 30"/>
        <p:cNvGrpSpPr/>
        <p:nvPr/>
      </p:nvGrpSpPr>
      <p:grpSpPr>
        <a:xfrm>
          <a:off x="0" y="0"/>
          <a:ext cx="0" cy="0"/>
          <a:chOff x="0" y="0"/>
          <a:chExt cx="0" cy="0"/>
        </a:xfrm>
      </p:grpSpPr>
      <p:cxnSp>
        <p:nvCxnSpPr>
          <p:cNvPr id="31" name="Google Shape;31;p23"/>
          <p:cNvCxnSpPr/>
          <p:nvPr/>
        </p:nvCxnSpPr>
        <p:spPr>
          <a:xfrm>
            <a:off x="431800" y="702773"/>
            <a:ext cx="3921125" cy="0"/>
          </a:xfrm>
          <a:prstGeom prst="straightConnector1">
            <a:avLst/>
          </a:prstGeom>
          <a:noFill/>
          <a:ln cap="flat" cmpd="sng" w="25400">
            <a:solidFill>
              <a:schemeClr val="lt1"/>
            </a:solidFill>
            <a:prstDash val="solid"/>
            <a:round/>
            <a:headEnd len="sm" w="sm" type="none"/>
            <a:tailEnd len="sm" w="sm" type="none"/>
          </a:ln>
        </p:spPr>
      </p:cxnSp>
      <p:sp>
        <p:nvSpPr>
          <p:cNvPr id="32" name="Google Shape;32;p23"/>
          <p:cNvSpPr txBox="1"/>
          <p:nvPr>
            <p:ph idx="1" type="body"/>
          </p:nvPr>
        </p:nvSpPr>
        <p:spPr>
          <a:xfrm>
            <a:off x="431799" y="702659"/>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 name="Google Shape;33;p23"/>
          <p:cNvSpPr/>
          <p:nvPr>
            <p:ph idx="2" type="pic"/>
          </p:nvPr>
        </p:nvSpPr>
        <p:spPr>
          <a:xfrm>
            <a:off x="5251450" y="702659"/>
            <a:ext cx="3892550" cy="3451894"/>
          </a:xfrm>
          <a:prstGeom prst="rect">
            <a:avLst/>
          </a:prstGeom>
          <a:noFill/>
          <a:ln>
            <a:noFill/>
          </a:ln>
        </p:spPr>
      </p:sp>
      <p:sp>
        <p:nvSpPr>
          <p:cNvPr id="34" name="Google Shape;34;p23"/>
          <p:cNvSpPr txBox="1"/>
          <p:nvPr>
            <p:ph idx="3" type="body"/>
          </p:nvPr>
        </p:nvSpPr>
        <p:spPr>
          <a:xfrm>
            <a:off x="431800" y="1325887"/>
            <a:ext cx="3921124" cy="282867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5" name="Google Shape;35;p23"/>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showMasterSp="0">
  <p:cSld name="Bullets, image (Dark)">
    <p:bg>
      <p:bgPr>
        <a:solidFill>
          <a:schemeClr val="dk2"/>
        </a:solidFill>
      </p:bgPr>
    </p:bg>
    <p:spTree>
      <p:nvGrpSpPr>
        <p:cNvPr id="36" name="Shape 36"/>
        <p:cNvGrpSpPr/>
        <p:nvPr/>
      </p:nvGrpSpPr>
      <p:grpSpPr>
        <a:xfrm>
          <a:off x="0" y="0"/>
          <a:ext cx="0" cy="0"/>
          <a:chOff x="0" y="0"/>
          <a:chExt cx="0" cy="0"/>
        </a:xfrm>
      </p:grpSpPr>
      <p:sp>
        <p:nvSpPr>
          <p:cNvPr id="37" name="Google Shape;37;p22"/>
          <p:cNvSpPr txBox="1"/>
          <p:nvPr>
            <p:ph idx="1" type="body"/>
          </p:nvPr>
        </p:nvSpPr>
        <p:spPr>
          <a:xfrm>
            <a:off x="431801" y="682938"/>
            <a:ext cx="3921124" cy="347162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8" name="Google Shape;38;p22"/>
          <p:cNvSpPr/>
          <p:nvPr>
            <p:ph idx="2" type="pic"/>
          </p:nvPr>
        </p:nvSpPr>
        <p:spPr>
          <a:xfrm>
            <a:off x="5251450" y="702659"/>
            <a:ext cx="3892550" cy="3471620"/>
          </a:xfrm>
          <a:prstGeom prst="rect">
            <a:avLst/>
          </a:prstGeom>
          <a:noFill/>
          <a:ln>
            <a:noFill/>
          </a:ln>
        </p:spPr>
      </p:sp>
      <p:sp>
        <p:nvSpPr>
          <p:cNvPr id="39" name="Google Shape;39;p22"/>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ark)" showMasterSp="0">
  <p:cSld name="Full image (Dark)">
    <p:bg>
      <p:bgPr>
        <a:solidFill>
          <a:schemeClr val="dk2"/>
        </a:solidFill>
      </p:bgPr>
    </p:bg>
    <p:spTree>
      <p:nvGrpSpPr>
        <p:cNvPr id="40" name="Shape 40"/>
        <p:cNvGrpSpPr/>
        <p:nvPr/>
      </p:nvGrpSpPr>
      <p:grpSpPr>
        <a:xfrm>
          <a:off x="0" y="0"/>
          <a:ext cx="0" cy="0"/>
          <a:chOff x="0" y="0"/>
          <a:chExt cx="0" cy="0"/>
        </a:xfrm>
      </p:grpSpPr>
      <p:sp>
        <p:nvSpPr>
          <p:cNvPr id="41" name="Google Shape;41;p24"/>
          <p:cNvSpPr/>
          <p:nvPr>
            <p:ph idx="2" type="pic"/>
          </p:nvPr>
        </p:nvSpPr>
        <p:spPr>
          <a:xfrm>
            <a:off x="431802" y="411162"/>
            <a:ext cx="8280398" cy="4321175"/>
          </a:xfrm>
          <a:prstGeom prst="rect">
            <a:avLst/>
          </a:prstGeom>
          <a:noFill/>
          <a:ln>
            <a:noFill/>
          </a:ln>
        </p:spPr>
      </p:sp>
      <p:sp>
        <p:nvSpPr>
          <p:cNvPr id="42" name="Google Shape;42;p24"/>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Dark)" showMasterSp="0">
  <p:cSld name="Bullets, chart (Dark)">
    <p:bg>
      <p:bgPr>
        <a:solidFill>
          <a:schemeClr val="dk2"/>
        </a:solidFill>
      </p:bgPr>
    </p:bg>
    <p:spTree>
      <p:nvGrpSpPr>
        <p:cNvPr id="43" name="Shape 43"/>
        <p:cNvGrpSpPr/>
        <p:nvPr/>
      </p:nvGrpSpPr>
      <p:grpSpPr>
        <a:xfrm>
          <a:off x="0" y="0"/>
          <a:ext cx="0" cy="0"/>
          <a:chOff x="0" y="0"/>
          <a:chExt cx="0" cy="0"/>
        </a:xfrm>
      </p:grpSpPr>
      <p:sp>
        <p:nvSpPr>
          <p:cNvPr id="44" name="Google Shape;44;p54"/>
          <p:cNvSpPr/>
          <p:nvPr>
            <p:ph idx="2" type="chart"/>
          </p:nvPr>
        </p:nvSpPr>
        <p:spPr>
          <a:xfrm>
            <a:off x="4791077" y="682938"/>
            <a:ext cx="3921122" cy="3462342"/>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marR="0" rtl="0" algn="l">
              <a:lnSpc>
                <a:spcPct val="10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5" name="Google Shape;45;p54"/>
          <p:cNvSpPr txBox="1"/>
          <p:nvPr>
            <p:ph idx="1" type="body"/>
          </p:nvPr>
        </p:nvSpPr>
        <p:spPr>
          <a:xfrm>
            <a:off x="431801" y="682938"/>
            <a:ext cx="3921124" cy="3462342"/>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6" name="Google Shape;46;p54"/>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7" name="Shape 47"/>
        <p:cNvGrpSpPr/>
        <p:nvPr/>
      </p:nvGrpSpPr>
      <p:grpSpPr>
        <a:xfrm>
          <a:off x="0" y="0"/>
          <a:ext cx="0" cy="0"/>
          <a:chOff x="0" y="0"/>
          <a:chExt cx="0" cy="0"/>
        </a:xfrm>
      </p:grpSpPr>
      <p:sp>
        <p:nvSpPr>
          <p:cNvPr id="48" name="Google Shape;48;g1ea2246e2ac_0_127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49" name="Google Shape;49;g1ea2246e2ac_0_127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800"/>
              </a:spcBef>
              <a:spcAft>
                <a:spcPts val="0"/>
              </a:spcAft>
              <a:buClr>
                <a:schemeClr val="dk1"/>
              </a:buClr>
              <a:buSzPts val="14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 name="Google Shape;50;g1ea2246e2ac_0_127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1" name="Google Shape;51;g1ea2246e2ac_0_127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2" name="Google Shape;52;g1ea2246e2ac_0_127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Dark)" showMasterSp="0">
  <p:cSld name="Blank, title (Dark)">
    <p:bg>
      <p:bgPr>
        <a:solidFill>
          <a:schemeClr val="dk2"/>
        </a:solidFill>
      </p:bgPr>
    </p:bg>
    <p:spTree>
      <p:nvGrpSpPr>
        <p:cNvPr id="53" name="Shape 53"/>
        <p:cNvGrpSpPr/>
        <p:nvPr/>
      </p:nvGrpSpPr>
      <p:grpSpPr>
        <a:xfrm>
          <a:off x="0" y="0"/>
          <a:ext cx="0" cy="0"/>
          <a:chOff x="0" y="0"/>
          <a:chExt cx="0" cy="0"/>
        </a:xfrm>
      </p:grpSpPr>
      <p:cxnSp>
        <p:nvCxnSpPr>
          <p:cNvPr id="54" name="Google Shape;54;p25"/>
          <p:cNvCxnSpPr/>
          <p:nvPr/>
        </p:nvCxnSpPr>
        <p:spPr>
          <a:xfrm>
            <a:off x="431800" y="428485"/>
            <a:ext cx="8280400" cy="0"/>
          </a:xfrm>
          <a:prstGeom prst="straightConnector1">
            <a:avLst/>
          </a:prstGeom>
          <a:noFill/>
          <a:ln cap="flat" cmpd="sng" w="38100">
            <a:solidFill>
              <a:schemeClr val="lt1"/>
            </a:solidFill>
            <a:prstDash val="solid"/>
            <a:round/>
            <a:headEnd len="sm" w="sm" type="none"/>
            <a:tailEnd len="sm" w="sm" type="none"/>
          </a:ln>
        </p:spPr>
      </p:cxnSp>
      <p:sp>
        <p:nvSpPr>
          <p:cNvPr id="55" name="Google Shape;55;p25"/>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6" name="Google Shape;56;p25"/>
          <p:cNvSpPr txBox="1"/>
          <p:nvPr>
            <p:ph idx="2" type="body"/>
          </p:nvPr>
        </p:nvSpPr>
        <p:spPr>
          <a:xfrm>
            <a:off x="431801" y="1447800"/>
            <a:ext cx="5645149" cy="265176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7" name="Google Shape;57;p25"/>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slide (Dark)" showMasterSp="0">
  <p:cSld name="Top slide (Dark)">
    <p:bg>
      <p:bgPr>
        <a:solidFill>
          <a:schemeClr val="dk2"/>
        </a:solidFill>
      </p:bgPr>
    </p:bg>
    <p:spTree>
      <p:nvGrpSpPr>
        <p:cNvPr id="58" name="Shape 58"/>
        <p:cNvGrpSpPr/>
        <p:nvPr/>
      </p:nvGrpSpPr>
      <p:grpSpPr>
        <a:xfrm>
          <a:off x="0" y="0"/>
          <a:ext cx="0" cy="0"/>
          <a:chOff x="0" y="0"/>
          <a:chExt cx="0" cy="0"/>
        </a:xfrm>
      </p:grpSpPr>
      <p:sp>
        <p:nvSpPr>
          <p:cNvPr id="59" name="Google Shape;59;p26"/>
          <p:cNvSpPr txBox="1"/>
          <p:nvPr>
            <p:ph type="title"/>
          </p:nvPr>
        </p:nvSpPr>
        <p:spPr>
          <a:xfrm>
            <a:off x="431800" y="2184922"/>
            <a:ext cx="435356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1"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60" name="Google Shape;60;p26"/>
          <p:cNvCxnSpPr/>
          <p:nvPr/>
        </p:nvCxnSpPr>
        <p:spPr>
          <a:xfrm>
            <a:off x="431800" y="2184922"/>
            <a:ext cx="4353560" cy="0"/>
          </a:xfrm>
          <a:prstGeom prst="straightConnector1">
            <a:avLst/>
          </a:prstGeom>
          <a:noFill/>
          <a:ln cap="flat" cmpd="sng" w="76200">
            <a:solidFill>
              <a:schemeClr val="lt1"/>
            </a:solidFill>
            <a:prstDash val="solid"/>
            <a:round/>
            <a:headEnd len="sm" w="sm" type="none"/>
            <a:tailEnd len="sm" w="sm" type="none"/>
          </a:ln>
        </p:spPr>
      </p:cxnSp>
      <p:pic>
        <p:nvPicPr>
          <p:cNvPr id="61" name="Google Shape;61;p26"/>
          <p:cNvPicPr preferRelativeResize="0"/>
          <p:nvPr/>
        </p:nvPicPr>
        <p:blipFill rotWithShape="1">
          <a:blip r:embed="rId2">
            <a:alphaModFix/>
          </a:blip>
          <a:srcRect b="0" l="0" r="0" t="0"/>
          <a:stretch/>
        </p:blipFill>
        <p:spPr>
          <a:xfrm>
            <a:off x="431800" y="416704"/>
            <a:ext cx="2174239" cy="953238"/>
          </a:xfrm>
          <a:prstGeom prst="rect">
            <a:avLst/>
          </a:prstGeom>
          <a:noFill/>
          <a:ln>
            <a:noFill/>
          </a:ln>
        </p:spPr>
      </p:pic>
      <p:sp>
        <p:nvSpPr>
          <p:cNvPr id="62" name="Google Shape;62;p26"/>
          <p:cNvSpPr txBox="1"/>
          <p:nvPr>
            <p:ph idx="1" type="body"/>
          </p:nvPr>
        </p:nvSpPr>
        <p:spPr>
          <a:xfrm>
            <a:off x="431800" y="3647477"/>
            <a:ext cx="4353560" cy="45402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3" name="Google Shape;63;p26"/>
          <p:cNvSpPr/>
          <p:nvPr>
            <p:ph idx="2" type="pic"/>
          </p:nvPr>
        </p:nvSpPr>
        <p:spPr>
          <a:xfrm>
            <a:off x="5651872" y="0"/>
            <a:ext cx="3493714" cy="4573587"/>
          </a:xfrm>
          <a:prstGeom prst="rect">
            <a:avLst/>
          </a:prstGeom>
          <a:noFill/>
          <a:ln>
            <a:noFill/>
          </a:ln>
        </p:spPr>
      </p:sp>
      <p:sp>
        <p:nvSpPr>
          <p:cNvPr id="64" name="Google Shape;64;p26"/>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Dark)" showMasterSp="0">
  <p:cSld name="Section divider, no image (Dark)">
    <p:bg>
      <p:bgPr>
        <a:solidFill>
          <a:schemeClr val="dk2"/>
        </a:solidFill>
      </p:bgPr>
    </p:bg>
    <p:spTree>
      <p:nvGrpSpPr>
        <p:cNvPr id="65" name="Shape 65"/>
        <p:cNvGrpSpPr/>
        <p:nvPr/>
      </p:nvGrpSpPr>
      <p:grpSpPr>
        <a:xfrm>
          <a:off x="0" y="0"/>
          <a:ext cx="0" cy="0"/>
          <a:chOff x="0" y="0"/>
          <a:chExt cx="0" cy="0"/>
        </a:xfrm>
      </p:grpSpPr>
      <p:sp>
        <p:nvSpPr>
          <p:cNvPr id="66" name="Google Shape;66;p28"/>
          <p:cNvSpPr txBox="1"/>
          <p:nvPr>
            <p:ph type="title"/>
          </p:nvPr>
        </p:nvSpPr>
        <p:spPr>
          <a:xfrm>
            <a:off x="431800" y="2184922"/>
            <a:ext cx="82804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400"/>
              <a:buNone/>
              <a:defRPr b="0" sz="34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67" name="Google Shape;67;p28"/>
          <p:cNvCxnSpPr/>
          <p:nvPr/>
        </p:nvCxnSpPr>
        <p:spPr>
          <a:xfrm>
            <a:off x="431800" y="2184922"/>
            <a:ext cx="8280400" cy="0"/>
          </a:xfrm>
          <a:prstGeom prst="straightConnector1">
            <a:avLst/>
          </a:prstGeom>
          <a:noFill/>
          <a:ln cap="flat" cmpd="sng" w="38100">
            <a:solidFill>
              <a:schemeClr val="lt1"/>
            </a:solidFill>
            <a:prstDash val="solid"/>
            <a:round/>
            <a:headEnd len="sm" w="sm" type="none"/>
            <a:tailEnd len="sm" w="sm" type="none"/>
          </a:ln>
        </p:spPr>
      </p:cxnSp>
      <p:sp>
        <p:nvSpPr>
          <p:cNvPr id="68" name="Google Shape;68;p28"/>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no image (Light)" showMasterSp="0">
  <p:cSld name="Section divider, no image (Light)">
    <p:bg>
      <p:bgPr>
        <a:solidFill>
          <a:srgbClr val="DEDEDE"/>
        </a:solidFill>
      </p:bgPr>
    </p:bg>
    <p:spTree>
      <p:nvGrpSpPr>
        <p:cNvPr id="69" name="Shape 69"/>
        <p:cNvGrpSpPr/>
        <p:nvPr/>
      </p:nvGrpSpPr>
      <p:grpSpPr>
        <a:xfrm>
          <a:off x="0" y="0"/>
          <a:ext cx="0" cy="0"/>
          <a:chOff x="0" y="0"/>
          <a:chExt cx="0" cy="0"/>
        </a:xfrm>
      </p:grpSpPr>
      <p:sp>
        <p:nvSpPr>
          <p:cNvPr id="70" name="Google Shape;70;p29"/>
          <p:cNvSpPr txBox="1"/>
          <p:nvPr>
            <p:ph type="title"/>
          </p:nvPr>
        </p:nvSpPr>
        <p:spPr>
          <a:xfrm>
            <a:off x="431800" y="2184922"/>
            <a:ext cx="82804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71" name="Google Shape;71;p29"/>
          <p:cNvCxnSpPr/>
          <p:nvPr/>
        </p:nvCxnSpPr>
        <p:spPr>
          <a:xfrm>
            <a:off x="431800" y="2184922"/>
            <a:ext cx="8280400" cy="0"/>
          </a:xfrm>
          <a:prstGeom prst="straightConnector1">
            <a:avLst/>
          </a:prstGeom>
          <a:noFill/>
          <a:ln cap="flat" cmpd="sng" w="38100">
            <a:solidFill>
              <a:schemeClr val="dk1"/>
            </a:solidFill>
            <a:prstDash val="solid"/>
            <a:round/>
            <a:headEnd len="sm" w="sm" type="none"/>
            <a:tailEnd len="sm" w="sm" type="none"/>
          </a:ln>
        </p:spPr>
      </p:cxnSp>
      <p:sp>
        <p:nvSpPr>
          <p:cNvPr id="72" name="Google Shape;72;p29"/>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Light)" showMasterSp="0">
  <p:cSld name="Section divider, image (Light)">
    <p:bg>
      <p:bgPr>
        <a:solidFill>
          <a:srgbClr val="DEDEDE"/>
        </a:solidFill>
      </p:bgPr>
    </p:bg>
    <p:spTree>
      <p:nvGrpSpPr>
        <p:cNvPr id="73" name="Shape 73"/>
        <p:cNvGrpSpPr/>
        <p:nvPr/>
      </p:nvGrpSpPr>
      <p:grpSpPr>
        <a:xfrm>
          <a:off x="0" y="0"/>
          <a:ext cx="0" cy="0"/>
          <a:chOff x="0" y="0"/>
          <a:chExt cx="0" cy="0"/>
        </a:xfrm>
      </p:grpSpPr>
      <p:sp>
        <p:nvSpPr>
          <p:cNvPr id="74" name="Google Shape;74;p31"/>
          <p:cNvSpPr txBox="1"/>
          <p:nvPr>
            <p:ph type="title"/>
          </p:nvPr>
        </p:nvSpPr>
        <p:spPr>
          <a:xfrm>
            <a:off x="431800" y="2184922"/>
            <a:ext cx="4356100" cy="57151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400"/>
              <a:buNone/>
              <a:defRPr b="0" sz="34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75" name="Google Shape;75;p31"/>
          <p:cNvCxnSpPr/>
          <p:nvPr/>
        </p:nvCxnSpPr>
        <p:spPr>
          <a:xfrm>
            <a:off x="431800" y="2184922"/>
            <a:ext cx="4356100" cy="0"/>
          </a:xfrm>
          <a:prstGeom prst="straightConnector1">
            <a:avLst/>
          </a:prstGeom>
          <a:noFill/>
          <a:ln cap="flat" cmpd="sng" w="38100">
            <a:solidFill>
              <a:schemeClr val="dk1"/>
            </a:solidFill>
            <a:prstDash val="solid"/>
            <a:round/>
            <a:headEnd len="sm" w="sm" type="none"/>
            <a:tailEnd len="sm" w="sm" type="none"/>
          </a:ln>
        </p:spPr>
      </p:cxnSp>
      <p:sp>
        <p:nvSpPr>
          <p:cNvPr id="76" name="Google Shape;76;p31"/>
          <p:cNvSpPr/>
          <p:nvPr>
            <p:ph idx="2" type="pic"/>
          </p:nvPr>
        </p:nvSpPr>
        <p:spPr>
          <a:xfrm>
            <a:off x="5651872" y="0"/>
            <a:ext cx="3493714" cy="4573587"/>
          </a:xfrm>
          <a:prstGeom prst="rect">
            <a:avLst/>
          </a:prstGeom>
          <a:noFill/>
          <a:ln>
            <a:noFill/>
          </a:ln>
        </p:spPr>
      </p:sp>
      <p:sp>
        <p:nvSpPr>
          <p:cNvPr id="77" name="Google Shape;77;p31"/>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0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showMasterSp="0">
  <p:cSld name="Heading, bullets, image (Light)">
    <p:bg>
      <p:bgPr>
        <a:solidFill>
          <a:schemeClr val="lt2"/>
        </a:solidFill>
      </p:bgPr>
    </p:bg>
    <p:spTree>
      <p:nvGrpSpPr>
        <p:cNvPr id="78" name="Shape 78"/>
        <p:cNvGrpSpPr/>
        <p:nvPr/>
      </p:nvGrpSpPr>
      <p:grpSpPr>
        <a:xfrm>
          <a:off x="0" y="0"/>
          <a:ext cx="0" cy="0"/>
          <a:chOff x="0" y="0"/>
          <a:chExt cx="0" cy="0"/>
        </a:xfrm>
      </p:grpSpPr>
      <p:cxnSp>
        <p:nvCxnSpPr>
          <p:cNvPr id="79" name="Google Shape;79;p32"/>
          <p:cNvCxnSpPr/>
          <p:nvPr/>
        </p:nvCxnSpPr>
        <p:spPr>
          <a:xfrm>
            <a:off x="431800" y="702773"/>
            <a:ext cx="3921125" cy="0"/>
          </a:xfrm>
          <a:prstGeom prst="straightConnector1">
            <a:avLst/>
          </a:prstGeom>
          <a:noFill/>
          <a:ln cap="flat" cmpd="sng" w="25400">
            <a:solidFill>
              <a:schemeClr val="dk1"/>
            </a:solidFill>
            <a:prstDash val="solid"/>
            <a:round/>
            <a:headEnd len="sm" w="sm" type="none"/>
            <a:tailEnd len="sm" w="sm" type="none"/>
          </a:ln>
        </p:spPr>
      </p:cxnSp>
      <p:sp>
        <p:nvSpPr>
          <p:cNvPr id="80" name="Google Shape;80;p32"/>
          <p:cNvSpPr txBox="1"/>
          <p:nvPr>
            <p:ph idx="1" type="body"/>
          </p:nvPr>
        </p:nvSpPr>
        <p:spPr>
          <a:xfrm>
            <a:off x="431799" y="702659"/>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2"/>
          <p:cNvSpPr txBox="1"/>
          <p:nvPr>
            <p:ph idx="2" type="body"/>
          </p:nvPr>
        </p:nvSpPr>
        <p:spPr>
          <a:xfrm>
            <a:off x="431800" y="1314450"/>
            <a:ext cx="3921124" cy="2840108"/>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lt1"/>
              </a:buClr>
              <a:buSzPts val="2800"/>
              <a:buNone/>
              <a:defRPr sz="2800">
                <a:solidFill>
                  <a:schemeClr val="lt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32"/>
          <p:cNvSpPr/>
          <p:nvPr>
            <p:ph idx="3" type="pic"/>
          </p:nvPr>
        </p:nvSpPr>
        <p:spPr>
          <a:xfrm>
            <a:off x="5251450" y="702659"/>
            <a:ext cx="3892550" cy="3451890"/>
          </a:xfrm>
          <a:prstGeom prst="rect">
            <a:avLst/>
          </a:prstGeom>
          <a:noFill/>
          <a:ln>
            <a:noFill/>
          </a:ln>
        </p:spPr>
      </p:sp>
      <p:sp>
        <p:nvSpPr>
          <p:cNvPr id="83" name="Google Shape;83;p32"/>
          <p:cNvSpPr txBox="1"/>
          <p:nvPr>
            <p:ph idx="4"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Light)" showMasterSp="0">
  <p:cSld name="Bullets, image (Light)">
    <p:bg>
      <p:bgPr>
        <a:solidFill>
          <a:schemeClr val="lt2"/>
        </a:solidFill>
      </p:bgPr>
    </p:bg>
    <p:spTree>
      <p:nvGrpSpPr>
        <p:cNvPr id="84" name="Shape 84"/>
        <p:cNvGrpSpPr/>
        <p:nvPr/>
      </p:nvGrpSpPr>
      <p:grpSpPr>
        <a:xfrm>
          <a:off x="0" y="0"/>
          <a:ext cx="0" cy="0"/>
          <a:chOff x="0" y="0"/>
          <a:chExt cx="0" cy="0"/>
        </a:xfrm>
      </p:grpSpPr>
      <p:sp>
        <p:nvSpPr>
          <p:cNvPr id="85" name="Google Shape;85;p33"/>
          <p:cNvSpPr txBox="1"/>
          <p:nvPr>
            <p:ph idx="1" type="body"/>
          </p:nvPr>
        </p:nvSpPr>
        <p:spPr>
          <a:xfrm>
            <a:off x="431800" y="682940"/>
            <a:ext cx="3920400" cy="3471618"/>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dk1"/>
              </a:buClr>
              <a:buSzPts val="2800"/>
              <a:buNone/>
              <a:defRPr sz="2800">
                <a:solidFill>
                  <a:schemeClr val="dk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6" name="Google Shape;86;p33"/>
          <p:cNvSpPr/>
          <p:nvPr>
            <p:ph idx="2" type="pic"/>
          </p:nvPr>
        </p:nvSpPr>
        <p:spPr>
          <a:xfrm>
            <a:off x="5251450" y="702659"/>
            <a:ext cx="3892550" cy="3471618"/>
          </a:xfrm>
          <a:prstGeom prst="rect">
            <a:avLst/>
          </a:prstGeom>
          <a:noFill/>
          <a:ln>
            <a:noFill/>
          </a:ln>
        </p:spPr>
      </p:sp>
      <p:sp>
        <p:nvSpPr>
          <p:cNvPr id="87" name="Google Shape;87;p33"/>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2744">
          <p15:clr>
            <a:srgbClr val="FBAE40"/>
          </p15:clr>
        </p15:guide>
        <p15:guide id="5" pos="54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Dark) (Alt)" showMasterSp="0">
  <p:cSld name="Heading, bullets, image (Dark) (Alt)">
    <p:bg>
      <p:bgPr>
        <a:solidFill>
          <a:schemeClr val="dk2"/>
        </a:solidFill>
      </p:bgPr>
    </p:bg>
    <p:spTree>
      <p:nvGrpSpPr>
        <p:cNvPr id="88" name="Shape 88"/>
        <p:cNvGrpSpPr/>
        <p:nvPr/>
      </p:nvGrpSpPr>
      <p:grpSpPr>
        <a:xfrm>
          <a:off x="0" y="0"/>
          <a:ext cx="0" cy="0"/>
          <a:chOff x="0" y="0"/>
          <a:chExt cx="0" cy="0"/>
        </a:xfrm>
      </p:grpSpPr>
      <p:cxnSp>
        <p:nvCxnSpPr>
          <p:cNvPr id="89" name="Google Shape;89;p34"/>
          <p:cNvCxnSpPr/>
          <p:nvPr/>
        </p:nvCxnSpPr>
        <p:spPr>
          <a:xfrm>
            <a:off x="4791076" y="683054"/>
            <a:ext cx="3921125" cy="0"/>
          </a:xfrm>
          <a:prstGeom prst="straightConnector1">
            <a:avLst/>
          </a:prstGeom>
          <a:noFill/>
          <a:ln cap="flat" cmpd="sng" w="25400">
            <a:solidFill>
              <a:schemeClr val="lt1"/>
            </a:solidFill>
            <a:prstDash val="solid"/>
            <a:round/>
            <a:headEnd len="sm" w="sm" type="none"/>
            <a:tailEnd len="sm" w="sm" type="none"/>
          </a:ln>
        </p:spPr>
      </p:cxnSp>
      <p:sp>
        <p:nvSpPr>
          <p:cNvPr id="90" name="Google Shape;90;p34"/>
          <p:cNvSpPr txBox="1"/>
          <p:nvPr>
            <p:ph idx="1" type="body"/>
          </p:nvPr>
        </p:nvSpPr>
        <p:spPr>
          <a:xfrm>
            <a:off x="4791075" y="682940"/>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800"/>
              <a:buNone/>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1" name="Google Shape;91;p34"/>
          <p:cNvSpPr/>
          <p:nvPr>
            <p:ph idx="2" type="pic"/>
          </p:nvPr>
        </p:nvSpPr>
        <p:spPr>
          <a:xfrm>
            <a:off x="0" y="702659"/>
            <a:ext cx="3892550" cy="3451899"/>
          </a:xfrm>
          <a:prstGeom prst="rect">
            <a:avLst/>
          </a:prstGeom>
          <a:noFill/>
          <a:ln>
            <a:noFill/>
          </a:ln>
        </p:spPr>
      </p:sp>
      <p:sp>
        <p:nvSpPr>
          <p:cNvPr id="92" name="Google Shape;92;p34"/>
          <p:cNvSpPr txBox="1"/>
          <p:nvPr>
            <p:ph idx="3" type="body"/>
          </p:nvPr>
        </p:nvSpPr>
        <p:spPr>
          <a:xfrm>
            <a:off x="4791075" y="1294731"/>
            <a:ext cx="3921125" cy="2859827"/>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b="0" sz="2800">
                <a:solidFill>
                  <a:schemeClr val="lt1"/>
                </a:solidFill>
              </a:defRPr>
            </a:lvl1pPr>
            <a:lvl2pPr indent="-228600" lvl="1" marL="914400" algn="l">
              <a:lnSpc>
                <a:spcPct val="100000"/>
              </a:lnSpc>
              <a:spcBef>
                <a:spcPts val="8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3" name="Google Shape;93;p34"/>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bullets, image (Light) (Alt)" showMasterSp="0">
  <p:cSld name="Heading, bullets, image (Light) (Alt)">
    <p:bg>
      <p:bgPr>
        <a:solidFill>
          <a:schemeClr val="lt2"/>
        </a:solidFill>
      </p:bgPr>
    </p:bg>
    <p:spTree>
      <p:nvGrpSpPr>
        <p:cNvPr id="94" name="Shape 94"/>
        <p:cNvGrpSpPr/>
        <p:nvPr/>
      </p:nvGrpSpPr>
      <p:grpSpPr>
        <a:xfrm>
          <a:off x="0" y="0"/>
          <a:ext cx="0" cy="0"/>
          <a:chOff x="0" y="0"/>
          <a:chExt cx="0" cy="0"/>
        </a:xfrm>
      </p:grpSpPr>
      <p:cxnSp>
        <p:nvCxnSpPr>
          <p:cNvPr id="95" name="Google Shape;95;p35"/>
          <p:cNvCxnSpPr/>
          <p:nvPr/>
        </p:nvCxnSpPr>
        <p:spPr>
          <a:xfrm>
            <a:off x="4791076" y="683054"/>
            <a:ext cx="3921125" cy="0"/>
          </a:xfrm>
          <a:prstGeom prst="straightConnector1">
            <a:avLst/>
          </a:prstGeom>
          <a:noFill/>
          <a:ln cap="flat" cmpd="sng" w="25400">
            <a:solidFill>
              <a:schemeClr val="dk1"/>
            </a:solidFill>
            <a:prstDash val="solid"/>
            <a:round/>
            <a:headEnd len="sm" w="sm" type="none"/>
            <a:tailEnd len="sm" w="sm" type="none"/>
          </a:ln>
        </p:spPr>
      </p:cxnSp>
      <p:sp>
        <p:nvSpPr>
          <p:cNvPr id="96" name="Google Shape;96;p35"/>
          <p:cNvSpPr txBox="1"/>
          <p:nvPr>
            <p:ph idx="1" type="body"/>
          </p:nvPr>
        </p:nvSpPr>
        <p:spPr>
          <a:xfrm>
            <a:off x="4791075" y="682940"/>
            <a:ext cx="3921125" cy="54511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800"/>
              <a:buNone/>
              <a:defRPr sz="2800"/>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7" name="Google Shape;97;p35"/>
          <p:cNvSpPr txBox="1"/>
          <p:nvPr>
            <p:ph idx="2" type="body"/>
          </p:nvPr>
        </p:nvSpPr>
        <p:spPr>
          <a:xfrm>
            <a:off x="4791076" y="1294731"/>
            <a:ext cx="3921124" cy="2859827"/>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lt1"/>
              </a:buClr>
              <a:buSzPts val="2800"/>
              <a:buNone/>
              <a:defRPr sz="2800">
                <a:solidFill>
                  <a:schemeClr val="lt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8" name="Google Shape;98;p35"/>
          <p:cNvSpPr/>
          <p:nvPr>
            <p:ph idx="3" type="pic"/>
          </p:nvPr>
        </p:nvSpPr>
        <p:spPr>
          <a:xfrm>
            <a:off x="0" y="702659"/>
            <a:ext cx="3892550" cy="3451899"/>
          </a:xfrm>
          <a:prstGeom prst="rect">
            <a:avLst/>
          </a:prstGeom>
          <a:noFill/>
          <a:ln>
            <a:noFill/>
          </a:ln>
        </p:spPr>
      </p:sp>
      <p:sp>
        <p:nvSpPr>
          <p:cNvPr id="99" name="Google Shape;99;p35"/>
          <p:cNvSpPr txBox="1"/>
          <p:nvPr>
            <p:ph idx="4"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Dark) (Alt)" showMasterSp="0">
  <p:cSld name="Bullets, image (Dark) (Alt)">
    <p:bg>
      <p:bgPr>
        <a:solidFill>
          <a:schemeClr val="dk2"/>
        </a:solidFill>
      </p:bgPr>
    </p:bg>
    <p:spTree>
      <p:nvGrpSpPr>
        <p:cNvPr id="100" name="Shape 100"/>
        <p:cNvGrpSpPr/>
        <p:nvPr/>
      </p:nvGrpSpPr>
      <p:grpSpPr>
        <a:xfrm>
          <a:off x="0" y="0"/>
          <a:ext cx="0" cy="0"/>
          <a:chOff x="0" y="0"/>
          <a:chExt cx="0" cy="0"/>
        </a:xfrm>
      </p:grpSpPr>
      <p:sp>
        <p:nvSpPr>
          <p:cNvPr id="101" name="Google Shape;101;p36"/>
          <p:cNvSpPr txBox="1"/>
          <p:nvPr>
            <p:ph idx="1" type="body"/>
          </p:nvPr>
        </p:nvSpPr>
        <p:spPr>
          <a:xfrm>
            <a:off x="4791076" y="682940"/>
            <a:ext cx="3921124" cy="3471618"/>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2" name="Google Shape;102;p36"/>
          <p:cNvSpPr/>
          <p:nvPr>
            <p:ph idx="2" type="pic"/>
          </p:nvPr>
        </p:nvSpPr>
        <p:spPr>
          <a:xfrm>
            <a:off x="0" y="702659"/>
            <a:ext cx="3892550" cy="3451899"/>
          </a:xfrm>
          <a:prstGeom prst="rect">
            <a:avLst/>
          </a:prstGeom>
          <a:noFill/>
          <a:ln>
            <a:noFill/>
          </a:ln>
        </p:spPr>
      </p:sp>
      <p:sp>
        <p:nvSpPr>
          <p:cNvPr id="103" name="Google Shape;103;p36"/>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272">
          <p15:clr>
            <a:srgbClr val="FBAE40"/>
          </p15:clr>
        </p15:guide>
        <p15:guide id="5" pos="30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image (Alt)" showMasterSp="0">
  <p:cSld name="Bullets, image (Alt)">
    <p:bg>
      <p:bgPr>
        <a:solidFill>
          <a:schemeClr val="lt2"/>
        </a:solidFill>
      </p:bgPr>
    </p:bg>
    <p:spTree>
      <p:nvGrpSpPr>
        <p:cNvPr id="104" name="Shape 104"/>
        <p:cNvGrpSpPr/>
        <p:nvPr/>
      </p:nvGrpSpPr>
      <p:grpSpPr>
        <a:xfrm>
          <a:off x="0" y="0"/>
          <a:ext cx="0" cy="0"/>
          <a:chOff x="0" y="0"/>
          <a:chExt cx="0" cy="0"/>
        </a:xfrm>
      </p:grpSpPr>
      <p:sp>
        <p:nvSpPr>
          <p:cNvPr id="105" name="Google Shape;105;p37"/>
          <p:cNvSpPr txBox="1"/>
          <p:nvPr>
            <p:ph idx="1" type="body"/>
          </p:nvPr>
        </p:nvSpPr>
        <p:spPr>
          <a:xfrm>
            <a:off x="4787900" y="682940"/>
            <a:ext cx="3920400" cy="3471618"/>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406400" lvl="1" marL="914400" algn="l">
              <a:lnSpc>
                <a:spcPct val="100000"/>
              </a:lnSpc>
              <a:spcBef>
                <a:spcPts val="800"/>
              </a:spcBef>
              <a:spcAft>
                <a:spcPts val="0"/>
              </a:spcAft>
              <a:buClr>
                <a:schemeClr val="dk1"/>
              </a:buClr>
              <a:buSzPts val="2800"/>
              <a:buFont typeface="Arial"/>
              <a:buChar char="–"/>
              <a:defRPr sz="2800">
                <a:solidFill>
                  <a:schemeClr val="dk1"/>
                </a:solidFill>
              </a:defRPr>
            </a:lvl2pPr>
            <a:lvl3pPr indent="-228600" lvl="2" marL="1371600" algn="l">
              <a:lnSpc>
                <a:spcPct val="100000"/>
              </a:lnSpc>
              <a:spcBef>
                <a:spcPts val="0"/>
              </a:spcBef>
              <a:spcAft>
                <a:spcPts val="0"/>
              </a:spcAft>
              <a:buClr>
                <a:schemeClr val="dk1"/>
              </a:buClr>
              <a:buSzPts val="2800"/>
              <a:buNone/>
              <a:defRPr sz="2800">
                <a:solidFill>
                  <a:schemeClr val="dk1"/>
                </a:solidFill>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6" name="Google Shape;106;p37"/>
          <p:cNvSpPr/>
          <p:nvPr>
            <p:ph idx="2" type="pic"/>
          </p:nvPr>
        </p:nvSpPr>
        <p:spPr>
          <a:xfrm>
            <a:off x="0" y="702659"/>
            <a:ext cx="3892550" cy="3451899"/>
          </a:xfrm>
          <a:prstGeom prst="rect">
            <a:avLst/>
          </a:prstGeom>
          <a:noFill/>
          <a:ln>
            <a:noFill/>
          </a:ln>
        </p:spPr>
      </p:sp>
      <p:sp>
        <p:nvSpPr>
          <p:cNvPr id="107" name="Google Shape;107;p37"/>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981">
          <p15:clr>
            <a:srgbClr val="FBAE40"/>
          </p15:clr>
        </p15:guide>
        <p15:guide id="2" orient="horz" pos="259">
          <p15:clr>
            <a:srgbClr val="FBAE40"/>
          </p15:clr>
        </p15:guide>
        <p15:guide id="3" pos="5488">
          <p15:clr>
            <a:srgbClr val="FBAE40"/>
          </p15:clr>
        </p15:guide>
        <p15:guide id="4" pos="3016">
          <p15:clr>
            <a:srgbClr val="FBAE40"/>
          </p15:clr>
        </p15:guide>
        <p15:guide id="5" pos="2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Dark)" showMasterSp="0">
  <p:cSld name="2 images (Dark)">
    <p:bg>
      <p:bgPr>
        <a:solidFill>
          <a:schemeClr val="dk2"/>
        </a:solidFill>
      </p:bgPr>
    </p:bg>
    <p:spTree>
      <p:nvGrpSpPr>
        <p:cNvPr id="108" name="Shape 108"/>
        <p:cNvGrpSpPr/>
        <p:nvPr/>
      </p:nvGrpSpPr>
      <p:grpSpPr>
        <a:xfrm>
          <a:off x="0" y="0"/>
          <a:ext cx="0" cy="0"/>
          <a:chOff x="0" y="0"/>
          <a:chExt cx="0" cy="0"/>
        </a:xfrm>
      </p:grpSpPr>
      <p:sp>
        <p:nvSpPr>
          <p:cNvPr id="109" name="Google Shape;109;p38"/>
          <p:cNvSpPr/>
          <p:nvPr>
            <p:ph idx="2" type="pic"/>
          </p:nvPr>
        </p:nvSpPr>
        <p:spPr>
          <a:xfrm>
            <a:off x="1079500" y="755968"/>
            <a:ext cx="3060700" cy="1923283"/>
          </a:xfrm>
          <a:prstGeom prst="rect">
            <a:avLst/>
          </a:prstGeom>
          <a:noFill/>
          <a:ln>
            <a:noFill/>
          </a:ln>
        </p:spPr>
      </p:sp>
      <p:sp>
        <p:nvSpPr>
          <p:cNvPr id="110" name="Google Shape;110;p38"/>
          <p:cNvSpPr/>
          <p:nvPr>
            <p:ph idx="3" type="pic"/>
          </p:nvPr>
        </p:nvSpPr>
        <p:spPr>
          <a:xfrm>
            <a:off x="5003801" y="755968"/>
            <a:ext cx="3060699" cy="1923283"/>
          </a:xfrm>
          <a:prstGeom prst="rect">
            <a:avLst/>
          </a:prstGeom>
          <a:noFill/>
          <a:ln>
            <a:noFill/>
          </a:ln>
        </p:spPr>
      </p:sp>
      <p:sp>
        <p:nvSpPr>
          <p:cNvPr id="111" name="Google Shape;111;p38"/>
          <p:cNvSpPr txBox="1"/>
          <p:nvPr>
            <p:ph idx="1" type="body"/>
          </p:nvPr>
        </p:nvSpPr>
        <p:spPr>
          <a:xfrm>
            <a:off x="1079500" y="2918147"/>
            <a:ext cx="3050407" cy="996946"/>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2" name="Google Shape;112;p38"/>
          <p:cNvSpPr txBox="1"/>
          <p:nvPr>
            <p:ph idx="4" type="body"/>
          </p:nvPr>
        </p:nvSpPr>
        <p:spPr>
          <a:xfrm>
            <a:off x="5003802" y="2918146"/>
            <a:ext cx="3060700" cy="996946"/>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3" name="Google Shape;113;p38"/>
          <p:cNvSpPr txBox="1"/>
          <p:nvPr>
            <p:ph idx="5"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Light)" showMasterSp="0">
  <p:cSld name="2 images (Light)">
    <p:bg>
      <p:bgPr>
        <a:solidFill>
          <a:schemeClr val="lt2"/>
        </a:solidFill>
      </p:bgPr>
    </p:bg>
    <p:spTree>
      <p:nvGrpSpPr>
        <p:cNvPr id="114" name="Shape 114"/>
        <p:cNvGrpSpPr/>
        <p:nvPr/>
      </p:nvGrpSpPr>
      <p:grpSpPr>
        <a:xfrm>
          <a:off x="0" y="0"/>
          <a:ext cx="0" cy="0"/>
          <a:chOff x="0" y="0"/>
          <a:chExt cx="0" cy="0"/>
        </a:xfrm>
      </p:grpSpPr>
      <p:cxnSp>
        <p:nvCxnSpPr>
          <p:cNvPr id="115" name="Google Shape;115;p39"/>
          <p:cNvCxnSpPr/>
          <p:nvPr/>
        </p:nvCxnSpPr>
        <p:spPr>
          <a:xfrm>
            <a:off x="1079500" y="2887666"/>
            <a:ext cx="3034585" cy="0"/>
          </a:xfrm>
          <a:prstGeom prst="straightConnector1">
            <a:avLst/>
          </a:prstGeom>
          <a:noFill/>
          <a:ln cap="flat" cmpd="sng" w="31750">
            <a:solidFill>
              <a:schemeClr val="dk1"/>
            </a:solidFill>
            <a:prstDash val="solid"/>
            <a:round/>
            <a:headEnd len="sm" w="sm" type="none"/>
            <a:tailEnd len="sm" w="sm" type="none"/>
          </a:ln>
        </p:spPr>
      </p:cxnSp>
      <p:sp>
        <p:nvSpPr>
          <p:cNvPr id="116" name="Google Shape;116;p39"/>
          <p:cNvSpPr/>
          <p:nvPr>
            <p:ph idx="2" type="pic"/>
          </p:nvPr>
        </p:nvSpPr>
        <p:spPr>
          <a:xfrm>
            <a:off x="1079500" y="755968"/>
            <a:ext cx="3060700" cy="1923283"/>
          </a:xfrm>
          <a:prstGeom prst="rect">
            <a:avLst/>
          </a:prstGeom>
          <a:noFill/>
          <a:ln>
            <a:noFill/>
          </a:ln>
        </p:spPr>
      </p:sp>
      <p:sp>
        <p:nvSpPr>
          <p:cNvPr id="117" name="Google Shape;117;p39"/>
          <p:cNvSpPr/>
          <p:nvPr>
            <p:ph idx="3" type="pic"/>
          </p:nvPr>
        </p:nvSpPr>
        <p:spPr>
          <a:xfrm>
            <a:off x="5003801" y="755968"/>
            <a:ext cx="3060699" cy="1923283"/>
          </a:xfrm>
          <a:prstGeom prst="rect">
            <a:avLst/>
          </a:prstGeom>
          <a:noFill/>
          <a:ln>
            <a:noFill/>
          </a:ln>
        </p:spPr>
      </p:sp>
      <p:cxnSp>
        <p:nvCxnSpPr>
          <p:cNvPr id="118" name="Google Shape;118;p39"/>
          <p:cNvCxnSpPr/>
          <p:nvPr/>
        </p:nvCxnSpPr>
        <p:spPr>
          <a:xfrm>
            <a:off x="5003803" y="2887666"/>
            <a:ext cx="3060700" cy="0"/>
          </a:xfrm>
          <a:prstGeom prst="straightConnector1">
            <a:avLst/>
          </a:prstGeom>
          <a:noFill/>
          <a:ln cap="flat" cmpd="sng" w="31750">
            <a:solidFill>
              <a:schemeClr val="dk1"/>
            </a:solidFill>
            <a:prstDash val="solid"/>
            <a:round/>
            <a:headEnd len="sm" w="sm" type="none"/>
            <a:tailEnd len="sm" w="sm" type="none"/>
          </a:ln>
        </p:spPr>
      </p:cxnSp>
      <p:sp>
        <p:nvSpPr>
          <p:cNvPr id="119" name="Google Shape;119;p39"/>
          <p:cNvSpPr txBox="1"/>
          <p:nvPr>
            <p:ph idx="1" type="body"/>
          </p:nvPr>
        </p:nvSpPr>
        <p:spPr>
          <a:xfrm>
            <a:off x="1079500" y="2918146"/>
            <a:ext cx="3050407" cy="1027427"/>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0" name="Google Shape;120;p39"/>
          <p:cNvSpPr txBox="1"/>
          <p:nvPr>
            <p:ph idx="4" type="body"/>
          </p:nvPr>
        </p:nvSpPr>
        <p:spPr>
          <a:xfrm>
            <a:off x="5003802" y="2918145"/>
            <a:ext cx="3060700" cy="1027427"/>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1" name="Google Shape;121;p39"/>
          <p:cNvSpPr txBox="1"/>
          <p:nvPr>
            <p:ph idx="5"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showMasterSp="0">
  <p:cSld name="3 images (Dark)">
    <p:bg>
      <p:bgPr>
        <a:solidFill>
          <a:schemeClr val="dk2"/>
        </a:solidFill>
      </p:bgPr>
    </p:bg>
    <p:spTree>
      <p:nvGrpSpPr>
        <p:cNvPr id="122" name="Shape 122"/>
        <p:cNvGrpSpPr/>
        <p:nvPr/>
      </p:nvGrpSpPr>
      <p:grpSpPr>
        <a:xfrm>
          <a:off x="0" y="0"/>
          <a:ext cx="0" cy="0"/>
          <a:chOff x="0" y="0"/>
          <a:chExt cx="0" cy="0"/>
        </a:xfrm>
      </p:grpSpPr>
      <p:sp>
        <p:nvSpPr>
          <p:cNvPr id="123" name="Google Shape;123;p40"/>
          <p:cNvSpPr txBox="1"/>
          <p:nvPr>
            <p:ph idx="1" type="body"/>
          </p:nvPr>
        </p:nvSpPr>
        <p:spPr>
          <a:xfrm>
            <a:off x="3311525" y="3160713"/>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4" name="Google Shape;124;p40"/>
          <p:cNvSpPr txBox="1"/>
          <p:nvPr>
            <p:ph idx="2" type="body"/>
          </p:nvPr>
        </p:nvSpPr>
        <p:spPr>
          <a:xfrm>
            <a:off x="6192200" y="3160713"/>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125" name="Google Shape;125;p40"/>
          <p:cNvCxnSpPr/>
          <p:nvPr/>
        </p:nvCxnSpPr>
        <p:spPr>
          <a:xfrm>
            <a:off x="431800" y="3132603"/>
            <a:ext cx="2519363" cy="0"/>
          </a:xfrm>
          <a:prstGeom prst="straightConnector1">
            <a:avLst/>
          </a:prstGeom>
          <a:noFill/>
          <a:ln cap="flat" cmpd="sng" w="25400">
            <a:solidFill>
              <a:schemeClr val="lt1"/>
            </a:solidFill>
            <a:prstDash val="solid"/>
            <a:round/>
            <a:headEnd len="sm" w="sm" type="none"/>
            <a:tailEnd len="sm" w="sm" type="none"/>
          </a:ln>
        </p:spPr>
      </p:cxnSp>
      <p:sp>
        <p:nvSpPr>
          <p:cNvPr id="126" name="Google Shape;126;p40"/>
          <p:cNvSpPr/>
          <p:nvPr>
            <p:ph idx="3" type="pic"/>
          </p:nvPr>
        </p:nvSpPr>
        <p:spPr>
          <a:xfrm>
            <a:off x="431800" y="1254440"/>
            <a:ext cx="2519363" cy="1692000"/>
          </a:xfrm>
          <a:prstGeom prst="rect">
            <a:avLst/>
          </a:prstGeom>
          <a:noFill/>
          <a:ln>
            <a:noFill/>
          </a:ln>
        </p:spPr>
      </p:sp>
      <p:sp>
        <p:nvSpPr>
          <p:cNvPr id="127" name="Google Shape;127;p40"/>
          <p:cNvSpPr/>
          <p:nvPr>
            <p:ph idx="4" type="pic"/>
          </p:nvPr>
        </p:nvSpPr>
        <p:spPr>
          <a:xfrm>
            <a:off x="3312000" y="1254440"/>
            <a:ext cx="2520000" cy="1692000"/>
          </a:xfrm>
          <a:prstGeom prst="rect">
            <a:avLst/>
          </a:prstGeom>
          <a:noFill/>
          <a:ln>
            <a:noFill/>
          </a:ln>
        </p:spPr>
      </p:sp>
      <p:sp>
        <p:nvSpPr>
          <p:cNvPr id="128" name="Google Shape;128;p40"/>
          <p:cNvSpPr/>
          <p:nvPr>
            <p:ph idx="5" type="pic"/>
          </p:nvPr>
        </p:nvSpPr>
        <p:spPr>
          <a:xfrm>
            <a:off x="6192200" y="1254442"/>
            <a:ext cx="2520000" cy="1692000"/>
          </a:xfrm>
          <a:prstGeom prst="rect">
            <a:avLst/>
          </a:prstGeom>
          <a:noFill/>
          <a:ln>
            <a:noFill/>
          </a:ln>
        </p:spPr>
      </p:sp>
      <p:cxnSp>
        <p:nvCxnSpPr>
          <p:cNvPr id="129" name="Google Shape;129;p40"/>
          <p:cNvCxnSpPr/>
          <p:nvPr/>
        </p:nvCxnSpPr>
        <p:spPr>
          <a:xfrm>
            <a:off x="3312000" y="3124983"/>
            <a:ext cx="2520000" cy="0"/>
          </a:xfrm>
          <a:prstGeom prst="straightConnector1">
            <a:avLst/>
          </a:prstGeom>
          <a:noFill/>
          <a:ln cap="flat" cmpd="sng" w="25400">
            <a:solidFill>
              <a:schemeClr val="lt1"/>
            </a:solidFill>
            <a:prstDash val="solid"/>
            <a:round/>
            <a:headEnd len="sm" w="sm" type="none"/>
            <a:tailEnd len="sm" w="sm" type="none"/>
          </a:ln>
        </p:spPr>
      </p:cxnSp>
      <p:cxnSp>
        <p:nvCxnSpPr>
          <p:cNvPr id="130" name="Google Shape;130;p40"/>
          <p:cNvCxnSpPr/>
          <p:nvPr/>
        </p:nvCxnSpPr>
        <p:spPr>
          <a:xfrm>
            <a:off x="6192200" y="3124983"/>
            <a:ext cx="2520000" cy="0"/>
          </a:xfrm>
          <a:prstGeom prst="straightConnector1">
            <a:avLst/>
          </a:prstGeom>
          <a:noFill/>
          <a:ln cap="flat" cmpd="sng" w="25400">
            <a:solidFill>
              <a:schemeClr val="lt1"/>
            </a:solidFill>
            <a:prstDash val="solid"/>
            <a:round/>
            <a:headEnd len="sm" w="sm" type="none"/>
            <a:tailEnd len="sm" w="sm" type="none"/>
          </a:ln>
        </p:spPr>
      </p:cxnSp>
      <p:sp>
        <p:nvSpPr>
          <p:cNvPr id="131" name="Google Shape;131;p40"/>
          <p:cNvSpPr txBox="1"/>
          <p:nvPr>
            <p:ph idx="6" type="body"/>
          </p:nvPr>
        </p:nvSpPr>
        <p:spPr>
          <a:xfrm>
            <a:off x="430850" y="3161758"/>
            <a:ext cx="2519363" cy="700256"/>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2" name="Google Shape;132;p40"/>
          <p:cNvSpPr txBox="1"/>
          <p:nvPr>
            <p:ph idx="7"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showMasterSp="0">
  <p:cSld name="3 images (Light)">
    <p:bg>
      <p:bgPr>
        <a:solidFill>
          <a:schemeClr val="lt2"/>
        </a:solidFill>
      </p:bgPr>
    </p:bg>
    <p:spTree>
      <p:nvGrpSpPr>
        <p:cNvPr id="133" name="Shape 133"/>
        <p:cNvGrpSpPr/>
        <p:nvPr/>
      </p:nvGrpSpPr>
      <p:grpSpPr>
        <a:xfrm>
          <a:off x="0" y="0"/>
          <a:ext cx="0" cy="0"/>
          <a:chOff x="0" y="0"/>
          <a:chExt cx="0" cy="0"/>
        </a:xfrm>
      </p:grpSpPr>
      <p:sp>
        <p:nvSpPr>
          <p:cNvPr id="134" name="Google Shape;134;p41"/>
          <p:cNvSpPr txBox="1"/>
          <p:nvPr>
            <p:ph idx="1" type="body"/>
          </p:nvPr>
        </p:nvSpPr>
        <p:spPr>
          <a:xfrm>
            <a:off x="3311525" y="3160713"/>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5" name="Google Shape;135;p41"/>
          <p:cNvSpPr txBox="1"/>
          <p:nvPr>
            <p:ph idx="2" type="body"/>
          </p:nvPr>
        </p:nvSpPr>
        <p:spPr>
          <a:xfrm>
            <a:off x="6192200" y="3160713"/>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6" name="Google Shape;136;p41"/>
          <p:cNvSpPr txBox="1"/>
          <p:nvPr>
            <p:ph type="title"/>
          </p:nvPr>
        </p:nvSpPr>
        <p:spPr>
          <a:xfrm>
            <a:off x="431800" y="3160713"/>
            <a:ext cx="2520000" cy="70130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Char char="–"/>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37" name="Google Shape;137;p41"/>
          <p:cNvCxnSpPr/>
          <p:nvPr/>
        </p:nvCxnSpPr>
        <p:spPr>
          <a:xfrm>
            <a:off x="431800" y="3132603"/>
            <a:ext cx="2520000" cy="0"/>
          </a:xfrm>
          <a:prstGeom prst="straightConnector1">
            <a:avLst/>
          </a:prstGeom>
          <a:noFill/>
          <a:ln cap="flat" cmpd="sng" w="25400">
            <a:solidFill>
              <a:schemeClr val="dk1"/>
            </a:solidFill>
            <a:prstDash val="solid"/>
            <a:round/>
            <a:headEnd len="sm" w="sm" type="none"/>
            <a:tailEnd len="sm" w="sm" type="none"/>
          </a:ln>
        </p:spPr>
      </p:cxnSp>
      <p:sp>
        <p:nvSpPr>
          <p:cNvPr id="138" name="Google Shape;138;p41"/>
          <p:cNvSpPr/>
          <p:nvPr>
            <p:ph idx="3" type="pic"/>
          </p:nvPr>
        </p:nvSpPr>
        <p:spPr>
          <a:xfrm>
            <a:off x="431800" y="1254440"/>
            <a:ext cx="2520000" cy="1692000"/>
          </a:xfrm>
          <a:prstGeom prst="rect">
            <a:avLst/>
          </a:prstGeom>
          <a:noFill/>
          <a:ln>
            <a:noFill/>
          </a:ln>
        </p:spPr>
      </p:sp>
      <p:sp>
        <p:nvSpPr>
          <p:cNvPr id="139" name="Google Shape;139;p41"/>
          <p:cNvSpPr/>
          <p:nvPr>
            <p:ph idx="4" type="pic"/>
          </p:nvPr>
        </p:nvSpPr>
        <p:spPr>
          <a:xfrm>
            <a:off x="3312000" y="1254440"/>
            <a:ext cx="2520000" cy="1692000"/>
          </a:xfrm>
          <a:prstGeom prst="rect">
            <a:avLst/>
          </a:prstGeom>
          <a:noFill/>
          <a:ln>
            <a:noFill/>
          </a:ln>
        </p:spPr>
      </p:sp>
      <p:sp>
        <p:nvSpPr>
          <p:cNvPr id="140" name="Google Shape;140;p41"/>
          <p:cNvSpPr/>
          <p:nvPr>
            <p:ph idx="5" type="pic"/>
          </p:nvPr>
        </p:nvSpPr>
        <p:spPr>
          <a:xfrm>
            <a:off x="6192200" y="1254442"/>
            <a:ext cx="2520000" cy="1692000"/>
          </a:xfrm>
          <a:prstGeom prst="rect">
            <a:avLst/>
          </a:prstGeom>
          <a:noFill/>
          <a:ln>
            <a:noFill/>
          </a:ln>
        </p:spPr>
      </p:sp>
      <p:cxnSp>
        <p:nvCxnSpPr>
          <p:cNvPr id="141" name="Google Shape;141;p41"/>
          <p:cNvCxnSpPr/>
          <p:nvPr/>
        </p:nvCxnSpPr>
        <p:spPr>
          <a:xfrm>
            <a:off x="3312000" y="3124983"/>
            <a:ext cx="2520000" cy="0"/>
          </a:xfrm>
          <a:prstGeom prst="straightConnector1">
            <a:avLst/>
          </a:prstGeom>
          <a:noFill/>
          <a:ln cap="flat" cmpd="sng" w="25400">
            <a:solidFill>
              <a:schemeClr val="dk1"/>
            </a:solidFill>
            <a:prstDash val="solid"/>
            <a:round/>
            <a:headEnd len="sm" w="sm" type="none"/>
            <a:tailEnd len="sm" w="sm" type="none"/>
          </a:ln>
        </p:spPr>
      </p:cxnSp>
      <p:cxnSp>
        <p:nvCxnSpPr>
          <p:cNvPr id="142" name="Google Shape;142;p41"/>
          <p:cNvCxnSpPr/>
          <p:nvPr/>
        </p:nvCxnSpPr>
        <p:spPr>
          <a:xfrm>
            <a:off x="6192200" y="3124983"/>
            <a:ext cx="2520000" cy="0"/>
          </a:xfrm>
          <a:prstGeom prst="straightConnector1">
            <a:avLst/>
          </a:prstGeom>
          <a:noFill/>
          <a:ln cap="flat" cmpd="sng" w="25400">
            <a:solidFill>
              <a:schemeClr val="dk1"/>
            </a:solidFill>
            <a:prstDash val="solid"/>
            <a:round/>
            <a:headEnd len="sm" w="sm" type="none"/>
            <a:tailEnd len="sm" w="sm" type="none"/>
          </a:ln>
        </p:spPr>
      </p:cxnSp>
      <p:sp>
        <p:nvSpPr>
          <p:cNvPr id="143" name="Google Shape;143;p41"/>
          <p:cNvSpPr txBox="1"/>
          <p:nvPr>
            <p:ph idx="6"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Dark)" showMasterSp="0">
  <p:cSld name="2 boxes (Dark)">
    <p:bg>
      <p:bgPr>
        <a:solidFill>
          <a:schemeClr val="dk2"/>
        </a:solidFill>
      </p:bgPr>
    </p:bg>
    <p:spTree>
      <p:nvGrpSpPr>
        <p:cNvPr id="144" name="Shape 144"/>
        <p:cNvGrpSpPr/>
        <p:nvPr/>
      </p:nvGrpSpPr>
      <p:grpSpPr>
        <a:xfrm>
          <a:off x="0" y="0"/>
          <a:ext cx="0" cy="0"/>
          <a:chOff x="0" y="0"/>
          <a:chExt cx="0" cy="0"/>
        </a:xfrm>
      </p:grpSpPr>
      <p:cxnSp>
        <p:nvCxnSpPr>
          <p:cNvPr id="145" name="Google Shape;145;p42"/>
          <p:cNvCxnSpPr/>
          <p:nvPr/>
        </p:nvCxnSpPr>
        <p:spPr>
          <a:xfrm>
            <a:off x="1079498" y="1606370"/>
            <a:ext cx="3034585" cy="0"/>
          </a:xfrm>
          <a:prstGeom prst="straightConnector1">
            <a:avLst/>
          </a:prstGeom>
          <a:noFill/>
          <a:ln cap="flat" cmpd="sng" w="31750">
            <a:solidFill>
              <a:schemeClr val="lt1"/>
            </a:solidFill>
            <a:prstDash val="solid"/>
            <a:round/>
            <a:headEnd len="sm" w="sm" type="none"/>
            <a:tailEnd len="sm" w="sm" type="none"/>
          </a:ln>
        </p:spPr>
      </p:cxnSp>
      <p:cxnSp>
        <p:nvCxnSpPr>
          <p:cNvPr id="146" name="Google Shape;146;p42"/>
          <p:cNvCxnSpPr/>
          <p:nvPr/>
        </p:nvCxnSpPr>
        <p:spPr>
          <a:xfrm>
            <a:off x="5003801" y="1606370"/>
            <a:ext cx="3060700" cy="0"/>
          </a:xfrm>
          <a:prstGeom prst="straightConnector1">
            <a:avLst/>
          </a:prstGeom>
          <a:noFill/>
          <a:ln cap="flat" cmpd="sng" w="31750">
            <a:solidFill>
              <a:schemeClr val="lt1"/>
            </a:solidFill>
            <a:prstDash val="solid"/>
            <a:round/>
            <a:headEnd len="sm" w="sm" type="none"/>
            <a:tailEnd len="sm" w="sm" type="none"/>
          </a:ln>
        </p:spPr>
      </p:cxnSp>
      <p:sp>
        <p:nvSpPr>
          <p:cNvPr id="147" name="Google Shape;147;p42"/>
          <p:cNvSpPr txBox="1"/>
          <p:nvPr>
            <p:ph idx="1" type="body"/>
          </p:nvPr>
        </p:nvSpPr>
        <p:spPr>
          <a:xfrm>
            <a:off x="1079498" y="1636850"/>
            <a:ext cx="3050407"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8" name="Google Shape;148;p42"/>
          <p:cNvSpPr txBox="1"/>
          <p:nvPr>
            <p:ph idx="2" type="body"/>
          </p:nvPr>
        </p:nvSpPr>
        <p:spPr>
          <a:xfrm>
            <a:off x="5003800" y="1636849"/>
            <a:ext cx="3060700"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9" name="Google Shape;149;p42"/>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oxes (Light)" showMasterSp="0">
  <p:cSld name="2 boxes (Light)">
    <p:bg>
      <p:bgPr>
        <a:solidFill>
          <a:schemeClr val="lt2"/>
        </a:solidFill>
      </p:bgPr>
    </p:bg>
    <p:spTree>
      <p:nvGrpSpPr>
        <p:cNvPr id="150" name="Shape 150"/>
        <p:cNvGrpSpPr/>
        <p:nvPr/>
      </p:nvGrpSpPr>
      <p:grpSpPr>
        <a:xfrm>
          <a:off x="0" y="0"/>
          <a:ext cx="0" cy="0"/>
          <a:chOff x="0" y="0"/>
          <a:chExt cx="0" cy="0"/>
        </a:xfrm>
      </p:grpSpPr>
      <p:cxnSp>
        <p:nvCxnSpPr>
          <p:cNvPr id="151" name="Google Shape;151;p43"/>
          <p:cNvCxnSpPr/>
          <p:nvPr/>
        </p:nvCxnSpPr>
        <p:spPr>
          <a:xfrm>
            <a:off x="1079498" y="1606370"/>
            <a:ext cx="3034585" cy="0"/>
          </a:xfrm>
          <a:prstGeom prst="straightConnector1">
            <a:avLst/>
          </a:prstGeom>
          <a:noFill/>
          <a:ln cap="flat" cmpd="sng" w="31750">
            <a:solidFill>
              <a:schemeClr val="dk1"/>
            </a:solidFill>
            <a:prstDash val="solid"/>
            <a:round/>
            <a:headEnd len="sm" w="sm" type="none"/>
            <a:tailEnd len="sm" w="sm" type="none"/>
          </a:ln>
        </p:spPr>
      </p:cxnSp>
      <p:cxnSp>
        <p:nvCxnSpPr>
          <p:cNvPr id="152" name="Google Shape;152;p43"/>
          <p:cNvCxnSpPr/>
          <p:nvPr/>
        </p:nvCxnSpPr>
        <p:spPr>
          <a:xfrm>
            <a:off x="5003801" y="1606370"/>
            <a:ext cx="3060700" cy="0"/>
          </a:xfrm>
          <a:prstGeom prst="straightConnector1">
            <a:avLst/>
          </a:prstGeom>
          <a:noFill/>
          <a:ln cap="flat" cmpd="sng" w="31750">
            <a:solidFill>
              <a:schemeClr val="dk1"/>
            </a:solidFill>
            <a:prstDash val="solid"/>
            <a:round/>
            <a:headEnd len="sm" w="sm" type="none"/>
            <a:tailEnd len="sm" w="sm" type="none"/>
          </a:ln>
        </p:spPr>
      </p:cxnSp>
      <p:sp>
        <p:nvSpPr>
          <p:cNvPr id="153" name="Google Shape;153;p43"/>
          <p:cNvSpPr txBox="1"/>
          <p:nvPr>
            <p:ph idx="1" type="body"/>
          </p:nvPr>
        </p:nvSpPr>
        <p:spPr>
          <a:xfrm>
            <a:off x="1079498" y="1636850"/>
            <a:ext cx="3050407"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4" name="Google Shape;154;p43"/>
          <p:cNvSpPr txBox="1"/>
          <p:nvPr>
            <p:ph idx="2" type="body"/>
          </p:nvPr>
        </p:nvSpPr>
        <p:spPr>
          <a:xfrm>
            <a:off x="5003800" y="1636849"/>
            <a:ext cx="3060700" cy="1362389"/>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Char char="–"/>
              <a:defRPr>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5" name="Google Shape;155;p43"/>
          <p:cNvSpPr txBox="1"/>
          <p:nvPr>
            <p:ph idx="3"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pos="680">
          <p15:clr>
            <a:srgbClr val="FBAE40"/>
          </p15:clr>
        </p15:guide>
        <p15:guide id="7" pos="3152">
          <p15:clr>
            <a:srgbClr val="FBAE40"/>
          </p15:clr>
        </p15:guide>
        <p15:guide id="8" pos="50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Dark)" showMasterSp="0">
  <p:cSld name="3 boxes (Dark)">
    <p:bg>
      <p:bgPr>
        <a:solidFill>
          <a:schemeClr val="dk2"/>
        </a:solidFill>
      </p:bgPr>
    </p:bg>
    <p:spTree>
      <p:nvGrpSpPr>
        <p:cNvPr id="156" name="Shape 156"/>
        <p:cNvGrpSpPr/>
        <p:nvPr/>
      </p:nvGrpSpPr>
      <p:grpSpPr>
        <a:xfrm>
          <a:off x="0" y="0"/>
          <a:ext cx="0" cy="0"/>
          <a:chOff x="0" y="0"/>
          <a:chExt cx="0" cy="0"/>
        </a:xfrm>
      </p:grpSpPr>
      <p:sp>
        <p:nvSpPr>
          <p:cNvPr id="157" name="Google Shape;157;p44"/>
          <p:cNvSpPr txBox="1"/>
          <p:nvPr>
            <p:ph idx="1" type="body"/>
          </p:nvPr>
        </p:nvSpPr>
        <p:spPr>
          <a:xfrm>
            <a:off x="3310575" y="1539436"/>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8" name="Google Shape;158;p44"/>
          <p:cNvSpPr txBox="1"/>
          <p:nvPr>
            <p:ph idx="2" type="body"/>
          </p:nvPr>
        </p:nvSpPr>
        <p:spPr>
          <a:xfrm>
            <a:off x="6191250" y="1539436"/>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Font typeface="Arial"/>
              <a:buChar char="–"/>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159" name="Google Shape;159;p44"/>
          <p:cNvCxnSpPr/>
          <p:nvPr/>
        </p:nvCxnSpPr>
        <p:spPr>
          <a:xfrm>
            <a:off x="430850" y="1511326"/>
            <a:ext cx="2519363" cy="0"/>
          </a:xfrm>
          <a:prstGeom prst="straightConnector1">
            <a:avLst/>
          </a:prstGeom>
          <a:noFill/>
          <a:ln cap="flat" cmpd="sng" w="25400">
            <a:solidFill>
              <a:schemeClr val="lt1"/>
            </a:solidFill>
            <a:prstDash val="solid"/>
            <a:round/>
            <a:headEnd len="sm" w="sm" type="none"/>
            <a:tailEnd len="sm" w="sm" type="none"/>
          </a:ln>
        </p:spPr>
      </p:cxnSp>
      <p:cxnSp>
        <p:nvCxnSpPr>
          <p:cNvPr id="160" name="Google Shape;160;p44"/>
          <p:cNvCxnSpPr/>
          <p:nvPr/>
        </p:nvCxnSpPr>
        <p:spPr>
          <a:xfrm>
            <a:off x="3311050" y="1503706"/>
            <a:ext cx="2520000" cy="0"/>
          </a:xfrm>
          <a:prstGeom prst="straightConnector1">
            <a:avLst/>
          </a:prstGeom>
          <a:noFill/>
          <a:ln cap="flat" cmpd="sng" w="25400">
            <a:solidFill>
              <a:schemeClr val="lt1"/>
            </a:solidFill>
            <a:prstDash val="solid"/>
            <a:round/>
            <a:headEnd len="sm" w="sm" type="none"/>
            <a:tailEnd len="sm" w="sm" type="none"/>
          </a:ln>
        </p:spPr>
      </p:cxnSp>
      <p:cxnSp>
        <p:nvCxnSpPr>
          <p:cNvPr id="161" name="Google Shape;161;p44"/>
          <p:cNvCxnSpPr/>
          <p:nvPr/>
        </p:nvCxnSpPr>
        <p:spPr>
          <a:xfrm>
            <a:off x="6191250" y="1503706"/>
            <a:ext cx="2520000" cy="0"/>
          </a:xfrm>
          <a:prstGeom prst="straightConnector1">
            <a:avLst/>
          </a:prstGeom>
          <a:noFill/>
          <a:ln cap="flat" cmpd="sng" w="25400">
            <a:solidFill>
              <a:schemeClr val="lt1"/>
            </a:solidFill>
            <a:prstDash val="solid"/>
            <a:round/>
            <a:headEnd len="sm" w="sm" type="none"/>
            <a:tailEnd len="sm" w="sm" type="none"/>
          </a:ln>
        </p:spPr>
      </p:cxnSp>
      <p:sp>
        <p:nvSpPr>
          <p:cNvPr id="162" name="Google Shape;162;p44"/>
          <p:cNvSpPr txBox="1"/>
          <p:nvPr>
            <p:ph idx="3" type="body"/>
          </p:nvPr>
        </p:nvSpPr>
        <p:spPr>
          <a:xfrm>
            <a:off x="429900" y="1540481"/>
            <a:ext cx="2519363" cy="700256"/>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lt1"/>
              </a:buClr>
              <a:buSzPts val="1800"/>
              <a:buChar char="–"/>
              <a:defRPr sz="1800">
                <a:solidFill>
                  <a:schemeClr val="lt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3" name="Google Shape;163;p44"/>
          <p:cNvSpPr txBox="1"/>
          <p:nvPr>
            <p:ph idx="4"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3674">
          <p15:clr>
            <a:srgbClr val="FBAE40"/>
          </p15:clr>
        </p15:guide>
        <p15:guide id="7" pos="3901">
          <p15:clr>
            <a:srgbClr val="FBAE40"/>
          </p15:clr>
        </p15:guide>
        <p15:guide id="8" pos="208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oxes (Light)" showMasterSp="0">
  <p:cSld name="3 boxes (Light)">
    <p:bg>
      <p:bgPr>
        <a:solidFill>
          <a:schemeClr val="lt2"/>
        </a:solidFill>
      </p:bgPr>
    </p:bg>
    <p:spTree>
      <p:nvGrpSpPr>
        <p:cNvPr id="164" name="Shape 164"/>
        <p:cNvGrpSpPr/>
        <p:nvPr/>
      </p:nvGrpSpPr>
      <p:grpSpPr>
        <a:xfrm>
          <a:off x="0" y="0"/>
          <a:ext cx="0" cy="0"/>
          <a:chOff x="0" y="0"/>
          <a:chExt cx="0" cy="0"/>
        </a:xfrm>
      </p:grpSpPr>
      <p:sp>
        <p:nvSpPr>
          <p:cNvPr id="165" name="Google Shape;165;p45"/>
          <p:cNvSpPr txBox="1"/>
          <p:nvPr>
            <p:ph idx="1" type="body"/>
          </p:nvPr>
        </p:nvSpPr>
        <p:spPr>
          <a:xfrm>
            <a:off x="3310575" y="1539436"/>
            <a:ext cx="2520950" cy="701302"/>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6" name="Google Shape;166;p45"/>
          <p:cNvSpPr txBox="1"/>
          <p:nvPr>
            <p:ph idx="2" type="body"/>
          </p:nvPr>
        </p:nvSpPr>
        <p:spPr>
          <a:xfrm>
            <a:off x="6191250" y="1539436"/>
            <a:ext cx="2520950" cy="701301"/>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Font typeface="Arial"/>
              <a:buChar char="–"/>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167" name="Google Shape;167;p45"/>
          <p:cNvCxnSpPr/>
          <p:nvPr/>
        </p:nvCxnSpPr>
        <p:spPr>
          <a:xfrm>
            <a:off x="430850" y="1511326"/>
            <a:ext cx="2519363" cy="0"/>
          </a:xfrm>
          <a:prstGeom prst="straightConnector1">
            <a:avLst/>
          </a:prstGeom>
          <a:noFill/>
          <a:ln cap="flat" cmpd="sng" w="25400">
            <a:solidFill>
              <a:schemeClr val="dk1"/>
            </a:solidFill>
            <a:prstDash val="solid"/>
            <a:round/>
            <a:headEnd len="sm" w="sm" type="none"/>
            <a:tailEnd len="sm" w="sm" type="none"/>
          </a:ln>
        </p:spPr>
      </p:cxnSp>
      <p:cxnSp>
        <p:nvCxnSpPr>
          <p:cNvPr id="168" name="Google Shape;168;p45"/>
          <p:cNvCxnSpPr/>
          <p:nvPr/>
        </p:nvCxnSpPr>
        <p:spPr>
          <a:xfrm>
            <a:off x="3311050" y="1503706"/>
            <a:ext cx="2520000" cy="0"/>
          </a:xfrm>
          <a:prstGeom prst="straightConnector1">
            <a:avLst/>
          </a:prstGeom>
          <a:noFill/>
          <a:ln cap="flat" cmpd="sng" w="25400">
            <a:solidFill>
              <a:schemeClr val="dk1"/>
            </a:solidFill>
            <a:prstDash val="solid"/>
            <a:round/>
            <a:headEnd len="sm" w="sm" type="none"/>
            <a:tailEnd len="sm" w="sm" type="none"/>
          </a:ln>
        </p:spPr>
      </p:cxnSp>
      <p:cxnSp>
        <p:nvCxnSpPr>
          <p:cNvPr id="169" name="Google Shape;169;p45"/>
          <p:cNvCxnSpPr/>
          <p:nvPr/>
        </p:nvCxnSpPr>
        <p:spPr>
          <a:xfrm>
            <a:off x="6191250" y="1503706"/>
            <a:ext cx="2520000" cy="0"/>
          </a:xfrm>
          <a:prstGeom prst="straightConnector1">
            <a:avLst/>
          </a:prstGeom>
          <a:noFill/>
          <a:ln cap="flat" cmpd="sng" w="25400">
            <a:solidFill>
              <a:schemeClr val="dk1"/>
            </a:solidFill>
            <a:prstDash val="solid"/>
            <a:round/>
            <a:headEnd len="sm" w="sm" type="none"/>
            <a:tailEnd len="sm" w="sm" type="none"/>
          </a:ln>
        </p:spPr>
      </p:cxnSp>
      <p:sp>
        <p:nvSpPr>
          <p:cNvPr id="170" name="Google Shape;170;p45"/>
          <p:cNvSpPr txBox="1"/>
          <p:nvPr>
            <p:ph idx="3" type="body"/>
          </p:nvPr>
        </p:nvSpPr>
        <p:spPr>
          <a:xfrm>
            <a:off x="429900" y="1540481"/>
            <a:ext cx="2519363" cy="700256"/>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sz="1800">
                <a:solidFill>
                  <a:schemeClr val="dk1"/>
                </a:solidFill>
              </a:defRPr>
            </a:lvl1pPr>
            <a:lvl2pPr indent="-228600" lvl="1" marL="914400" algn="l">
              <a:lnSpc>
                <a:spcPct val="100000"/>
              </a:lnSpc>
              <a:spcBef>
                <a:spcPts val="6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1" name="Google Shape;171;p45"/>
          <p:cNvSpPr txBox="1"/>
          <p:nvPr>
            <p:ph idx="4"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859">
          <p15:clr>
            <a:srgbClr val="FBAE40"/>
          </p15:clr>
        </p15:guide>
        <p15:guide id="6" pos="2086">
          <p15:clr>
            <a:srgbClr val="FBAE40"/>
          </p15:clr>
        </p15:guide>
        <p15:guide id="7" pos="3674">
          <p15:clr>
            <a:srgbClr val="FBAE40"/>
          </p15:clr>
        </p15:guide>
        <p15:guide id="8" pos="390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Dark)" showMasterSp="0">
  <p:cSld name="4 images (Dark)">
    <p:bg>
      <p:bgPr>
        <a:solidFill>
          <a:schemeClr val="dk2"/>
        </a:solidFill>
      </p:bgPr>
    </p:bg>
    <p:spTree>
      <p:nvGrpSpPr>
        <p:cNvPr id="172" name="Shape 172"/>
        <p:cNvGrpSpPr/>
        <p:nvPr/>
      </p:nvGrpSpPr>
      <p:grpSpPr>
        <a:xfrm>
          <a:off x="0" y="0"/>
          <a:ext cx="0" cy="0"/>
          <a:chOff x="0" y="0"/>
          <a:chExt cx="0" cy="0"/>
        </a:xfrm>
      </p:grpSpPr>
      <p:sp>
        <p:nvSpPr>
          <p:cNvPr id="173" name="Google Shape;173;p46"/>
          <p:cNvSpPr txBox="1"/>
          <p:nvPr>
            <p:ph type="title"/>
          </p:nvPr>
        </p:nvSpPr>
        <p:spPr>
          <a:xfrm>
            <a:off x="183471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74" name="Google Shape;174;p46"/>
          <p:cNvCxnSpPr/>
          <p:nvPr/>
        </p:nvCxnSpPr>
        <p:spPr>
          <a:xfrm>
            <a:off x="183471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175" name="Google Shape;175;p46"/>
          <p:cNvSpPr/>
          <p:nvPr>
            <p:ph idx="2" type="pic"/>
          </p:nvPr>
        </p:nvSpPr>
        <p:spPr>
          <a:xfrm>
            <a:off x="1834712" y="411163"/>
            <a:ext cx="2299138" cy="1485084"/>
          </a:xfrm>
          <a:prstGeom prst="rect">
            <a:avLst/>
          </a:prstGeom>
          <a:noFill/>
          <a:ln>
            <a:noFill/>
          </a:ln>
        </p:spPr>
      </p:sp>
      <p:cxnSp>
        <p:nvCxnSpPr>
          <p:cNvPr id="176" name="Google Shape;176;p46"/>
          <p:cNvCxnSpPr/>
          <p:nvPr/>
        </p:nvCxnSpPr>
        <p:spPr>
          <a:xfrm>
            <a:off x="1834709" y="4203361"/>
            <a:ext cx="2299138" cy="1"/>
          </a:xfrm>
          <a:prstGeom prst="straightConnector1">
            <a:avLst/>
          </a:prstGeom>
          <a:noFill/>
          <a:ln cap="flat" cmpd="sng" w="25400">
            <a:solidFill>
              <a:schemeClr val="lt1"/>
            </a:solidFill>
            <a:prstDash val="solid"/>
            <a:round/>
            <a:headEnd len="sm" w="sm" type="none"/>
            <a:tailEnd len="sm" w="sm" type="none"/>
          </a:ln>
        </p:spPr>
      </p:cxnSp>
      <p:sp>
        <p:nvSpPr>
          <p:cNvPr id="177" name="Google Shape;177;p46"/>
          <p:cNvSpPr/>
          <p:nvPr>
            <p:ph idx="3" type="pic"/>
          </p:nvPr>
        </p:nvSpPr>
        <p:spPr>
          <a:xfrm>
            <a:off x="1834710" y="2585440"/>
            <a:ext cx="2299138" cy="1485084"/>
          </a:xfrm>
          <a:prstGeom prst="rect">
            <a:avLst/>
          </a:prstGeom>
          <a:noFill/>
          <a:ln>
            <a:noFill/>
          </a:ln>
        </p:spPr>
      </p:sp>
      <p:cxnSp>
        <p:nvCxnSpPr>
          <p:cNvPr id="178" name="Google Shape;178;p46"/>
          <p:cNvCxnSpPr/>
          <p:nvPr/>
        </p:nvCxnSpPr>
        <p:spPr>
          <a:xfrm>
            <a:off x="5010149"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179" name="Google Shape;179;p46"/>
          <p:cNvSpPr/>
          <p:nvPr>
            <p:ph idx="4" type="pic"/>
          </p:nvPr>
        </p:nvSpPr>
        <p:spPr>
          <a:xfrm>
            <a:off x="5010150" y="411163"/>
            <a:ext cx="2299138" cy="1485084"/>
          </a:xfrm>
          <a:prstGeom prst="rect">
            <a:avLst/>
          </a:prstGeom>
          <a:noFill/>
          <a:ln>
            <a:noFill/>
          </a:ln>
        </p:spPr>
      </p:sp>
      <p:cxnSp>
        <p:nvCxnSpPr>
          <p:cNvPr id="180" name="Google Shape;180;p46"/>
          <p:cNvCxnSpPr/>
          <p:nvPr/>
        </p:nvCxnSpPr>
        <p:spPr>
          <a:xfrm>
            <a:off x="5010147" y="4203361"/>
            <a:ext cx="2299138" cy="1"/>
          </a:xfrm>
          <a:prstGeom prst="straightConnector1">
            <a:avLst/>
          </a:prstGeom>
          <a:noFill/>
          <a:ln cap="flat" cmpd="sng" w="25400">
            <a:solidFill>
              <a:schemeClr val="lt1"/>
            </a:solidFill>
            <a:prstDash val="solid"/>
            <a:round/>
            <a:headEnd len="sm" w="sm" type="none"/>
            <a:tailEnd len="sm" w="sm" type="none"/>
          </a:ln>
        </p:spPr>
      </p:cxnSp>
      <p:sp>
        <p:nvSpPr>
          <p:cNvPr id="181" name="Google Shape;181;p46"/>
          <p:cNvSpPr/>
          <p:nvPr>
            <p:ph idx="5" type="pic"/>
          </p:nvPr>
        </p:nvSpPr>
        <p:spPr>
          <a:xfrm>
            <a:off x="5010148" y="2585440"/>
            <a:ext cx="2299138" cy="1485084"/>
          </a:xfrm>
          <a:prstGeom prst="rect">
            <a:avLst/>
          </a:prstGeom>
          <a:noFill/>
          <a:ln>
            <a:noFill/>
          </a:ln>
        </p:spPr>
      </p:sp>
      <p:sp>
        <p:nvSpPr>
          <p:cNvPr id="182" name="Google Shape;182;p46"/>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3" name="Google Shape;183;p46"/>
          <p:cNvSpPr txBox="1"/>
          <p:nvPr>
            <p:ph idx="6" type="body"/>
          </p:nvPr>
        </p:nvSpPr>
        <p:spPr>
          <a:xfrm>
            <a:off x="1834709" y="4203347"/>
            <a:ext cx="2299138" cy="32270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4" name="Google Shape;184;p46"/>
          <p:cNvSpPr txBox="1"/>
          <p:nvPr>
            <p:ph idx="7" type="body"/>
          </p:nvPr>
        </p:nvSpPr>
        <p:spPr>
          <a:xfrm>
            <a:off x="5010147"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5" name="Google Shape;185;p46"/>
          <p:cNvSpPr txBox="1"/>
          <p:nvPr>
            <p:ph idx="8"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Light)" showMasterSp="0">
  <p:cSld name="4 images (Light)">
    <p:bg>
      <p:bgPr>
        <a:solidFill>
          <a:schemeClr val="lt2"/>
        </a:solidFill>
      </p:bgPr>
    </p:bg>
    <p:spTree>
      <p:nvGrpSpPr>
        <p:cNvPr id="186" name="Shape 186"/>
        <p:cNvGrpSpPr/>
        <p:nvPr/>
      </p:nvGrpSpPr>
      <p:grpSpPr>
        <a:xfrm>
          <a:off x="0" y="0"/>
          <a:ext cx="0" cy="0"/>
          <a:chOff x="0" y="0"/>
          <a:chExt cx="0" cy="0"/>
        </a:xfrm>
      </p:grpSpPr>
      <p:sp>
        <p:nvSpPr>
          <p:cNvPr id="187" name="Google Shape;187;p47"/>
          <p:cNvSpPr txBox="1"/>
          <p:nvPr>
            <p:ph type="title"/>
          </p:nvPr>
        </p:nvSpPr>
        <p:spPr>
          <a:xfrm>
            <a:off x="1841062"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188" name="Google Shape;188;p47"/>
          <p:cNvCxnSpPr/>
          <p:nvPr/>
        </p:nvCxnSpPr>
        <p:spPr>
          <a:xfrm>
            <a:off x="1841063"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189" name="Google Shape;189;p47"/>
          <p:cNvSpPr/>
          <p:nvPr>
            <p:ph idx="2" type="pic"/>
          </p:nvPr>
        </p:nvSpPr>
        <p:spPr>
          <a:xfrm>
            <a:off x="1834712" y="411163"/>
            <a:ext cx="2299138" cy="1485084"/>
          </a:xfrm>
          <a:prstGeom prst="rect">
            <a:avLst/>
          </a:prstGeom>
          <a:noFill/>
          <a:ln>
            <a:noFill/>
          </a:ln>
        </p:spPr>
      </p:sp>
      <p:cxnSp>
        <p:nvCxnSpPr>
          <p:cNvPr id="190" name="Google Shape;190;p47"/>
          <p:cNvCxnSpPr/>
          <p:nvPr/>
        </p:nvCxnSpPr>
        <p:spPr>
          <a:xfrm>
            <a:off x="1841062" y="4194254"/>
            <a:ext cx="2299138" cy="1"/>
          </a:xfrm>
          <a:prstGeom prst="straightConnector1">
            <a:avLst/>
          </a:prstGeom>
          <a:noFill/>
          <a:ln cap="flat" cmpd="sng" w="25400">
            <a:solidFill>
              <a:schemeClr val="dk1"/>
            </a:solidFill>
            <a:prstDash val="solid"/>
            <a:round/>
            <a:headEnd len="sm" w="sm" type="none"/>
            <a:tailEnd len="sm" w="sm" type="none"/>
          </a:ln>
        </p:spPr>
      </p:cxnSp>
      <p:sp>
        <p:nvSpPr>
          <p:cNvPr id="191" name="Google Shape;191;p47"/>
          <p:cNvSpPr/>
          <p:nvPr>
            <p:ph idx="3" type="pic"/>
          </p:nvPr>
        </p:nvSpPr>
        <p:spPr>
          <a:xfrm>
            <a:off x="1841062" y="2576334"/>
            <a:ext cx="2299138" cy="1485084"/>
          </a:xfrm>
          <a:prstGeom prst="rect">
            <a:avLst/>
          </a:prstGeom>
          <a:noFill/>
          <a:ln>
            <a:noFill/>
          </a:ln>
        </p:spPr>
      </p:sp>
      <p:cxnSp>
        <p:nvCxnSpPr>
          <p:cNvPr id="192" name="Google Shape;192;p47"/>
          <p:cNvCxnSpPr/>
          <p:nvPr/>
        </p:nvCxnSpPr>
        <p:spPr>
          <a:xfrm>
            <a:off x="5010149"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193" name="Google Shape;193;p47"/>
          <p:cNvSpPr/>
          <p:nvPr>
            <p:ph idx="4" type="pic"/>
          </p:nvPr>
        </p:nvSpPr>
        <p:spPr>
          <a:xfrm>
            <a:off x="5010150" y="411163"/>
            <a:ext cx="2299138" cy="1485084"/>
          </a:xfrm>
          <a:prstGeom prst="rect">
            <a:avLst/>
          </a:prstGeom>
          <a:noFill/>
          <a:ln>
            <a:noFill/>
          </a:ln>
        </p:spPr>
      </p:sp>
      <p:cxnSp>
        <p:nvCxnSpPr>
          <p:cNvPr id="194" name="Google Shape;194;p47"/>
          <p:cNvCxnSpPr/>
          <p:nvPr/>
        </p:nvCxnSpPr>
        <p:spPr>
          <a:xfrm>
            <a:off x="5010150" y="4194254"/>
            <a:ext cx="2299138" cy="1"/>
          </a:xfrm>
          <a:prstGeom prst="straightConnector1">
            <a:avLst/>
          </a:prstGeom>
          <a:noFill/>
          <a:ln cap="flat" cmpd="sng" w="25400">
            <a:solidFill>
              <a:schemeClr val="dk1"/>
            </a:solidFill>
            <a:prstDash val="solid"/>
            <a:round/>
            <a:headEnd len="sm" w="sm" type="none"/>
            <a:tailEnd len="sm" w="sm" type="none"/>
          </a:ln>
        </p:spPr>
      </p:cxnSp>
      <p:sp>
        <p:nvSpPr>
          <p:cNvPr id="195" name="Google Shape;195;p47"/>
          <p:cNvSpPr/>
          <p:nvPr>
            <p:ph idx="5" type="pic"/>
          </p:nvPr>
        </p:nvSpPr>
        <p:spPr>
          <a:xfrm>
            <a:off x="5010150" y="2576334"/>
            <a:ext cx="2299138" cy="1485084"/>
          </a:xfrm>
          <a:prstGeom prst="rect">
            <a:avLst/>
          </a:prstGeom>
          <a:noFill/>
          <a:ln>
            <a:noFill/>
          </a:ln>
        </p:spPr>
      </p:sp>
      <p:sp>
        <p:nvSpPr>
          <p:cNvPr id="196" name="Google Shape;196;p47"/>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7" name="Google Shape;197;p47"/>
          <p:cNvSpPr txBox="1"/>
          <p:nvPr>
            <p:ph idx="6" type="body"/>
          </p:nvPr>
        </p:nvSpPr>
        <p:spPr>
          <a:xfrm>
            <a:off x="1841062" y="4194240"/>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8" name="Google Shape;198;p47"/>
          <p:cNvSpPr txBox="1"/>
          <p:nvPr>
            <p:ph idx="7" type="body"/>
          </p:nvPr>
        </p:nvSpPr>
        <p:spPr>
          <a:xfrm>
            <a:off x="5010150" y="4194240"/>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9" name="Google Shape;199;p47"/>
          <p:cNvSpPr txBox="1"/>
          <p:nvPr>
            <p:ph idx="8"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Dark) (Alt)" showMasterSp="0">
  <p:cSld name="3 images (Dark) (Alt)">
    <p:bg>
      <p:bgPr>
        <a:solidFill>
          <a:schemeClr val="dk2"/>
        </a:solidFill>
      </p:bgPr>
    </p:bg>
    <p:spTree>
      <p:nvGrpSpPr>
        <p:cNvPr id="200" name="Shape 200"/>
        <p:cNvGrpSpPr/>
        <p:nvPr/>
      </p:nvGrpSpPr>
      <p:grpSpPr>
        <a:xfrm>
          <a:off x="0" y="0"/>
          <a:ext cx="0" cy="0"/>
          <a:chOff x="0" y="0"/>
          <a:chExt cx="0" cy="0"/>
        </a:xfrm>
      </p:grpSpPr>
      <p:sp>
        <p:nvSpPr>
          <p:cNvPr id="201" name="Google Shape;201;p48"/>
          <p:cNvSpPr txBox="1"/>
          <p:nvPr>
            <p:ph type="title"/>
          </p:nvPr>
        </p:nvSpPr>
        <p:spPr>
          <a:xfrm>
            <a:off x="183471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02" name="Google Shape;202;p48"/>
          <p:cNvCxnSpPr/>
          <p:nvPr/>
        </p:nvCxnSpPr>
        <p:spPr>
          <a:xfrm>
            <a:off x="183471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03" name="Google Shape;203;p48"/>
          <p:cNvSpPr/>
          <p:nvPr>
            <p:ph idx="2" type="pic"/>
          </p:nvPr>
        </p:nvSpPr>
        <p:spPr>
          <a:xfrm>
            <a:off x="1834712" y="411163"/>
            <a:ext cx="2299138" cy="1485084"/>
          </a:xfrm>
          <a:prstGeom prst="rect">
            <a:avLst/>
          </a:prstGeom>
          <a:noFill/>
          <a:ln>
            <a:noFill/>
          </a:ln>
        </p:spPr>
      </p:sp>
      <p:cxnSp>
        <p:nvCxnSpPr>
          <p:cNvPr id="204" name="Google Shape;204;p48"/>
          <p:cNvCxnSpPr/>
          <p:nvPr/>
        </p:nvCxnSpPr>
        <p:spPr>
          <a:xfrm>
            <a:off x="1834709" y="4203361"/>
            <a:ext cx="2299138" cy="1"/>
          </a:xfrm>
          <a:prstGeom prst="straightConnector1">
            <a:avLst/>
          </a:prstGeom>
          <a:noFill/>
          <a:ln cap="flat" cmpd="sng" w="25400">
            <a:solidFill>
              <a:schemeClr val="lt1"/>
            </a:solidFill>
            <a:prstDash val="solid"/>
            <a:round/>
            <a:headEnd len="sm" w="sm" type="none"/>
            <a:tailEnd len="sm" w="sm" type="none"/>
          </a:ln>
        </p:spPr>
      </p:cxnSp>
      <p:sp>
        <p:nvSpPr>
          <p:cNvPr id="205" name="Google Shape;205;p48"/>
          <p:cNvSpPr/>
          <p:nvPr>
            <p:ph idx="3" type="pic"/>
          </p:nvPr>
        </p:nvSpPr>
        <p:spPr>
          <a:xfrm>
            <a:off x="1834710" y="2585440"/>
            <a:ext cx="2299138" cy="1485084"/>
          </a:xfrm>
          <a:prstGeom prst="rect">
            <a:avLst/>
          </a:prstGeom>
          <a:noFill/>
          <a:ln>
            <a:noFill/>
          </a:ln>
        </p:spPr>
      </p:sp>
      <p:cxnSp>
        <p:nvCxnSpPr>
          <p:cNvPr id="206" name="Google Shape;206;p48"/>
          <p:cNvCxnSpPr/>
          <p:nvPr/>
        </p:nvCxnSpPr>
        <p:spPr>
          <a:xfrm>
            <a:off x="5010149"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07" name="Google Shape;207;p48"/>
          <p:cNvSpPr/>
          <p:nvPr>
            <p:ph idx="4" type="pic"/>
          </p:nvPr>
        </p:nvSpPr>
        <p:spPr>
          <a:xfrm>
            <a:off x="5010150" y="411163"/>
            <a:ext cx="2299138" cy="1485084"/>
          </a:xfrm>
          <a:prstGeom prst="rect">
            <a:avLst/>
          </a:prstGeom>
          <a:noFill/>
          <a:ln>
            <a:noFill/>
          </a:ln>
        </p:spPr>
      </p:sp>
      <p:sp>
        <p:nvSpPr>
          <p:cNvPr id="208" name="Google Shape;208;p48"/>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9" name="Google Shape;209;p48"/>
          <p:cNvSpPr txBox="1"/>
          <p:nvPr>
            <p:ph idx="5" type="body"/>
          </p:nvPr>
        </p:nvSpPr>
        <p:spPr>
          <a:xfrm>
            <a:off x="1834709" y="4203347"/>
            <a:ext cx="2299138" cy="32270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10" name="Google Shape;210;p48"/>
          <p:cNvSpPr txBox="1"/>
          <p:nvPr>
            <p:ph idx="6"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608">
          <p15:clr>
            <a:srgbClr val="FBAE40"/>
          </p15:clr>
        </p15:guide>
        <p15:guide id="6" orient="horz" pos="1620">
          <p15:clr>
            <a:srgbClr val="FBAE40"/>
          </p15:clr>
        </p15:guide>
        <p15:guide id="7" pos="3152">
          <p15:clr>
            <a:srgbClr val="FBAE40"/>
          </p15:clr>
        </p15:guide>
        <p15:guide id="8" pos="1156">
          <p15:clr>
            <a:srgbClr val="FBAE40"/>
          </p15:clr>
        </p15:guide>
        <p15:guide id="9" pos="460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Light) (Alt)" showMasterSp="0">
  <p:cSld name="3 images (Light) (Alt)">
    <p:bg>
      <p:bgPr>
        <a:solidFill>
          <a:schemeClr val="lt2"/>
        </a:solidFill>
      </p:bgPr>
    </p:bg>
    <p:spTree>
      <p:nvGrpSpPr>
        <p:cNvPr id="211" name="Shape 211"/>
        <p:cNvGrpSpPr/>
        <p:nvPr/>
      </p:nvGrpSpPr>
      <p:grpSpPr>
        <a:xfrm>
          <a:off x="0" y="0"/>
          <a:ext cx="0" cy="0"/>
          <a:chOff x="0" y="0"/>
          <a:chExt cx="0" cy="0"/>
        </a:xfrm>
      </p:grpSpPr>
      <p:sp>
        <p:nvSpPr>
          <p:cNvPr id="212" name="Google Shape;212;p49"/>
          <p:cNvSpPr txBox="1"/>
          <p:nvPr>
            <p:ph type="title"/>
          </p:nvPr>
        </p:nvSpPr>
        <p:spPr>
          <a:xfrm>
            <a:off x="1841062"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13" name="Google Shape;213;p49"/>
          <p:cNvCxnSpPr/>
          <p:nvPr/>
        </p:nvCxnSpPr>
        <p:spPr>
          <a:xfrm>
            <a:off x="1841063"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14" name="Google Shape;214;p49"/>
          <p:cNvSpPr/>
          <p:nvPr>
            <p:ph idx="2" type="pic"/>
          </p:nvPr>
        </p:nvSpPr>
        <p:spPr>
          <a:xfrm>
            <a:off x="1834712" y="411163"/>
            <a:ext cx="2299138" cy="1485084"/>
          </a:xfrm>
          <a:prstGeom prst="rect">
            <a:avLst/>
          </a:prstGeom>
          <a:noFill/>
          <a:ln>
            <a:noFill/>
          </a:ln>
        </p:spPr>
      </p:sp>
      <p:cxnSp>
        <p:nvCxnSpPr>
          <p:cNvPr id="215" name="Google Shape;215;p49"/>
          <p:cNvCxnSpPr/>
          <p:nvPr/>
        </p:nvCxnSpPr>
        <p:spPr>
          <a:xfrm>
            <a:off x="1841062" y="4194254"/>
            <a:ext cx="2299138" cy="1"/>
          </a:xfrm>
          <a:prstGeom prst="straightConnector1">
            <a:avLst/>
          </a:prstGeom>
          <a:noFill/>
          <a:ln cap="flat" cmpd="sng" w="25400">
            <a:solidFill>
              <a:schemeClr val="dk1"/>
            </a:solidFill>
            <a:prstDash val="solid"/>
            <a:round/>
            <a:headEnd len="sm" w="sm" type="none"/>
            <a:tailEnd len="sm" w="sm" type="none"/>
          </a:ln>
        </p:spPr>
      </p:cxnSp>
      <p:sp>
        <p:nvSpPr>
          <p:cNvPr id="216" name="Google Shape;216;p49"/>
          <p:cNvSpPr/>
          <p:nvPr>
            <p:ph idx="3" type="pic"/>
          </p:nvPr>
        </p:nvSpPr>
        <p:spPr>
          <a:xfrm>
            <a:off x="1841062" y="2576334"/>
            <a:ext cx="2299138" cy="1485084"/>
          </a:xfrm>
          <a:prstGeom prst="rect">
            <a:avLst/>
          </a:prstGeom>
          <a:noFill/>
          <a:ln>
            <a:noFill/>
          </a:ln>
        </p:spPr>
      </p:sp>
      <p:cxnSp>
        <p:nvCxnSpPr>
          <p:cNvPr id="217" name="Google Shape;217;p49"/>
          <p:cNvCxnSpPr/>
          <p:nvPr/>
        </p:nvCxnSpPr>
        <p:spPr>
          <a:xfrm>
            <a:off x="5010149"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18" name="Google Shape;218;p49"/>
          <p:cNvSpPr/>
          <p:nvPr>
            <p:ph idx="4" type="pic"/>
          </p:nvPr>
        </p:nvSpPr>
        <p:spPr>
          <a:xfrm>
            <a:off x="5010150" y="411163"/>
            <a:ext cx="2299138" cy="1485084"/>
          </a:xfrm>
          <a:prstGeom prst="rect">
            <a:avLst/>
          </a:prstGeom>
          <a:noFill/>
          <a:ln>
            <a:noFill/>
          </a:ln>
        </p:spPr>
      </p:sp>
      <p:sp>
        <p:nvSpPr>
          <p:cNvPr id="219" name="Google Shape;219;p49"/>
          <p:cNvSpPr txBox="1"/>
          <p:nvPr>
            <p:ph idx="1" type="body"/>
          </p:nvPr>
        </p:nvSpPr>
        <p:spPr>
          <a:xfrm>
            <a:off x="5010147"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0" name="Google Shape;220;p49"/>
          <p:cNvSpPr txBox="1"/>
          <p:nvPr>
            <p:ph idx="5" type="body"/>
          </p:nvPr>
        </p:nvSpPr>
        <p:spPr>
          <a:xfrm>
            <a:off x="1841062" y="4194240"/>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1" name="Google Shape;221;p49"/>
          <p:cNvSpPr txBox="1"/>
          <p:nvPr>
            <p:ph idx="6"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156">
          <p15:clr>
            <a:srgbClr val="FBAE40"/>
          </p15:clr>
        </p15:guide>
        <p15:guide id="6" orient="horz" pos="1620">
          <p15:clr>
            <a:srgbClr val="FBAE40"/>
          </p15:clr>
        </p15:guide>
        <p15:guide id="7" pos="2608">
          <p15:clr>
            <a:srgbClr val="FBAE40"/>
          </p15:clr>
        </p15:guide>
        <p15:guide id="8" pos="3152">
          <p15:clr>
            <a:srgbClr val="FBAE40"/>
          </p15:clr>
        </p15:guide>
        <p15:guide id="9" pos="460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Dark)" showMasterSp="0">
  <p:cSld name="5 images (Dark)">
    <p:bg>
      <p:bgPr>
        <a:solidFill>
          <a:schemeClr val="dk2"/>
        </a:solidFill>
      </p:bgPr>
    </p:bg>
    <p:spTree>
      <p:nvGrpSpPr>
        <p:cNvPr id="222" name="Shape 222"/>
        <p:cNvGrpSpPr/>
        <p:nvPr/>
      </p:nvGrpSpPr>
      <p:grpSpPr>
        <a:xfrm>
          <a:off x="0" y="0"/>
          <a:ext cx="0" cy="0"/>
          <a:chOff x="0" y="0"/>
          <a:chExt cx="0" cy="0"/>
        </a:xfrm>
      </p:grpSpPr>
      <p:sp>
        <p:nvSpPr>
          <p:cNvPr id="223" name="Google Shape;223;p50"/>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24" name="Google Shape;224;p50"/>
          <p:cNvCxnSpPr/>
          <p:nvPr/>
        </p:nvCxnSpPr>
        <p:spPr>
          <a:xfrm>
            <a:off x="43180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25" name="Google Shape;225;p50"/>
          <p:cNvSpPr/>
          <p:nvPr>
            <p:ph idx="2" type="pic"/>
          </p:nvPr>
        </p:nvSpPr>
        <p:spPr>
          <a:xfrm>
            <a:off x="431802" y="411163"/>
            <a:ext cx="2299138" cy="1485084"/>
          </a:xfrm>
          <a:prstGeom prst="rect">
            <a:avLst/>
          </a:prstGeom>
          <a:noFill/>
          <a:ln>
            <a:noFill/>
          </a:ln>
        </p:spPr>
      </p:sp>
      <p:cxnSp>
        <p:nvCxnSpPr>
          <p:cNvPr id="226" name="Google Shape;226;p50"/>
          <p:cNvCxnSpPr/>
          <p:nvPr/>
        </p:nvCxnSpPr>
        <p:spPr>
          <a:xfrm>
            <a:off x="436125"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27" name="Google Shape;227;p50"/>
          <p:cNvSpPr/>
          <p:nvPr>
            <p:ph idx="3" type="pic"/>
          </p:nvPr>
        </p:nvSpPr>
        <p:spPr>
          <a:xfrm>
            <a:off x="436125" y="2571750"/>
            <a:ext cx="2299138" cy="1485084"/>
          </a:xfrm>
          <a:prstGeom prst="rect">
            <a:avLst/>
          </a:prstGeom>
          <a:noFill/>
          <a:ln>
            <a:noFill/>
          </a:ln>
        </p:spPr>
      </p:sp>
      <p:cxnSp>
        <p:nvCxnSpPr>
          <p:cNvPr id="228" name="Google Shape;228;p50"/>
          <p:cNvCxnSpPr/>
          <p:nvPr/>
        </p:nvCxnSpPr>
        <p:spPr>
          <a:xfrm>
            <a:off x="6413064"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29" name="Google Shape;229;p50"/>
          <p:cNvSpPr/>
          <p:nvPr>
            <p:ph idx="4" type="pic"/>
          </p:nvPr>
        </p:nvSpPr>
        <p:spPr>
          <a:xfrm>
            <a:off x="6413065" y="411163"/>
            <a:ext cx="2299138" cy="1485084"/>
          </a:xfrm>
          <a:prstGeom prst="rect">
            <a:avLst/>
          </a:prstGeom>
          <a:noFill/>
          <a:ln>
            <a:noFill/>
          </a:ln>
        </p:spPr>
      </p:sp>
      <p:sp>
        <p:nvSpPr>
          <p:cNvPr id="230" name="Google Shape;230;p50"/>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1" name="Google Shape;231;p50"/>
          <p:cNvSpPr txBox="1"/>
          <p:nvPr>
            <p:ph idx="5" type="body"/>
          </p:nvPr>
        </p:nvSpPr>
        <p:spPr>
          <a:xfrm>
            <a:off x="436125"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32" name="Google Shape;232;p50"/>
          <p:cNvCxnSpPr/>
          <p:nvPr/>
        </p:nvCxnSpPr>
        <p:spPr>
          <a:xfrm>
            <a:off x="3422428"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33" name="Google Shape;233;p50"/>
          <p:cNvSpPr/>
          <p:nvPr>
            <p:ph idx="6" type="pic"/>
          </p:nvPr>
        </p:nvSpPr>
        <p:spPr>
          <a:xfrm>
            <a:off x="3422429" y="411163"/>
            <a:ext cx="2299138" cy="1485084"/>
          </a:xfrm>
          <a:prstGeom prst="rect">
            <a:avLst/>
          </a:prstGeom>
          <a:noFill/>
          <a:ln>
            <a:noFill/>
          </a:ln>
        </p:spPr>
      </p:sp>
      <p:cxnSp>
        <p:nvCxnSpPr>
          <p:cNvPr id="234" name="Google Shape;234;p50"/>
          <p:cNvCxnSpPr/>
          <p:nvPr/>
        </p:nvCxnSpPr>
        <p:spPr>
          <a:xfrm>
            <a:off x="3429712"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35" name="Google Shape;235;p50"/>
          <p:cNvSpPr/>
          <p:nvPr>
            <p:ph idx="7" type="pic"/>
          </p:nvPr>
        </p:nvSpPr>
        <p:spPr>
          <a:xfrm>
            <a:off x="3429712" y="2571750"/>
            <a:ext cx="2299138" cy="1485084"/>
          </a:xfrm>
          <a:prstGeom prst="rect">
            <a:avLst/>
          </a:prstGeom>
          <a:noFill/>
          <a:ln>
            <a:noFill/>
          </a:ln>
        </p:spPr>
      </p:sp>
      <p:sp>
        <p:nvSpPr>
          <p:cNvPr id="236" name="Google Shape;236;p50"/>
          <p:cNvSpPr txBox="1"/>
          <p:nvPr>
            <p:ph idx="8"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7" name="Google Shape;237;p50"/>
          <p:cNvSpPr txBox="1"/>
          <p:nvPr>
            <p:ph idx="9" type="body"/>
          </p:nvPr>
        </p:nvSpPr>
        <p:spPr>
          <a:xfrm>
            <a:off x="3429712"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8" name="Google Shape;238;p50"/>
          <p:cNvSpPr txBox="1"/>
          <p:nvPr>
            <p:ph idx="1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1620">
          <p15:clr>
            <a:srgbClr val="FBAE40"/>
          </p15:clr>
        </p15:guide>
        <p15:guide id="3" orient="horz" pos="259">
          <p15:clr>
            <a:srgbClr val="FBAE40"/>
          </p15:clr>
        </p15:guide>
        <p15:guide id="4" pos="5488">
          <p15:clr>
            <a:srgbClr val="FBAE40"/>
          </p15:clr>
        </p15:guide>
        <p15:guide id="5" orient="horz" pos="2981">
          <p15:clr>
            <a:srgbClr val="FBAE40"/>
          </p15:clr>
        </p15:guide>
        <p15:guide id="6" pos="1723">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images (Light)" showMasterSp="0">
  <p:cSld name="5 images (Light)">
    <p:bg>
      <p:bgPr>
        <a:solidFill>
          <a:schemeClr val="lt2"/>
        </a:solidFill>
      </p:bgPr>
    </p:bg>
    <p:spTree>
      <p:nvGrpSpPr>
        <p:cNvPr id="239" name="Shape 239"/>
        <p:cNvGrpSpPr/>
        <p:nvPr/>
      </p:nvGrpSpPr>
      <p:grpSpPr>
        <a:xfrm>
          <a:off x="0" y="0"/>
          <a:ext cx="0" cy="0"/>
          <a:chOff x="0" y="0"/>
          <a:chExt cx="0" cy="0"/>
        </a:xfrm>
      </p:grpSpPr>
      <p:sp>
        <p:nvSpPr>
          <p:cNvPr id="240" name="Google Shape;240;p51"/>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41" name="Google Shape;241;p51"/>
          <p:cNvCxnSpPr/>
          <p:nvPr/>
        </p:nvCxnSpPr>
        <p:spPr>
          <a:xfrm>
            <a:off x="431801"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42" name="Google Shape;242;p51"/>
          <p:cNvSpPr/>
          <p:nvPr>
            <p:ph idx="2" type="pic"/>
          </p:nvPr>
        </p:nvSpPr>
        <p:spPr>
          <a:xfrm>
            <a:off x="431802" y="411163"/>
            <a:ext cx="2299138" cy="1485084"/>
          </a:xfrm>
          <a:prstGeom prst="rect">
            <a:avLst/>
          </a:prstGeom>
          <a:noFill/>
          <a:ln>
            <a:noFill/>
          </a:ln>
        </p:spPr>
      </p:sp>
      <p:cxnSp>
        <p:nvCxnSpPr>
          <p:cNvPr id="243" name="Google Shape;243;p51"/>
          <p:cNvCxnSpPr/>
          <p:nvPr/>
        </p:nvCxnSpPr>
        <p:spPr>
          <a:xfrm>
            <a:off x="431799" y="4202205"/>
            <a:ext cx="2299138" cy="1"/>
          </a:xfrm>
          <a:prstGeom prst="straightConnector1">
            <a:avLst/>
          </a:prstGeom>
          <a:noFill/>
          <a:ln cap="flat" cmpd="sng" w="25400">
            <a:solidFill>
              <a:schemeClr val="dk1"/>
            </a:solidFill>
            <a:prstDash val="solid"/>
            <a:round/>
            <a:headEnd len="sm" w="sm" type="none"/>
            <a:tailEnd len="sm" w="sm" type="none"/>
          </a:ln>
        </p:spPr>
      </p:cxnSp>
      <p:sp>
        <p:nvSpPr>
          <p:cNvPr id="244" name="Google Shape;244;p51"/>
          <p:cNvSpPr/>
          <p:nvPr>
            <p:ph idx="3" type="pic"/>
          </p:nvPr>
        </p:nvSpPr>
        <p:spPr>
          <a:xfrm>
            <a:off x="431800" y="2584284"/>
            <a:ext cx="2299138" cy="1485084"/>
          </a:xfrm>
          <a:prstGeom prst="rect">
            <a:avLst/>
          </a:prstGeom>
          <a:noFill/>
          <a:ln>
            <a:noFill/>
          </a:ln>
        </p:spPr>
      </p:sp>
      <p:cxnSp>
        <p:nvCxnSpPr>
          <p:cNvPr id="245" name="Google Shape;245;p51"/>
          <p:cNvCxnSpPr/>
          <p:nvPr/>
        </p:nvCxnSpPr>
        <p:spPr>
          <a:xfrm>
            <a:off x="6413064"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46" name="Google Shape;246;p51"/>
          <p:cNvSpPr/>
          <p:nvPr>
            <p:ph idx="4" type="pic"/>
          </p:nvPr>
        </p:nvSpPr>
        <p:spPr>
          <a:xfrm>
            <a:off x="6413065" y="411163"/>
            <a:ext cx="2299138" cy="1485084"/>
          </a:xfrm>
          <a:prstGeom prst="rect">
            <a:avLst/>
          </a:prstGeom>
          <a:noFill/>
          <a:ln>
            <a:noFill/>
          </a:ln>
        </p:spPr>
      </p:sp>
      <p:sp>
        <p:nvSpPr>
          <p:cNvPr id="247" name="Google Shape;247;p51"/>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8" name="Google Shape;248;p51"/>
          <p:cNvSpPr txBox="1"/>
          <p:nvPr>
            <p:ph idx="5" type="body"/>
          </p:nvPr>
        </p:nvSpPr>
        <p:spPr>
          <a:xfrm>
            <a:off x="431799" y="420219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49" name="Google Shape;249;p51"/>
          <p:cNvCxnSpPr/>
          <p:nvPr/>
        </p:nvCxnSpPr>
        <p:spPr>
          <a:xfrm>
            <a:off x="3422428"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50" name="Google Shape;250;p51"/>
          <p:cNvSpPr/>
          <p:nvPr>
            <p:ph idx="6" type="pic"/>
          </p:nvPr>
        </p:nvSpPr>
        <p:spPr>
          <a:xfrm>
            <a:off x="3422429" y="411163"/>
            <a:ext cx="2299138" cy="1485084"/>
          </a:xfrm>
          <a:prstGeom prst="rect">
            <a:avLst/>
          </a:prstGeom>
          <a:noFill/>
          <a:ln>
            <a:noFill/>
          </a:ln>
        </p:spPr>
      </p:sp>
      <p:cxnSp>
        <p:nvCxnSpPr>
          <p:cNvPr id="251" name="Google Shape;251;p51"/>
          <p:cNvCxnSpPr/>
          <p:nvPr/>
        </p:nvCxnSpPr>
        <p:spPr>
          <a:xfrm>
            <a:off x="3425386" y="4202205"/>
            <a:ext cx="2299138" cy="1"/>
          </a:xfrm>
          <a:prstGeom prst="straightConnector1">
            <a:avLst/>
          </a:prstGeom>
          <a:noFill/>
          <a:ln cap="flat" cmpd="sng" w="25400">
            <a:solidFill>
              <a:schemeClr val="dk1"/>
            </a:solidFill>
            <a:prstDash val="solid"/>
            <a:round/>
            <a:headEnd len="sm" w="sm" type="none"/>
            <a:tailEnd len="sm" w="sm" type="none"/>
          </a:ln>
        </p:spPr>
      </p:cxnSp>
      <p:sp>
        <p:nvSpPr>
          <p:cNvPr id="252" name="Google Shape;252;p51"/>
          <p:cNvSpPr/>
          <p:nvPr>
            <p:ph idx="7" type="pic"/>
          </p:nvPr>
        </p:nvSpPr>
        <p:spPr>
          <a:xfrm>
            <a:off x="3425387" y="2584284"/>
            <a:ext cx="2299138" cy="1485084"/>
          </a:xfrm>
          <a:prstGeom prst="rect">
            <a:avLst/>
          </a:prstGeom>
          <a:noFill/>
          <a:ln>
            <a:noFill/>
          </a:ln>
        </p:spPr>
      </p:sp>
      <p:sp>
        <p:nvSpPr>
          <p:cNvPr id="253" name="Google Shape;253;p51"/>
          <p:cNvSpPr txBox="1"/>
          <p:nvPr>
            <p:ph idx="8"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4" name="Google Shape;254;p51"/>
          <p:cNvSpPr txBox="1"/>
          <p:nvPr>
            <p:ph idx="9" type="body"/>
          </p:nvPr>
        </p:nvSpPr>
        <p:spPr>
          <a:xfrm>
            <a:off x="3425386" y="420219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5" name="Google Shape;255;p51"/>
          <p:cNvSpPr txBox="1"/>
          <p:nvPr>
            <p:ph idx="13"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Dark)" showMasterSp="0">
  <p:cSld name="6 images (Dark)">
    <p:bg>
      <p:bgPr>
        <a:solidFill>
          <a:schemeClr val="dk2"/>
        </a:solidFill>
      </p:bgPr>
    </p:bg>
    <p:spTree>
      <p:nvGrpSpPr>
        <p:cNvPr id="256" name="Shape 256"/>
        <p:cNvGrpSpPr/>
        <p:nvPr/>
      </p:nvGrpSpPr>
      <p:grpSpPr>
        <a:xfrm>
          <a:off x="0" y="0"/>
          <a:ext cx="0" cy="0"/>
          <a:chOff x="0" y="0"/>
          <a:chExt cx="0" cy="0"/>
        </a:xfrm>
      </p:grpSpPr>
      <p:sp>
        <p:nvSpPr>
          <p:cNvPr id="257" name="Google Shape;257;p52"/>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Font typeface="Arial"/>
              <a:buNone/>
              <a:defRPr b="0" sz="1800">
                <a:solidFill>
                  <a:schemeClr val="lt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58" name="Google Shape;258;p52"/>
          <p:cNvCxnSpPr/>
          <p:nvPr/>
        </p:nvCxnSpPr>
        <p:spPr>
          <a:xfrm>
            <a:off x="431801"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59" name="Google Shape;259;p52"/>
          <p:cNvSpPr/>
          <p:nvPr>
            <p:ph idx="2" type="pic"/>
          </p:nvPr>
        </p:nvSpPr>
        <p:spPr>
          <a:xfrm>
            <a:off x="431802" y="411163"/>
            <a:ext cx="2299138" cy="1485084"/>
          </a:xfrm>
          <a:prstGeom prst="rect">
            <a:avLst/>
          </a:prstGeom>
          <a:noFill/>
          <a:ln>
            <a:noFill/>
          </a:ln>
        </p:spPr>
      </p:sp>
      <p:cxnSp>
        <p:nvCxnSpPr>
          <p:cNvPr id="260" name="Google Shape;260;p52"/>
          <p:cNvCxnSpPr/>
          <p:nvPr/>
        </p:nvCxnSpPr>
        <p:spPr>
          <a:xfrm>
            <a:off x="431797"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61" name="Google Shape;261;p52"/>
          <p:cNvSpPr/>
          <p:nvPr>
            <p:ph idx="3" type="pic"/>
          </p:nvPr>
        </p:nvSpPr>
        <p:spPr>
          <a:xfrm>
            <a:off x="431798" y="2571750"/>
            <a:ext cx="2299138" cy="1485084"/>
          </a:xfrm>
          <a:prstGeom prst="rect">
            <a:avLst/>
          </a:prstGeom>
          <a:noFill/>
          <a:ln>
            <a:noFill/>
          </a:ln>
        </p:spPr>
      </p:sp>
      <p:cxnSp>
        <p:nvCxnSpPr>
          <p:cNvPr id="262" name="Google Shape;262;p52"/>
          <p:cNvCxnSpPr/>
          <p:nvPr/>
        </p:nvCxnSpPr>
        <p:spPr>
          <a:xfrm>
            <a:off x="6413064"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63" name="Google Shape;263;p52"/>
          <p:cNvSpPr/>
          <p:nvPr>
            <p:ph idx="4" type="pic"/>
          </p:nvPr>
        </p:nvSpPr>
        <p:spPr>
          <a:xfrm>
            <a:off x="6413065" y="411163"/>
            <a:ext cx="2299138" cy="1485084"/>
          </a:xfrm>
          <a:prstGeom prst="rect">
            <a:avLst/>
          </a:prstGeom>
          <a:noFill/>
          <a:ln>
            <a:noFill/>
          </a:ln>
        </p:spPr>
      </p:sp>
      <p:cxnSp>
        <p:nvCxnSpPr>
          <p:cNvPr id="264" name="Google Shape;264;p52"/>
          <p:cNvCxnSpPr/>
          <p:nvPr/>
        </p:nvCxnSpPr>
        <p:spPr>
          <a:xfrm>
            <a:off x="6413061"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65" name="Google Shape;265;p52"/>
          <p:cNvSpPr/>
          <p:nvPr>
            <p:ph idx="5" type="pic"/>
          </p:nvPr>
        </p:nvSpPr>
        <p:spPr>
          <a:xfrm>
            <a:off x="6413062" y="2571750"/>
            <a:ext cx="2299138" cy="1485084"/>
          </a:xfrm>
          <a:prstGeom prst="rect">
            <a:avLst/>
          </a:prstGeom>
          <a:noFill/>
          <a:ln>
            <a:noFill/>
          </a:ln>
        </p:spPr>
      </p:sp>
      <p:sp>
        <p:nvSpPr>
          <p:cNvPr id="266" name="Google Shape;266;p52"/>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7" name="Google Shape;267;p52"/>
          <p:cNvSpPr txBox="1"/>
          <p:nvPr>
            <p:ph idx="6" type="body"/>
          </p:nvPr>
        </p:nvSpPr>
        <p:spPr>
          <a:xfrm>
            <a:off x="431797"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68" name="Google Shape;268;p52"/>
          <p:cNvSpPr txBox="1"/>
          <p:nvPr>
            <p:ph idx="7" type="body"/>
          </p:nvPr>
        </p:nvSpPr>
        <p:spPr>
          <a:xfrm>
            <a:off x="6413061"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69" name="Google Shape;269;p52"/>
          <p:cNvCxnSpPr/>
          <p:nvPr/>
        </p:nvCxnSpPr>
        <p:spPr>
          <a:xfrm>
            <a:off x="3422428" y="2029084"/>
            <a:ext cx="2299138" cy="1"/>
          </a:xfrm>
          <a:prstGeom prst="straightConnector1">
            <a:avLst/>
          </a:prstGeom>
          <a:noFill/>
          <a:ln cap="flat" cmpd="sng" w="25400">
            <a:solidFill>
              <a:schemeClr val="lt1"/>
            </a:solidFill>
            <a:prstDash val="solid"/>
            <a:round/>
            <a:headEnd len="sm" w="sm" type="none"/>
            <a:tailEnd len="sm" w="sm" type="none"/>
          </a:ln>
        </p:spPr>
      </p:cxnSp>
      <p:sp>
        <p:nvSpPr>
          <p:cNvPr id="270" name="Google Shape;270;p52"/>
          <p:cNvSpPr/>
          <p:nvPr>
            <p:ph idx="8" type="pic"/>
          </p:nvPr>
        </p:nvSpPr>
        <p:spPr>
          <a:xfrm>
            <a:off x="3422429" y="411163"/>
            <a:ext cx="2299138" cy="1485084"/>
          </a:xfrm>
          <a:prstGeom prst="rect">
            <a:avLst/>
          </a:prstGeom>
          <a:noFill/>
          <a:ln>
            <a:noFill/>
          </a:ln>
        </p:spPr>
      </p:sp>
      <p:cxnSp>
        <p:nvCxnSpPr>
          <p:cNvPr id="271" name="Google Shape;271;p52"/>
          <p:cNvCxnSpPr/>
          <p:nvPr/>
        </p:nvCxnSpPr>
        <p:spPr>
          <a:xfrm>
            <a:off x="3422425" y="4189671"/>
            <a:ext cx="2299138" cy="1"/>
          </a:xfrm>
          <a:prstGeom prst="straightConnector1">
            <a:avLst/>
          </a:prstGeom>
          <a:noFill/>
          <a:ln cap="flat" cmpd="sng" w="25400">
            <a:solidFill>
              <a:schemeClr val="lt1"/>
            </a:solidFill>
            <a:prstDash val="solid"/>
            <a:round/>
            <a:headEnd len="sm" w="sm" type="none"/>
            <a:tailEnd len="sm" w="sm" type="none"/>
          </a:ln>
        </p:spPr>
      </p:cxnSp>
      <p:sp>
        <p:nvSpPr>
          <p:cNvPr id="272" name="Google Shape;272;p52"/>
          <p:cNvSpPr/>
          <p:nvPr>
            <p:ph idx="9" type="pic"/>
          </p:nvPr>
        </p:nvSpPr>
        <p:spPr>
          <a:xfrm>
            <a:off x="3422426" y="2571750"/>
            <a:ext cx="2299138" cy="1485084"/>
          </a:xfrm>
          <a:prstGeom prst="rect">
            <a:avLst/>
          </a:prstGeom>
          <a:noFill/>
          <a:ln>
            <a:noFill/>
          </a:ln>
        </p:spPr>
      </p:sp>
      <p:sp>
        <p:nvSpPr>
          <p:cNvPr id="273" name="Google Shape;273;p52"/>
          <p:cNvSpPr txBox="1"/>
          <p:nvPr>
            <p:ph idx="13"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74" name="Google Shape;274;p52"/>
          <p:cNvSpPr txBox="1"/>
          <p:nvPr>
            <p:ph idx="14" type="body"/>
          </p:nvPr>
        </p:nvSpPr>
        <p:spPr>
          <a:xfrm>
            <a:off x="3422425" y="418965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800"/>
              <a:buFont typeface="Arial"/>
              <a:buNone/>
              <a:defRPr sz="1800">
                <a:solidFill>
                  <a:schemeClr val="lt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75" name="Google Shape;275;p52"/>
          <p:cNvSpPr txBox="1"/>
          <p:nvPr>
            <p:ph idx="15"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3606">
          <p15:clr>
            <a:srgbClr val="FBAE40"/>
          </p15:clr>
        </p15:guide>
        <p15:guide id="6" orient="horz" pos="1620">
          <p15:clr>
            <a:srgbClr val="FBAE40"/>
          </p15:clr>
        </p15:guide>
        <p15:guide id="7" pos="1723">
          <p15:clr>
            <a:srgbClr val="FBAE40"/>
          </p15:clr>
        </p15:guide>
        <p15:guide id="8" pos="2154">
          <p15:clr>
            <a:srgbClr val="FBAE40"/>
          </p15:clr>
        </p15:guide>
        <p15:guide id="9" pos="403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s (Light)" showMasterSp="0">
  <p:cSld name="6 images (Light)">
    <p:bg>
      <p:bgPr>
        <a:solidFill>
          <a:schemeClr val="lt2"/>
        </a:solidFill>
      </p:bgPr>
    </p:bg>
    <p:spTree>
      <p:nvGrpSpPr>
        <p:cNvPr id="276" name="Shape 276"/>
        <p:cNvGrpSpPr/>
        <p:nvPr/>
      </p:nvGrpSpPr>
      <p:grpSpPr>
        <a:xfrm>
          <a:off x="0" y="0"/>
          <a:ext cx="0" cy="0"/>
          <a:chOff x="0" y="0"/>
          <a:chExt cx="0" cy="0"/>
        </a:xfrm>
      </p:grpSpPr>
      <p:sp>
        <p:nvSpPr>
          <p:cNvPr id="277" name="Google Shape;277;p53"/>
          <p:cNvSpPr txBox="1"/>
          <p:nvPr>
            <p:ph type="title"/>
          </p:nvPr>
        </p:nvSpPr>
        <p:spPr>
          <a:xfrm>
            <a:off x="431800" y="2029070"/>
            <a:ext cx="2299138" cy="31978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Arial"/>
              <a:buNone/>
              <a:defRPr b="0" sz="1800">
                <a:solidFill>
                  <a:schemeClr val="dk1"/>
                </a:solidFill>
              </a:defRPr>
            </a:lvl1pPr>
            <a:lvl2pPr lvl="1" algn="l">
              <a:lnSpc>
                <a:spcPct val="85000"/>
              </a:lnSpc>
              <a:spcBef>
                <a:spcPts val="50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cxnSp>
        <p:nvCxnSpPr>
          <p:cNvPr id="278" name="Google Shape;278;p53"/>
          <p:cNvCxnSpPr/>
          <p:nvPr/>
        </p:nvCxnSpPr>
        <p:spPr>
          <a:xfrm>
            <a:off x="431801"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79" name="Google Shape;279;p53"/>
          <p:cNvSpPr/>
          <p:nvPr>
            <p:ph idx="2" type="pic"/>
          </p:nvPr>
        </p:nvSpPr>
        <p:spPr>
          <a:xfrm>
            <a:off x="431802" y="411163"/>
            <a:ext cx="2299138" cy="1485084"/>
          </a:xfrm>
          <a:prstGeom prst="rect">
            <a:avLst/>
          </a:prstGeom>
          <a:noFill/>
          <a:ln>
            <a:noFill/>
          </a:ln>
        </p:spPr>
      </p:sp>
      <p:cxnSp>
        <p:nvCxnSpPr>
          <p:cNvPr id="280" name="Google Shape;280;p53"/>
          <p:cNvCxnSpPr/>
          <p:nvPr/>
        </p:nvCxnSpPr>
        <p:spPr>
          <a:xfrm>
            <a:off x="436124" y="4203361"/>
            <a:ext cx="2299138" cy="1"/>
          </a:xfrm>
          <a:prstGeom prst="straightConnector1">
            <a:avLst/>
          </a:prstGeom>
          <a:noFill/>
          <a:ln cap="flat" cmpd="sng" w="25400">
            <a:solidFill>
              <a:schemeClr val="dk1"/>
            </a:solidFill>
            <a:prstDash val="solid"/>
            <a:round/>
            <a:headEnd len="sm" w="sm" type="none"/>
            <a:tailEnd len="sm" w="sm" type="none"/>
          </a:ln>
        </p:spPr>
      </p:cxnSp>
      <p:sp>
        <p:nvSpPr>
          <p:cNvPr id="281" name="Google Shape;281;p53"/>
          <p:cNvSpPr/>
          <p:nvPr>
            <p:ph idx="3" type="pic"/>
          </p:nvPr>
        </p:nvSpPr>
        <p:spPr>
          <a:xfrm>
            <a:off x="436125" y="2585440"/>
            <a:ext cx="2299138" cy="1485084"/>
          </a:xfrm>
          <a:prstGeom prst="rect">
            <a:avLst/>
          </a:prstGeom>
          <a:noFill/>
          <a:ln>
            <a:noFill/>
          </a:ln>
        </p:spPr>
      </p:sp>
      <p:cxnSp>
        <p:nvCxnSpPr>
          <p:cNvPr id="282" name="Google Shape;282;p53"/>
          <p:cNvCxnSpPr/>
          <p:nvPr/>
        </p:nvCxnSpPr>
        <p:spPr>
          <a:xfrm>
            <a:off x="6413064"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83" name="Google Shape;283;p53"/>
          <p:cNvSpPr/>
          <p:nvPr>
            <p:ph idx="4" type="pic"/>
          </p:nvPr>
        </p:nvSpPr>
        <p:spPr>
          <a:xfrm>
            <a:off x="6413065" y="411163"/>
            <a:ext cx="2299138" cy="1485084"/>
          </a:xfrm>
          <a:prstGeom prst="rect">
            <a:avLst/>
          </a:prstGeom>
          <a:noFill/>
          <a:ln>
            <a:noFill/>
          </a:ln>
        </p:spPr>
      </p:sp>
      <p:cxnSp>
        <p:nvCxnSpPr>
          <p:cNvPr id="284" name="Google Shape;284;p53"/>
          <p:cNvCxnSpPr/>
          <p:nvPr/>
        </p:nvCxnSpPr>
        <p:spPr>
          <a:xfrm>
            <a:off x="6417388" y="4203361"/>
            <a:ext cx="2299138" cy="1"/>
          </a:xfrm>
          <a:prstGeom prst="straightConnector1">
            <a:avLst/>
          </a:prstGeom>
          <a:noFill/>
          <a:ln cap="flat" cmpd="sng" w="25400">
            <a:solidFill>
              <a:schemeClr val="dk1"/>
            </a:solidFill>
            <a:prstDash val="solid"/>
            <a:round/>
            <a:headEnd len="sm" w="sm" type="none"/>
            <a:tailEnd len="sm" w="sm" type="none"/>
          </a:ln>
        </p:spPr>
      </p:cxnSp>
      <p:sp>
        <p:nvSpPr>
          <p:cNvPr id="285" name="Google Shape;285;p53"/>
          <p:cNvSpPr/>
          <p:nvPr>
            <p:ph idx="5" type="pic"/>
          </p:nvPr>
        </p:nvSpPr>
        <p:spPr>
          <a:xfrm>
            <a:off x="6417389" y="2585440"/>
            <a:ext cx="2299138" cy="1485084"/>
          </a:xfrm>
          <a:prstGeom prst="rect">
            <a:avLst/>
          </a:prstGeom>
          <a:noFill/>
          <a:ln>
            <a:noFill/>
          </a:ln>
        </p:spPr>
      </p:sp>
      <p:sp>
        <p:nvSpPr>
          <p:cNvPr id="286" name="Google Shape;286;p53"/>
          <p:cNvSpPr txBox="1"/>
          <p:nvPr>
            <p:ph idx="1" type="body"/>
          </p:nvPr>
        </p:nvSpPr>
        <p:spPr>
          <a:xfrm>
            <a:off x="6413062"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7" name="Google Shape;287;p53"/>
          <p:cNvSpPr txBox="1"/>
          <p:nvPr>
            <p:ph idx="6" type="body"/>
          </p:nvPr>
        </p:nvSpPr>
        <p:spPr>
          <a:xfrm>
            <a:off x="436124"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8" name="Google Shape;288;p53"/>
          <p:cNvSpPr txBox="1"/>
          <p:nvPr>
            <p:ph idx="7" type="body"/>
          </p:nvPr>
        </p:nvSpPr>
        <p:spPr>
          <a:xfrm>
            <a:off x="6417388"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289" name="Google Shape;289;p53"/>
          <p:cNvCxnSpPr/>
          <p:nvPr/>
        </p:nvCxnSpPr>
        <p:spPr>
          <a:xfrm>
            <a:off x="3422428" y="2029084"/>
            <a:ext cx="2299138" cy="1"/>
          </a:xfrm>
          <a:prstGeom prst="straightConnector1">
            <a:avLst/>
          </a:prstGeom>
          <a:noFill/>
          <a:ln cap="flat" cmpd="sng" w="25400">
            <a:solidFill>
              <a:schemeClr val="dk1"/>
            </a:solidFill>
            <a:prstDash val="solid"/>
            <a:round/>
            <a:headEnd len="sm" w="sm" type="none"/>
            <a:tailEnd len="sm" w="sm" type="none"/>
          </a:ln>
        </p:spPr>
      </p:cxnSp>
      <p:sp>
        <p:nvSpPr>
          <p:cNvPr id="290" name="Google Shape;290;p53"/>
          <p:cNvSpPr/>
          <p:nvPr>
            <p:ph idx="8" type="pic"/>
          </p:nvPr>
        </p:nvSpPr>
        <p:spPr>
          <a:xfrm>
            <a:off x="3422429" y="411163"/>
            <a:ext cx="2299138" cy="1485084"/>
          </a:xfrm>
          <a:prstGeom prst="rect">
            <a:avLst/>
          </a:prstGeom>
          <a:noFill/>
          <a:ln>
            <a:noFill/>
          </a:ln>
        </p:spPr>
      </p:sp>
      <p:cxnSp>
        <p:nvCxnSpPr>
          <p:cNvPr id="291" name="Google Shape;291;p53"/>
          <p:cNvCxnSpPr/>
          <p:nvPr/>
        </p:nvCxnSpPr>
        <p:spPr>
          <a:xfrm>
            <a:off x="3426752" y="4203361"/>
            <a:ext cx="2299138" cy="1"/>
          </a:xfrm>
          <a:prstGeom prst="straightConnector1">
            <a:avLst/>
          </a:prstGeom>
          <a:noFill/>
          <a:ln cap="flat" cmpd="sng" w="25400">
            <a:solidFill>
              <a:schemeClr val="dk1"/>
            </a:solidFill>
            <a:prstDash val="solid"/>
            <a:round/>
            <a:headEnd len="sm" w="sm" type="none"/>
            <a:tailEnd len="sm" w="sm" type="none"/>
          </a:ln>
        </p:spPr>
      </p:cxnSp>
      <p:sp>
        <p:nvSpPr>
          <p:cNvPr id="292" name="Google Shape;292;p53"/>
          <p:cNvSpPr/>
          <p:nvPr>
            <p:ph idx="9" type="pic"/>
          </p:nvPr>
        </p:nvSpPr>
        <p:spPr>
          <a:xfrm>
            <a:off x="3426753" y="2585440"/>
            <a:ext cx="2299138" cy="1485084"/>
          </a:xfrm>
          <a:prstGeom prst="rect">
            <a:avLst/>
          </a:prstGeom>
          <a:noFill/>
          <a:ln>
            <a:noFill/>
          </a:ln>
        </p:spPr>
      </p:sp>
      <p:sp>
        <p:nvSpPr>
          <p:cNvPr id="293" name="Google Shape;293;p53"/>
          <p:cNvSpPr txBox="1"/>
          <p:nvPr>
            <p:ph idx="13" type="body"/>
          </p:nvPr>
        </p:nvSpPr>
        <p:spPr>
          <a:xfrm>
            <a:off x="3422426" y="2029071"/>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94" name="Google Shape;294;p53"/>
          <p:cNvSpPr txBox="1"/>
          <p:nvPr>
            <p:ph idx="14" type="body"/>
          </p:nvPr>
        </p:nvSpPr>
        <p:spPr>
          <a:xfrm>
            <a:off x="3426752" y="4203347"/>
            <a:ext cx="2299138" cy="3197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Font typeface="Arial"/>
              <a:buNone/>
              <a:defRPr sz="1800">
                <a:solidFill>
                  <a:schemeClr val="dk1"/>
                </a:solidFill>
              </a:defRPr>
            </a:lvl1pPr>
            <a:lvl2pPr indent="-228600" lvl="1" marL="914400" algn="l">
              <a:lnSpc>
                <a:spcPct val="100000"/>
              </a:lnSpc>
              <a:spcBef>
                <a:spcPts val="5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95" name="Google Shape;295;p53"/>
          <p:cNvSpPr txBox="1"/>
          <p:nvPr>
            <p:ph idx="15"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723">
          <p15:clr>
            <a:srgbClr val="FBAE40"/>
          </p15:clr>
        </p15:guide>
        <p15:guide id="6" orient="horz" pos="1620">
          <p15:clr>
            <a:srgbClr val="FBAE40"/>
          </p15:clr>
        </p15:guide>
        <p15:guide id="7" pos="2154">
          <p15:clr>
            <a:srgbClr val="FBAE40"/>
          </p15:clr>
        </p15:guide>
        <p15:guide id="8" pos="3606">
          <p15:clr>
            <a:srgbClr val="FBAE40"/>
          </p15:clr>
        </p15:guide>
        <p15:guide id="9" pos="403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chart (Light)" showMasterSp="0">
  <p:cSld name="Bullets, chart (Light)">
    <p:bg>
      <p:bgPr>
        <a:solidFill>
          <a:schemeClr val="lt2"/>
        </a:solidFill>
      </p:bgPr>
    </p:bg>
    <p:spTree>
      <p:nvGrpSpPr>
        <p:cNvPr id="296" name="Shape 296"/>
        <p:cNvGrpSpPr/>
        <p:nvPr/>
      </p:nvGrpSpPr>
      <p:grpSpPr>
        <a:xfrm>
          <a:off x="0" y="0"/>
          <a:ext cx="0" cy="0"/>
          <a:chOff x="0" y="0"/>
          <a:chExt cx="0" cy="0"/>
        </a:xfrm>
      </p:grpSpPr>
      <p:sp>
        <p:nvSpPr>
          <p:cNvPr id="297" name="Google Shape;297;p55"/>
          <p:cNvSpPr/>
          <p:nvPr>
            <p:ph idx="2" type="chart"/>
          </p:nvPr>
        </p:nvSpPr>
        <p:spPr>
          <a:xfrm>
            <a:off x="4791077" y="682939"/>
            <a:ext cx="3921122" cy="3463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98" name="Google Shape;298;p55"/>
          <p:cNvSpPr txBox="1"/>
          <p:nvPr>
            <p:ph idx="1" type="body"/>
          </p:nvPr>
        </p:nvSpPr>
        <p:spPr>
          <a:xfrm>
            <a:off x="431801" y="682938"/>
            <a:ext cx="3921124" cy="34632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99" name="Google Shape;299;p55"/>
          <p:cNvSpPr txBox="1"/>
          <p:nvPr>
            <p:ph idx="3" type="body"/>
          </p:nvPr>
        </p:nvSpPr>
        <p:spPr>
          <a:xfrm>
            <a:off x="863600" y="4407112"/>
            <a:ext cx="8280400" cy="736388"/>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200"/>
              </a:spcBef>
              <a:spcAft>
                <a:spcPts val="0"/>
              </a:spcAft>
              <a:buClr>
                <a:schemeClr val="dk1"/>
              </a:buClr>
              <a:buSzPts val="1800"/>
              <a:buNone/>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2744">
          <p15:clr>
            <a:srgbClr val="FBAE40"/>
          </p15:clr>
        </p15:guide>
        <p15:guide id="6" pos="301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Dark)" showMasterSp="0">
  <p:cSld name="People circles (Dark)">
    <p:bg>
      <p:bgPr>
        <a:solidFill>
          <a:schemeClr val="dk2"/>
        </a:solidFill>
      </p:bgPr>
    </p:bg>
    <p:spTree>
      <p:nvGrpSpPr>
        <p:cNvPr id="300" name="Shape 300"/>
        <p:cNvGrpSpPr/>
        <p:nvPr/>
      </p:nvGrpSpPr>
      <p:grpSpPr>
        <a:xfrm>
          <a:off x="0" y="0"/>
          <a:ext cx="0" cy="0"/>
          <a:chOff x="0" y="0"/>
          <a:chExt cx="0" cy="0"/>
        </a:xfrm>
      </p:grpSpPr>
      <p:sp>
        <p:nvSpPr>
          <p:cNvPr id="301" name="Google Shape;301;p56"/>
          <p:cNvSpPr txBox="1"/>
          <p:nvPr>
            <p:ph idx="1" type="body"/>
          </p:nvPr>
        </p:nvSpPr>
        <p:spPr>
          <a:xfrm>
            <a:off x="2627933"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2" name="Google Shape;302;p56"/>
          <p:cNvSpPr txBox="1"/>
          <p:nvPr>
            <p:ph type="title"/>
          </p:nvPr>
        </p:nvSpPr>
        <p:spPr>
          <a:xfrm>
            <a:off x="431800" y="3348537"/>
            <a:ext cx="1692000" cy="701304"/>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lt1"/>
              </a:buClr>
              <a:buSzPts val="1600"/>
              <a:buNone/>
              <a:defRPr b="0" sz="1600">
                <a:solidFill>
                  <a:schemeClr val="lt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03" name="Google Shape;303;p56"/>
          <p:cNvSpPr/>
          <p:nvPr>
            <p:ph idx="2" type="pic"/>
          </p:nvPr>
        </p:nvSpPr>
        <p:spPr>
          <a:xfrm>
            <a:off x="431800" y="1565550"/>
            <a:ext cx="1692000" cy="1692000"/>
          </a:xfrm>
          <a:prstGeom prst="ellipse">
            <a:avLst/>
          </a:prstGeom>
          <a:noFill/>
          <a:ln>
            <a:noFill/>
          </a:ln>
        </p:spPr>
      </p:sp>
      <p:sp>
        <p:nvSpPr>
          <p:cNvPr id="304" name="Google Shape;304;p56"/>
          <p:cNvSpPr/>
          <p:nvPr>
            <p:ph idx="3" type="pic"/>
          </p:nvPr>
        </p:nvSpPr>
        <p:spPr>
          <a:xfrm>
            <a:off x="2627933" y="1565550"/>
            <a:ext cx="1692000" cy="1692000"/>
          </a:xfrm>
          <a:prstGeom prst="ellipse">
            <a:avLst/>
          </a:prstGeom>
          <a:noFill/>
          <a:ln>
            <a:noFill/>
          </a:ln>
        </p:spPr>
      </p:sp>
      <p:sp>
        <p:nvSpPr>
          <p:cNvPr id="305" name="Google Shape;305;p56"/>
          <p:cNvSpPr/>
          <p:nvPr>
            <p:ph idx="4" type="pic"/>
          </p:nvPr>
        </p:nvSpPr>
        <p:spPr>
          <a:xfrm>
            <a:off x="4824066" y="1565550"/>
            <a:ext cx="1692000" cy="1692000"/>
          </a:xfrm>
          <a:prstGeom prst="ellipse">
            <a:avLst/>
          </a:prstGeom>
          <a:noFill/>
          <a:ln>
            <a:noFill/>
          </a:ln>
        </p:spPr>
      </p:sp>
      <p:sp>
        <p:nvSpPr>
          <p:cNvPr id="306" name="Google Shape;306;p56"/>
          <p:cNvSpPr/>
          <p:nvPr>
            <p:ph idx="5" type="pic"/>
          </p:nvPr>
        </p:nvSpPr>
        <p:spPr>
          <a:xfrm>
            <a:off x="7020200" y="1565550"/>
            <a:ext cx="1692000" cy="1692000"/>
          </a:xfrm>
          <a:prstGeom prst="ellipse">
            <a:avLst/>
          </a:prstGeom>
          <a:noFill/>
          <a:ln>
            <a:noFill/>
          </a:ln>
        </p:spPr>
      </p:sp>
      <p:sp>
        <p:nvSpPr>
          <p:cNvPr id="307" name="Google Shape;307;p56"/>
          <p:cNvSpPr txBox="1"/>
          <p:nvPr>
            <p:ph idx="6" type="body"/>
          </p:nvPr>
        </p:nvSpPr>
        <p:spPr>
          <a:xfrm>
            <a:off x="4824066"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08" name="Google Shape;308;p56"/>
          <p:cNvSpPr txBox="1"/>
          <p:nvPr>
            <p:ph idx="7" type="body"/>
          </p:nvPr>
        </p:nvSpPr>
        <p:spPr>
          <a:xfrm>
            <a:off x="7020200"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600"/>
              <a:buNone/>
              <a:defRPr sz="16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309" name="Google Shape;309;p56"/>
          <p:cNvCxnSpPr/>
          <p:nvPr/>
        </p:nvCxnSpPr>
        <p:spPr>
          <a:xfrm>
            <a:off x="431800" y="428485"/>
            <a:ext cx="8280400" cy="0"/>
          </a:xfrm>
          <a:prstGeom prst="straightConnector1">
            <a:avLst/>
          </a:prstGeom>
          <a:noFill/>
          <a:ln cap="flat" cmpd="sng" w="38100">
            <a:solidFill>
              <a:schemeClr val="lt1"/>
            </a:solidFill>
            <a:prstDash val="solid"/>
            <a:round/>
            <a:headEnd len="sm" w="sm" type="none"/>
            <a:tailEnd len="sm" w="sm" type="none"/>
          </a:ln>
        </p:spPr>
      </p:cxnSp>
      <p:sp>
        <p:nvSpPr>
          <p:cNvPr id="310" name="Google Shape;310;p56"/>
          <p:cNvSpPr txBox="1"/>
          <p:nvPr>
            <p:ph idx="8"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400"/>
              <a:buNone/>
              <a:defRPr sz="34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1" name="Google Shape;311;p56"/>
          <p:cNvSpPr txBox="1"/>
          <p:nvPr>
            <p:ph idx="9"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655">
          <p15:clr>
            <a:srgbClr val="FBAE40"/>
          </p15:clr>
        </p15:guide>
        <p15:guide id="6" pos="1338">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ople circles (Light)" showMasterSp="0">
  <p:cSld name="People circles (Light)">
    <p:bg>
      <p:bgPr>
        <a:solidFill>
          <a:schemeClr val="lt2"/>
        </a:solidFill>
      </p:bgPr>
    </p:bg>
    <p:spTree>
      <p:nvGrpSpPr>
        <p:cNvPr id="312" name="Shape 312"/>
        <p:cNvGrpSpPr/>
        <p:nvPr/>
      </p:nvGrpSpPr>
      <p:grpSpPr>
        <a:xfrm>
          <a:off x="0" y="0"/>
          <a:ext cx="0" cy="0"/>
          <a:chOff x="0" y="0"/>
          <a:chExt cx="0" cy="0"/>
        </a:xfrm>
      </p:grpSpPr>
      <p:sp>
        <p:nvSpPr>
          <p:cNvPr id="313" name="Google Shape;313;p57"/>
          <p:cNvSpPr/>
          <p:nvPr>
            <p:ph idx="2" type="pic"/>
          </p:nvPr>
        </p:nvSpPr>
        <p:spPr>
          <a:xfrm>
            <a:off x="431800" y="1565550"/>
            <a:ext cx="1692000" cy="1692000"/>
          </a:xfrm>
          <a:prstGeom prst="ellipse">
            <a:avLst/>
          </a:prstGeom>
          <a:noFill/>
          <a:ln>
            <a:noFill/>
          </a:ln>
        </p:spPr>
      </p:sp>
      <p:sp>
        <p:nvSpPr>
          <p:cNvPr id="314" name="Google Shape;314;p57"/>
          <p:cNvSpPr/>
          <p:nvPr>
            <p:ph idx="3" type="pic"/>
          </p:nvPr>
        </p:nvSpPr>
        <p:spPr>
          <a:xfrm>
            <a:off x="2627933" y="1565550"/>
            <a:ext cx="1692000" cy="1692000"/>
          </a:xfrm>
          <a:prstGeom prst="ellipse">
            <a:avLst/>
          </a:prstGeom>
          <a:noFill/>
          <a:ln>
            <a:noFill/>
          </a:ln>
        </p:spPr>
      </p:sp>
      <p:sp>
        <p:nvSpPr>
          <p:cNvPr id="315" name="Google Shape;315;p57"/>
          <p:cNvSpPr/>
          <p:nvPr>
            <p:ph idx="4" type="pic"/>
          </p:nvPr>
        </p:nvSpPr>
        <p:spPr>
          <a:xfrm>
            <a:off x="4824066" y="1565550"/>
            <a:ext cx="1692000" cy="1692000"/>
          </a:xfrm>
          <a:prstGeom prst="ellipse">
            <a:avLst/>
          </a:prstGeom>
          <a:noFill/>
          <a:ln>
            <a:noFill/>
          </a:ln>
        </p:spPr>
      </p:sp>
      <p:sp>
        <p:nvSpPr>
          <p:cNvPr id="316" name="Google Shape;316;p57"/>
          <p:cNvSpPr/>
          <p:nvPr>
            <p:ph idx="5" type="pic"/>
          </p:nvPr>
        </p:nvSpPr>
        <p:spPr>
          <a:xfrm>
            <a:off x="7020200" y="1565550"/>
            <a:ext cx="1692000" cy="1692000"/>
          </a:xfrm>
          <a:prstGeom prst="ellipse">
            <a:avLst/>
          </a:prstGeom>
          <a:noFill/>
          <a:ln>
            <a:noFill/>
          </a:ln>
        </p:spPr>
      </p:sp>
      <p:cxnSp>
        <p:nvCxnSpPr>
          <p:cNvPr id="317" name="Google Shape;317;p57"/>
          <p:cNvCxnSpPr/>
          <p:nvPr/>
        </p:nvCxnSpPr>
        <p:spPr>
          <a:xfrm>
            <a:off x="431800" y="428485"/>
            <a:ext cx="8280400" cy="0"/>
          </a:xfrm>
          <a:prstGeom prst="straightConnector1">
            <a:avLst/>
          </a:prstGeom>
          <a:noFill/>
          <a:ln cap="flat" cmpd="sng" w="38100">
            <a:solidFill>
              <a:schemeClr val="dk1"/>
            </a:solidFill>
            <a:prstDash val="solid"/>
            <a:round/>
            <a:headEnd len="sm" w="sm" type="none"/>
            <a:tailEnd len="sm" w="sm" type="none"/>
          </a:ln>
        </p:spPr>
      </p:cxnSp>
      <p:sp>
        <p:nvSpPr>
          <p:cNvPr id="318" name="Google Shape;318;p57"/>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9" name="Google Shape;319;p57"/>
          <p:cNvSpPr txBox="1"/>
          <p:nvPr>
            <p:ph idx="6" type="body"/>
          </p:nvPr>
        </p:nvSpPr>
        <p:spPr>
          <a:xfrm>
            <a:off x="2627933"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0" name="Google Shape;320;p57"/>
          <p:cNvSpPr txBox="1"/>
          <p:nvPr>
            <p:ph type="title"/>
          </p:nvPr>
        </p:nvSpPr>
        <p:spPr>
          <a:xfrm>
            <a:off x="431800" y="3348537"/>
            <a:ext cx="1692000" cy="701304"/>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dk1"/>
              </a:buClr>
              <a:buSzPts val="1600"/>
              <a:buNone/>
              <a:defRPr b="0" sz="1600">
                <a:solidFill>
                  <a:schemeClr val="dk1"/>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21" name="Google Shape;321;p57"/>
          <p:cNvSpPr txBox="1"/>
          <p:nvPr>
            <p:ph idx="7" type="body"/>
          </p:nvPr>
        </p:nvSpPr>
        <p:spPr>
          <a:xfrm>
            <a:off x="4824066"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2" name="Google Shape;322;p57"/>
          <p:cNvSpPr txBox="1"/>
          <p:nvPr>
            <p:ph idx="8" type="body"/>
          </p:nvPr>
        </p:nvSpPr>
        <p:spPr>
          <a:xfrm>
            <a:off x="7020200" y="3348539"/>
            <a:ext cx="1692000" cy="701301"/>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dk1"/>
              </a:buClr>
              <a:buSzPts val="1600"/>
              <a:buNone/>
              <a:defRPr sz="16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3" name="Google Shape;323;p57"/>
          <p:cNvSpPr txBox="1"/>
          <p:nvPr>
            <p:ph idx="9"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guide id="5" pos="1338">
          <p15:clr>
            <a:srgbClr val="FBAE40"/>
          </p15:clr>
        </p15:guide>
        <p15:guide id="6" pos="1655">
          <p15:clr>
            <a:srgbClr val="FBAE40"/>
          </p15:clr>
        </p15:guide>
        <p15:guide id="7" pos="2721">
          <p15:clr>
            <a:srgbClr val="FBAE40"/>
          </p15:clr>
        </p15:guide>
        <p15:guide id="8" pos="3039">
          <p15:clr>
            <a:srgbClr val="FBAE40"/>
          </p15:clr>
        </p15:guide>
        <p15:guide id="9" pos="4105">
          <p15:clr>
            <a:srgbClr val="FBAE40"/>
          </p15:clr>
        </p15:guide>
        <p15:guide id="10" pos="442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Light)" showMasterSp="0">
  <p:cSld name="Blank, title (Light)">
    <p:bg>
      <p:bgPr>
        <a:solidFill>
          <a:schemeClr val="lt2"/>
        </a:solidFill>
      </p:bgPr>
    </p:bg>
    <p:spTree>
      <p:nvGrpSpPr>
        <p:cNvPr id="324" name="Shape 324"/>
        <p:cNvGrpSpPr/>
        <p:nvPr/>
      </p:nvGrpSpPr>
      <p:grpSpPr>
        <a:xfrm>
          <a:off x="0" y="0"/>
          <a:ext cx="0" cy="0"/>
          <a:chOff x="0" y="0"/>
          <a:chExt cx="0" cy="0"/>
        </a:xfrm>
      </p:grpSpPr>
      <p:cxnSp>
        <p:nvCxnSpPr>
          <p:cNvPr id="325" name="Google Shape;325;p58"/>
          <p:cNvCxnSpPr/>
          <p:nvPr/>
        </p:nvCxnSpPr>
        <p:spPr>
          <a:xfrm>
            <a:off x="431800" y="428485"/>
            <a:ext cx="8280400" cy="0"/>
          </a:xfrm>
          <a:prstGeom prst="straightConnector1">
            <a:avLst/>
          </a:prstGeom>
          <a:noFill/>
          <a:ln cap="flat" cmpd="sng" w="38100">
            <a:solidFill>
              <a:schemeClr val="dk1"/>
            </a:solidFill>
            <a:prstDash val="solid"/>
            <a:round/>
            <a:headEnd len="sm" w="sm" type="none"/>
            <a:tailEnd len="sm" w="sm" type="none"/>
          </a:ln>
        </p:spPr>
      </p:cxnSp>
      <p:sp>
        <p:nvSpPr>
          <p:cNvPr id="326" name="Google Shape;326;p58"/>
          <p:cNvSpPr txBox="1"/>
          <p:nvPr>
            <p:ph idx="1" type="body"/>
          </p:nvPr>
        </p:nvSpPr>
        <p:spPr>
          <a:xfrm>
            <a:off x="431800" y="411163"/>
            <a:ext cx="8280400" cy="7013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400"/>
              <a:buNone/>
              <a:defRPr sz="34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7" name="Google Shape;327;p58"/>
          <p:cNvSpPr txBox="1"/>
          <p:nvPr>
            <p:ph idx="2" type="body"/>
          </p:nvPr>
        </p:nvSpPr>
        <p:spPr>
          <a:xfrm>
            <a:off x="431801" y="1447800"/>
            <a:ext cx="5645149" cy="26532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28" name="Google Shape;328;p58"/>
          <p:cNvSpPr txBox="1"/>
          <p:nvPr>
            <p:ph idx="3"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showMasterSp="0">
  <p:cSld name="Blank (Dark)">
    <p:bg>
      <p:bgPr>
        <a:solidFill>
          <a:schemeClr val="dk2"/>
        </a:solidFill>
      </p:bgPr>
    </p:bg>
    <p:spTree>
      <p:nvGrpSpPr>
        <p:cNvPr id="329" name="Shape 329"/>
        <p:cNvGrpSpPr/>
        <p:nvPr/>
      </p:nvGrpSpPr>
      <p:grpSpPr>
        <a:xfrm>
          <a:off x="0" y="0"/>
          <a:ext cx="0" cy="0"/>
          <a:chOff x="0" y="0"/>
          <a:chExt cx="0" cy="0"/>
        </a:xfrm>
      </p:grpSpPr>
      <p:sp>
        <p:nvSpPr>
          <p:cNvPr id="330" name="Google Shape;330;p59"/>
          <p:cNvSpPr txBox="1"/>
          <p:nvPr>
            <p:ph idx="1" type="body"/>
          </p:nvPr>
        </p:nvSpPr>
        <p:spPr>
          <a:xfrm>
            <a:off x="431800" y="411163"/>
            <a:ext cx="5645149"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Font typeface="Arial"/>
              <a:buChar char="–"/>
              <a:defRPr sz="2800">
                <a:solidFill>
                  <a:schemeClr val="lt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1" name="Google Shape;331;p59"/>
          <p:cNvSpPr txBox="1"/>
          <p:nvPr>
            <p:ph idx="2"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ight)" showMasterSp="0">
  <p:cSld name="Blank (Light)">
    <p:bg>
      <p:bgPr>
        <a:solidFill>
          <a:schemeClr val="lt2"/>
        </a:solidFill>
      </p:bgPr>
    </p:bg>
    <p:spTree>
      <p:nvGrpSpPr>
        <p:cNvPr id="332" name="Shape 332"/>
        <p:cNvGrpSpPr/>
        <p:nvPr/>
      </p:nvGrpSpPr>
      <p:grpSpPr>
        <a:xfrm>
          <a:off x="0" y="0"/>
          <a:ext cx="0" cy="0"/>
          <a:chOff x="0" y="0"/>
          <a:chExt cx="0" cy="0"/>
        </a:xfrm>
      </p:grpSpPr>
      <p:sp>
        <p:nvSpPr>
          <p:cNvPr id="333" name="Google Shape;333;p60"/>
          <p:cNvSpPr txBox="1"/>
          <p:nvPr>
            <p:ph idx="1" type="body"/>
          </p:nvPr>
        </p:nvSpPr>
        <p:spPr>
          <a:xfrm>
            <a:off x="431801" y="411162"/>
            <a:ext cx="5645149" cy="28800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dk1"/>
              </a:buClr>
              <a:buSzPts val="2800"/>
              <a:buFont typeface="Arial"/>
              <a:buChar char="–"/>
              <a:defRPr sz="2800">
                <a:solidFill>
                  <a:schemeClr val="dk1"/>
                </a:solidFill>
              </a:defRPr>
            </a:lvl1pPr>
            <a:lvl2pPr indent="-228600" lvl="1" marL="914400" algn="l">
              <a:lnSpc>
                <a:spcPct val="100000"/>
              </a:lnSpc>
              <a:spcBef>
                <a:spcPts val="800"/>
              </a:spcBef>
              <a:spcAft>
                <a:spcPts val="0"/>
              </a:spcAft>
              <a:buClr>
                <a:schemeClr val="dk1"/>
              </a:buClr>
              <a:buSzPts val="1800"/>
              <a:buNone/>
              <a:defRPr sz="1800"/>
            </a:lvl2pPr>
            <a:lvl3pPr indent="-342900" lvl="2" marL="1371600" algn="l">
              <a:lnSpc>
                <a:spcPct val="100000"/>
              </a:lnSpc>
              <a:spcBef>
                <a:spcPts val="0"/>
              </a:spcBef>
              <a:spcAft>
                <a:spcPts val="0"/>
              </a:spcAft>
              <a:buClr>
                <a:schemeClr val="dk1"/>
              </a:buClr>
              <a:buSzPts val="1800"/>
              <a:buChar char="–"/>
              <a:defRPr sz="1800"/>
            </a:lvl3pPr>
            <a:lvl4pPr indent="-342900" lvl="3" marL="1828800" algn="l">
              <a:lnSpc>
                <a:spcPct val="100000"/>
              </a:lnSpc>
              <a:spcBef>
                <a:spcPts val="0"/>
              </a:spcBef>
              <a:spcAft>
                <a:spcPts val="0"/>
              </a:spcAft>
              <a:buClr>
                <a:schemeClr val="dk1"/>
              </a:buClr>
              <a:buSzPts val="1800"/>
              <a:buChar char="–"/>
              <a:defRPr sz="1800"/>
            </a:lvl4pPr>
            <a:lvl5pPr indent="-342900" lvl="4" marL="2286000" algn="l">
              <a:lnSpc>
                <a:spcPct val="100000"/>
              </a:lnSpc>
              <a:spcBef>
                <a:spcPts val="0"/>
              </a:spcBef>
              <a:spcAft>
                <a:spcPts val="0"/>
              </a:spcAft>
              <a:buClr>
                <a:schemeClr val="dk1"/>
              </a:buClr>
              <a:buSzPts val="1800"/>
              <a:buChar char="–"/>
              <a:defRPr sz="18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4" name="Google Shape;334;p60"/>
          <p:cNvSpPr txBox="1"/>
          <p:nvPr>
            <p:ph idx="2"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Light)" showMasterSp="0">
  <p:cSld name="Full image (Light)">
    <p:bg>
      <p:bgPr>
        <a:solidFill>
          <a:schemeClr val="lt2"/>
        </a:solidFill>
      </p:bgPr>
    </p:bg>
    <p:spTree>
      <p:nvGrpSpPr>
        <p:cNvPr id="335" name="Shape 335"/>
        <p:cNvGrpSpPr/>
        <p:nvPr/>
      </p:nvGrpSpPr>
      <p:grpSpPr>
        <a:xfrm>
          <a:off x="0" y="0"/>
          <a:ext cx="0" cy="0"/>
          <a:chOff x="0" y="0"/>
          <a:chExt cx="0" cy="0"/>
        </a:xfrm>
      </p:grpSpPr>
      <p:sp>
        <p:nvSpPr>
          <p:cNvPr id="336" name="Google Shape;336;p61"/>
          <p:cNvSpPr/>
          <p:nvPr>
            <p:ph idx="2" type="pic"/>
          </p:nvPr>
        </p:nvSpPr>
        <p:spPr>
          <a:xfrm>
            <a:off x="431802" y="411162"/>
            <a:ext cx="8280398" cy="4321175"/>
          </a:xfrm>
          <a:prstGeom prst="rect">
            <a:avLst/>
          </a:prstGeom>
          <a:noFill/>
          <a:ln>
            <a:noFill/>
          </a:ln>
        </p:spPr>
      </p:sp>
      <p:sp>
        <p:nvSpPr>
          <p:cNvPr id="337" name="Google Shape;337;p61"/>
          <p:cNvSpPr txBox="1"/>
          <p:nvPr>
            <p:ph idx="1" type="body"/>
          </p:nvPr>
        </p:nvSpPr>
        <p:spPr>
          <a:xfrm>
            <a:off x="431800" y="4279697"/>
            <a:ext cx="8712200" cy="863802"/>
          </a:xfrm>
          <a:prstGeom prst="rect">
            <a:avLst/>
          </a:prstGeom>
          <a:noFill/>
          <a:ln>
            <a:noFill/>
          </a:ln>
        </p:spPr>
        <p:txBody>
          <a:bodyPr anchorCtr="0" anchor="b" bIns="72000" lIns="0" spcFirstLastPara="1" rIns="108000" wrap="square" tIns="0">
            <a:noAutofit/>
          </a:bodyPr>
          <a:lstStyle>
            <a:lvl1pPr indent="-228600" lvl="0" marL="457200" algn="r">
              <a:lnSpc>
                <a:spcPct val="114000"/>
              </a:lnSpc>
              <a:spcBef>
                <a:spcPts val="0"/>
              </a:spcBef>
              <a:spcAft>
                <a:spcPts val="0"/>
              </a:spcAft>
              <a:buClr>
                <a:schemeClr val="lt1"/>
              </a:buClr>
              <a:buSzPts val="1400"/>
              <a:buNone/>
              <a:defRPr sz="1400">
                <a:solidFill>
                  <a:schemeClr val="lt1"/>
                </a:solidFill>
              </a:defRPr>
            </a:lvl1pPr>
            <a:lvl2pPr indent="-228600" lvl="1" marL="914400" algn="l">
              <a:lnSpc>
                <a:spcPct val="100000"/>
              </a:lnSpc>
              <a:spcBef>
                <a:spcPts val="0"/>
              </a:spcBef>
              <a:spcAft>
                <a:spcPts val="0"/>
              </a:spcAft>
              <a:buClr>
                <a:schemeClr val="dk1"/>
              </a:buClr>
              <a:buSzPts val="1200"/>
              <a:buNone/>
              <a:defRPr sz="1200"/>
            </a:lvl2pPr>
            <a:lvl3pPr indent="-304800" lvl="2" marL="1371600" algn="l">
              <a:lnSpc>
                <a:spcPct val="100000"/>
              </a:lnSpc>
              <a:spcBef>
                <a:spcPts val="0"/>
              </a:spcBef>
              <a:spcAft>
                <a:spcPts val="0"/>
              </a:spcAft>
              <a:buClr>
                <a:schemeClr val="dk1"/>
              </a:buClr>
              <a:buSzPts val="1200"/>
              <a:buChar char="–"/>
              <a:defRPr sz="1200"/>
            </a:lvl3pPr>
            <a:lvl4pPr indent="-304800" lvl="3" marL="1828800" algn="l">
              <a:lnSpc>
                <a:spcPct val="100000"/>
              </a:lnSpc>
              <a:spcBef>
                <a:spcPts val="0"/>
              </a:spcBef>
              <a:spcAft>
                <a:spcPts val="0"/>
              </a:spcAft>
              <a:buClr>
                <a:schemeClr val="dk1"/>
              </a:buClr>
              <a:buSzPts val="1200"/>
              <a:buChar char="–"/>
              <a:defRPr sz="1200"/>
            </a:lvl4pPr>
            <a:lvl5pPr indent="-304800" lvl="4" marL="2286000" algn="l">
              <a:lnSpc>
                <a:spcPct val="100000"/>
              </a:lnSpc>
              <a:spcBef>
                <a:spcPts val="0"/>
              </a:spcBef>
              <a:spcAft>
                <a:spcPts val="0"/>
              </a:spcAft>
              <a:buClr>
                <a:schemeClr val="dk1"/>
              </a:buClr>
              <a:buSzPts val="1200"/>
              <a:buChar char="–"/>
              <a:defRPr sz="1200"/>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pos="272">
          <p15:clr>
            <a:srgbClr val="FBAE40"/>
          </p15:clr>
        </p15:guide>
        <p15:guide id="2" orient="horz" pos="2981">
          <p15:clr>
            <a:srgbClr val="FBAE40"/>
          </p15:clr>
        </p15:guide>
        <p15:guide id="3" orient="horz" pos="259">
          <p15:clr>
            <a:srgbClr val="FBAE40"/>
          </p15:clr>
        </p15:guide>
        <p15:guide id="4" pos="5488">
          <p15:clr>
            <a:srgbClr val="FBAE40"/>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43"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431800" y="431800"/>
            <a:ext cx="8280400" cy="468313"/>
          </a:xfrm>
          <a:prstGeom prst="rect">
            <a:avLst/>
          </a:prstGeom>
          <a:noFill/>
          <a:ln>
            <a:noFill/>
          </a:ln>
        </p:spPr>
        <p:txBody>
          <a:bodyPr anchorCtr="0" anchor="t" bIns="0" lIns="0" spcFirstLastPara="1" rIns="0" wrap="square" tIns="0">
            <a:noAutofit/>
          </a:bodyPr>
          <a:lstStyle>
            <a:lvl1pPr lvl="0" marR="0" rtl="0" algn="l">
              <a:lnSpc>
                <a:spcPct val="85000"/>
              </a:lnSpc>
              <a:spcBef>
                <a:spcPts val="0"/>
              </a:spcBef>
              <a:spcAft>
                <a:spcPts val="0"/>
              </a:spcAft>
              <a:buClr>
                <a:schemeClr val="dk1"/>
              </a:buClr>
              <a:buSzPts val="3400"/>
              <a:buFont typeface="Arial"/>
              <a:buNone/>
              <a:defRPr b="1" i="0" sz="3400" u="none" cap="none" strike="noStrike">
                <a:solidFill>
                  <a:schemeClr val="dk1"/>
                </a:solidFill>
                <a:latin typeface="Arial"/>
                <a:ea typeface="Arial"/>
                <a:cs typeface="Arial"/>
                <a:sym typeface="Arial"/>
              </a:defRPr>
            </a:lvl1pPr>
            <a:lvl2pPr lvl="1"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2pPr>
            <a:lvl3pPr lvl="2"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3pPr>
            <a:lvl4pPr lvl="3"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4pPr>
            <a:lvl5pPr lvl="4"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5pPr>
            <a:lvl6pPr lvl="5"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6pPr>
            <a:lvl7pPr lvl="6"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7pPr>
            <a:lvl8pPr lvl="7"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8pPr>
            <a:lvl9pPr lvl="8" marR="0" rtl="0" algn="l">
              <a:lnSpc>
                <a:spcPct val="85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9pPr>
          </a:lstStyle>
          <a:p/>
        </p:txBody>
      </p:sp>
      <p:sp>
        <p:nvSpPr>
          <p:cNvPr id="11" name="Google Shape;11;p19"/>
          <p:cNvSpPr txBox="1"/>
          <p:nvPr>
            <p:ph idx="1" type="body"/>
          </p:nvPr>
        </p:nvSpPr>
        <p:spPr>
          <a:xfrm>
            <a:off x="431800" y="1223963"/>
            <a:ext cx="8280400" cy="1443037"/>
          </a:xfrm>
          <a:prstGeom prst="rect">
            <a:avLst/>
          </a:prstGeom>
          <a:noFill/>
          <a:ln>
            <a:noFill/>
          </a:ln>
        </p:spPr>
        <p:txBody>
          <a:bodyPr anchorCtr="0" anchor="t" bIns="0" lIns="0" spcFirstLastPara="1" rIns="0" wrap="square" tIns="0">
            <a:noAutofit/>
          </a:bodyPr>
          <a:lstStyle>
            <a:lvl1pPr indent="-406400" lvl="0" marL="457200" marR="0" rtl="0" algn="l">
              <a:lnSpc>
                <a:spcPct val="10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228600" lvl="1" marL="914400" marR="0" rtl="0" algn="l">
              <a:lnSpc>
                <a:spcPct val="100000"/>
              </a:lnSpc>
              <a:spcBef>
                <a:spcPts val="80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indent="-361950" lvl="2" marL="13716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lnSpc>
                <a:spcPct val="10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hyperlink" Target="https://doi.org/10.5281/zenodo.13838566" TargetMode="External"/><Relationship Id="rId5" Type="http://schemas.openxmlformats.org/officeDocument/2006/relationships/hyperlink" Target="https://doi.org/10.5281/zenodo.13838566"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ekaroune@turing.ac.uk" TargetMode="External"/><Relationship Id="rId4" Type="http://schemas.openxmlformats.org/officeDocument/2006/relationships/hyperlink" Target="https://orcid.org/0000-0002-6576-6053" TargetMode="External"/><Relationship Id="rId5" Type="http://schemas.openxmlformats.org/officeDocument/2006/relationships/hyperlink" Target="https://www.turing.ac.uk/people/research-associates/emma-karoune" TargetMode="External"/><Relationship Id="rId6" Type="http://schemas.openxmlformats.org/officeDocument/2006/relationships/hyperlink" Target="https://www.turing.ac.uk/research/research-projects/people-data" TargetMode="External"/><Relationship Id="rId7" Type="http://schemas.openxmlformats.org/officeDocument/2006/relationships/hyperlink" Target="https://www.software.ac.uk/about/fellows/emma-karoune" TargetMode="External"/><Relationship Id="rId8"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image" Target="../media/image20.png"/><Relationship Id="rId6" Type="http://schemas.openxmlformats.org/officeDocument/2006/relationships/image" Target="../media/image1.png"/><Relationship Id="rId7" Type="http://schemas.openxmlformats.org/officeDocument/2006/relationships/hyperlink" Target="https://doi.org/10.5281/zenodo.13838566" TargetMode="External"/><Relationship Id="rId8" Type="http://schemas.openxmlformats.org/officeDocument/2006/relationships/hyperlink" Target="https://doi.org/10.5281/zenodo.13838566"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image" Target="../media/image7.png"/><Relationship Id="rId5" Type="http://schemas.openxmlformats.org/officeDocument/2006/relationships/hyperlink" Target="https://doi.org/10.5281/zenodo.13838566" TargetMode="External"/><Relationship Id="rId6" Type="http://schemas.openxmlformats.org/officeDocument/2006/relationships/hyperlink" Target="https://doi.org/10.5281/zenodo.13838566"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hyperlink" Target="https://doi.org/10.5281/zenodo.13838566" TargetMode="External"/><Relationship Id="rId5" Type="http://schemas.openxmlformats.org/officeDocument/2006/relationships/image" Target="../media/image22.png"/><Relationship Id="rId6" Type="http://schemas.openxmlformats.org/officeDocument/2006/relationships/image" Target="../media/image11.png"/><Relationship Id="rId7" Type="http://schemas.openxmlformats.org/officeDocument/2006/relationships/image" Target="../media/image16.jpg"/><Relationship Id="rId8" Type="http://schemas.openxmlformats.org/officeDocument/2006/relationships/image" Target="../media/image4.jpg"/><Relationship Id="rId10" Type="http://schemas.openxmlformats.org/officeDocument/2006/relationships/hyperlink" Target="https://doi.org/10.5281/zenodo.1383856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9.jpg"/><Relationship Id="rId9" Type="http://schemas.openxmlformats.org/officeDocument/2006/relationships/image" Target="../media/image23.png"/><Relationship Id="rId5" Type="http://schemas.openxmlformats.org/officeDocument/2006/relationships/image" Target="../media/image14.jpg"/><Relationship Id="rId6" Type="http://schemas.openxmlformats.org/officeDocument/2006/relationships/image" Target="../media/image12.png"/><Relationship Id="rId7" Type="http://schemas.openxmlformats.org/officeDocument/2006/relationships/hyperlink" Target="https://zenodo.org/record/3332807" TargetMode="External"/><Relationship Id="rId8" Type="http://schemas.openxmlformats.org/officeDocument/2006/relationships/image" Target="../media/image15.png"/><Relationship Id="rId10"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29.png"/><Relationship Id="rId9" Type="http://schemas.openxmlformats.org/officeDocument/2006/relationships/image" Target="../media/image35.png"/><Relationship Id="rId5" Type="http://schemas.openxmlformats.org/officeDocument/2006/relationships/image" Target="../media/image26.png"/><Relationship Id="rId6" Type="http://schemas.openxmlformats.org/officeDocument/2006/relationships/image" Target="../media/image32.png"/><Relationship Id="rId7" Type="http://schemas.openxmlformats.org/officeDocument/2006/relationships/image" Target="../media/image40.png"/><Relationship Id="rId8" Type="http://schemas.openxmlformats.org/officeDocument/2006/relationships/image" Target="../media/image30.png"/><Relationship Id="rId11" Type="http://schemas.openxmlformats.org/officeDocument/2006/relationships/image" Target="../media/image27.png"/><Relationship Id="rId10" Type="http://schemas.openxmlformats.org/officeDocument/2006/relationships/image" Target="../media/image58.png"/><Relationship Id="rId13" Type="http://schemas.openxmlformats.org/officeDocument/2006/relationships/image" Target="../media/image25.png"/><Relationship Id="rId12" Type="http://schemas.openxmlformats.org/officeDocument/2006/relationships/image" Target="../media/image18.png"/><Relationship Id="rId15" Type="http://schemas.openxmlformats.org/officeDocument/2006/relationships/image" Target="../media/image34.png"/><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1.png"/><Relationship Id="rId4" Type="http://schemas.openxmlformats.org/officeDocument/2006/relationships/image" Target="../media/image28.png"/><Relationship Id="rId5" Type="http://schemas.openxmlformats.org/officeDocument/2006/relationships/hyperlink" Target="https://doi.org/10.5281/zenodo.13838566" TargetMode="External"/><Relationship Id="rId6" Type="http://schemas.openxmlformats.org/officeDocument/2006/relationships/hyperlink" Target="https://doi.org/10.5281/zenodo.13838566"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5.png"/><Relationship Id="rId4" Type="http://schemas.openxmlformats.org/officeDocument/2006/relationships/image" Target="../media/image54.png"/><Relationship Id="rId5" Type="http://schemas.openxmlformats.org/officeDocument/2006/relationships/hyperlink" Target="https://doi.org/10.5281/zenodo.13838566" TargetMode="External"/><Relationship Id="rId6" Type="http://schemas.openxmlformats.org/officeDocument/2006/relationships/hyperlink" Target="https://doi.org/10.5281/zenodo.13838566"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5.png"/><Relationship Id="rId4" Type="http://schemas.openxmlformats.org/officeDocument/2006/relationships/image" Target="../media/image47.png"/><Relationship Id="rId5" Type="http://schemas.openxmlformats.org/officeDocument/2006/relationships/image" Target="../media/image31.png"/><Relationship Id="rId6" Type="http://schemas.openxmlformats.org/officeDocument/2006/relationships/hyperlink" Target="https://doi.org/10.5281/zenodo.13838566" TargetMode="External"/><Relationship Id="rId7" Type="http://schemas.openxmlformats.org/officeDocument/2006/relationships/hyperlink" Target="https://doi.org/10.5281/zenodo.1383856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doi.org/10.5281/zenodo.3236409" TargetMode="External"/><Relationship Id="rId4" Type="http://schemas.openxmlformats.org/officeDocument/2006/relationships/image" Target="../media/image36.png"/><Relationship Id="rId5"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0.png"/><Relationship Id="rId4" Type="http://schemas.openxmlformats.org/officeDocument/2006/relationships/hyperlink" Target="https://the-turing-way.netlify.app/collaboration/research-infrastructure-roles.html" TargetMode="External"/><Relationship Id="rId5" Type="http://schemas.openxmlformats.org/officeDocument/2006/relationships/hyperlink" Target="https://the-turing-way.netlify.app/collaboration/research-infrastructure-roles.html" TargetMode="External"/><Relationship Id="rId6" Type="http://schemas.openxmlformats.org/officeDocument/2006/relationships/image" Target="../media/image4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39.jpg"/><Relationship Id="rId4" Type="http://schemas.openxmlformats.org/officeDocument/2006/relationships/hyperlink" Target="https://www.anff.org.au/news/towards-better-recognition-for-research-infrastructure-specialists" TargetMode="External"/><Relationship Id="rId5"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7.png"/><Relationship Id="rId4" Type="http://schemas.openxmlformats.org/officeDocument/2006/relationships/hyperlink" Target="https://doi.org/10.5281/zenodo.13838566" TargetMode="External"/><Relationship Id="rId5" Type="http://schemas.openxmlformats.org/officeDocument/2006/relationships/hyperlink" Target="https://doi.org/10.5281/zenodo.13838566"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5.xml"/><Relationship Id="rId3" Type="http://schemas.openxmlformats.org/officeDocument/2006/relationships/hyperlink" Target="https://www.buzzsprout.com/1326658/14761258" TargetMode="External"/><Relationship Id="rId4" Type="http://schemas.openxmlformats.org/officeDocument/2006/relationships/image" Target="../media/image42.png"/><Relationship Id="rId5" Type="http://schemas.openxmlformats.org/officeDocument/2006/relationships/hyperlink" Target="https://doi.org/10.5281/zenodo.11658994"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6.xml"/><Relationship Id="rId3" Type="http://schemas.openxmlformats.org/officeDocument/2006/relationships/image" Target="../media/image49.png"/><Relationship Id="rId4" Type="http://schemas.openxmlformats.org/officeDocument/2006/relationships/hyperlink" Target="https://doi.org/10.48550/arXiv.2409.00108" TargetMode="External"/><Relationship Id="rId5"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8.png"/><Relationship Id="rId4" Type="http://schemas.openxmlformats.org/officeDocument/2006/relationships/image" Target="../media/image46.png"/><Relationship Id="rId5" Type="http://schemas.openxmlformats.org/officeDocument/2006/relationships/image" Target="../media/image5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the-turing-way.start.page/" TargetMode="External"/><Relationship Id="rId4" Type="http://schemas.openxmlformats.org/officeDocument/2006/relationships/image" Target="../media/image59.jpg"/><Relationship Id="rId5" Type="http://schemas.openxmlformats.org/officeDocument/2006/relationships/hyperlink" Target="https://doi.org/10.5281/zenodo.13838566" TargetMode="External"/><Relationship Id="rId6" Type="http://schemas.openxmlformats.org/officeDocument/2006/relationships/hyperlink" Target="https://doi.org/10.5281/zenodo.13838566"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hyperlink" Target="https://twitter.com/turingway" TargetMode="External"/><Relationship Id="rId4" Type="http://schemas.openxmlformats.org/officeDocument/2006/relationships/hyperlink" Target="https://tinyurl.com/jointuringwayslack" TargetMode="External"/><Relationship Id="rId9" Type="http://schemas.openxmlformats.org/officeDocument/2006/relationships/hyperlink" Target="https://doi.org/10.5281/zenodo.13838566" TargetMode="External"/><Relationship Id="rId5" Type="http://schemas.openxmlformats.org/officeDocument/2006/relationships/hyperlink" Target="https://doi.org/10.5281/zenodo.3332807" TargetMode="External"/><Relationship Id="rId6" Type="http://schemas.openxmlformats.org/officeDocument/2006/relationships/image" Target="../media/image53.png"/><Relationship Id="rId7" Type="http://schemas.openxmlformats.org/officeDocument/2006/relationships/image" Target="../media/image13.png"/><Relationship Id="rId8" Type="http://schemas.openxmlformats.org/officeDocument/2006/relationships/hyperlink" Target="https://doi.org/10.5281/zenodo.13838566"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62"/>
          <p:cNvSpPr txBox="1"/>
          <p:nvPr>
            <p:ph type="title"/>
          </p:nvPr>
        </p:nvSpPr>
        <p:spPr>
          <a:xfrm>
            <a:off x="431800" y="2200175"/>
            <a:ext cx="7255800" cy="1567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400"/>
              <a:buNone/>
            </a:pPr>
            <a:r>
              <a:rPr i="1" lang="en-GB" sz="2900"/>
              <a:t>The Turing Way</a:t>
            </a:r>
            <a:r>
              <a:rPr lang="en-GB" sz="2900"/>
              <a:t> </a:t>
            </a:r>
            <a:r>
              <a:rPr lang="en-GB" sz="2400"/>
              <a:t> </a:t>
            </a:r>
            <a:br>
              <a:rPr lang="en-GB" sz="2400"/>
            </a:br>
            <a:r>
              <a:rPr lang="en-GB" sz="2600"/>
              <a:t>C</a:t>
            </a:r>
            <a:r>
              <a:rPr lang="en-GB" sz="2600"/>
              <a:t>rediting contributions and supporting wider recognition of diverse data science roles</a:t>
            </a:r>
            <a:endParaRPr sz="2600"/>
          </a:p>
        </p:txBody>
      </p:sp>
      <p:sp>
        <p:nvSpPr>
          <p:cNvPr id="344" name="Google Shape;344;p62"/>
          <p:cNvSpPr txBox="1"/>
          <p:nvPr>
            <p:ph idx="1" type="body"/>
          </p:nvPr>
        </p:nvSpPr>
        <p:spPr>
          <a:xfrm>
            <a:off x="431800" y="3594000"/>
            <a:ext cx="3537300" cy="422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hlink"/>
              </a:buClr>
              <a:buSzPts val="1100"/>
              <a:buNone/>
            </a:pPr>
            <a:r>
              <a:rPr lang="en-GB" sz="2200"/>
              <a:t>30 September 2024</a:t>
            </a:r>
            <a:endParaRPr sz="2200"/>
          </a:p>
        </p:txBody>
      </p:sp>
      <p:pic>
        <p:nvPicPr>
          <p:cNvPr id="345" name="Google Shape;345;p62"/>
          <p:cNvPicPr preferRelativeResize="0"/>
          <p:nvPr/>
        </p:nvPicPr>
        <p:blipFill rotWithShape="1">
          <a:blip r:embed="rId3">
            <a:alphaModFix/>
          </a:blip>
          <a:srcRect b="0" l="0" r="0" t="0"/>
          <a:stretch/>
        </p:blipFill>
        <p:spPr>
          <a:xfrm>
            <a:off x="6563075" y="129050"/>
            <a:ext cx="2060325" cy="2403626"/>
          </a:xfrm>
          <a:prstGeom prst="rect">
            <a:avLst/>
          </a:prstGeom>
          <a:noFill/>
          <a:ln>
            <a:noFill/>
          </a:ln>
        </p:spPr>
      </p:pic>
      <p:sp>
        <p:nvSpPr>
          <p:cNvPr id="346" name="Google Shape;346;p62"/>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4">
                  <a:extLst>
                    <a:ext uri="{A12FA001-AC4F-418D-AE19-62706E023703}">
                      <ahyp:hlinkClr val="tx"/>
                    </a:ext>
                  </a:extLst>
                </a:hlinkClick>
              </a:rPr>
              <a:t>https://d</a:t>
            </a:r>
            <a:r>
              <a:rPr lang="en-GB" u="sng">
                <a:solidFill>
                  <a:schemeClr val="accent1"/>
                </a:solidFill>
                <a:hlinkClick r:id="rId5">
                  <a:extLst>
                    <a:ext uri="{A12FA001-AC4F-418D-AE19-62706E023703}">
                      <ahyp:hlinkClr val="tx"/>
                    </a:ext>
                  </a:extLst>
                </a:hlinkClick>
              </a:rPr>
              <a:t>oi.org/10.5281/zenodo.13838566</a:t>
            </a:r>
            <a:endParaRPr>
              <a:solidFill>
                <a:schemeClr val="accent1"/>
              </a:solidFill>
            </a:endParaRPr>
          </a:p>
        </p:txBody>
      </p:sp>
      <p:sp>
        <p:nvSpPr>
          <p:cNvPr id="347" name="Google Shape;347;p62"/>
          <p:cNvSpPr txBox="1"/>
          <p:nvPr/>
        </p:nvSpPr>
        <p:spPr>
          <a:xfrm>
            <a:off x="355600" y="4016100"/>
            <a:ext cx="5746500" cy="571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1" i="0" lang="en-GB" sz="2600" u="none" cap="none" strike="noStrike">
                <a:solidFill>
                  <a:schemeClr val="accent3"/>
                </a:solidFill>
                <a:latin typeface="Arial"/>
                <a:ea typeface="Arial"/>
                <a:cs typeface="Arial"/>
                <a:sym typeface="Arial"/>
              </a:rPr>
              <a:t>Dr Emma Karoune (she/her)</a:t>
            </a:r>
            <a:endParaRPr b="1" i="0" sz="2600" u="none" cap="none" strike="noStrike">
              <a:solidFill>
                <a:schemeClr val="accent3"/>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2050f54e57a_0_8"/>
          <p:cNvSpPr txBox="1"/>
          <p:nvPr>
            <p:ph idx="1" type="body"/>
          </p:nvPr>
        </p:nvSpPr>
        <p:spPr>
          <a:xfrm>
            <a:off x="431799" y="157559"/>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800"/>
              </a:spcAft>
              <a:buSzPts val="2800"/>
              <a:buNone/>
            </a:pPr>
            <a:r>
              <a:rPr b="1" lang="en-GB"/>
              <a:t>Dr Emma Karoune</a:t>
            </a:r>
            <a:endParaRPr b="1"/>
          </a:p>
        </p:txBody>
      </p:sp>
      <p:sp>
        <p:nvSpPr>
          <p:cNvPr id="354" name="Google Shape;354;g2050f54e57a_0_8"/>
          <p:cNvSpPr txBox="1"/>
          <p:nvPr>
            <p:ph idx="4" type="body"/>
          </p:nvPr>
        </p:nvSpPr>
        <p:spPr>
          <a:xfrm>
            <a:off x="-50" y="4300500"/>
            <a:ext cx="91440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SzPts val="1400"/>
              <a:buNone/>
            </a:pPr>
            <a:r>
              <a:rPr lang="en-GB"/>
              <a:t>she/her/ </a:t>
            </a:r>
            <a:r>
              <a:rPr lang="en-GB" u="sng">
                <a:hlinkClick r:id="rId3"/>
              </a:rPr>
              <a:t>ekaroune@turing.ac.uk</a:t>
            </a:r>
            <a:r>
              <a:rPr lang="en-GB"/>
              <a:t>/ @ekaroune / </a:t>
            </a:r>
            <a:r>
              <a:rPr lang="en-GB" u="sng">
                <a:hlinkClick r:id="rId4"/>
              </a:rPr>
              <a:t>0000-0002-6576-6053</a:t>
            </a:r>
            <a:endParaRPr/>
          </a:p>
        </p:txBody>
      </p:sp>
      <p:sp>
        <p:nvSpPr>
          <p:cNvPr id="355" name="Google Shape;355;g2050f54e57a_0_8"/>
          <p:cNvSpPr txBox="1"/>
          <p:nvPr/>
        </p:nvSpPr>
        <p:spPr>
          <a:xfrm>
            <a:off x="38400" y="824775"/>
            <a:ext cx="6268800" cy="28782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accent3"/>
                </a:solidFill>
                <a:latin typeface="Arial"/>
                <a:ea typeface="Arial"/>
                <a:cs typeface="Arial"/>
                <a:sym typeface="Arial"/>
              </a:rPr>
              <a:t>Senior Researcher - Community </a:t>
            </a:r>
            <a:r>
              <a:rPr b="1" lang="en-GB" sz="2500">
                <a:solidFill>
                  <a:schemeClr val="accent3"/>
                </a:solidFill>
              </a:rPr>
              <a:t>Building</a:t>
            </a:r>
            <a:r>
              <a:rPr b="1" i="0" lang="en-GB" sz="2500" u="none" cap="none" strike="noStrike">
                <a:solidFill>
                  <a:schemeClr val="lt1"/>
                </a:solidFill>
                <a:latin typeface="Arial"/>
                <a:ea typeface="Arial"/>
                <a:cs typeface="Arial"/>
                <a:sym typeface="Arial"/>
              </a:rPr>
              <a:t> </a:t>
            </a:r>
            <a:r>
              <a:rPr b="0" i="0" lang="en-GB" sz="2500" u="none" cap="none" strike="noStrike">
                <a:solidFill>
                  <a:schemeClr val="lt1"/>
                </a:solidFill>
                <a:latin typeface="Arial"/>
                <a:ea typeface="Arial"/>
                <a:cs typeface="Arial"/>
                <a:sym typeface="Arial"/>
              </a:rPr>
              <a:t>- TPS/Health </a:t>
            </a:r>
            <a:r>
              <a:rPr b="0" i="0" lang="en-GB" sz="2500" u="sng" cap="none" strike="noStrike">
                <a:solidFill>
                  <a:schemeClr val="lt1"/>
                </a:solidFill>
                <a:latin typeface="Arial"/>
                <a:ea typeface="Arial"/>
                <a:cs typeface="Arial"/>
                <a:sym typeface="Arial"/>
                <a:hlinkClick r:id="rId5">
                  <a:extLst>
                    <a:ext uri="{A12FA001-AC4F-418D-AE19-62706E023703}">
                      <ahyp:hlinkClr val="tx"/>
                    </a:ext>
                  </a:extLst>
                </a:hlinkClick>
              </a:rPr>
              <a:t>@The Alan Turing Institute </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accent3"/>
                </a:solidFill>
                <a:latin typeface="Arial"/>
                <a:ea typeface="Arial"/>
                <a:cs typeface="Arial"/>
                <a:sym typeface="Arial"/>
              </a:rPr>
              <a:t>Core team member</a:t>
            </a:r>
            <a:r>
              <a:rPr b="1" i="0" lang="en-GB" sz="2500" u="none" cap="none" strike="noStrike">
                <a:solidFill>
                  <a:schemeClr val="lt1"/>
                </a:solidFill>
                <a:latin typeface="Arial"/>
                <a:ea typeface="Arial"/>
                <a:cs typeface="Arial"/>
                <a:sym typeface="Arial"/>
              </a:rPr>
              <a:t> </a:t>
            </a:r>
            <a:r>
              <a:rPr lang="en-GB" sz="2500">
                <a:solidFill>
                  <a:schemeClr val="lt1"/>
                </a:solidFill>
              </a:rPr>
              <a:t>- </a:t>
            </a:r>
            <a:r>
              <a:rPr b="0" i="0" lang="en-GB" sz="2500" u="none" cap="none" strike="noStrike">
                <a:solidFill>
                  <a:schemeClr val="lt1"/>
                </a:solidFill>
                <a:latin typeface="Arial"/>
                <a:ea typeface="Arial"/>
                <a:cs typeface="Arial"/>
                <a:sym typeface="Arial"/>
              </a:rPr>
              <a:t>The Turing Way</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1" lang="en-GB" sz="2500">
                <a:solidFill>
                  <a:schemeClr val="accent3"/>
                </a:solidFill>
              </a:rPr>
              <a:t>Co-lead </a:t>
            </a:r>
            <a:r>
              <a:rPr b="1" lang="en-GB" sz="2500">
                <a:solidFill>
                  <a:schemeClr val="lt1"/>
                </a:solidFill>
              </a:rPr>
              <a:t>- </a:t>
            </a:r>
            <a:r>
              <a:rPr b="1" lang="en-GB" sz="2500" u="sng">
                <a:solidFill>
                  <a:schemeClr val="lt1"/>
                </a:solidFill>
                <a:hlinkClick r:id="rId6">
                  <a:extLst>
                    <a:ext uri="{A12FA001-AC4F-418D-AE19-62706E023703}">
                      <ahyp:hlinkClr val="tx"/>
                    </a:ext>
                  </a:extLst>
                </a:hlinkClick>
              </a:rPr>
              <a:t>People in Data</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Font typeface="Arial"/>
              <a:buChar char="●"/>
            </a:pPr>
            <a:r>
              <a:rPr b="1" i="0" lang="en-GB" sz="2500" u="none" cap="none" strike="noStrike">
                <a:solidFill>
                  <a:schemeClr val="accent3"/>
                </a:solidFill>
                <a:latin typeface="Arial"/>
                <a:ea typeface="Arial"/>
                <a:cs typeface="Arial"/>
                <a:sym typeface="Arial"/>
              </a:rPr>
              <a:t>Fellow </a:t>
            </a:r>
            <a:r>
              <a:rPr b="1" i="0" lang="en-GB" sz="2500" u="none" cap="none" strike="noStrike">
                <a:solidFill>
                  <a:schemeClr val="lt1"/>
                </a:solidFill>
                <a:latin typeface="Arial"/>
                <a:ea typeface="Arial"/>
                <a:cs typeface="Arial"/>
                <a:sym typeface="Arial"/>
              </a:rPr>
              <a:t>-</a:t>
            </a:r>
            <a:r>
              <a:rPr b="1" i="0" lang="en-GB" sz="2500" u="none" cap="none" strike="noStrike">
                <a:solidFill>
                  <a:schemeClr val="accent3"/>
                </a:solidFill>
                <a:latin typeface="Arial"/>
                <a:ea typeface="Arial"/>
                <a:cs typeface="Arial"/>
                <a:sym typeface="Arial"/>
              </a:rPr>
              <a:t> </a:t>
            </a:r>
            <a:r>
              <a:rPr b="0" i="0" lang="en-GB" sz="2500" u="sng" cap="none" strike="noStrike">
                <a:solidFill>
                  <a:schemeClr val="lt1"/>
                </a:solidFill>
                <a:latin typeface="Arial"/>
                <a:ea typeface="Arial"/>
                <a:cs typeface="Arial"/>
                <a:sym typeface="Arial"/>
                <a:hlinkClick r:id="rId7">
                  <a:extLst>
                    <a:ext uri="{A12FA001-AC4F-418D-AE19-62706E023703}">
                      <ahyp:hlinkClr val="tx"/>
                    </a:ext>
                  </a:extLst>
                </a:hlinkClick>
              </a:rPr>
              <a:t>SSI Fellow</a:t>
            </a:r>
            <a:r>
              <a:rPr b="0" i="0" lang="en-GB" sz="2500" u="none" cap="none" strike="noStrike">
                <a:solidFill>
                  <a:schemeClr val="lt1"/>
                </a:solidFill>
                <a:latin typeface="Arial"/>
                <a:ea typeface="Arial"/>
                <a:cs typeface="Arial"/>
                <a:sym typeface="Arial"/>
              </a:rPr>
              <a:t> &amp; ELIXIR-UK </a:t>
            </a:r>
            <a:endParaRPr b="0" i="0" sz="2500" u="none" cap="none" strike="noStrike">
              <a:solidFill>
                <a:schemeClr val="lt1"/>
              </a:solidFill>
              <a:latin typeface="Arial"/>
              <a:ea typeface="Arial"/>
              <a:cs typeface="Arial"/>
              <a:sym typeface="Arial"/>
            </a:endParaRPr>
          </a:p>
          <a:p>
            <a:pPr indent="-387350" lvl="0" marL="457200" marR="0" rtl="0" algn="l">
              <a:lnSpc>
                <a:spcPct val="100000"/>
              </a:lnSpc>
              <a:spcBef>
                <a:spcPts val="0"/>
              </a:spcBef>
              <a:spcAft>
                <a:spcPts val="0"/>
              </a:spcAft>
              <a:buClr>
                <a:schemeClr val="lt1"/>
              </a:buClr>
              <a:buSzPts val="2500"/>
              <a:buChar char="●"/>
            </a:pPr>
            <a:r>
              <a:rPr b="1" lang="en-GB" sz="2500">
                <a:solidFill>
                  <a:schemeClr val="accent3"/>
                </a:solidFill>
              </a:rPr>
              <a:t>Committee member</a:t>
            </a:r>
            <a:r>
              <a:rPr b="1" lang="en-GB" sz="2500">
                <a:solidFill>
                  <a:schemeClr val="lt1"/>
                </a:solidFill>
              </a:rPr>
              <a:t> - </a:t>
            </a:r>
            <a:r>
              <a:rPr lang="en-GB" sz="2500">
                <a:solidFill>
                  <a:schemeClr val="lt1"/>
                </a:solidFill>
              </a:rPr>
              <a:t>Hidden REF</a:t>
            </a:r>
            <a:endParaRPr sz="2500">
              <a:solidFill>
                <a:schemeClr val="lt1"/>
              </a:solidFill>
            </a:endParaRPr>
          </a:p>
        </p:txBody>
      </p:sp>
      <p:pic>
        <p:nvPicPr>
          <p:cNvPr id="356" name="Google Shape;356;g2050f54e57a_0_8"/>
          <p:cNvPicPr preferRelativeResize="0"/>
          <p:nvPr/>
        </p:nvPicPr>
        <p:blipFill rotWithShape="1">
          <a:blip r:embed="rId8">
            <a:alphaModFix/>
          </a:blip>
          <a:srcRect b="0" l="7892" r="5172" t="6975"/>
          <a:stretch/>
        </p:blipFill>
        <p:spPr>
          <a:xfrm>
            <a:off x="6254975" y="1034225"/>
            <a:ext cx="2783724" cy="3053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4"/>
          <p:cNvSpPr txBox="1"/>
          <p:nvPr>
            <p:ph idx="1" type="body"/>
          </p:nvPr>
        </p:nvSpPr>
        <p:spPr>
          <a:xfrm>
            <a:off x="431799" y="138634"/>
            <a:ext cx="39210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None/>
            </a:pPr>
            <a:r>
              <a:rPr b="1" lang="en-GB" sz="3400"/>
              <a:t>The Turing Way </a:t>
            </a:r>
            <a:endParaRPr b="1" sz="4200"/>
          </a:p>
          <a:p>
            <a:pPr indent="0" lvl="0" marL="0" rtl="0" algn="l">
              <a:lnSpc>
                <a:spcPct val="100000"/>
              </a:lnSpc>
              <a:spcBef>
                <a:spcPts val="800"/>
              </a:spcBef>
              <a:spcAft>
                <a:spcPts val="0"/>
              </a:spcAft>
              <a:buClr>
                <a:schemeClr val="lt1"/>
              </a:buClr>
              <a:buSzPts val="3200"/>
              <a:buNone/>
            </a:pPr>
            <a:r>
              <a:t/>
            </a:r>
            <a:endParaRPr sz="3400"/>
          </a:p>
        </p:txBody>
      </p:sp>
      <p:pic>
        <p:nvPicPr>
          <p:cNvPr id="363" name="Google Shape;363;p64"/>
          <p:cNvPicPr preferRelativeResize="0"/>
          <p:nvPr/>
        </p:nvPicPr>
        <p:blipFill rotWithShape="1">
          <a:blip r:embed="rId3">
            <a:alphaModFix/>
          </a:blip>
          <a:srcRect b="0" l="0" r="0" t="0"/>
          <a:stretch/>
        </p:blipFill>
        <p:spPr>
          <a:xfrm>
            <a:off x="95075" y="2579138"/>
            <a:ext cx="2093525" cy="1398876"/>
          </a:xfrm>
          <a:prstGeom prst="rect">
            <a:avLst/>
          </a:prstGeom>
          <a:noFill/>
          <a:ln>
            <a:noFill/>
          </a:ln>
          <a:effectLst>
            <a:outerShdw blurRad="50800" rotWithShape="0" algn="t" dir="5400000" dist="38100">
              <a:srgbClr val="000000">
                <a:alpha val="40000"/>
              </a:srgbClr>
            </a:outerShdw>
          </a:effectLst>
        </p:spPr>
      </p:pic>
      <p:sp>
        <p:nvSpPr>
          <p:cNvPr id="364" name="Google Shape;364;p64"/>
          <p:cNvSpPr txBox="1"/>
          <p:nvPr/>
        </p:nvSpPr>
        <p:spPr>
          <a:xfrm>
            <a:off x="92700" y="931988"/>
            <a:ext cx="8958600" cy="1398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800"/>
              </a:spcBef>
              <a:spcAft>
                <a:spcPts val="0"/>
              </a:spcAft>
              <a:buClr>
                <a:srgbClr val="000000"/>
              </a:buClr>
              <a:buSzPts val="2100"/>
              <a:buFont typeface="Arial"/>
              <a:buNone/>
            </a:pPr>
            <a:r>
              <a:rPr b="1" i="0" lang="en-GB" sz="2800" u="none" cap="none" strike="noStrike">
                <a:solidFill>
                  <a:schemeClr val="accent3"/>
                </a:solidFill>
                <a:latin typeface="Arial"/>
                <a:ea typeface="Arial"/>
                <a:cs typeface="Arial"/>
                <a:sym typeface="Arial"/>
              </a:rPr>
              <a:t>An Open Source guide on Data Science</a:t>
            </a:r>
            <a:endParaRPr b="1" i="0" sz="2800" u="none" cap="none" strike="noStrike">
              <a:solidFill>
                <a:schemeClr val="accent3"/>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2100"/>
              <a:buFont typeface="Arial"/>
              <a:buNone/>
            </a:pPr>
            <a:r>
              <a:rPr b="0" i="0" lang="en-GB" sz="2300" u="none" cap="none" strike="noStrike">
                <a:solidFill>
                  <a:schemeClr val="lt1"/>
                </a:solidFill>
                <a:latin typeface="Arial"/>
                <a:ea typeface="Arial"/>
                <a:cs typeface="Arial"/>
                <a:sym typeface="Arial"/>
              </a:rPr>
              <a:t>We involve and support a diverse community to make data science reproducible, ethical, collaborative and inclusive for everyone.</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800"/>
              </a:spcBef>
              <a:spcAft>
                <a:spcPts val="0"/>
              </a:spcAft>
              <a:buClr>
                <a:schemeClr val="lt1"/>
              </a:buClr>
              <a:buSzPts val="2400"/>
              <a:buFont typeface="Arial"/>
              <a:buNone/>
            </a:pPr>
            <a:r>
              <a:t/>
            </a:r>
            <a:endParaRPr b="0" i="0" sz="1600" u="none" cap="none" strike="noStrike">
              <a:solidFill>
                <a:schemeClr val="lt1"/>
              </a:solidFill>
              <a:latin typeface="Arial"/>
              <a:ea typeface="Arial"/>
              <a:cs typeface="Arial"/>
              <a:sym typeface="Arial"/>
            </a:endParaRPr>
          </a:p>
        </p:txBody>
      </p:sp>
      <p:pic>
        <p:nvPicPr>
          <p:cNvPr descr="A close up of a logo&#10;&#10;Description automatically generated" id="365" name="Google Shape;365;p64"/>
          <p:cNvPicPr preferRelativeResize="0"/>
          <p:nvPr/>
        </p:nvPicPr>
        <p:blipFill rotWithShape="1">
          <a:blip r:embed="rId4">
            <a:alphaModFix/>
          </a:blip>
          <a:srcRect b="0" l="0" r="0" t="0"/>
          <a:stretch/>
        </p:blipFill>
        <p:spPr>
          <a:xfrm>
            <a:off x="2315975" y="2579138"/>
            <a:ext cx="2093525" cy="1398874"/>
          </a:xfrm>
          <a:prstGeom prst="rect">
            <a:avLst/>
          </a:prstGeom>
          <a:noFill/>
          <a:ln>
            <a:noFill/>
          </a:ln>
          <a:effectLst>
            <a:outerShdw blurRad="50800" rotWithShape="0" algn="t" dir="5400000" dist="38100">
              <a:srgbClr val="000000">
                <a:alpha val="40000"/>
              </a:srgbClr>
            </a:outerShdw>
          </a:effectLst>
        </p:spPr>
      </p:pic>
      <p:pic>
        <p:nvPicPr>
          <p:cNvPr id="366" name="Google Shape;366;p64"/>
          <p:cNvPicPr preferRelativeResize="0"/>
          <p:nvPr/>
        </p:nvPicPr>
        <p:blipFill rotWithShape="1">
          <a:blip r:embed="rId5">
            <a:alphaModFix/>
          </a:blip>
          <a:srcRect b="0" l="0" r="0" t="0"/>
          <a:stretch/>
        </p:blipFill>
        <p:spPr>
          <a:xfrm>
            <a:off x="4580600" y="2579138"/>
            <a:ext cx="2093525" cy="1398873"/>
          </a:xfrm>
          <a:prstGeom prst="rect">
            <a:avLst/>
          </a:prstGeom>
          <a:noFill/>
          <a:ln>
            <a:noFill/>
          </a:ln>
          <a:effectLst>
            <a:outerShdw blurRad="50800" rotWithShape="0" algn="t" dir="5400000" dist="38100">
              <a:srgbClr val="000000">
                <a:alpha val="40000"/>
              </a:srgbClr>
            </a:outerShdw>
          </a:effectLst>
        </p:spPr>
      </p:pic>
      <p:pic>
        <p:nvPicPr>
          <p:cNvPr id="367" name="Google Shape;367;p64"/>
          <p:cNvPicPr preferRelativeResize="0"/>
          <p:nvPr/>
        </p:nvPicPr>
        <p:blipFill rotWithShape="1">
          <a:blip r:embed="rId6">
            <a:alphaModFix/>
          </a:blip>
          <a:srcRect b="0" l="0" r="0" t="0"/>
          <a:stretch/>
        </p:blipFill>
        <p:spPr>
          <a:xfrm>
            <a:off x="6845225" y="2579138"/>
            <a:ext cx="2093525" cy="1398873"/>
          </a:xfrm>
          <a:prstGeom prst="rect">
            <a:avLst/>
          </a:prstGeom>
          <a:noFill/>
          <a:ln>
            <a:noFill/>
          </a:ln>
          <a:effectLst>
            <a:outerShdw blurRad="50800" rotWithShape="0" algn="t" dir="5400000" dist="38100">
              <a:srgbClr val="000000">
                <a:alpha val="40000"/>
              </a:srgbClr>
            </a:outerShdw>
          </a:effectLst>
        </p:spPr>
      </p:pic>
      <p:sp>
        <p:nvSpPr>
          <p:cNvPr id="368" name="Google Shape;368;p64"/>
          <p:cNvSpPr txBox="1"/>
          <p:nvPr/>
        </p:nvSpPr>
        <p:spPr>
          <a:xfrm>
            <a:off x="263437" y="4041560"/>
            <a:ext cx="1756800" cy="45264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3200"/>
              <a:buFont typeface="Arial"/>
              <a:buNone/>
            </a:pPr>
            <a:r>
              <a:rPr b="1" i="0" lang="en-GB" sz="2500" u="none" cap="none" strike="noStrike">
                <a:solidFill>
                  <a:schemeClr val="lt1"/>
                </a:solidFill>
                <a:latin typeface="Arial"/>
                <a:ea typeface="Arial"/>
                <a:cs typeface="Arial"/>
                <a:sym typeface="Arial"/>
              </a:rPr>
              <a:t>A book</a:t>
            </a:r>
            <a:endParaRPr b="1" i="0" sz="25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chemeClr val="lt1"/>
              </a:buClr>
              <a:buSzPts val="3200"/>
              <a:buFont typeface="Arial"/>
              <a:buNone/>
            </a:pPr>
            <a:r>
              <a:t/>
            </a:r>
            <a:endParaRPr b="1" i="0" sz="4300" u="none" cap="none" strike="noStrike">
              <a:solidFill>
                <a:schemeClr val="lt1"/>
              </a:solidFill>
              <a:latin typeface="Arial"/>
              <a:ea typeface="Arial"/>
              <a:cs typeface="Arial"/>
              <a:sym typeface="Arial"/>
            </a:endParaRPr>
          </a:p>
        </p:txBody>
      </p:sp>
      <p:sp>
        <p:nvSpPr>
          <p:cNvPr id="369" name="Google Shape;369;p64"/>
          <p:cNvSpPr txBox="1"/>
          <p:nvPr/>
        </p:nvSpPr>
        <p:spPr>
          <a:xfrm>
            <a:off x="4580600" y="4041543"/>
            <a:ext cx="2093400" cy="764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3200"/>
              <a:buFont typeface="Arial"/>
              <a:buNone/>
            </a:pPr>
            <a:r>
              <a:rPr b="1" i="0" lang="en-GB" sz="2100" u="none" cap="none" strike="noStrike">
                <a:solidFill>
                  <a:schemeClr val="lt1"/>
                </a:solidFill>
                <a:latin typeface="Arial"/>
                <a:ea typeface="Arial"/>
                <a:cs typeface="Arial"/>
                <a:sym typeface="Arial"/>
              </a:rPr>
              <a:t>An open-source project</a:t>
            </a:r>
            <a:endParaRPr b="1" i="0" sz="21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chemeClr val="lt1"/>
              </a:buClr>
              <a:buSzPts val="3200"/>
              <a:buFont typeface="Arial"/>
              <a:buNone/>
            </a:pPr>
            <a:r>
              <a:t/>
            </a:r>
            <a:endParaRPr b="1" i="0" sz="3900" u="none" cap="none" strike="noStrike">
              <a:solidFill>
                <a:schemeClr val="lt1"/>
              </a:solidFill>
              <a:latin typeface="Arial"/>
              <a:ea typeface="Arial"/>
              <a:cs typeface="Arial"/>
              <a:sym typeface="Arial"/>
            </a:endParaRPr>
          </a:p>
        </p:txBody>
      </p:sp>
      <p:sp>
        <p:nvSpPr>
          <p:cNvPr id="370" name="Google Shape;370;p64"/>
          <p:cNvSpPr txBox="1"/>
          <p:nvPr/>
        </p:nvSpPr>
        <p:spPr>
          <a:xfrm>
            <a:off x="6845225" y="4041560"/>
            <a:ext cx="2093525" cy="45264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3200"/>
              <a:buFont typeface="Arial"/>
              <a:buNone/>
            </a:pPr>
            <a:r>
              <a:rPr b="1" i="0" lang="en-GB" sz="2300" u="none" cap="none" strike="noStrike">
                <a:solidFill>
                  <a:schemeClr val="lt1"/>
                </a:solidFill>
                <a:latin typeface="Arial"/>
                <a:ea typeface="Arial"/>
                <a:cs typeface="Arial"/>
                <a:sym typeface="Arial"/>
              </a:rPr>
              <a:t>A culture of collaboration</a:t>
            </a:r>
            <a:endParaRPr b="1" i="0" sz="23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chemeClr val="lt1"/>
              </a:buClr>
              <a:buSzPts val="3200"/>
              <a:buFont typeface="Arial"/>
              <a:buNone/>
            </a:pPr>
            <a:r>
              <a:t/>
            </a:r>
            <a:endParaRPr b="1" i="0" sz="4100" u="none" cap="none" strike="noStrike">
              <a:solidFill>
                <a:schemeClr val="lt1"/>
              </a:solidFill>
              <a:latin typeface="Arial"/>
              <a:ea typeface="Arial"/>
              <a:cs typeface="Arial"/>
              <a:sym typeface="Arial"/>
            </a:endParaRPr>
          </a:p>
        </p:txBody>
      </p:sp>
      <p:sp>
        <p:nvSpPr>
          <p:cNvPr id="371" name="Google Shape;371;p64"/>
          <p:cNvSpPr txBox="1"/>
          <p:nvPr/>
        </p:nvSpPr>
        <p:spPr>
          <a:xfrm>
            <a:off x="2315975" y="4041550"/>
            <a:ext cx="2142300" cy="892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lt1"/>
                </a:solidFill>
                <a:latin typeface="Arial"/>
                <a:ea typeface="Arial"/>
                <a:cs typeface="Arial"/>
                <a:sym typeface="Arial"/>
              </a:rPr>
              <a:t>A global community</a:t>
            </a:r>
            <a:endParaRPr b="1" i="0" sz="2300" u="none" cap="none" strike="noStrike">
              <a:solidFill>
                <a:srgbClr val="000000"/>
              </a:solidFill>
              <a:latin typeface="Arial"/>
              <a:ea typeface="Arial"/>
              <a:cs typeface="Arial"/>
              <a:sym typeface="Arial"/>
            </a:endParaRPr>
          </a:p>
        </p:txBody>
      </p:sp>
      <p:sp>
        <p:nvSpPr>
          <p:cNvPr id="372" name="Google Shape;372;p64"/>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7">
                  <a:extLst>
                    <a:ext uri="{A12FA001-AC4F-418D-AE19-62706E023703}">
                      <ahyp:hlinkClr val="tx"/>
                    </a:ext>
                  </a:extLst>
                </a:hlinkClick>
              </a:rPr>
              <a:t>https://d</a:t>
            </a:r>
            <a:r>
              <a:rPr lang="en-GB" u="sng">
                <a:solidFill>
                  <a:schemeClr val="accent1"/>
                </a:solidFill>
                <a:hlinkClick r:id="rId8">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66"/>
          <p:cNvSpPr txBox="1"/>
          <p:nvPr/>
        </p:nvSpPr>
        <p:spPr>
          <a:xfrm>
            <a:off x="431794" y="138625"/>
            <a:ext cx="7800000" cy="545100"/>
          </a:xfrm>
          <a:prstGeom prst="rect">
            <a:avLst/>
          </a:prstGeom>
          <a:noFill/>
          <a:ln>
            <a:noFill/>
          </a:ln>
        </p:spPr>
        <p:txBody>
          <a:bodyPr anchorCtr="0" anchor="t" bIns="0" lIns="0" spcFirstLastPara="1" rIns="0" wrap="square" tIns="0">
            <a:noAutofit/>
          </a:bodyPr>
          <a:lstStyle/>
          <a:p>
            <a:pPr indent="0" lvl="0" marL="0" marR="0" rtl="0" algn="l">
              <a:lnSpc>
                <a:spcPct val="126923"/>
              </a:lnSpc>
              <a:spcBef>
                <a:spcPts val="0"/>
              </a:spcBef>
              <a:spcAft>
                <a:spcPts val="0"/>
              </a:spcAft>
              <a:buClr>
                <a:schemeClr val="lt1"/>
              </a:buClr>
              <a:buSzPts val="2600"/>
              <a:buFont typeface="Arial"/>
              <a:buNone/>
            </a:pPr>
            <a:r>
              <a:rPr b="1" i="0" lang="en-GB" sz="3300" u="none" cap="none" strike="noStrike">
                <a:solidFill>
                  <a:schemeClr val="lt1"/>
                </a:solidFill>
                <a:latin typeface="Arial"/>
                <a:ea typeface="Arial"/>
                <a:cs typeface="Arial"/>
                <a:sym typeface="Arial"/>
              </a:rPr>
              <a:t>Guide for Reproducible Research</a:t>
            </a:r>
            <a:endParaRPr b="1" i="0" sz="3300" u="none" cap="none" strike="noStrike">
              <a:solidFill>
                <a:schemeClr val="lt1"/>
              </a:solidFill>
              <a:latin typeface="Arial"/>
              <a:ea typeface="Arial"/>
              <a:cs typeface="Arial"/>
              <a:sym typeface="Arial"/>
            </a:endParaRPr>
          </a:p>
        </p:txBody>
      </p:sp>
      <p:pic>
        <p:nvPicPr>
          <p:cNvPr id="379" name="Google Shape;379;p66"/>
          <p:cNvPicPr preferRelativeResize="0"/>
          <p:nvPr/>
        </p:nvPicPr>
        <p:blipFill rotWithShape="1">
          <a:blip r:embed="rId3">
            <a:alphaModFix/>
          </a:blip>
          <a:srcRect b="0" l="0" r="0" t="38930"/>
          <a:stretch/>
        </p:blipFill>
        <p:spPr>
          <a:xfrm>
            <a:off x="2297625" y="1015974"/>
            <a:ext cx="6123799" cy="3645676"/>
          </a:xfrm>
          <a:prstGeom prst="rect">
            <a:avLst/>
          </a:prstGeom>
          <a:noFill/>
          <a:ln>
            <a:noFill/>
          </a:ln>
        </p:spPr>
      </p:pic>
      <p:pic>
        <p:nvPicPr>
          <p:cNvPr id="380" name="Google Shape;380;p66"/>
          <p:cNvPicPr preferRelativeResize="0"/>
          <p:nvPr/>
        </p:nvPicPr>
        <p:blipFill rotWithShape="1">
          <a:blip r:embed="rId4">
            <a:alphaModFix/>
          </a:blip>
          <a:srcRect b="0" l="0" r="0" t="0"/>
          <a:stretch/>
        </p:blipFill>
        <p:spPr>
          <a:xfrm>
            <a:off x="431801" y="964150"/>
            <a:ext cx="1507524" cy="3871577"/>
          </a:xfrm>
          <a:prstGeom prst="rect">
            <a:avLst/>
          </a:prstGeom>
          <a:noFill/>
          <a:ln>
            <a:noFill/>
          </a:ln>
        </p:spPr>
      </p:pic>
      <p:sp>
        <p:nvSpPr>
          <p:cNvPr id="381" name="Google Shape;381;p66"/>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5">
                  <a:extLst>
                    <a:ext uri="{A12FA001-AC4F-418D-AE19-62706E023703}">
                      <ahyp:hlinkClr val="tx"/>
                    </a:ext>
                  </a:extLst>
                </a:hlinkClick>
              </a:rPr>
              <a:t>https://d</a:t>
            </a:r>
            <a:r>
              <a:rPr lang="en-GB" u="sng">
                <a:solidFill>
                  <a:schemeClr val="accent1"/>
                </a:solidFill>
                <a:hlinkClick r:id="rId6">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8"/>
          <p:cNvSpPr txBox="1"/>
          <p:nvPr/>
        </p:nvSpPr>
        <p:spPr>
          <a:xfrm>
            <a:off x="478378" y="2294663"/>
            <a:ext cx="2299138" cy="554173"/>
          </a:xfrm>
          <a:prstGeom prst="rect">
            <a:avLst/>
          </a:prstGeom>
          <a:noFill/>
          <a:ln>
            <a:noFill/>
          </a:ln>
        </p:spPr>
        <p:txBody>
          <a:bodyPr anchorCtr="0" anchor="t" bIns="45700" lIns="91425" spcFirstLastPara="1" rIns="91425" wrap="square" tIns="45700">
            <a:noAutofit/>
          </a:bodyPr>
          <a:lstStyle/>
          <a:p>
            <a:pPr indent="0" lvl="0" marL="0" marR="0" rtl="0" algn="ctr">
              <a:lnSpc>
                <a:spcPct val="85000"/>
              </a:lnSpc>
              <a:spcBef>
                <a:spcPts val="0"/>
              </a:spcBef>
              <a:spcAft>
                <a:spcPts val="0"/>
              </a:spcAft>
              <a:buClr>
                <a:schemeClr val="lt1"/>
              </a:buClr>
              <a:buSzPts val="1800"/>
              <a:buFont typeface="Arial"/>
              <a:buNone/>
            </a:pPr>
            <a:r>
              <a:rPr b="0" i="0" lang="en-GB" sz="2200" u="none" cap="none" strike="noStrike">
                <a:solidFill>
                  <a:schemeClr val="lt1"/>
                </a:solidFill>
                <a:latin typeface="Arial"/>
                <a:ea typeface="Arial"/>
                <a:cs typeface="Arial"/>
                <a:sym typeface="Arial"/>
              </a:rPr>
              <a:t>Reproducibility</a:t>
            </a:r>
            <a:endParaRPr b="0" i="0" sz="2200" u="none" cap="none" strike="noStrike">
              <a:solidFill>
                <a:schemeClr val="lt1"/>
              </a:solidFill>
              <a:latin typeface="Arial"/>
              <a:ea typeface="Arial"/>
              <a:cs typeface="Arial"/>
              <a:sym typeface="Arial"/>
            </a:endParaRPr>
          </a:p>
        </p:txBody>
      </p:sp>
      <p:pic>
        <p:nvPicPr>
          <p:cNvPr id="388" name="Google Shape;388;p8"/>
          <p:cNvPicPr preferRelativeResize="0"/>
          <p:nvPr/>
        </p:nvPicPr>
        <p:blipFill rotWithShape="1">
          <a:blip r:embed="rId3">
            <a:alphaModFix/>
          </a:blip>
          <a:srcRect b="0" l="0" r="0" t="0"/>
          <a:stretch/>
        </p:blipFill>
        <p:spPr>
          <a:xfrm>
            <a:off x="431790" y="2717479"/>
            <a:ext cx="2382957" cy="1539225"/>
          </a:xfrm>
          <a:prstGeom prst="rect">
            <a:avLst/>
          </a:prstGeom>
          <a:noFill/>
          <a:ln>
            <a:noFill/>
          </a:ln>
        </p:spPr>
      </p:pic>
      <p:sp>
        <p:nvSpPr>
          <p:cNvPr id="389" name="Google Shape;389;p8"/>
          <p:cNvSpPr txBox="1"/>
          <p:nvPr/>
        </p:nvSpPr>
        <p:spPr>
          <a:xfrm>
            <a:off x="6360560" y="2251919"/>
            <a:ext cx="2299138" cy="3197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2100" u="none" cap="none" strike="noStrike">
                <a:solidFill>
                  <a:schemeClr val="lt1"/>
                </a:solidFill>
                <a:latin typeface="Arial"/>
                <a:ea typeface="Arial"/>
                <a:cs typeface="Arial"/>
                <a:sym typeface="Arial"/>
              </a:rPr>
              <a:t>Communication</a:t>
            </a:r>
            <a:endParaRPr b="0" i="0" sz="2100" u="none" cap="none" strike="noStrike">
              <a:solidFill>
                <a:schemeClr val="lt1"/>
              </a:solidFill>
              <a:latin typeface="Arial"/>
              <a:ea typeface="Arial"/>
              <a:cs typeface="Arial"/>
              <a:sym typeface="Arial"/>
            </a:endParaRPr>
          </a:p>
        </p:txBody>
      </p:sp>
      <p:sp>
        <p:nvSpPr>
          <p:cNvPr id="390" name="Google Shape;390;p8"/>
          <p:cNvSpPr txBox="1"/>
          <p:nvPr/>
        </p:nvSpPr>
        <p:spPr>
          <a:xfrm>
            <a:off x="431790" y="4264897"/>
            <a:ext cx="2382956" cy="3197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2300" u="none" cap="none" strike="noStrike">
                <a:solidFill>
                  <a:schemeClr val="lt1"/>
                </a:solidFill>
                <a:latin typeface="Arial"/>
                <a:ea typeface="Arial"/>
                <a:cs typeface="Arial"/>
                <a:sym typeface="Arial"/>
              </a:rPr>
              <a:t>Collaboration</a:t>
            </a:r>
            <a:endParaRPr b="0" i="0" sz="2300" u="none" cap="none" strike="noStrike">
              <a:solidFill>
                <a:schemeClr val="lt1"/>
              </a:solidFill>
              <a:latin typeface="Arial"/>
              <a:ea typeface="Arial"/>
              <a:cs typeface="Arial"/>
              <a:sym typeface="Arial"/>
            </a:endParaRPr>
          </a:p>
        </p:txBody>
      </p:sp>
      <p:sp>
        <p:nvSpPr>
          <p:cNvPr id="391" name="Google Shape;391;p8"/>
          <p:cNvSpPr txBox="1"/>
          <p:nvPr/>
        </p:nvSpPr>
        <p:spPr>
          <a:xfrm>
            <a:off x="3419469" y="2251919"/>
            <a:ext cx="2299138" cy="3197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2300" u="none" cap="none" strike="noStrike">
                <a:solidFill>
                  <a:schemeClr val="lt1"/>
                </a:solidFill>
                <a:latin typeface="Arial"/>
                <a:ea typeface="Arial"/>
                <a:cs typeface="Arial"/>
                <a:sym typeface="Arial"/>
              </a:rPr>
              <a:t>Project design</a:t>
            </a:r>
            <a:endParaRPr b="0" i="0" sz="2300" u="none" cap="none" strike="noStrike">
              <a:solidFill>
                <a:schemeClr val="lt1"/>
              </a:solidFill>
              <a:latin typeface="Arial"/>
              <a:ea typeface="Arial"/>
              <a:cs typeface="Arial"/>
              <a:sym typeface="Arial"/>
            </a:endParaRPr>
          </a:p>
        </p:txBody>
      </p:sp>
      <p:sp>
        <p:nvSpPr>
          <p:cNvPr id="392" name="Google Shape;392;p8"/>
          <p:cNvSpPr txBox="1"/>
          <p:nvPr/>
        </p:nvSpPr>
        <p:spPr>
          <a:xfrm>
            <a:off x="3322741" y="4250778"/>
            <a:ext cx="2395641" cy="3197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GB" sz="2200" u="none" cap="none" strike="noStrike">
                <a:solidFill>
                  <a:schemeClr val="lt1"/>
                </a:solidFill>
                <a:latin typeface="Arial"/>
                <a:ea typeface="Arial"/>
                <a:cs typeface="Arial"/>
                <a:sym typeface="Arial"/>
              </a:rPr>
              <a:t>Ethical research</a:t>
            </a:r>
            <a:endParaRPr b="0" i="0" sz="2200" u="none" cap="none" strike="noStrike">
              <a:solidFill>
                <a:schemeClr val="lt1"/>
              </a:solidFill>
              <a:latin typeface="Arial"/>
              <a:ea typeface="Arial"/>
              <a:cs typeface="Arial"/>
              <a:sym typeface="Arial"/>
            </a:endParaRPr>
          </a:p>
        </p:txBody>
      </p:sp>
      <p:sp>
        <p:nvSpPr>
          <p:cNvPr id="393" name="Google Shape;393;p8"/>
          <p:cNvSpPr txBox="1"/>
          <p:nvPr/>
        </p:nvSpPr>
        <p:spPr>
          <a:xfrm>
            <a:off x="6318650" y="4285139"/>
            <a:ext cx="2382955" cy="31978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800"/>
              <a:buFont typeface="Arial"/>
              <a:buNone/>
            </a:pPr>
            <a:r>
              <a:rPr b="0" i="0" lang="en-GB" sz="1900" u="none" cap="none" strike="noStrike">
                <a:solidFill>
                  <a:schemeClr val="lt1"/>
                </a:solidFill>
                <a:latin typeface="Arial"/>
                <a:ea typeface="Arial"/>
                <a:cs typeface="Arial"/>
                <a:sym typeface="Arial"/>
              </a:rPr>
              <a:t>Community handbook</a:t>
            </a:r>
            <a:endParaRPr b="0" i="0" sz="1900" u="none" cap="none" strike="noStrike">
              <a:solidFill>
                <a:schemeClr val="lt1"/>
              </a:solidFill>
              <a:latin typeface="Arial"/>
              <a:ea typeface="Arial"/>
              <a:cs typeface="Arial"/>
              <a:sym typeface="Arial"/>
            </a:endParaRPr>
          </a:p>
        </p:txBody>
      </p:sp>
      <p:sp>
        <p:nvSpPr>
          <p:cNvPr id="394" name="Google Shape;394;p8"/>
          <p:cNvSpPr txBox="1"/>
          <p:nvPr/>
        </p:nvSpPr>
        <p:spPr>
          <a:xfrm>
            <a:off x="228600" y="57895"/>
            <a:ext cx="8751000" cy="653100"/>
          </a:xfrm>
          <a:prstGeom prst="rect">
            <a:avLst/>
          </a:prstGeom>
          <a:noFill/>
          <a:ln>
            <a:noFill/>
          </a:ln>
        </p:spPr>
        <p:txBody>
          <a:bodyPr anchorCtr="0" anchor="b" bIns="91425" lIns="91425" spcFirstLastPara="1" rIns="91425" wrap="square" tIns="91425">
            <a:noAutofit/>
          </a:bodyPr>
          <a:lstStyle/>
          <a:p>
            <a:pPr indent="0" lvl="0" marL="0" marR="0" rtl="0" algn="ctr">
              <a:lnSpc>
                <a:spcPct val="85000"/>
              </a:lnSpc>
              <a:spcBef>
                <a:spcPts val="0"/>
              </a:spcBef>
              <a:spcAft>
                <a:spcPts val="0"/>
              </a:spcAft>
              <a:buClr>
                <a:schemeClr val="lt1"/>
              </a:buClr>
              <a:buSzPts val="2800"/>
              <a:buFont typeface="Arial"/>
              <a:buNone/>
            </a:pPr>
            <a:r>
              <a:rPr b="1" i="1" lang="en-GB" sz="3600" u="none" cap="none" strike="noStrike">
                <a:solidFill>
                  <a:schemeClr val="lt1"/>
                </a:solidFill>
                <a:latin typeface="Arial"/>
                <a:ea typeface="Arial"/>
                <a:cs typeface="Arial"/>
                <a:sym typeface="Arial"/>
              </a:rPr>
              <a:t>The Turing Way </a:t>
            </a:r>
            <a:r>
              <a:rPr b="1" i="0" lang="en-GB" sz="3600" u="none" cap="none" strike="noStrike">
                <a:solidFill>
                  <a:schemeClr val="lt1"/>
                </a:solidFill>
                <a:latin typeface="Arial"/>
                <a:ea typeface="Arial"/>
                <a:cs typeface="Arial"/>
                <a:sym typeface="Arial"/>
              </a:rPr>
              <a:t>Guides</a:t>
            </a:r>
            <a:endParaRPr b="1" i="0" sz="2200" u="none" cap="none" strike="noStrike">
              <a:solidFill>
                <a:srgbClr val="000000"/>
              </a:solidFill>
              <a:latin typeface="Arial"/>
              <a:ea typeface="Arial"/>
              <a:cs typeface="Arial"/>
              <a:sym typeface="Arial"/>
            </a:endParaRPr>
          </a:p>
        </p:txBody>
      </p:sp>
      <p:cxnSp>
        <p:nvCxnSpPr>
          <p:cNvPr id="395" name="Google Shape;395;p8"/>
          <p:cNvCxnSpPr/>
          <p:nvPr/>
        </p:nvCxnSpPr>
        <p:spPr>
          <a:xfrm rot="10800000">
            <a:off x="431792" y="708517"/>
            <a:ext cx="8280383" cy="0"/>
          </a:xfrm>
          <a:prstGeom prst="straightConnector1">
            <a:avLst/>
          </a:prstGeom>
          <a:noFill/>
          <a:ln cap="flat" cmpd="sng" w="28575">
            <a:solidFill>
              <a:schemeClr val="lt1"/>
            </a:solidFill>
            <a:prstDash val="solid"/>
            <a:round/>
            <a:headEnd len="sm" w="sm" type="none"/>
            <a:tailEnd len="sm" w="sm" type="none"/>
          </a:ln>
        </p:spPr>
      </p:cxnSp>
      <p:pic>
        <p:nvPicPr>
          <p:cNvPr descr="A group of people collaboratively developing a project plan by writing on a giant canvas with a giant pencil to signify its importance in our work" id="396" name="Google Shape;396;p8"/>
          <p:cNvPicPr preferRelativeResize="0"/>
          <p:nvPr/>
        </p:nvPicPr>
        <p:blipFill rotWithShape="1">
          <a:blip r:embed="rId4">
            <a:alphaModFix/>
          </a:blip>
          <a:srcRect b="17593" l="885" r="-5" t="19067"/>
          <a:stretch/>
        </p:blipFill>
        <p:spPr>
          <a:xfrm>
            <a:off x="3326069" y="771752"/>
            <a:ext cx="2392313" cy="1491392"/>
          </a:xfrm>
          <a:prstGeom prst="rect">
            <a:avLst/>
          </a:prstGeom>
          <a:solidFill>
            <a:srgbClr val="FFFFFF"/>
          </a:solidFill>
          <a:ln>
            <a:noFill/>
          </a:ln>
        </p:spPr>
      </p:pic>
      <p:pic>
        <p:nvPicPr>
          <p:cNvPr descr="An illustration of a wooden judge hammer labeled with law is hitting a plank labeled with ethics with a quotation &quot;consider necessary restriction around sharing different types of data" id="397" name="Google Shape;397;p8"/>
          <p:cNvPicPr preferRelativeResize="0"/>
          <p:nvPr/>
        </p:nvPicPr>
        <p:blipFill rotWithShape="1">
          <a:blip r:embed="rId5">
            <a:alphaModFix/>
          </a:blip>
          <a:srcRect b="-3" l="1683" r="15874" t="0"/>
          <a:stretch/>
        </p:blipFill>
        <p:spPr>
          <a:xfrm>
            <a:off x="3326070" y="2717479"/>
            <a:ext cx="2395641" cy="1547418"/>
          </a:xfrm>
          <a:prstGeom prst="rect">
            <a:avLst/>
          </a:prstGeom>
          <a:solidFill>
            <a:srgbClr val="FFFFFF"/>
          </a:solidFill>
          <a:ln>
            <a:noFill/>
          </a:ln>
        </p:spPr>
      </p:pic>
      <p:pic>
        <p:nvPicPr>
          <p:cNvPr descr="A network of people exchanging and sharing different information with each other" id="398" name="Google Shape;398;p8"/>
          <p:cNvPicPr preferRelativeResize="0"/>
          <p:nvPr/>
        </p:nvPicPr>
        <p:blipFill rotWithShape="1">
          <a:blip r:embed="rId6">
            <a:alphaModFix/>
          </a:blip>
          <a:srcRect b="24071" l="0" r="-2" t="23095"/>
          <a:stretch/>
        </p:blipFill>
        <p:spPr>
          <a:xfrm>
            <a:off x="6319862" y="771752"/>
            <a:ext cx="2392313" cy="1491393"/>
          </a:xfrm>
          <a:prstGeom prst="rect">
            <a:avLst/>
          </a:prstGeom>
          <a:solidFill>
            <a:srgbClr val="FFFFFF"/>
          </a:solidFill>
          <a:ln>
            <a:noFill/>
          </a:ln>
        </p:spPr>
      </p:pic>
      <p:pic>
        <p:nvPicPr>
          <p:cNvPr descr="Diagram&#10;&#10;Description automatically generated" id="399" name="Google Shape;399;p8"/>
          <p:cNvPicPr preferRelativeResize="0"/>
          <p:nvPr/>
        </p:nvPicPr>
        <p:blipFill rotWithShape="1">
          <a:blip r:embed="rId7">
            <a:alphaModFix/>
          </a:blip>
          <a:srcRect b="0" l="0" r="0" t="0"/>
          <a:stretch/>
        </p:blipFill>
        <p:spPr>
          <a:xfrm>
            <a:off x="431791" y="776486"/>
            <a:ext cx="2392313" cy="1481927"/>
          </a:xfrm>
          <a:prstGeom prst="rect">
            <a:avLst/>
          </a:prstGeom>
          <a:noFill/>
          <a:ln>
            <a:noFill/>
          </a:ln>
        </p:spPr>
      </p:pic>
      <p:pic>
        <p:nvPicPr>
          <p:cNvPr descr="Diagram&#10;&#10;Description automatically generated" id="400" name="Google Shape;400;p8"/>
          <p:cNvPicPr preferRelativeResize="0"/>
          <p:nvPr/>
        </p:nvPicPr>
        <p:blipFill rotWithShape="1">
          <a:blip r:embed="rId8">
            <a:alphaModFix/>
          </a:blip>
          <a:srcRect b="0" l="0" r="0" t="0"/>
          <a:stretch/>
        </p:blipFill>
        <p:spPr>
          <a:xfrm>
            <a:off x="6318650" y="2717478"/>
            <a:ext cx="2382958" cy="1547417"/>
          </a:xfrm>
          <a:prstGeom prst="rect">
            <a:avLst/>
          </a:prstGeom>
          <a:noFill/>
          <a:ln>
            <a:noFill/>
          </a:ln>
        </p:spPr>
      </p:pic>
      <p:sp>
        <p:nvSpPr>
          <p:cNvPr id="401" name="Google Shape;401;p8"/>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9">
                  <a:extLst>
                    <a:ext uri="{A12FA001-AC4F-418D-AE19-62706E023703}">
                      <ahyp:hlinkClr val="tx"/>
                    </a:ext>
                  </a:extLst>
                </a:hlinkClick>
              </a:rPr>
              <a:t>https://d</a:t>
            </a:r>
            <a:r>
              <a:rPr lang="en-GB" u="sng">
                <a:solidFill>
                  <a:schemeClr val="accent1"/>
                </a:solidFill>
                <a:hlinkClick r:id="rId10">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g1ea2246e2ac_0_12"/>
          <p:cNvSpPr txBox="1"/>
          <p:nvPr/>
        </p:nvSpPr>
        <p:spPr>
          <a:xfrm>
            <a:off x="93575" y="2191250"/>
            <a:ext cx="1851000" cy="786300"/>
          </a:xfrm>
          <a:prstGeom prst="rect">
            <a:avLst/>
          </a:prstGeom>
          <a:noFill/>
          <a:ln>
            <a:noFill/>
          </a:ln>
        </p:spPr>
        <p:txBody>
          <a:bodyPr anchorCtr="0" anchor="t" bIns="72000" lIns="0" spcFirstLastPara="1" rIns="108000" wrap="square" tIns="0">
            <a:noAutofit/>
          </a:bodyPr>
          <a:lstStyle/>
          <a:p>
            <a:pPr indent="0" lvl="0" marL="0" marR="0" rtl="0" algn="ctr">
              <a:lnSpc>
                <a:spcPct val="114000"/>
              </a:lnSpc>
              <a:spcBef>
                <a:spcPts val="0"/>
              </a:spcBef>
              <a:spcAft>
                <a:spcPts val="0"/>
              </a:spcAft>
              <a:buClr>
                <a:schemeClr val="lt1"/>
              </a:buClr>
              <a:buSzPts val="1200"/>
              <a:buFont typeface="Arial"/>
              <a:buNone/>
            </a:pPr>
            <a:r>
              <a:rPr b="0" i="0" lang="en-GB" u="none" cap="none" strike="noStrike">
                <a:solidFill>
                  <a:schemeClr val="lt1"/>
                </a:solidFill>
                <a:latin typeface="Arial"/>
                <a:ea typeface="Arial"/>
                <a:cs typeface="Arial"/>
                <a:sym typeface="Arial"/>
              </a:rPr>
              <a:t>Director: Tools, Practices &amp; Systems Programme (TPS)</a:t>
            </a:r>
            <a:endParaRPr b="0" i="0" u="none" cap="none" strike="noStrike">
              <a:solidFill>
                <a:schemeClr val="lt1"/>
              </a:solidFill>
              <a:latin typeface="Arial"/>
              <a:ea typeface="Arial"/>
              <a:cs typeface="Arial"/>
              <a:sym typeface="Arial"/>
            </a:endParaRPr>
          </a:p>
        </p:txBody>
      </p:sp>
      <p:pic>
        <p:nvPicPr>
          <p:cNvPr descr="Image result for kirstie whitaker" id="408" name="Google Shape;408;g1ea2246e2ac_0_12"/>
          <p:cNvPicPr preferRelativeResize="0"/>
          <p:nvPr/>
        </p:nvPicPr>
        <p:blipFill rotWithShape="1">
          <a:blip r:embed="rId3">
            <a:alphaModFix/>
          </a:blip>
          <a:srcRect b="0" l="0" r="0" t="0"/>
          <a:stretch/>
        </p:blipFill>
        <p:spPr>
          <a:xfrm>
            <a:off x="220549" y="701342"/>
            <a:ext cx="1250438" cy="1385997"/>
          </a:xfrm>
          <a:prstGeom prst="rect">
            <a:avLst/>
          </a:prstGeom>
          <a:noFill/>
          <a:ln>
            <a:noFill/>
          </a:ln>
        </p:spPr>
      </p:pic>
      <p:sp>
        <p:nvSpPr>
          <p:cNvPr id="409" name="Google Shape;409;g1ea2246e2ac_0_12"/>
          <p:cNvSpPr/>
          <p:nvPr/>
        </p:nvSpPr>
        <p:spPr>
          <a:xfrm>
            <a:off x="96321" y="1857007"/>
            <a:ext cx="16209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highlight>
                  <a:srgbClr val="808080"/>
                </a:highlight>
                <a:latin typeface="Arial"/>
                <a:ea typeface="Arial"/>
                <a:cs typeface="Arial"/>
                <a:sym typeface="Arial"/>
              </a:rPr>
              <a:t>Kirstie Whitaker</a:t>
            </a:r>
            <a:endParaRPr b="0" i="0" sz="1400" u="none" cap="none" strike="noStrike">
              <a:solidFill>
                <a:srgbClr val="000000"/>
              </a:solidFill>
              <a:latin typeface="Arial"/>
              <a:ea typeface="Arial"/>
              <a:cs typeface="Arial"/>
              <a:sym typeface="Arial"/>
            </a:endParaRPr>
          </a:p>
        </p:txBody>
      </p:sp>
      <p:pic>
        <p:nvPicPr>
          <p:cNvPr descr="A picture containing wall, person, indoor, young&#10;&#10;Description automatically generated" id="410" name="Google Shape;410;g1ea2246e2ac_0_12"/>
          <p:cNvPicPr preferRelativeResize="0"/>
          <p:nvPr/>
        </p:nvPicPr>
        <p:blipFill rotWithShape="1">
          <a:blip r:embed="rId4">
            <a:alphaModFix/>
          </a:blip>
          <a:srcRect b="0" l="0" r="0" t="0"/>
          <a:stretch/>
        </p:blipFill>
        <p:spPr>
          <a:xfrm>
            <a:off x="2099593" y="701342"/>
            <a:ext cx="1250438" cy="1385744"/>
          </a:xfrm>
          <a:prstGeom prst="rect">
            <a:avLst/>
          </a:prstGeom>
          <a:noFill/>
          <a:ln>
            <a:noFill/>
          </a:ln>
        </p:spPr>
      </p:pic>
      <p:sp>
        <p:nvSpPr>
          <p:cNvPr id="411" name="Google Shape;411;g1ea2246e2ac_0_12"/>
          <p:cNvSpPr txBox="1"/>
          <p:nvPr/>
        </p:nvSpPr>
        <p:spPr>
          <a:xfrm>
            <a:off x="1942650" y="2163250"/>
            <a:ext cx="1906800" cy="646500"/>
          </a:xfrm>
          <a:prstGeom prst="rect">
            <a:avLst/>
          </a:prstGeom>
          <a:noFill/>
          <a:ln>
            <a:noFill/>
          </a:ln>
        </p:spPr>
        <p:txBody>
          <a:bodyPr anchorCtr="0" anchor="b" bIns="72000" lIns="0" spcFirstLastPara="1" rIns="10800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GB" sz="1300" u="none" cap="none" strike="noStrike">
                <a:solidFill>
                  <a:srgbClr val="FFFFFF"/>
                </a:solidFill>
                <a:latin typeface="Arial"/>
                <a:ea typeface="Arial"/>
                <a:cs typeface="Arial"/>
                <a:sym typeface="Arial"/>
              </a:rPr>
              <a:t>TPS Senior Researcher: Open Research &amp; Community</a:t>
            </a:r>
            <a:endParaRPr b="0" i="0" sz="1500" u="none" cap="none" strike="noStrike">
              <a:solidFill>
                <a:srgbClr val="000000"/>
              </a:solidFill>
              <a:latin typeface="Arial"/>
              <a:ea typeface="Arial"/>
              <a:cs typeface="Arial"/>
              <a:sym typeface="Arial"/>
            </a:endParaRPr>
          </a:p>
        </p:txBody>
      </p:sp>
      <p:sp>
        <p:nvSpPr>
          <p:cNvPr id="412" name="Google Shape;412;g1ea2246e2ac_0_12"/>
          <p:cNvSpPr/>
          <p:nvPr/>
        </p:nvSpPr>
        <p:spPr>
          <a:xfrm>
            <a:off x="1942654" y="1857007"/>
            <a:ext cx="15969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highlight>
                  <a:srgbClr val="808080"/>
                </a:highlight>
                <a:latin typeface="Arial"/>
                <a:ea typeface="Arial"/>
                <a:cs typeface="Arial"/>
                <a:sym typeface="Arial"/>
              </a:rPr>
              <a:t>Malvika Sharan</a:t>
            </a:r>
            <a:endParaRPr b="0" i="0" sz="1200" u="none" cap="none" strike="noStrike">
              <a:solidFill>
                <a:schemeClr val="dk1"/>
              </a:solidFill>
              <a:latin typeface="Arial"/>
              <a:ea typeface="Arial"/>
              <a:cs typeface="Arial"/>
              <a:sym typeface="Arial"/>
            </a:endParaRPr>
          </a:p>
        </p:txBody>
      </p:sp>
      <p:pic>
        <p:nvPicPr>
          <p:cNvPr descr="Anne Lee Steele | The Alan Turing Institute" id="413" name="Google Shape;413;g1ea2246e2ac_0_12"/>
          <p:cNvPicPr preferRelativeResize="0"/>
          <p:nvPr/>
        </p:nvPicPr>
        <p:blipFill rotWithShape="1">
          <a:blip r:embed="rId5">
            <a:alphaModFix/>
          </a:blip>
          <a:srcRect b="0" l="0" r="0" t="0"/>
          <a:stretch/>
        </p:blipFill>
        <p:spPr>
          <a:xfrm>
            <a:off x="291897" y="2958737"/>
            <a:ext cx="1151077" cy="1132309"/>
          </a:xfrm>
          <a:prstGeom prst="rect">
            <a:avLst/>
          </a:prstGeom>
          <a:noFill/>
          <a:ln>
            <a:noFill/>
          </a:ln>
        </p:spPr>
      </p:pic>
      <p:sp>
        <p:nvSpPr>
          <p:cNvPr id="414" name="Google Shape;414;g1ea2246e2ac_0_12"/>
          <p:cNvSpPr/>
          <p:nvPr/>
        </p:nvSpPr>
        <p:spPr>
          <a:xfrm>
            <a:off x="59349" y="4091046"/>
            <a:ext cx="16995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highlight>
                  <a:srgbClr val="808080"/>
                </a:highlight>
                <a:latin typeface="Arial"/>
                <a:ea typeface="Arial"/>
                <a:cs typeface="Arial"/>
                <a:sym typeface="Arial"/>
              </a:rPr>
              <a:t>Anne Lee Steele</a:t>
            </a:r>
            <a:endParaRPr b="0" i="0" sz="1400" u="none" cap="none" strike="noStrike">
              <a:solidFill>
                <a:srgbClr val="000000"/>
              </a:solidFill>
              <a:latin typeface="Arial"/>
              <a:ea typeface="Arial"/>
              <a:cs typeface="Arial"/>
              <a:sym typeface="Arial"/>
            </a:endParaRPr>
          </a:p>
        </p:txBody>
      </p:sp>
      <p:sp>
        <p:nvSpPr>
          <p:cNvPr id="415" name="Google Shape;415;g1ea2246e2ac_0_12"/>
          <p:cNvSpPr txBox="1"/>
          <p:nvPr/>
        </p:nvSpPr>
        <p:spPr>
          <a:xfrm>
            <a:off x="35300" y="4429025"/>
            <a:ext cx="1851000" cy="411300"/>
          </a:xfrm>
          <a:prstGeom prst="rect">
            <a:avLst/>
          </a:prstGeom>
          <a:noFill/>
          <a:ln>
            <a:noFill/>
          </a:ln>
        </p:spPr>
        <p:txBody>
          <a:bodyPr anchorCtr="0" anchor="t" bIns="72000" lIns="0" spcFirstLastPara="1" rIns="10800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GB" u="none" cap="none" strike="noStrike">
                <a:solidFill>
                  <a:srgbClr val="FFFFFF"/>
                </a:solidFill>
                <a:latin typeface="Arial"/>
                <a:ea typeface="Arial"/>
                <a:cs typeface="Arial"/>
                <a:sym typeface="Arial"/>
              </a:rPr>
              <a:t>Community Manager,</a:t>
            </a:r>
            <a:br>
              <a:rPr b="0" i="0" lang="en-GB" u="none" cap="none" strike="noStrike">
                <a:solidFill>
                  <a:schemeClr val="dk1"/>
                </a:solidFill>
                <a:latin typeface="Arial"/>
                <a:ea typeface="Arial"/>
                <a:cs typeface="Arial"/>
                <a:sym typeface="Arial"/>
              </a:rPr>
            </a:br>
            <a:r>
              <a:rPr b="0" i="0" lang="en-GB" u="none" cap="none" strike="noStrike">
                <a:solidFill>
                  <a:srgbClr val="FFFFFF"/>
                </a:solidFill>
                <a:latin typeface="Arial"/>
                <a:ea typeface="Arial"/>
                <a:cs typeface="Arial"/>
                <a:sym typeface="Arial"/>
              </a:rPr>
              <a:t>The Turing Way</a:t>
            </a:r>
            <a:endParaRPr b="0" i="0" sz="1600" u="none" cap="none" strike="noStrike">
              <a:solidFill>
                <a:srgbClr val="000000"/>
              </a:solidFill>
              <a:latin typeface="Arial"/>
              <a:ea typeface="Arial"/>
              <a:cs typeface="Arial"/>
              <a:sym typeface="Arial"/>
            </a:endParaRPr>
          </a:p>
        </p:txBody>
      </p:sp>
      <p:sp>
        <p:nvSpPr>
          <p:cNvPr id="416" name="Google Shape;416;g1ea2246e2ac_0_12"/>
          <p:cNvSpPr/>
          <p:nvPr/>
        </p:nvSpPr>
        <p:spPr>
          <a:xfrm>
            <a:off x="1967749" y="4091046"/>
            <a:ext cx="1699500" cy="33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lang="en-GB" sz="1600">
                <a:solidFill>
                  <a:schemeClr val="lt1"/>
                </a:solidFill>
                <a:highlight>
                  <a:srgbClr val="808080"/>
                </a:highlight>
              </a:rPr>
              <a:t>Lelle Demertzi</a:t>
            </a:r>
            <a:endParaRPr b="0" i="0" sz="1400" u="none" cap="none" strike="noStrike">
              <a:solidFill>
                <a:srgbClr val="000000"/>
              </a:solidFill>
              <a:latin typeface="Arial"/>
              <a:ea typeface="Arial"/>
              <a:cs typeface="Arial"/>
              <a:sym typeface="Arial"/>
            </a:endParaRPr>
          </a:p>
        </p:txBody>
      </p:sp>
      <p:sp>
        <p:nvSpPr>
          <p:cNvPr id="417" name="Google Shape;417;g1ea2246e2ac_0_12"/>
          <p:cNvSpPr txBox="1"/>
          <p:nvPr/>
        </p:nvSpPr>
        <p:spPr>
          <a:xfrm>
            <a:off x="1943700" y="4393553"/>
            <a:ext cx="1747500" cy="218100"/>
          </a:xfrm>
          <a:prstGeom prst="rect">
            <a:avLst/>
          </a:prstGeom>
          <a:noFill/>
          <a:ln>
            <a:noFill/>
          </a:ln>
        </p:spPr>
        <p:txBody>
          <a:bodyPr anchorCtr="0" anchor="t" bIns="72000" lIns="0" spcFirstLastPara="1" rIns="10800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GB" sz="1500" u="none" cap="none" strike="noStrike">
                <a:solidFill>
                  <a:srgbClr val="FFFFFF"/>
                </a:solidFill>
                <a:latin typeface="Arial"/>
                <a:ea typeface="Arial"/>
                <a:cs typeface="Arial"/>
                <a:sym typeface="Arial"/>
              </a:rPr>
              <a:t>Project Manager</a:t>
            </a:r>
            <a:endParaRPr b="0" i="0" sz="1700" u="none" cap="none" strike="noStrike">
              <a:solidFill>
                <a:srgbClr val="000000"/>
              </a:solidFill>
              <a:latin typeface="Arial"/>
              <a:ea typeface="Arial"/>
              <a:cs typeface="Arial"/>
              <a:sym typeface="Arial"/>
            </a:endParaRPr>
          </a:p>
        </p:txBody>
      </p:sp>
      <p:sp>
        <p:nvSpPr>
          <p:cNvPr id="418" name="Google Shape;418;g1ea2246e2ac_0_12"/>
          <p:cNvSpPr txBox="1"/>
          <p:nvPr/>
        </p:nvSpPr>
        <p:spPr>
          <a:xfrm>
            <a:off x="85250" y="79275"/>
            <a:ext cx="87714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3000" u="none" cap="none" strike="noStrike">
                <a:solidFill>
                  <a:schemeClr val="lt1"/>
                </a:solidFill>
                <a:latin typeface="Arial"/>
                <a:ea typeface="Arial"/>
                <a:cs typeface="Arial"/>
                <a:sym typeface="Arial"/>
              </a:rPr>
              <a:t>Project and Community Growth</a:t>
            </a:r>
            <a:endParaRPr b="1" i="0" sz="3000" u="none" cap="none" strike="noStrike">
              <a:solidFill>
                <a:schemeClr val="lt1"/>
              </a:solidFill>
              <a:latin typeface="Arial"/>
              <a:ea typeface="Arial"/>
              <a:cs typeface="Arial"/>
              <a:sym typeface="Arial"/>
            </a:endParaRPr>
          </a:p>
        </p:txBody>
      </p:sp>
      <p:sp>
        <p:nvSpPr>
          <p:cNvPr id="419" name="Google Shape;419;g1ea2246e2ac_0_12"/>
          <p:cNvSpPr txBox="1"/>
          <p:nvPr/>
        </p:nvSpPr>
        <p:spPr>
          <a:xfrm>
            <a:off x="3689425" y="725775"/>
            <a:ext cx="5226600" cy="3261900"/>
          </a:xfrm>
          <a:prstGeom prst="rect">
            <a:avLst/>
          </a:prstGeom>
          <a:noFill/>
          <a:ln>
            <a:noFill/>
          </a:ln>
        </p:spPr>
        <p:txBody>
          <a:bodyPr anchorCtr="0" anchor="t" bIns="45700" lIns="91425" spcFirstLastPara="1" rIns="91425" wrap="square" tIns="45700">
            <a:noAutofit/>
          </a:bodyPr>
          <a:lstStyle/>
          <a:p>
            <a:pPr indent="-400050" lvl="0" marL="457200" marR="0" rtl="0" algn="l">
              <a:lnSpc>
                <a:spcPct val="100000"/>
              </a:lnSpc>
              <a:spcBef>
                <a:spcPts val="0"/>
              </a:spcBef>
              <a:spcAft>
                <a:spcPts val="0"/>
              </a:spcAft>
              <a:buClr>
                <a:schemeClr val="lt1"/>
              </a:buClr>
              <a:buSzPts val="2700"/>
              <a:buFont typeface="Arial"/>
              <a:buChar char="●"/>
            </a:pPr>
            <a:r>
              <a:rPr b="0" i="0" lang="en-GB" sz="2700" u="none" cap="none" strike="noStrike">
                <a:solidFill>
                  <a:schemeClr val="lt1"/>
                </a:solidFill>
                <a:latin typeface="Arial"/>
                <a:ea typeface="Arial"/>
                <a:cs typeface="Arial"/>
                <a:sym typeface="Arial"/>
              </a:rPr>
              <a:t>~</a:t>
            </a:r>
            <a:r>
              <a:rPr lang="en-GB" sz="2700">
                <a:solidFill>
                  <a:schemeClr val="lt1"/>
                </a:solidFill>
              </a:rPr>
              <a:t>5</a:t>
            </a:r>
            <a:r>
              <a:rPr b="0" i="0" lang="en-GB" sz="2700" u="none" cap="none" strike="noStrike">
                <a:solidFill>
                  <a:schemeClr val="lt1"/>
                </a:solidFill>
                <a:latin typeface="Arial"/>
                <a:ea typeface="Arial"/>
                <a:cs typeface="Arial"/>
                <a:sym typeface="Arial"/>
              </a:rPr>
              <a:t> years </a:t>
            </a:r>
            <a:endParaRPr b="0" i="0" sz="2700" u="none" cap="none" strike="noStrike">
              <a:solidFill>
                <a:schemeClr val="lt1"/>
              </a:solidFill>
              <a:latin typeface="Arial"/>
              <a:ea typeface="Arial"/>
              <a:cs typeface="Arial"/>
              <a:sym typeface="Arial"/>
            </a:endParaRPr>
          </a:p>
          <a:p>
            <a:pPr indent="-400050" lvl="0" marL="457200" marR="0" rtl="0" algn="l">
              <a:lnSpc>
                <a:spcPct val="100000"/>
              </a:lnSpc>
              <a:spcBef>
                <a:spcPts val="0"/>
              </a:spcBef>
              <a:spcAft>
                <a:spcPts val="0"/>
              </a:spcAft>
              <a:buClr>
                <a:schemeClr val="lt1"/>
              </a:buClr>
              <a:buSzPts val="2700"/>
              <a:buFont typeface="Arial"/>
              <a:buChar char="●"/>
            </a:pPr>
            <a:r>
              <a:rPr b="0" i="0" lang="en-GB" sz="2700" u="none" cap="none" strike="noStrike">
                <a:solidFill>
                  <a:schemeClr val="lt1"/>
                </a:solidFill>
                <a:latin typeface="Arial"/>
                <a:ea typeface="Arial"/>
                <a:cs typeface="Arial"/>
                <a:sym typeface="Arial"/>
              </a:rPr>
              <a:t>&gt;313 chapters</a:t>
            </a:r>
            <a:endParaRPr b="0" i="0" sz="1900" u="none" cap="none" strike="noStrike">
              <a:solidFill>
                <a:schemeClr val="lt1"/>
              </a:solidFill>
              <a:latin typeface="Arial"/>
              <a:ea typeface="Arial"/>
              <a:cs typeface="Arial"/>
              <a:sym typeface="Arial"/>
            </a:endParaRPr>
          </a:p>
          <a:p>
            <a:pPr indent="-400050" lvl="0" marL="457200" marR="0" rtl="0" algn="l">
              <a:lnSpc>
                <a:spcPct val="100000"/>
              </a:lnSpc>
              <a:spcBef>
                <a:spcPts val="0"/>
              </a:spcBef>
              <a:spcAft>
                <a:spcPts val="0"/>
              </a:spcAft>
              <a:buClr>
                <a:schemeClr val="lt1"/>
              </a:buClr>
              <a:buSzPts val="2700"/>
              <a:buFont typeface="Arial"/>
              <a:buChar char="●"/>
            </a:pPr>
            <a:r>
              <a:rPr b="0" i="0" lang="en-GB" sz="2700" u="none" cap="none" strike="noStrike">
                <a:solidFill>
                  <a:schemeClr val="lt1"/>
                </a:solidFill>
                <a:latin typeface="Arial"/>
                <a:ea typeface="Arial"/>
                <a:cs typeface="Arial"/>
                <a:sym typeface="Arial"/>
              </a:rPr>
              <a:t>Community resources, events, guidance, templates, training</a:t>
            </a:r>
            <a:endParaRPr b="0" i="0" sz="2700" u="none" cap="none" strike="noStrike">
              <a:solidFill>
                <a:schemeClr val="lt1"/>
              </a:solidFill>
              <a:latin typeface="Arial"/>
              <a:ea typeface="Arial"/>
              <a:cs typeface="Arial"/>
              <a:sym typeface="Arial"/>
            </a:endParaRPr>
          </a:p>
          <a:p>
            <a:pPr indent="-307050" lvl="0" marL="288000" marR="0" rtl="0" algn="l">
              <a:lnSpc>
                <a:spcPct val="100000"/>
              </a:lnSpc>
              <a:spcBef>
                <a:spcPts val="600"/>
              </a:spcBef>
              <a:spcAft>
                <a:spcPts val="600"/>
              </a:spcAft>
              <a:buClr>
                <a:schemeClr val="lt1"/>
              </a:buClr>
              <a:buSzPts val="2700"/>
              <a:buFont typeface="Arial"/>
              <a:buChar char="●"/>
            </a:pPr>
            <a:r>
              <a:rPr b="0" i="0" lang="en-GB" sz="2700" u="none" cap="none" strike="noStrike">
                <a:solidFill>
                  <a:schemeClr val="lt1"/>
                </a:solidFill>
                <a:latin typeface="Arial"/>
                <a:ea typeface="Arial"/>
                <a:cs typeface="Arial"/>
                <a:sym typeface="Arial"/>
              </a:rPr>
              <a:t>4</a:t>
            </a:r>
            <a:r>
              <a:rPr lang="en-GB" sz="2700">
                <a:solidFill>
                  <a:schemeClr val="lt1"/>
                </a:solidFill>
              </a:rPr>
              <a:t>98</a:t>
            </a:r>
            <a:r>
              <a:rPr b="0" i="0" lang="en-GB" sz="2700" u="none" cap="none" strike="noStrike">
                <a:solidFill>
                  <a:schemeClr val="lt1"/>
                </a:solidFill>
                <a:latin typeface="Arial"/>
                <a:ea typeface="Arial"/>
                <a:cs typeface="Arial"/>
                <a:sym typeface="Arial"/>
              </a:rPr>
              <a:t>+ direct GitHub contributors and thousands of users</a:t>
            </a:r>
            <a:endParaRPr b="0" i="1" sz="2700" u="none" cap="none" strike="noStrike">
              <a:solidFill>
                <a:schemeClr val="lt1"/>
              </a:solidFill>
              <a:latin typeface="Arial"/>
              <a:ea typeface="Arial"/>
              <a:cs typeface="Arial"/>
              <a:sym typeface="Arial"/>
            </a:endParaRPr>
          </a:p>
        </p:txBody>
      </p:sp>
      <p:pic>
        <p:nvPicPr>
          <p:cNvPr id="420" name="Google Shape;420;g1ea2246e2ac_0_12"/>
          <p:cNvPicPr preferRelativeResize="0"/>
          <p:nvPr/>
        </p:nvPicPr>
        <p:blipFill rotWithShape="1">
          <a:blip r:embed="rId6">
            <a:alphaModFix/>
          </a:blip>
          <a:srcRect b="0" l="0" r="0" t="0"/>
          <a:stretch/>
        </p:blipFill>
        <p:spPr>
          <a:xfrm>
            <a:off x="4039217" y="3885019"/>
            <a:ext cx="1366299" cy="520817"/>
          </a:xfrm>
          <a:prstGeom prst="rect">
            <a:avLst/>
          </a:prstGeom>
          <a:noFill/>
          <a:ln>
            <a:noFill/>
          </a:ln>
        </p:spPr>
      </p:pic>
      <p:sp>
        <p:nvSpPr>
          <p:cNvPr id="421" name="Google Shape;421;g1ea2246e2ac_0_12"/>
          <p:cNvSpPr/>
          <p:nvPr/>
        </p:nvSpPr>
        <p:spPr>
          <a:xfrm>
            <a:off x="3925025" y="4471950"/>
            <a:ext cx="4876800" cy="52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2200" u="sng" cap="none" strike="noStrike">
                <a:solidFill>
                  <a:schemeClr val="accent3"/>
                </a:solidFill>
                <a:latin typeface="Arial"/>
                <a:ea typeface="Arial"/>
                <a:cs typeface="Arial"/>
                <a:sym typeface="Arial"/>
                <a:hlinkClick r:id="rId7">
                  <a:extLst>
                    <a:ext uri="{A12FA001-AC4F-418D-AE19-62706E023703}">
                      <ahyp:hlinkClr val="tx"/>
                    </a:ext>
                  </a:extLst>
                </a:hlinkClick>
              </a:rPr>
              <a:t>https://zenodo.org/record/3332807</a:t>
            </a:r>
            <a:endParaRPr b="1" i="0" sz="2400" u="none" cap="none" strike="noStrike">
              <a:solidFill>
                <a:schemeClr val="accent3"/>
              </a:solidFill>
              <a:latin typeface="Arial"/>
              <a:ea typeface="Arial"/>
              <a:cs typeface="Arial"/>
              <a:sym typeface="Arial"/>
            </a:endParaRPr>
          </a:p>
        </p:txBody>
      </p:sp>
      <p:pic>
        <p:nvPicPr>
          <p:cNvPr id="422" name="Google Shape;422;g1ea2246e2ac_0_12"/>
          <p:cNvPicPr preferRelativeResize="0"/>
          <p:nvPr/>
        </p:nvPicPr>
        <p:blipFill rotWithShape="1">
          <a:blip r:embed="rId8">
            <a:alphaModFix/>
          </a:blip>
          <a:srcRect b="26868" l="14559" r="0" t="0"/>
          <a:stretch/>
        </p:blipFill>
        <p:spPr>
          <a:xfrm>
            <a:off x="2291650" y="2911774"/>
            <a:ext cx="1151075" cy="1182301"/>
          </a:xfrm>
          <a:prstGeom prst="rect">
            <a:avLst/>
          </a:prstGeom>
          <a:noFill/>
          <a:ln>
            <a:noFill/>
          </a:ln>
        </p:spPr>
      </p:pic>
      <p:pic>
        <p:nvPicPr>
          <p:cNvPr id="423" name="Google Shape;423;g1ea2246e2ac_0_12"/>
          <p:cNvPicPr preferRelativeResize="0"/>
          <p:nvPr/>
        </p:nvPicPr>
        <p:blipFill>
          <a:blip r:embed="rId9">
            <a:alphaModFix/>
          </a:blip>
          <a:stretch>
            <a:fillRect/>
          </a:stretch>
        </p:blipFill>
        <p:spPr>
          <a:xfrm>
            <a:off x="5534400" y="3885025"/>
            <a:ext cx="759152" cy="523200"/>
          </a:xfrm>
          <a:prstGeom prst="rect">
            <a:avLst/>
          </a:prstGeom>
          <a:noFill/>
          <a:ln>
            <a:noFill/>
          </a:ln>
        </p:spPr>
      </p:pic>
      <p:pic>
        <p:nvPicPr>
          <p:cNvPr id="424" name="Google Shape;424;g1ea2246e2ac_0_12"/>
          <p:cNvPicPr preferRelativeResize="0"/>
          <p:nvPr/>
        </p:nvPicPr>
        <p:blipFill>
          <a:blip r:embed="rId10">
            <a:alphaModFix/>
          </a:blip>
          <a:stretch>
            <a:fillRect/>
          </a:stretch>
        </p:blipFill>
        <p:spPr>
          <a:xfrm>
            <a:off x="6422425" y="3885025"/>
            <a:ext cx="1151075" cy="524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9" name="Shape 429"/>
        <p:cNvGrpSpPr/>
        <p:nvPr/>
      </p:nvGrpSpPr>
      <p:grpSpPr>
        <a:xfrm>
          <a:off x="0" y="0"/>
          <a:ext cx="0" cy="0"/>
          <a:chOff x="0" y="0"/>
          <a:chExt cx="0" cy="0"/>
        </a:xfrm>
      </p:grpSpPr>
      <p:grpSp>
        <p:nvGrpSpPr>
          <p:cNvPr id="430" name="Google Shape;430;p15"/>
          <p:cNvGrpSpPr/>
          <p:nvPr/>
        </p:nvGrpSpPr>
        <p:grpSpPr>
          <a:xfrm>
            <a:off x="-86" y="-21679"/>
            <a:ext cx="8795744" cy="5173888"/>
            <a:chOff x="-86" y="-30388"/>
            <a:chExt cx="8586738" cy="5071173"/>
          </a:xfrm>
        </p:grpSpPr>
        <p:grpSp>
          <p:nvGrpSpPr>
            <p:cNvPr id="431" name="Google Shape;431;p15"/>
            <p:cNvGrpSpPr/>
            <p:nvPr/>
          </p:nvGrpSpPr>
          <p:grpSpPr>
            <a:xfrm>
              <a:off x="-86" y="-30388"/>
              <a:ext cx="5016223" cy="2782298"/>
              <a:chOff x="0" y="-39098"/>
              <a:chExt cx="6570512" cy="3775075"/>
            </a:xfrm>
          </p:grpSpPr>
          <p:pic>
            <p:nvPicPr>
              <p:cNvPr id="432" name="Google Shape;432;p15"/>
              <p:cNvPicPr preferRelativeResize="0"/>
              <p:nvPr/>
            </p:nvPicPr>
            <p:blipFill rotWithShape="1">
              <a:blip r:embed="rId3">
                <a:alphaModFix/>
              </a:blip>
              <a:srcRect b="0" l="0" r="0" t="0"/>
              <a:stretch/>
            </p:blipFill>
            <p:spPr>
              <a:xfrm>
                <a:off x="3272048" y="-21315"/>
                <a:ext cx="3298464" cy="3757292"/>
              </a:xfrm>
              <a:prstGeom prst="rect">
                <a:avLst/>
              </a:prstGeom>
              <a:noFill/>
              <a:ln>
                <a:noFill/>
              </a:ln>
            </p:spPr>
          </p:pic>
          <p:pic>
            <p:nvPicPr>
              <p:cNvPr id="433" name="Google Shape;433;p15"/>
              <p:cNvPicPr preferRelativeResize="0"/>
              <p:nvPr/>
            </p:nvPicPr>
            <p:blipFill rotWithShape="1">
              <a:blip r:embed="rId4">
                <a:alphaModFix/>
              </a:blip>
              <a:srcRect b="0" l="0" r="0" t="0"/>
              <a:stretch/>
            </p:blipFill>
            <p:spPr>
              <a:xfrm>
                <a:off x="0" y="-39098"/>
                <a:ext cx="3295571" cy="3766366"/>
              </a:xfrm>
              <a:prstGeom prst="rect">
                <a:avLst/>
              </a:prstGeom>
              <a:noFill/>
              <a:ln>
                <a:noFill/>
              </a:ln>
            </p:spPr>
          </p:pic>
        </p:grpSp>
        <p:pic>
          <p:nvPicPr>
            <p:cNvPr id="434" name="Google Shape;434;p15"/>
            <p:cNvPicPr preferRelativeResize="0"/>
            <p:nvPr/>
          </p:nvPicPr>
          <p:blipFill rotWithShape="1">
            <a:blip r:embed="rId5">
              <a:alphaModFix/>
            </a:blip>
            <a:srcRect b="0" l="0" r="0" t="0"/>
            <a:stretch/>
          </p:blipFill>
          <p:spPr>
            <a:xfrm>
              <a:off x="4989136" y="-17282"/>
              <a:ext cx="2571014" cy="2741787"/>
            </a:xfrm>
            <a:prstGeom prst="rect">
              <a:avLst/>
            </a:prstGeom>
            <a:noFill/>
            <a:ln>
              <a:noFill/>
            </a:ln>
          </p:spPr>
        </p:pic>
        <p:pic>
          <p:nvPicPr>
            <p:cNvPr id="435" name="Google Shape;435;p15"/>
            <p:cNvPicPr preferRelativeResize="0"/>
            <p:nvPr/>
          </p:nvPicPr>
          <p:blipFill rotWithShape="1">
            <a:blip r:embed="rId6">
              <a:alphaModFix/>
            </a:blip>
            <a:srcRect b="0" l="0" r="0" t="0"/>
            <a:stretch/>
          </p:blipFill>
          <p:spPr>
            <a:xfrm>
              <a:off x="1" y="2736783"/>
              <a:ext cx="2497942" cy="2304002"/>
            </a:xfrm>
            <a:prstGeom prst="rect">
              <a:avLst/>
            </a:prstGeom>
            <a:noFill/>
            <a:ln>
              <a:noFill/>
            </a:ln>
          </p:spPr>
        </p:pic>
        <p:pic>
          <p:nvPicPr>
            <p:cNvPr id="436" name="Google Shape;436;p15"/>
            <p:cNvPicPr preferRelativeResize="0"/>
            <p:nvPr/>
          </p:nvPicPr>
          <p:blipFill rotWithShape="1">
            <a:blip r:embed="rId7">
              <a:alphaModFix/>
            </a:blip>
            <a:srcRect b="0" l="0" r="0" t="0"/>
            <a:stretch/>
          </p:blipFill>
          <p:spPr>
            <a:xfrm>
              <a:off x="2481064" y="2736783"/>
              <a:ext cx="2557363" cy="2304002"/>
            </a:xfrm>
            <a:prstGeom prst="rect">
              <a:avLst/>
            </a:prstGeom>
            <a:noFill/>
            <a:ln>
              <a:noFill/>
            </a:ln>
          </p:spPr>
        </p:pic>
        <p:pic>
          <p:nvPicPr>
            <p:cNvPr id="437" name="Google Shape;437;p15"/>
            <p:cNvPicPr preferRelativeResize="0"/>
            <p:nvPr/>
          </p:nvPicPr>
          <p:blipFill rotWithShape="1">
            <a:blip r:embed="rId8">
              <a:alphaModFix/>
            </a:blip>
            <a:srcRect b="0" l="0" r="0" t="0"/>
            <a:stretch/>
          </p:blipFill>
          <p:spPr>
            <a:xfrm>
              <a:off x="5013928" y="2719302"/>
              <a:ext cx="2546221" cy="2316280"/>
            </a:xfrm>
            <a:prstGeom prst="rect">
              <a:avLst/>
            </a:prstGeom>
            <a:noFill/>
            <a:ln>
              <a:noFill/>
            </a:ln>
          </p:spPr>
        </p:pic>
        <p:grpSp>
          <p:nvGrpSpPr>
            <p:cNvPr id="438" name="Google Shape;438;p15"/>
            <p:cNvGrpSpPr/>
            <p:nvPr/>
          </p:nvGrpSpPr>
          <p:grpSpPr>
            <a:xfrm>
              <a:off x="7560150" y="-30387"/>
              <a:ext cx="1026502" cy="5065970"/>
              <a:chOff x="7560149" y="-30388"/>
              <a:chExt cx="1048233" cy="5312991"/>
            </a:xfrm>
          </p:grpSpPr>
          <p:pic>
            <p:nvPicPr>
              <p:cNvPr id="439" name="Google Shape;439;p15"/>
              <p:cNvPicPr preferRelativeResize="0"/>
              <p:nvPr/>
            </p:nvPicPr>
            <p:blipFill rotWithShape="1">
              <a:blip r:embed="rId9">
                <a:alphaModFix/>
              </a:blip>
              <a:srcRect b="0" l="0" r="0" t="0"/>
              <a:stretch/>
            </p:blipFill>
            <p:spPr>
              <a:xfrm>
                <a:off x="7560149" y="-30388"/>
                <a:ext cx="1017793" cy="2470781"/>
              </a:xfrm>
              <a:prstGeom prst="rect">
                <a:avLst/>
              </a:prstGeom>
              <a:noFill/>
              <a:ln>
                <a:noFill/>
              </a:ln>
            </p:spPr>
          </p:pic>
          <p:pic>
            <p:nvPicPr>
              <p:cNvPr id="440" name="Google Shape;440;p15"/>
              <p:cNvPicPr preferRelativeResize="0"/>
              <p:nvPr/>
            </p:nvPicPr>
            <p:blipFill rotWithShape="1">
              <a:blip r:embed="rId10">
                <a:alphaModFix/>
              </a:blip>
              <a:srcRect b="0" l="0" r="0" t="0"/>
              <a:stretch/>
            </p:blipFill>
            <p:spPr>
              <a:xfrm>
                <a:off x="7582438" y="2427803"/>
                <a:ext cx="1025944" cy="2854800"/>
              </a:xfrm>
              <a:prstGeom prst="rect">
                <a:avLst/>
              </a:prstGeom>
              <a:noFill/>
              <a:ln>
                <a:noFill/>
              </a:ln>
            </p:spPr>
          </p:pic>
        </p:grpSp>
      </p:grpSp>
      <p:pic>
        <p:nvPicPr>
          <p:cNvPr id="441" name="Google Shape;441;p15"/>
          <p:cNvPicPr preferRelativeResize="0"/>
          <p:nvPr/>
        </p:nvPicPr>
        <p:blipFill rotWithShape="1">
          <a:blip r:embed="rId11">
            <a:alphaModFix/>
          </a:blip>
          <a:srcRect b="0" l="0" r="0" t="0"/>
          <a:stretch/>
        </p:blipFill>
        <p:spPr>
          <a:xfrm>
            <a:off x="8795659" y="-21679"/>
            <a:ext cx="318566" cy="2512330"/>
          </a:xfrm>
          <a:prstGeom prst="rect">
            <a:avLst/>
          </a:prstGeom>
          <a:noFill/>
          <a:ln>
            <a:noFill/>
          </a:ln>
        </p:spPr>
      </p:pic>
      <p:pic>
        <p:nvPicPr>
          <p:cNvPr id="442" name="Google Shape;442;p15"/>
          <p:cNvPicPr preferRelativeResize="0"/>
          <p:nvPr/>
        </p:nvPicPr>
        <p:blipFill rotWithShape="1">
          <a:blip r:embed="rId12">
            <a:alphaModFix/>
          </a:blip>
          <a:srcRect b="0" l="0" r="0" t="0"/>
          <a:stretch/>
        </p:blipFill>
        <p:spPr>
          <a:xfrm>
            <a:off x="8807862" y="2381945"/>
            <a:ext cx="322780" cy="1101484"/>
          </a:xfrm>
          <a:prstGeom prst="rect">
            <a:avLst/>
          </a:prstGeom>
          <a:noFill/>
          <a:ln>
            <a:noFill/>
          </a:ln>
        </p:spPr>
      </p:pic>
      <p:pic>
        <p:nvPicPr>
          <p:cNvPr id="443" name="Google Shape;443;p15"/>
          <p:cNvPicPr preferRelativeResize="0"/>
          <p:nvPr/>
        </p:nvPicPr>
        <p:blipFill rotWithShape="1">
          <a:blip r:embed="rId13">
            <a:alphaModFix/>
          </a:blip>
          <a:srcRect b="0" l="0" r="0" t="0"/>
          <a:stretch/>
        </p:blipFill>
        <p:spPr>
          <a:xfrm>
            <a:off x="8781714" y="3460206"/>
            <a:ext cx="346456" cy="1010194"/>
          </a:xfrm>
          <a:prstGeom prst="rect">
            <a:avLst/>
          </a:prstGeom>
          <a:noFill/>
          <a:ln>
            <a:noFill/>
          </a:ln>
        </p:spPr>
      </p:pic>
      <p:sp>
        <p:nvSpPr>
          <p:cNvPr id="444" name="Google Shape;444;p15"/>
          <p:cNvSpPr/>
          <p:nvPr/>
        </p:nvSpPr>
        <p:spPr>
          <a:xfrm>
            <a:off x="29775" y="1740819"/>
            <a:ext cx="9131642" cy="601141"/>
          </a:xfrm>
          <a:prstGeom prst="rect">
            <a:avLst/>
          </a:prstGeom>
          <a:solidFill>
            <a:schemeClr val="dk1">
              <a:alpha val="63137"/>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Arial"/>
                <a:ea typeface="Arial"/>
                <a:cs typeface="Arial"/>
                <a:sym typeface="Arial"/>
              </a:rPr>
              <a:t>Thanks to our community of contributors &amp; users!</a:t>
            </a:r>
            <a:endParaRPr b="1" i="0" sz="2800" u="none" cap="none" strike="noStrike">
              <a:solidFill>
                <a:schemeClr val="lt1"/>
              </a:solidFill>
              <a:latin typeface="Arial"/>
              <a:ea typeface="Arial"/>
              <a:cs typeface="Arial"/>
              <a:sym typeface="Arial"/>
            </a:endParaRPr>
          </a:p>
        </p:txBody>
      </p:sp>
      <p:pic>
        <p:nvPicPr>
          <p:cNvPr id="445" name="Google Shape;445;p15"/>
          <p:cNvPicPr preferRelativeResize="0"/>
          <p:nvPr/>
        </p:nvPicPr>
        <p:blipFill rotWithShape="1">
          <a:blip r:embed="rId14">
            <a:alphaModFix/>
          </a:blip>
          <a:srcRect b="0" l="0" r="0" t="0"/>
          <a:stretch/>
        </p:blipFill>
        <p:spPr>
          <a:xfrm>
            <a:off x="8795658" y="4422514"/>
            <a:ext cx="331289" cy="398670"/>
          </a:xfrm>
          <a:prstGeom prst="rect">
            <a:avLst/>
          </a:prstGeom>
          <a:noFill/>
          <a:ln>
            <a:noFill/>
          </a:ln>
        </p:spPr>
      </p:pic>
      <p:pic>
        <p:nvPicPr>
          <p:cNvPr id="446" name="Google Shape;446;p15"/>
          <p:cNvPicPr preferRelativeResize="0"/>
          <p:nvPr/>
        </p:nvPicPr>
        <p:blipFill rotWithShape="1">
          <a:blip r:embed="rId15">
            <a:alphaModFix/>
          </a:blip>
          <a:srcRect b="0" l="0" r="0" t="0"/>
          <a:stretch/>
        </p:blipFill>
        <p:spPr>
          <a:xfrm>
            <a:off x="8794435" y="4803985"/>
            <a:ext cx="296209" cy="2996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1ea2246e2ac_0_392"/>
          <p:cNvSpPr txBox="1"/>
          <p:nvPr>
            <p:ph idx="1" type="body"/>
          </p:nvPr>
        </p:nvSpPr>
        <p:spPr>
          <a:xfrm>
            <a:off x="121500" y="94075"/>
            <a:ext cx="8901000" cy="634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800"/>
              <a:buNone/>
            </a:pPr>
            <a:r>
              <a:rPr b="1" lang="en-GB" sz="3100"/>
              <a:t>Open source infrastructure</a:t>
            </a:r>
            <a:endParaRPr b="1" sz="3100"/>
          </a:p>
        </p:txBody>
      </p:sp>
      <p:pic>
        <p:nvPicPr>
          <p:cNvPr id="453" name="Google Shape;453;g1ea2246e2ac_0_392"/>
          <p:cNvPicPr preferRelativeResize="0"/>
          <p:nvPr/>
        </p:nvPicPr>
        <p:blipFill rotWithShape="1">
          <a:blip r:embed="rId3">
            <a:alphaModFix/>
          </a:blip>
          <a:srcRect b="0" l="0" r="0" t="0"/>
          <a:stretch/>
        </p:blipFill>
        <p:spPr>
          <a:xfrm>
            <a:off x="147400" y="690725"/>
            <a:ext cx="5446925" cy="3922550"/>
          </a:xfrm>
          <a:prstGeom prst="rect">
            <a:avLst/>
          </a:prstGeom>
          <a:noFill/>
          <a:ln>
            <a:noFill/>
          </a:ln>
        </p:spPr>
      </p:pic>
      <p:pic>
        <p:nvPicPr>
          <p:cNvPr id="454" name="Google Shape;454;g1ea2246e2ac_0_392"/>
          <p:cNvPicPr preferRelativeResize="0"/>
          <p:nvPr/>
        </p:nvPicPr>
        <p:blipFill rotWithShape="1">
          <a:blip r:embed="rId4">
            <a:alphaModFix/>
          </a:blip>
          <a:srcRect b="21962" l="12434" r="13594" t="18936"/>
          <a:stretch/>
        </p:blipFill>
        <p:spPr>
          <a:xfrm>
            <a:off x="5594325" y="690725"/>
            <a:ext cx="3325576" cy="1731750"/>
          </a:xfrm>
          <a:prstGeom prst="rect">
            <a:avLst/>
          </a:prstGeom>
          <a:noFill/>
          <a:ln>
            <a:noFill/>
          </a:ln>
        </p:spPr>
      </p:pic>
      <p:sp>
        <p:nvSpPr>
          <p:cNvPr id="455" name="Google Shape;455;g1ea2246e2ac_0_392"/>
          <p:cNvSpPr txBox="1"/>
          <p:nvPr/>
        </p:nvSpPr>
        <p:spPr>
          <a:xfrm>
            <a:off x="5762500" y="2488850"/>
            <a:ext cx="3260100" cy="1228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900"/>
              <a:buFont typeface="Arial"/>
              <a:buNone/>
            </a:pPr>
            <a:r>
              <a:rPr b="1" i="0" lang="en-GB" sz="1900" u="none" cap="none" strike="noStrike">
                <a:solidFill>
                  <a:srgbClr val="FF962E"/>
                </a:solidFill>
                <a:latin typeface="Arial"/>
                <a:ea typeface="Arial"/>
                <a:cs typeface="Arial"/>
                <a:sym typeface="Arial"/>
              </a:rPr>
              <a:t>GitHub:</a:t>
            </a:r>
            <a:endParaRPr b="1" i="0" sz="1900" u="none" cap="none" strike="noStrike">
              <a:solidFill>
                <a:srgbClr val="FF962E"/>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900"/>
              <a:buFont typeface="Arial"/>
              <a:buNone/>
            </a:pPr>
            <a:r>
              <a:rPr b="1" i="0" lang="en-GB" sz="1900" u="none" cap="none" strike="noStrike">
                <a:solidFill>
                  <a:srgbClr val="FF962E"/>
                </a:solidFill>
                <a:latin typeface="Arial"/>
                <a:ea typeface="Arial"/>
                <a:cs typeface="Arial"/>
                <a:sym typeface="Arial"/>
              </a:rPr>
              <a:t>https://github.com/the-turing-way/the-turing-way</a:t>
            </a:r>
            <a:endParaRPr b="1" i="0" sz="1900" u="none" cap="none" strike="noStrike">
              <a:solidFill>
                <a:srgbClr val="FF962E"/>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solidFill>
                <a:srgbClr val="FF962E"/>
              </a:solidFill>
              <a:latin typeface="Arial"/>
              <a:ea typeface="Arial"/>
              <a:cs typeface="Arial"/>
              <a:sym typeface="Arial"/>
            </a:endParaRPr>
          </a:p>
        </p:txBody>
      </p:sp>
      <p:cxnSp>
        <p:nvCxnSpPr>
          <p:cNvPr id="456" name="Google Shape;456;g1ea2246e2ac_0_392"/>
          <p:cNvCxnSpPr/>
          <p:nvPr/>
        </p:nvCxnSpPr>
        <p:spPr>
          <a:xfrm flipH="1" rot="10800000">
            <a:off x="322200" y="3020425"/>
            <a:ext cx="995400" cy="11100"/>
          </a:xfrm>
          <a:prstGeom prst="straightConnector1">
            <a:avLst/>
          </a:prstGeom>
          <a:noFill/>
          <a:ln cap="flat" cmpd="sng" w="38100">
            <a:solidFill>
              <a:schemeClr val="accent3"/>
            </a:solidFill>
            <a:prstDash val="solid"/>
            <a:round/>
            <a:headEnd len="sm" w="sm" type="none"/>
            <a:tailEnd len="sm" w="sm" type="none"/>
          </a:ln>
        </p:spPr>
      </p:cxnSp>
      <p:cxnSp>
        <p:nvCxnSpPr>
          <p:cNvPr id="457" name="Google Shape;457;g1ea2246e2ac_0_392"/>
          <p:cNvCxnSpPr/>
          <p:nvPr/>
        </p:nvCxnSpPr>
        <p:spPr>
          <a:xfrm flipH="1" rot="10800000">
            <a:off x="322200" y="3249025"/>
            <a:ext cx="995400" cy="11100"/>
          </a:xfrm>
          <a:prstGeom prst="straightConnector1">
            <a:avLst/>
          </a:prstGeom>
          <a:noFill/>
          <a:ln cap="flat" cmpd="sng" w="38100">
            <a:solidFill>
              <a:schemeClr val="accent3"/>
            </a:solidFill>
            <a:prstDash val="solid"/>
            <a:round/>
            <a:headEnd len="sm" w="sm" type="none"/>
            <a:tailEnd len="sm" w="sm" type="none"/>
          </a:ln>
        </p:spPr>
      </p:cxnSp>
      <p:cxnSp>
        <p:nvCxnSpPr>
          <p:cNvPr id="458" name="Google Shape;458;g1ea2246e2ac_0_392"/>
          <p:cNvCxnSpPr/>
          <p:nvPr/>
        </p:nvCxnSpPr>
        <p:spPr>
          <a:xfrm flipH="1" rot="10800000">
            <a:off x="322200" y="3858625"/>
            <a:ext cx="995400" cy="11100"/>
          </a:xfrm>
          <a:prstGeom prst="straightConnector1">
            <a:avLst/>
          </a:prstGeom>
          <a:noFill/>
          <a:ln cap="flat" cmpd="sng" w="38100">
            <a:solidFill>
              <a:schemeClr val="accent3"/>
            </a:solidFill>
            <a:prstDash val="solid"/>
            <a:round/>
            <a:headEnd len="sm" w="sm" type="none"/>
            <a:tailEnd len="sm" w="sm" type="none"/>
          </a:ln>
        </p:spPr>
      </p:cxnSp>
      <p:cxnSp>
        <p:nvCxnSpPr>
          <p:cNvPr id="459" name="Google Shape;459;g1ea2246e2ac_0_392"/>
          <p:cNvCxnSpPr/>
          <p:nvPr/>
        </p:nvCxnSpPr>
        <p:spPr>
          <a:xfrm flipH="1" rot="10800000">
            <a:off x="322200" y="4239625"/>
            <a:ext cx="995400" cy="11100"/>
          </a:xfrm>
          <a:prstGeom prst="straightConnector1">
            <a:avLst/>
          </a:prstGeom>
          <a:noFill/>
          <a:ln cap="flat" cmpd="sng" w="38100">
            <a:solidFill>
              <a:schemeClr val="accent3"/>
            </a:solidFill>
            <a:prstDash val="solid"/>
            <a:round/>
            <a:headEnd len="sm" w="sm" type="none"/>
            <a:tailEnd len="sm" w="sm" type="none"/>
          </a:ln>
        </p:spPr>
      </p:cxnSp>
      <p:sp>
        <p:nvSpPr>
          <p:cNvPr id="460" name="Google Shape;460;g1ea2246e2ac_0_392"/>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5">
                  <a:extLst>
                    <a:ext uri="{A12FA001-AC4F-418D-AE19-62706E023703}">
                      <ahyp:hlinkClr val="tx"/>
                    </a:ext>
                  </a:extLst>
                </a:hlinkClick>
              </a:rPr>
              <a:t>https://d</a:t>
            </a:r>
            <a:r>
              <a:rPr lang="en-GB" u="sng">
                <a:solidFill>
                  <a:schemeClr val="accent1"/>
                </a:solidFill>
                <a:hlinkClick r:id="rId6">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g1ea2246e2ac_0_405"/>
          <p:cNvSpPr txBox="1"/>
          <p:nvPr>
            <p:ph idx="1" type="body"/>
          </p:nvPr>
        </p:nvSpPr>
        <p:spPr>
          <a:xfrm>
            <a:off x="121500" y="94075"/>
            <a:ext cx="8901000" cy="634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800"/>
              <a:buNone/>
            </a:pPr>
            <a:r>
              <a:rPr b="1" lang="en-GB" sz="3100"/>
              <a:t>Documentation</a:t>
            </a:r>
            <a:endParaRPr b="1" sz="3100"/>
          </a:p>
        </p:txBody>
      </p:sp>
      <p:pic>
        <p:nvPicPr>
          <p:cNvPr id="467" name="Google Shape;467;g1ea2246e2ac_0_405"/>
          <p:cNvPicPr preferRelativeResize="0"/>
          <p:nvPr/>
        </p:nvPicPr>
        <p:blipFill rotWithShape="1">
          <a:blip r:embed="rId3">
            <a:alphaModFix/>
          </a:blip>
          <a:srcRect b="0" l="0" r="0" t="0"/>
          <a:stretch/>
        </p:blipFill>
        <p:spPr>
          <a:xfrm>
            <a:off x="225550" y="728275"/>
            <a:ext cx="3930717" cy="4004074"/>
          </a:xfrm>
          <a:prstGeom prst="rect">
            <a:avLst/>
          </a:prstGeom>
          <a:noFill/>
          <a:ln>
            <a:noFill/>
          </a:ln>
        </p:spPr>
      </p:pic>
      <p:pic>
        <p:nvPicPr>
          <p:cNvPr id="468" name="Google Shape;468;g1ea2246e2ac_0_405"/>
          <p:cNvPicPr preferRelativeResize="0"/>
          <p:nvPr/>
        </p:nvPicPr>
        <p:blipFill rotWithShape="1">
          <a:blip r:embed="rId4">
            <a:alphaModFix/>
          </a:blip>
          <a:srcRect b="0" l="0" r="0" t="0"/>
          <a:stretch/>
        </p:blipFill>
        <p:spPr>
          <a:xfrm>
            <a:off x="4308666" y="880675"/>
            <a:ext cx="4682932" cy="3449309"/>
          </a:xfrm>
          <a:prstGeom prst="rect">
            <a:avLst/>
          </a:prstGeom>
          <a:noFill/>
          <a:ln>
            <a:noFill/>
          </a:ln>
        </p:spPr>
      </p:pic>
      <p:sp>
        <p:nvSpPr>
          <p:cNvPr id="469" name="Google Shape;469;g1ea2246e2ac_0_405"/>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5">
                  <a:extLst>
                    <a:ext uri="{A12FA001-AC4F-418D-AE19-62706E023703}">
                      <ahyp:hlinkClr val="tx"/>
                    </a:ext>
                  </a:extLst>
                </a:hlinkClick>
              </a:rPr>
              <a:t>https://d</a:t>
            </a:r>
            <a:r>
              <a:rPr lang="en-GB" u="sng">
                <a:solidFill>
                  <a:schemeClr val="accent1"/>
                </a:solidFill>
                <a:hlinkClick r:id="rId6">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1ea2246e2ac_0_424"/>
          <p:cNvSpPr txBox="1"/>
          <p:nvPr>
            <p:ph idx="1" type="body"/>
          </p:nvPr>
        </p:nvSpPr>
        <p:spPr>
          <a:xfrm>
            <a:off x="141350" y="144925"/>
            <a:ext cx="8328900" cy="634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800"/>
              <a:buNone/>
            </a:pPr>
            <a:r>
              <a:rPr b="1" lang="en-GB" sz="3100"/>
              <a:t>Recognition</a:t>
            </a:r>
            <a:endParaRPr b="1" sz="3100"/>
          </a:p>
        </p:txBody>
      </p:sp>
      <p:pic>
        <p:nvPicPr>
          <p:cNvPr id="476" name="Google Shape;476;g1ea2246e2ac_0_424"/>
          <p:cNvPicPr preferRelativeResize="0"/>
          <p:nvPr/>
        </p:nvPicPr>
        <p:blipFill rotWithShape="1">
          <a:blip r:embed="rId3">
            <a:alphaModFix/>
          </a:blip>
          <a:srcRect b="0" l="0" r="0" t="0"/>
          <a:stretch/>
        </p:blipFill>
        <p:spPr>
          <a:xfrm>
            <a:off x="141350" y="658513"/>
            <a:ext cx="4939274" cy="3826466"/>
          </a:xfrm>
          <a:prstGeom prst="rect">
            <a:avLst/>
          </a:prstGeom>
          <a:noFill/>
          <a:ln>
            <a:noFill/>
          </a:ln>
        </p:spPr>
      </p:pic>
      <p:pic>
        <p:nvPicPr>
          <p:cNvPr id="477" name="Google Shape;477;g1ea2246e2ac_0_424"/>
          <p:cNvPicPr preferRelativeResize="0"/>
          <p:nvPr/>
        </p:nvPicPr>
        <p:blipFill rotWithShape="1">
          <a:blip r:embed="rId4">
            <a:alphaModFix/>
          </a:blip>
          <a:srcRect b="0" l="0" r="0" t="0"/>
          <a:stretch/>
        </p:blipFill>
        <p:spPr>
          <a:xfrm>
            <a:off x="5335025" y="653475"/>
            <a:ext cx="3569500" cy="2715775"/>
          </a:xfrm>
          <a:prstGeom prst="rect">
            <a:avLst/>
          </a:prstGeom>
          <a:noFill/>
          <a:ln>
            <a:noFill/>
          </a:ln>
        </p:spPr>
      </p:pic>
      <p:sp>
        <p:nvSpPr>
          <p:cNvPr id="478" name="Google Shape;478;g1ea2246e2ac_0_424"/>
          <p:cNvSpPr txBox="1"/>
          <p:nvPr/>
        </p:nvSpPr>
        <p:spPr>
          <a:xfrm>
            <a:off x="5195875" y="3369250"/>
            <a:ext cx="3847800" cy="1075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200"/>
              </a:spcAft>
              <a:buClr>
                <a:srgbClr val="000000"/>
              </a:buClr>
              <a:buSzPts val="1300"/>
              <a:buFont typeface="Arial"/>
              <a:buNone/>
            </a:pPr>
            <a:r>
              <a:rPr b="1" i="0" lang="en-GB" sz="1300" u="none" cap="none" strike="noStrike">
                <a:solidFill>
                  <a:srgbClr val="FFFFFF"/>
                </a:solidFill>
                <a:latin typeface="Arial"/>
                <a:ea typeface="Arial"/>
                <a:cs typeface="Arial"/>
                <a:sym typeface="Arial"/>
              </a:rPr>
              <a:t>Cite as: </a:t>
            </a:r>
            <a:r>
              <a:rPr b="0" i="1" lang="en-GB" sz="1300" u="none" cap="none" strike="noStrike">
                <a:solidFill>
                  <a:srgbClr val="FF9900"/>
                </a:solidFill>
                <a:latin typeface="Arial"/>
                <a:ea typeface="Arial"/>
                <a:cs typeface="Arial"/>
                <a:sym typeface="Arial"/>
              </a:rPr>
              <a:t>The Turing Way Community. </a:t>
            </a:r>
            <a:r>
              <a:rPr b="0" i="1" lang="en-GB" sz="1300" u="none" cap="none" strike="noStrike">
                <a:solidFill>
                  <a:srgbClr val="FFFFFF"/>
                </a:solidFill>
                <a:latin typeface="Arial"/>
                <a:ea typeface="Arial"/>
                <a:cs typeface="Arial"/>
                <a:sym typeface="Arial"/>
              </a:rPr>
              <a:t>(2021). The Turing Way: A handbook for reproducible, ethical and collaborative research (1.0.1). Zenodo. https://doi.org/10.5281/zenodo.5671094</a:t>
            </a:r>
            <a:endParaRPr b="0" i="1" sz="1300" u="none" cap="none" strike="noStrike">
              <a:solidFill>
                <a:srgbClr val="FFFFFF"/>
              </a:solidFill>
              <a:latin typeface="Arial"/>
              <a:ea typeface="Arial"/>
              <a:cs typeface="Arial"/>
              <a:sym typeface="Arial"/>
            </a:endParaRPr>
          </a:p>
        </p:txBody>
      </p:sp>
      <p:pic>
        <p:nvPicPr>
          <p:cNvPr id="479" name="Google Shape;479;g1ea2246e2ac_0_424"/>
          <p:cNvPicPr preferRelativeResize="0"/>
          <p:nvPr/>
        </p:nvPicPr>
        <p:blipFill>
          <a:blip r:embed="rId5">
            <a:alphaModFix/>
          </a:blip>
          <a:stretch>
            <a:fillRect/>
          </a:stretch>
        </p:blipFill>
        <p:spPr>
          <a:xfrm>
            <a:off x="223650" y="4124448"/>
            <a:ext cx="2087619" cy="320000"/>
          </a:xfrm>
          <a:prstGeom prst="rect">
            <a:avLst/>
          </a:prstGeom>
          <a:noFill/>
          <a:ln>
            <a:noFill/>
          </a:ln>
        </p:spPr>
      </p:pic>
      <p:sp>
        <p:nvSpPr>
          <p:cNvPr id="480" name="Google Shape;480;g1ea2246e2ac_0_424"/>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6">
                  <a:extLst>
                    <a:ext uri="{A12FA001-AC4F-418D-AE19-62706E023703}">
                      <ahyp:hlinkClr val="tx"/>
                    </a:ext>
                  </a:extLst>
                </a:hlinkClick>
              </a:rPr>
              <a:t>https://d</a:t>
            </a:r>
            <a:r>
              <a:rPr lang="en-GB" u="sng">
                <a:solidFill>
                  <a:schemeClr val="accent1"/>
                </a:solidFill>
                <a:hlinkClick r:id="rId7">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1ea2246e2ac_0_892"/>
          <p:cNvSpPr txBox="1"/>
          <p:nvPr>
            <p:ph idx="4" type="body"/>
          </p:nvPr>
        </p:nvSpPr>
        <p:spPr>
          <a:xfrm>
            <a:off x="76125" y="4279700"/>
            <a:ext cx="9067800" cy="863700"/>
          </a:xfrm>
          <a:prstGeom prst="rect">
            <a:avLst/>
          </a:prstGeom>
          <a:noFill/>
          <a:ln>
            <a:noFill/>
          </a:ln>
        </p:spPr>
        <p:txBody>
          <a:bodyPr anchorCtr="0" anchor="b" bIns="72000" lIns="0" spcFirstLastPara="1" rIns="108000" wrap="square" tIns="0">
            <a:noAutofit/>
          </a:bodyPr>
          <a:lstStyle/>
          <a:p>
            <a:pPr indent="0" lvl="0" marL="0" rtl="0" algn="l">
              <a:lnSpc>
                <a:spcPct val="113999"/>
              </a:lnSpc>
              <a:spcBef>
                <a:spcPts val="0"/>
              </a:spcBef>
              <a:spcAft>
                <a:spcPts val="0"/>
              </a:spcAft>
              <a:buClr>
                <a:schemeClr val="hlink"/>
              </a:buClr>
              <a:buSzPts val="1100"/>
              <a:buNone/>
            </a:pPr>
            <a:r>
              <a:t/>
            </a:r>
            <a:endParaRPr sz="1000"/>
          </a:p>
          <a:p>
            <a:pPr indent="0" lvl="0" marL="0" rtl="0" algn="l">
              <a:lnSpc>
                <a:spcPct val="113999"/>
              </a:lnSpc>
              <a:spcBef>
                <a:spcPts val="0"/>
              </a:spcBef>
              <a:spcAft>
                <a:spcPts val="0"/>
              </a:spcAft>
              <a:buClr>
                <a:schemeClr val="hlink"/>
              </a:buClr>
              <a:buSzPts val="1100"/>
              <a:buNone/>
            </a:pPr>
            <a:r>
              <a:rPr lang="en-GB" sz="1000"/>
              <a:t>	 		 		 	 	 		</a:t>
            </a:r>
            <a:endParaRPr sz="1000"/>
          </a:p>
          <a:p>
            <a:pPr indent="0" lvl="0" marL="0" rtl="0" algn="l">
              <a:lnSpc>
                <a:spcPct val="113999"/>
              </a:lnSpc>
              <a:spcBef>
                <a:spcPts val="0"/>
              </a:spcBef>
              <a:spcAft>
                <a:spcPts val="0"/>
              </a:spcAft>
              <a:buClr>
                <a:schemeClr val="hlink"/>
              </a:buClr>
              <a:buSzPts val="1100"/>
              <a:buNone/>
            </a:pPr>
            <a:r>
              <a:rPr lang="en-GB" sz="1000"/>
              <a:t>			</a:t>
            </a:r>
            <a:endParaRPr sz="1000"/>
          </a:p>
          <a:p>
            <a:pPr indent="0" lvl="0" marL="0" rtl="0" algn="l">
              <a:lnSpc>
                <a:spcPct val="113999"/>
              </a:lnSpc>
              <a:spcBef>
                <a:spcPts val="0"/>
              </a:spcBef>
              <a:spcAft>
                <a:spcPts val="0"/>
              </a:spcAft>
              <a:buClr>
                <a:schemeClr val="hlink"/>
              </a:buClr>
              <a:buSzPts val="1100"/>
              <a:buNone/>
            </a:pPr>
            <a:r>
              <a:rPr lang="en-GB" sz="1000"/>
              <a:t>				</a:t>
            </a:r>
            <a:endParaRPr sz="1000"/>
          </a:p>
          <a:p>
            <a:pPr indent="0" lvl="0" marL="0" rtl="0" algn="l">
              <a:lnSpc>
                <a:spcPct val="115000"/>
              </a:lnSpc>
              <a:spcBef>
                <a:spcPts val="1400"/>
              </a:spcBef>
              <a:spcAft>
                <a:spcPts val="400"/>
              </a:spcAft>
              <a:buClr>
                <a:schemeClr val="hlink"/>
              </a:buClr>
              <a:buSzPts val="1100"/>
              <a:buNone/>
            </a:pPr>
            <a:r>
              <a:rPr lang="en-GB" sz="1000"/>
              <a:t>Stengers Isabelle., Another Science is Possible: A Manifesto for Slow Science. Polity Press (2016). | Eghbal.. N., “Roads and Bridges: The Unseen Labor Behind Our Digital Infrastructure. Ford Foundation (2016). | Olson, D., Meyerson, J., Parsons, M., Castro, J., Lassere, M., Wright, D., ... Acker, A.. </a:t>
            </a:r>
            <a:r>
              <a:rPr i="1" lang="en-GB" sz="1000"/>
              <a:t>Information Maintenance as a Practice of Care</a:t>
            </a:r>
            <a:r>
              <a:rPr lang="en-GB" sz="1000"/>
              <a:t>. </a:t>
            </a:r>
            <a:r>
              <a:rPr lang="en-GB" sz="1000" u="sng">
                <a:solidFill>
                  <a:schemeClr val="hlink"/>
                </a:solidFill>
                <a:hlinkClick r:id="rId3"/>
              </a:rPr>
              <a:t>https://doi.org/10.5281/zenodo.3236409</a:t>
            </a:r>
            <a:r>
              <a:rPr lang="en-GB" sz="1000"/>
              <a:t>. (2019)</a:t>
            </a:r>
            <a:endParaRPr sz="1000"/>
          </a:p>
        </p:txBody>
      </p:sp>
      <p:sp>
        <p:nvSpPr>
          <p:cNvPr id="487" name="Google Shape;487;g1ea2246e2ac_0_892"/>
          <p:cNvSpPr txBox="1"/>
          <p:nvPr>
            <p:ph idx="3" type="body"/>
          </p:nvPr>
        </p:nvSpPr>
        <p:spPr>
          <a:xfrm>
            <a:off x="289700" y="965601"/>
            <a:ext cx="7031100" cy="3254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500"/>
              </a:spcBef>
              <a:spcAft>
                <a:spcPts val="0"/>
              </a:spcAft>
              <a:buSzPts val="2800"/>
              <a:buNone/>
            </a:pPr>
            <a:r>
              <a:rPr lang="en-GB" sz="1900"/>
              <a:t>These roles carry out essential “</a:t>
            </a:r>
            <a:r>
              <a:rPr lang="en-GB" sz="1900">
                <a:solidFill>
                  <a:srgbClr val="FF962E"/>
                </a:solidFill>
              </a:rPr>
              <a:t>glue work</a:t>
            </a:r>
            <a:r>
              <a:rPr lang="en-GB" sz="1900"/>
              <a:t>” of translating knowledge effectively by</a:t>
            </a:r>
            <a:endParaRPr sz="1900"/>
          </a:p>
          <a:p>
            <a:pPr indent="-349250" lvl="0" marL="457200" rtl="0" algn="l">
              <a:lnSpc>
                <a:spcPct val="100000"/>
              </a:lnSpc>
              <a:spcBef>
                <a:spcPts val="1000"/>
              </a:spcBef>
              <a:spcAft>
                <a:spcPts val="0"/>
              </a:spcAft>
              <a:buSzPts val="1900"/>
              <a:buChar char="–"/>
            </a:pPr>
            <a:r>
              <a:rPr lang="en-GB" sz="1900"/>
              <a:t>involving diverse members through </a:t>
            </a:r>
            <a:r>
              <a:rPr lang="en-GB" sz="1900">
                <a:solidFill>
                  <a:srgbClr val="FF962E"/>
                </a:solidFill>
              </a:rPr>
              <a:t>collaboration</a:t>
            </a:r>
            <a:endParaRPr sz="1900">
              <a:solidFill>
                <a:srgbClr val="FF962E"/>
              </a:solidFill>
            </a:endParaRPr>
          </a:p>
          <a:p>
            <a:pPr indent="-349250" lvl="0" marL="457200" rtl="0" algn="l">
              <a:lnSpc>
                <a:spcPct val="100000"/>
              </a:lnSpc>
              <a:spcBef>
                <a:spcPts val="1000"/>
              </a:spcBef>
              <a:spcAft>
                <a:spcPts val="0"/>
              </a:spcAft>
              <a:buSzPts val="1900"/>
              <a:buChar char="–"/>
            </a:pPr>
            <a:r>
              <a:rPr lang="en-GB" sz="1900"/>
              <a:t>promoting </a:t>
            </a:r>
            <a:r>
              <a:rPr lang="en-GB" sz="1900">
                <a:solidFill>
                  <a:srgbClr val="FF962E"/>
                </a:solidFill>
              </a:rPr>
              <a:t>equitable, fair and ethical </a:t>
            </a:r>
            <a:r>
              <a:rPr lang="en-GB" sz="1900"/>
              <a:t>practices in research</a:t>
            </a:r>
            <a:endParaRPr sz="1900"/>
          </a:p>
          <a:p>
            <a:pPr indent="-349250" lvl="0" marL="457200" rtl="0" algn="l">
              <a:lnSpc>
                <a:spcPct val="100000"/>
              </a:lnSpc>
              <a:spcBef>
                <a:spcPts val="1000"/>
              </a:spcBef>
              <a:spcAft>
                <a:spcPts val="0"/>
              </a:spcAft>
              <a:buSzPts val="1900"/>
              <a:buChar char="–"/>
            </a:pPr>
            <a:r>
              <a:rPr lang="en-GB" sz="1900">
                <a:solidFill>
                  <a:srgbClr val="FF962E"/>
                </a:solidFill>
              </a:rPr>
              <a:t>identifying gaps</a:t>
            </a:r>
            <a:r>
              <a:rPr lang="en-GB" sz="1900"/>
              <a:t> or challenges as well as ways to fix them</a:t>
            </a:r>
            <a:endParaRPr sz="1900"/>
          </a:p>
          <a:p>
            <a:pPr indent="0" lvl="0" marL="0" rtl="0" algn="l">
              <a:lnSpc>
                <a:spcPct val="115000"/>
              </a:lnSpc>
              <a:spcBef>
                <a:spcPts val="1500"/>
              </a:spcBef>
              <a:spcAft>
                <a:spcPts val="0"/>
              </a:spcAft>
              <a:buSzPts val="2800"/>
              <a:buNone/>
            </a:pPr>
            <a:r>
              <a:rPr lang="en-GB" sz="1900"/>
              <a:t>When formalised and rewarded, people’s</a:t>
            </a:r>
            <a:r>
              <a:rPr lang="en-GB" sz="1900">
                <a:solidFill>
                  <a:srgbClr val="F9C100"/>
                </a:solidFill>
              </a:rPr>
              <a:t> </a:t>
            </a:r>
            <a:r>
              <a:rPr lang="en-GB" sz="1900">
                <a:solidFill>
                  <a:srgbClr val="FF962E"/>
                </a:solidFill>
              </a:rPr>
              <a:t>skills and contributions</a:t>
            </a:r>
            <a:r>
              <a:rPr lang="en-GB" sz="1900">
                <a:solidFill>
                  <a:srgbClr val="F9C100"/>
                </a:solidFill>
              </a:rPr>
              <a:t> </a:t>
            </a:r>
            <a:r>
              <a:rPr lang="en-GB" sz="1900"/>
              <a:t>in research through traditionally invisible/hidden/undervalued work becomes valuable and recognisable by the system. </a:t>
            </a:r>
            <a:endParaRPr sz="1900"/>
          </a:p>
          <a:p>
            <a:pPr indent="0" lvl="0" marL="0" rtl="0" algn="l">
              <a:lnSpc>
                <a:spcPct val="115000"/>
              </a:lnSpc>
              <a:spcBef>
                <a:spcPts val="1500"/>
              </a:spcBef>
              <a:spcAft>
                <a:spcPts val="0"/>
              </a:spcAft>
              <a:buSzPts val="2800"/>
              <a:buNone/>
            </a:pPr>
            <a:r>
              <a:t/>
            </a:r>
            <a:endParaRPr sz="1900"/>
          </a:p>
          <a:p>
            <a:pPr indent="0" lvl="0" marL="0" rtl="0" algn="l">
              <a:lnSpc>
                <a:spcPct val="115000"/>
              </a:lnSpc>
              <a:spcBef>
                <a:spcPts val="1500"/>
              </a:spcBef>
              <a:spcAft>
                <a:spcPts val="1000"/>
              </a:spcAft>
              <a:buSzPts val="2800"/>
              <a:buNone/>
            </a:pPr>
            <a:r>
              <a:t/>
            </a:r>
            <a:endParaRPr sz="1900"/>
          </a:p>
        </p:txBody>
      </p:sp>
      <p:pic>
        <p:nvPicPr>
          <p:cNvPr id="488" name="Google Shape;488;g1ea2246e2ac_0_892"/>
          <p:cNvPicPr preferRelativeResize="0"/>
          <p:nvPr/>
        </p:nvPicPr>
        <p:blipFill rotWithShape="1">
          <a:blip r:embed="rId4">
            <a:alphaModFix/>
          </a:blip>
          <a:srcRect b="0" l="0" r="0" t="0"/>
          <a:stretch/>
        </p:blipFill>
        <p:spPr>
          <a:xfrm>
            <a:off x="7389200" y="253475"/>
            <a:ext cx="1580124" cy="2095450"/>
          </a:xfrm>
          <a:prstGeom prst="rect">
            <a:avLst/>
          </a:prstGeom>
          <a:noFill/>
          <a:ln>
            <a:noFill/>
          </a:ln>
        </p:spPr>
      </p:pic>
      <p:pic>
        <p:nvPicPr>
          <p:cNvPr id="489" name="Google Shape;489;g1ea2246e2ac_0_892"/>
          <p:cNvPicPr preferRelativeResize="0"/>
          <p:nvPr/>
        </p:nvPicPr>
        <p:blipFill rotWithShape="1">
          <a:blip r:embed="rId5">
            <a:alphaModFix/>
          </a:blip>
          <a:srcRect b="0" l="1429" r="0" t="0"/>
          <a:stretch/>
        </p:blipFill>
        <p:spPr>
          <a:xfrm>
            <a:off x="7389200" y="2414474"/>
            <a:ext cx="1580126" cy="2095450"/>
          </a:xfrm>
          <a:prstGeom prst="rect">
            <a:avLst/>
          </a:prstGeom>
          <a:noFill/>
          <a:ln>
            <a:noFill/>
          </a:ln>
        </p:spPr>
      </p:pic>
      <p:sp>
        <p:nvSpPr>
          <p:cNvPr id="490" name="Google Shape;490;g1ea2246e2ac_0_892"/>
          <p:cNvSpPr txBox="1"/>
          <p:nvPr/>
        </p:nvSpPr>
        <p:spPr>
          <a:xfrm>
            <a:off x="283350" y="126475"/>
            <a:ext cx="84249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600" u="none" cap="none" strike="noStrike">
                <a:solidFill>
                  <a:schemeClr val="lt1"/>
                </a:solidFill>
                <a:latin typeface="Arial"/>
                <a:ea typeface="Arial"/>
                <a:cs typeface="Arial"/>
                <a:sym typeface="Arial"/>
              </a:rPr>
              <a:t>Formalising Research Infrastructure Roles</a:t>
            </a:r>
            <a:endParaRPr b="1" i="0" sz="26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5" name="Shape 495"/>
        <p:cNvGrpSpPr/>
        <p:nvPr/>
      </p:nvGrpSpPr>
      <p:grpSpPr>
        <a:xfrm>
          <a:off x="0" y="0"/>
          <a:ext cx="0" cy="0"/>
          <a:chOff x="0" y="0"/>
          <a:chExt cx="0" cy="0"/>
        </a:xfrm>
      </p:grpSpPr>
      <p:sp>
        <p:nvSpPr>
          <p:cNvPr id="496" name="Google Shape;496;g1ea2246e2ac_0_882"/>
          <p:cNvSpPr txBox="1"/>
          <p:nvPr/>
        </p:nvSpPr>
        <p:spPr>
          <a:xfrm>
            <a:off x="228600" y="57895"/>
            <a:ext cx="8751000" cy="653100"/>
          </a:xfrm>
          <a:prstGeom prst="rect">
            <a:avLst/>
          </a:prstGeom>
          <a:noFill/>
          <a:ln>
            <a:noFill/>
          </a:ln>
        </p:spPr>
        <p:txBody>
          <a:bodyPr anchorCtr="0" anchor="b" bIns="91425" lIns="91425" spcFirstLastPara="1" rIns="91425" wrap="square" tIns="91425">
            <a:noAutofit/>
          </a:bodyPr>
          <a:lstStyle/>
          <a:p>
            <a:pPr indent="0" lvl="0" marL="0" marR="0" rtl="0" algn="ctr">
              <a:lnSpc>
                <a:spcPct val="85000"/>
              </a:lnSpc>
              <a:spcBef>
                <a:spcPts val="0"/>
              </a:spcBef>
              <a:spcAft>
                <a:spcPts val="0"/>
              </a:spcAft>
              <a:buClr>
                <a:schemeClr val="lt1"/>
              </a:buClr>
              <a:buSzPts val="2800"/>
              <a:buFont typeface="Arial"/>
              <a:buNone/>
            </a:pPr>
            <a:r>
              <a:rPr b="1" i="1" lang="en-GB" sz="2800" u="none" cap="none" strike="noStrike">
                <a:solidFill>
                  <a:schemeClr val="lt1"/>
                </a:solidFill>
                <a:latin typeface="Arial"/>
                <a:ea typeface="Arial"/>
                <a:cs typeface="Arial"/>
                <a:sym typeface="Arial"/>
              </a:rPr>
              <a:t>The Turing Way </a:t>
            </a:r>
            <a:r>
              <a:rPr b="1" i="0" lang="en-GB" sz="2800" u="none" cap="none" strike="noStrike">
                <a:solidFill>
                  <a:schemeClr val="lt1"/>
                </a:solidFill>
                <a:latin typeface="Arial"/>
                <a:ea typeface="Arial"/>
                <a:cs typeface="Arial"/>
                <a:sym typeface="Arial"/>
              </a:rPr>
              <a:t>Guides</a:t>
            </a:r>
            <a:endParaRPr b="0" i="0" sz="1400" u="none" cap="none" strike="noStrike">
              <a:solidFill>
                <a:srgbClr val="000000"/>
              </a:solidFill>
              <a:latin typeface="Arial"/>
              <a:ea typeface="Arial"/>
              <a:cs typeface="Arial"/>
              <a:sym typeface="Arial"/>
            </a:endParaRPr>
          </a:p>
        </p:txBody>
      </p:sp>
      <p:sp>
        <p:nvSpPr>
          <p:cNvPr id="497" name="Google Shape;497;g1ea2246e2ac_0_882"/>
          <p:cNvSpPr txBox="1"/>
          <p:nvPr/>
        </p:nvSpPr>
        <p:spPr>
          <a:xfrm>
            <a:off x="133794" y="4720667"/>
            <a:ext cx="8876400" cy="422700"/>
          </a:xfrm>
          <a:prstGeom prst="rect">
            <a:avLst/>
          </a:prstGeom>
          <a:noFill/>
          <a:ln>
            <a:noFill/>
          </a:ln>
        </p:spPr>
        <p:txBody>
          <a:bodyPr anchorCtr="0" anchor="b" bIns="72000" lIns="0" spcFirstLastPara="1" rIns="108000" wrap="square" tIns="0">
            <a:noAutofit/>
          </a:bodyPr>
          <a:lstStyle/>
          <a:p>
            <a:pPr indent="0" lvl="0" marL="0" marR="0" rtl="0" algn="r">
              <a:lnSpc>
                <a:spcPct val="114000"/>
              </a:lnSpc>
              <a:spcBef>
                <a:spcPts val="0"/>
              </a:spcBef>
              <a:spcAft>
                <a:spcPts val="0"/>
              </a:spcAft>
              <a:buClr>
                <a:schemeClr val="lt1"/>
              </a:buClr>
              <a:buSzPts val="1200"/>
              <a:buFont typeface="Arial"/>
              <a:buNone/>
            </a:pPr>
            <a:r>
              <a:rPr b="0" i="0" lang="en-GB" sz="1100" u="none" cap="none" strike="noStrike">
                <a:solidFill>
                  <a:schemeClr val="lt1"/>
                </a:solidFill>
                <a:latin typeface="Arial"/>
                <a:ea typeface="Arial"/>
                <a:cs typeface="Arial"/>
                <a:sym typeface="Arial"/>
              </a:rPr>
              <a:t>@malvikasharan @turingway, DOI: 10.5281/zenodo.7258956</a:t>
            </a:r>
            <a:endParaRPr b="0" i="0" sz="1100" u="none" cap="none" strike="noStrike">
              <a:solidFill>
                <a:srgbClr val="000000"/>
              </a:solidFill>
              <a:latin typeface="Arial"/>
              <a:ea typeface="Arial"/>
              <a:cs typeface="Arial"/>
              <a:sym typeface="Arial"/>
            </a:endParaRPr>
          </a:p>
        </p:txBody>
      </p:sp>
      <p:cxnSp>
        <p:nvCxnSpPr>
          <p:cNvPr id="498" name="Google Shape;498;g1ea2246e2ac_0_882"/>
          <p:cNvCxnSpPr/>
          <p:nvPr/>
        </p:nvCxnSpPr>
        <p:spPr>
          <a:xfrm rot="10800000">
            <a:off x="431876" y="698469"/>
            <a:ext cx="8280300" cy="0"/>
          </a:xfrm>
          <a:prstGeom prst="straightConnector1">
            <a:avLst/>
          </a:prstGeom>
          <a:noFill/>
          <a:ln cap="flat" cmpd="sng" w="28575">
            <a:solidFill>
              <a:schemeClr val="lt1"/>
            </a:solidFill>
            <a:prstDash val="solid"/>
            <a:round/>
            <a:headEnd len="sm" w="sm" type="none"/>
            <a:tailEnd len="sm" w="sm" type="none"/>
          </a:ln>
        </p:spPr>
      </p:cxnSp>
      <p:pic>
        <p:nvPicPr>
          <p:cNvPr id="499" name="Google Shape;499;g1ea2246e2ac_0_882"/>
          <p:cNvPicPr preferRelativeResize="0"/>
          <p:nvPr/>
        </p:nvPicPr>
        <p:blipFill rotWithShape="1">
          <a:blip r:embed="rId3">
            <a:alphaModFix/>
          </a:blip>
          <a:srcRect b="0" l="0" r="0" t="0"/>
          <a:stretch/>
        </p:blipFill>
        <p:spPr>
          <a:xfrm>
            <a:off x="292113" y="411177"/>
            <a:ext cx="8559775" cy="4196298"/>
          </a:xfrm>
          <a:prstGeom prst="rect">
            <a:avLst/>
          </a:prstGeom>
          <a:noFill/>
          <a:ln>
            <a:noFill/>
          </a:ln>
        </p:spPr>
      </p:pic>
      <p:sp>
        <p:nvSpPr>
          <p:cNvPr id="500" name="Google Shape;500;g1ea2246e2ac_0_882"/>
          <p:cNvSpPr txBox="1"/>
          <p:nvPr>
            <p:ph idx="4" type="body"/>
          </p:nvPr>
        </p:nvSpPr>
        <p:spPr>
          <a:xfrm>
            <a:off x="-73572" y="4279697"/>
            <a:ext cx="9217500" cy="8637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lang="en-GB" sz="1100">
                <a:solidFill>
                  <a:schemeClr val="dk2"/>
                </a:solidFill>
                <a:latin typeface="Arial"/>
                <a:ea typeface="Arial"/>
                <a:cs typeface="Arial"/>
                <a:sym typeface="Arial"/>
              </a:rPr>
              <a:t>@turingway, </a:t>
            </a:r>
            <a:r>
              <a:rPr lang="en-GB" sz="1100" u="sng">
                <a:solidFill>
                  <a:schemeClr val="dk2"/>
                </a:solidFill>
                <a:latin typeface="Arial"/>
                <a:ea typeface="Arial"/>
                <a:cs typeface="Arial"/>
                <a:sym typeface="Arial"/>
                <a:hlinkClick r:id="rId4">
                  <a:extLst>
                    <a:ext uri="{A12FA001-AC4F-418D-AE19-62706E023703}">
                      <ahyp:hlinkClr val="tx"/>
                    </a:ext>
                  </a:extLst>
                </a:hlinkClick>
              </a:rPr>
              <a:t>https://t</a:t>
            </a:r>
            <a:r>
              <a:rPr lang="en-GB" sz="1100" u="sng">
                <a:solidFill>
                  <a:schemeClr val="dk2"/>
                </a:solidFill>
                <a:hlinkClick r:id="rId5">
                  <a:extLst>
                    <a:ext uri="{A12FA001-AC4F-418D-AE19-62706E023703}">
                      <ahyp:hlinkClr val="tx"/>
                    </a:ext>
                  </a:extLst>
                </a:hlinkClick>
              </a:rPr>
              <a:t>he-turing-way.netlify.app/collaboration/research-infrastructure-roles.html</a:t>
            </a:r>
            <a:r>
              <a:rPr lang="en-GB" sz="1100">
                <a:solidFill>
                  <a:schemeClr val="dk2"/>
                </a:solidFill>
              </a:rPr>
              <a:t>, CC-BY 4.0 image by </a:t>
            </a:r>
            <a:r>
              <a:rPr i="1" lang="en-GB" sz="1100">
                <a:solidFill>
                  <a:schemeClr val="dk2"/>
                </a:solidFill>
              </a:rPr>
              <a:t>The Turing Way </a:t>
            </a:r>
            <a:r>
              <a:rPr lang="en-GB" sz="1100">
                <a:solidFill>
                  <a:schemeClr val="dk2"/>
                </a:solidFill>
              </a:rPr>
              <a:t>and Scriberia</a:t>
            </a:r>
            <a:endParaRPr sz="1100">
              <a:solidFill>
                <a:schemeClr val="dk2"/>
              </a:solidFill>
              <a:latin typeface="Arial"/>
              <a:ea typeface="Arial"/>
              <a:cs typeface="Arial"/>
              <a:sym typeface="Arial"/>
            </a:endParaRPr>
          </a:p>
        </p:txBody>
      </p:sp>
      <p:pic>
        <p:nvPicPr>
          <p:cNvPr id="501" name="Google Shape;501;g1ea2246e2ac_0_882"/>
          <p:cNvPicPr preferRelativeResize="0"/>
          <p:nvPr/>
        </p:nvPicPr>
        <p:blipFill rotWithShape="1">
          <a:blip r:embed="rId6">
            <a:alphaModFix/>
          </a:blip>
          <a:srcRect b="7994" l="0" r="0" t="0"/>
          <a:stretch/>
        </p:blipFill>
        <p:spPr>
          <a:xfrm>
            <a:off x="5432499" y="1585686"/>
            <a:ext cx="3547100" cy="261019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05" name="Shape 505"/>
        <p:cNvGrpSpPr/>
        <p:nvPr/>
      </p:nvGrpSpPr>
      <p:grpSpPr>
        <a:xfrm>
          <a:off x="0" y="0"/>
          <a:ext cx="0" cy="0"/>
          <a:chOff x="0" y="0"/>
          <a:chExt cx="0" cy="0"/>
        </a:xfrm>
      </p:grpSpPr>
      <p:pic>
        <p:nvPicPr>
          <p:cNvPr id="506" name="Google Shape;506;g1ea2246e2ac_0_909"/>
          <p:cNvPicPr preferRelativeResize="0"/>
          <p:nvPr/>
        </p:nvPicPr>
        <p:blipFill rotWithShape="1">
          <a:blip r:embed="rId3">
            <a:alphaModFix/>
          </a:blip>
          <a:srcRect b="0" l="0" r="0" t="0"/>
          <a:stretch/>
        </p:blipFill>
        <p:spPr>
          <a:xfrm>
            <a:off x="5044825" y="773525"/>
            <a:ext cx="3856077" cy="3084100"/>
          </a:xfrm>
          <a:prstGeom prst="rect">
            <a:avLst/>
          </a:prstGeom>
          <a:noFill/>
          <a:ln>
            <a:noFill/>
          </a:ln>
        </p:spPr>
      </p:pic>
      <p:sp>
        <p:nvSpPr>
          <p:cNvPr id="507" name="Google Shape;507;g1ea2246e2ac_0_909"/>
          <p:cNvSpPr txBox="1"/>
          <p:nvPr/>
        </p:nvSpPr>
        <p:spPr>
          <a:xfrm>
            <a:off x="178575" y="773525"/>
            <a:ext cx="4781100" cy="3754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2400"/>
              </a:spcBef>
              <a:spcAft>
                <a:spcPts val="0"/>
              </a:spcAft>
              <a:buClr>
                <a:srgbClr val="000000"/>
              </a:buClr>
              <a:buSzPts val="1900"/>
              <a:buFont typeface="Arial"/>
              <a:buNone/>
            </a:pPr>
            <a:r>
              <a:rPr b="1" i="0" lang="en-GB" sz="1900" u="none" cap="none" strike="noStrike">
                <a:solidFill>
                  <a:srgbClr val="FF962E"/>
                </a:solidFill>
                <a:latin typeface="Arial"/>
                <a:ea typeface="Arial"/>
                <a:cs typeface="Arial"/>
                <a:sym typeface="Arial"/>
              </a:rPr>
              <a:t>Recognising all kinds of roles through recommendations &amp; policies.</a:t>
            </a:r>
            <a:endParaRPr b="1" i="0" sz="1900" u="none" cap="none" strike="noStrike">
              <a:solidFill>
                <a:srgbClr val="FF962E"/>
              </a:solidFill>
              <a:latin typeface="Arial"/>
              <a:ea typeface="Arial"/>
              <a:cs typeface="Arial"/>
              <a:sym typeface="Arial"/>
            </a:endParaRPr>
          </a:p>
          <a:p>
            <a:pPr indent="0" lvl="0" marL="0" marR="0" rtl="0" algn="l">
              <a:lnSpc>
                <a:spcPct val="115000"/>
              </a:lnSpc>
              <a:spcBef>
                <a:spcPts val="2400"/>
              </a:spcBef>
              <a:spcAft>
                <a:spcPts val="0"/>
              </a:spcAft>
              <a:buClr>
                <a:srgbClr val="000000"/>
              </a:buClr>
              <a:buSzPts val="1700"/>
              <a:buFont typeface="Arial"/>
              <a:buNone/>
            </a:pPr>
            <a:r>
              <a:rPr b="1" i="0" lang="en-GB" sz="1700" u="none" cap="none" strike="noStrike">
                <a:solidFill>
                  <a:schemeClr val="lt1"/>
                </a:solidFill>
                <a:latin typeface="Arial"/>
                <a:ea typeface="Arial"/>
                <a:cs typeface="Arial"/>
                <a:sym typeface="Arial"/>
              </a:rPr>
              <a:t>UK Research and Development Roadmap</a:t>
            </a:r>
            <a:br>
              <a:rPr b="0" i="1" lang="en-GB" sz="1000" u="none" cap="none" strike="noStrike">
                <a:solidFill>
                  <a:schemeClr val="lt1"/>
                </a:solidFill>
                <a:latin typeface="Arial"/>
                <a:ea typeface="Arial"/>
                <a:cs typeface="Arial"/>
                <a:sym typeface="Arial"/>
              </a:rPr>
            </a:br>
            <a:r>
              <a:rPr b="0" i="1" lang="en-GB" sz="1100" u="none" cap="none" strike="noStrike">
                <a:solidFill>
                  <a:srgbClr val="808080"/>
                </a:solidFill>
                <a:latin typeface="Arial"/>
                <a:ea typeface="Arial"/>
                <a:cs typeface="Arial"/>
                <a:sym typeface="Arial"/>
              </a:rPr>
              <a:t>Attract, retain, develop the talented, diverse people and teams. </a:t>
            </a:r>
            <a:r>
              <a:rPr b="0" i="0" lang="en-GB" sz="1100" u="none" cap="none" strike="noStrike">
                <a:solidFill>
                  <a:srgbClr val="808080"/>
                </a:solidFill>
                <a:latin typeface="Arial"/>
                <a:ea typeface="Arial"/>
                <a:cs typeface="Arial"/>
                <a:sym typeface="Arial"/>
              </a:rPr>
              <a:t>Ensure that our science, research, innovation system is responsive to our society</a:t>
            </a:r>
            <a:endParaRPr b="0" i="0" sz="1100" u="none" cap="none" strike="noStrike">
              <a:solidFill>
                <a:srgbClr val="808080"/>
              </a:solidFill>
              <a:latin typeface="Arial"/>
              <a:ea typeface="Arial"/>
              <a:cs typeface="Arial"/>
              <a:sym typeface="Arial"/>
            </a:endParaRPr>
          </a:p>
          <a:p>
            <a:pPr indent="0" lvl="0" marL="0" marR="0" rtl="0" algn="l">
              <a:lnSpc>
                <a:spcPct val="115000"/>
              </a:lnSpc>
              <a:spcBef>
                <a:spcPts val="2400"/>
              </a:spcBef>
              <a:spcAft>
                <a:spcPts val="0"/>
              </a:spcAft>
              <a:buClr>
                <a:srgbClr val="000000"/>
              </a:buClr>
              <a:buSzPts val="1600"/>
              <a:buFont typeface="Arial"/>
              <a:buNone/>
            </a:pPr>
            <a:r>
              <a:rPr b="1" i="0" lang="en-GB" sz="1600" u="none" cap="none" strike="noStrike">
                <a:solidFill>
                  <a:schemeClr val="lt1"/>
                </a:solidFill>
                <a:uFill>
                  <a:noFill/>
                </a:uFill>
                <a:latin typeface="Arial"/>
                <a:ea typeface="Arial"/>
                <a:cs typeface="Arial"/>
                <a:sym typeface="Arial"/>
                <a:hlinkClick r:id="rId4">
                  <a:extLst>
                    <a:ext uri="{A12FA001-AC4F-418D-AE19-62706E023703}">
                      <ahyp:hlinkClr val="tx"/>
                    </a:ext>
                  </a:extLst>
                </a:hlinkClick>
              </a:rPr>
              <a:t>Towards better recognition for Research Infrastructure Specialists (Australia)</a:t>
            </a:r>
            <a:endParaRPr b="0" i="0" sz="1000" u="none" cap="none" strike="noStrike">
              <a:solidFill>
                <a:schemeClr val="lt1"/>
              </a:solidFill>
              <a:latin typeface="Arial"/>
              <a:ea typeface="Arial"/>
              <a:cs typeface="Arial"/>
              <a:sym typeface="Arial"/>
            </a:endParaRPr>
          </a:p>
          <a:p>
            <a:pPr indent="0" lvl="0" marL="0" marR="0" rtl="0" algn="l">
              <a:lnSpc>
                <a:spcPct val="115000"/>
              </a:lnSpc>
              <a:spcBef>
                <a:spcPts val="600"/>
              </a:spcBef>
              <a:spcAft>
                <a:spcPts val="600"/>
              </a:spcAft>
              <a:buClr>
                <a:srgbClr val="000000"/>
              </a:buClr>
              <a:buSzPts val="1100"/>
              <a:buFont typeface="Arial"/>
              <a:buNone/>
            </a:pPr>
            <a:r>
              <a:rPr b="0" i="1" lang="en-GB" sz="1100" u="none" cap="none" strike="noStrike">
                <a:solidFill>
                  <a:srgbClr val="808080"/>
                </a:solidFill>
                <a:latin typeface="Arial"/>
                <a:ea typeface="Arial"/>
                <a:cs typeface="Arial"/>
                <a:sym typeface="Arial"/>
              </a:rPr>
              <a:t>Professional staff become more valuable with experience and need to be rewarded as such – otherwise they will go elsewhere. Australian universities need to improve how they reward and recognise this important cohort of specialists, and the NCRIS Project Directors are calling for a change in how [Research Infrastructure] specialists are classified.</a:t>
            </a:r>
            <a:endParaRPr b="0" i="1" sz="1100" u="none" cap="none" strike="noStrike">
              <a:solidFill>
                <a:srgbClr val="808080"/>
              </a:solidFill>
              <a:latin typeface="Arial"/>
              <a:ea typeface="Arial"/>
              <a:cs typeface="Arial"/>
              <a:sym typeface="Arial"/>
            </a:endParaRPr>
          </a:p>
        </p:txBody>
      </p:sp>
      <p:sp>
        <p:nvSpPr>
          <p:cNvPr id="508" name="Google Shape;508;g1ea2246e2ac_0_909"/>
          <p:cNvSpPr txBox="1"/>
          <p:nvPr>
            <p:ph idx="4294967295" type="body"/>
          </p:nvPr>
        </p:nvSpPr>
        <p:spPr>
          <a:xfrm>
            <a:off x="300" y="4490525"/>
            <a:ext cx="9144000" cy="652800"/>
          </a:xfrm>
          <a:prstGeom prst="rect">
            <a:avLst/>
          </a:prstGeom>
          <a:noFill/>
          <a:ln>
            <a:noFill/>
          </a:ln>
        </p:spPr>
        <p:txBody>
          <a:bodyPr anchorCtr="0" anchor="b" bIns="72000" lIns="0" spcFirstLastPara="1" rIns="108000" wrap="square" tIns="0">
            <a:noAutofit/>
          </a:bodyPr>
          <a:lstStyle/>
          <a:p>
            <a:pPr indent="0" lvl="0" marL="0" rtl="0" algn="r">
              <a:lnSpc>
                <a:spcPct val="114000"/>
              </a:lnSpc>
              <a:spcBef>
                <a:spcPts val="0"/>
              </a:spcBef>
              <a:spcAft>
                <a:spcPts val="0"/>
              </a:spcAft>
              <a:buClr>
                <a:schemeClr val="lt1"/>
              </a:buClr>
              <a:buSzPts val="1200"/>
              <a:buNone/>
            </a:pPr>
            <a:r>
              <a:rPr i="1" lang="en-GB" sz="1100">
                <a:solidFill>
                  <a:schemeClr val="lt1"/>
                </a:solidFill>
              </a:rPr>
              <a:t>Preprint: A manifesto for rewarding and recognising Team Infrastructure Roles</a:t>
            </a:r>
            <a:r>
              <a:rPr lang="en-GB" sz="1100">
                <a:solidFill>
                  <a:schemeClr val="lt1"/>
                </a:solidFill>
              </a:rPr>
              <a:t>, doi.org/10.53962/knm3-bnvx </a:t>
            </a:r>
            <a:r>
              <a:rPr lang="en-GB" sz="1100">
                <a:solidFill>
                  <a:srgbClr val="808080"/>
                </a:solidFill>
              </a:rPr>
              <a:t>https://www.gov.uk/government/publications/uk-research-and-development-roadmap - UK Reference, https://anff.org.au/news/towards-better-recognition-for-research-infrastructure-specialists - Australia Reference </a:t>
            </a:r>
            <a:endParaRPr sz="1100">
              <a:solidFill>
                <a:srgbClr val="808080"/>
              </a:solidFill>
            </a:endParaRPr>
          </a:p>
        </p:txBody>
      </p:sp>
      <p:pic>
        <p:nvPicPr>
          <p:cNvPr id="509" name="Google Shape;509;g1ea2246e2ac_0_909"/>
          <p:cNvPicPr preferRelativeResize="0"/>
          <p:nvPr/>
        </p:nvPicPr>
        <p:blipFill rotWithShape="1">
          <a:blip r:embed="rId5">
            <a:alphaModFix/>
          </a:blip>
          <a:srcRect b="0" l="0" r="0" t="0"/>
          <a:stretch/>
        </p:blipFill>
        <p:spPr>
          <a:xfrm>
            <a:off x="5144675" y="2981075"/>
            <a:ext cx="3888598" cy="1181675"/>
          </a:xfrm>
          <a:prstGeom prst="rect">
            <a:avLst/>
          </a:prstGeom>
          <a:noFill/>
          <a:ln>
            <a:noFill/>
          </a:ln>
        </p:spPr>
      </p:pic>
      <p:sp>
        <p:nvSpPr>
          <p:cNvPr id="510" name="Google Shape;510;g1ea2246e2ac_0_909"/>
          <p:cNvSpPr txBox="1"/>
          <p:nvPr/>
        </p:nvSpPr>
        <p:spPr>
          <a:xfrm>
            <a:off x="178575" y="79275"/>
            <a:ext cx="8678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800" u="none" cap="none" strike="noStrike">
                <a:solidFill>
                  <a:schemeClr val="lt1"/>
                </a:solidFill>
                <a:latin typeface="Arial"/>
                <a:ea typeface="Arial"/>
                <a:cs typeface="Arial"/>
                <a:sym typeface="Arial"/>
              </a:rPr>
              <a:t>Policies / Guidelines for Open Leadership</a:t>
            </a:r>
            <a:endParaRPr b="1" i="0" sz="28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15" name="Shape 515"/>
        <p:cNvGrpSpPr/>
        <p:nvPr/>
      </p:nvGrpSpPr>
      <p:grpSpPr>
        <a:xfrm>
          <a:off x="0" y="0"/>
          <a:ext cx="0" cy="0"/>
          <a:chOff x="0" y="0"/>
          <a:chExt cx="0" cy="0"/>
        </a:xfrm>
      </p:grpSpPr>
      <p:sp>
        <p:nvSpPr>
          <p:cNvPr id="516" name="Google Shape;516;g1ea2246e2ac_0_901"/>
          <p:cNvSpPr txBox="1"/>
          <p:nvPr>
            <p:ph idx="3" type="body"/>
          </p:nvPr>
        </p:nvSpPr>
        <p:spPr>
          <a:xfrm>
            <a:off x="292525" y="1152150"/>
            <a:ext cx="4334700" cy="3259500"/>
          </a:xfrm>
          <a:prstGeom prst="rect">
            <a:avLst/>
          </a:prstGeom>
          <a:noFill/>
          <a:ln>
            <a:noFill/>
          </a:ln>
        </p:spPr>
        <p:txBody>
          <a:bodyPr anchorCtr="0" anchor="t" bIns="0" lIns="0" spcFirstLastPara="1" rIns="0" wrap="square" tIns="0">
            <a:noAutofit/>
          </a:bodyPr>
          <a:lstStyle/>
          <a:p>
            <a:pPr indent="-361950" lvl="0" marL="457200" rtl="0" algn="l">
              <a:lnSpc>
                <a:spcPct val="110000"/>
              </a:lnSpc>
              <a:spcBef>
                <a:spcPts val="0"/>
              </a:spcBef>
              <a:spcAft>
                <a:spcPts val="0"/>
              </a:spcAft>
              <a:buSzPts val="2100"/>
              <a:buChar char="-"/>
            </a:pPr>
            <a:r>
              <a:rPr b="1" lang="en-GB" sz="2100">
                <a:solidFill>
                  <a:srgbClr val="FF962E"/>
                </a:solidFill>
              </a:rPr>
              <a:t>The Turing Way Practitioners Hub</a:t>
            </a:r>
            <a:r>
              <a:rPr lang="en-GB" sz="2100"/>
              <a:t> in close collaboration with UK orgs (government, industry, public sector)</a:t>
            </a:r>
            <a:endParaRPr sz="2100"/>
          </a:p>
          <a:p>
            <a:pPr indent="0" lvl="0" marL="0" rtl="0" algn="l">
              <a:lnSpc>
                <a:spcPct val="110000"/>
              </a:lnSpc>
              <a:spcBef>
                <a:spcPts val="0"/>
              </a:spcBef>
              <a:spcAft>
                <a:spcPts val="0"/>
              </a:spcAft>
              <a:buSzPts val="2800"/>
              <a:buNone/>
            </a:pPr>
            <a:r>
              <a:t/>
            </a:r>
            <a:endParaRPr sz="2100"/>
          </a:p>
          <a:p>
            <a:pPr indent="-361950" lvl="0" marL="457200" rtl="0" algn="l">
              <a:lnSpc>
                <a:spcPct val="110000"/>
              </a:lnSpc>
              <a:spcBef>
                <a:spcPts val="0"/>
              </a:spcBef>
              <a:spcAft>
                <a:spcPts val="0"/>
              </a:spcAft>
              <a:buSzPts val="2100"/>
              <a:buChar char="-"/>
            </a:pPr>
            <a:r>
              <a:rPr b="1" lang="en-GB" sz="2100">
                <a:solidFill>
                  <a:srgbClr val="FF962E"/>
                </a:solidFill>
              </a:rPr>
              <a:t>The Turing’s Skill Policy Award</a:t>
            </a:r>
            <a:r>
              <a:rPr lang="en-GB" sz="2100">
                <a:solidFill>
                  <a:srgbClr val="FF962E"/>
                </a:solidFill>
              </a:rPr>
              <a:t> </a:t>
            </a:r>
            <a:r>
              <a:rPr lang="en-GB" sz="2100"/>
              <a:t>for engaging with policy ecosystem - led by </a:t>
            </a:r>
            <a:r>
              <a:rPr b="1" lang="en-GB" sz="2100"/>
              <a:t>Dr. Emma Karoune</a:t>
            </a:r>
            <a:endParaRPr b="1" sz="2100"/>
          </a:p>
          <a:p>
            <a:pPr indent="0" lvl="0" marL="0" rtl="0" algn="l">
              <a:lnSpc>
                <a:spcPct val="110000"/>
              </a:lnSpc>
              <a:spcBef>
                <a:spcPts val="0"/>
              </a:spcBef>
              <a:spcAft>
                <a:spcPts val="0"/>
              </a:spcAft>
              <a:buSzPts val="2800"/>
              <a:buNone/>
            </a:pPr>
            <a:r>
              <a:t/>
            </a:r>
            <a:endParaRPr sz="2100"/>
          </a:p>
        </p:txBody>
      </p:sp>
      <p:pic>
        <p:nvPicPr>
          <p:cNvPr id="517" name="Google Shape;517;g1ea2246e2ac_0_901"/>
          <p:cNvPicPr preferRelativeResize="0"/>
          <p:nvPr/>
        </p:nvPicPr>
        <p:blipFill rotWithShape="1">
          <a:blip r:embed="rId3">
            <a:alphaModFix/>
          </a:blip>
          <a:srcRect b="0" l="0" r="0" t="0"/>
          <a:stretch/>
        </p:blipFill>
        <p:spPr>
          <a:xfrm>
            <a:off x="4750081" y="1315512"/>
            <a:ext cx="4168044" cy="3096138"/>
          </a:xfrm>
          <a:prstGeom prst="rect">
            <a:avLst/>
          </a:prstGeom>
          <a:noFill/>
          <a:ln>
            <a:noFill/>
          </a:ln>
        </p:spPr>
      </p:pic>
      <p:sp>
        <p:nvSpPr>
          <p:cNvPr id="518" name="Google Shape;518;g1ea2246e2ac_0_901"/>
          <p:cNvSpPr txBox="1"/>
          <p:nvPr/>
        </p:nvSpPr>
        <p:spPr>
          <a:xfrm>
            <a:off x="355600" y="149575"/>
            <a:ext cx="86271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500" u="none" cap="none" strike="noStrike">
                <a:solidFill>
                  <a:schemeClr val="lt1"/>
                </a:solidFill>
                <a:latin typeface="Arial"/>
                <a:ea typeface="Arial"/>
                <a:cs typeface="Arial"/>
                <a:sym typeface="Arial"/>
              </a:rPr>
              <a:t>Broader Recognition for Research Infrastructure Roles</a:t>
            </a:r>
            <a:endParaRPr b="1" i="0" sz="2500" u="none" cap="none" strike="noStrike">
              <a:solidFill>
                <a:schemeClr val="lt1"/>
              </a:solidFill>
              <a:latin typeface="Arial"/>
              <a:ea typeface="Arial"/>
              <a:cs typeface="Arial"/>
              <a:sym typeface="Arial"/>
            </a:endParaRPr>
          </a:p>
        </p:txBody>
      </p:sp>
      <p:sp>
        <p:nvSpPr>
          <p:cNvPr id="519" name="Google Shape;519;g1ea2246e2ac_0_901"/>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4">
                  <a:extLst>
                    <a:ext uri="{A12FA001-AC4F-418D-AE19-62706E023703}">
                      <ahyp:hlinkClr val="tx"/>
                    </a:ext>
                  </a:extLst>
                </a:hlinkClick>
              </a:rPr>
              <a:t>https://d</a:t>
            </a:r>
            <a:r>
              <a:rPr lang="en-GB" u="sng">
                <a:solidFill>
                  <a:schemeClr val="accent1"/>
                </a:solidFill>
                <a:hlinkClick r:id="rId5">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3044105afc6_0_39"/>
          <p:cNvSpPr txBox="1"/>
          <p:nvPr/>
        </p:nvSpPr>
        <p:spPr>
          <a:xfrm>
            <a:off x="0" y="0"/>
            <a:ext cx="9104700" cy="6696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3500"/>
              <a:buFont typeface="Arial"/>
              <a:buNone/>
            </a:pPr>
            <a:r>
              <a:rPr b="1" i="0" lang="en-GB" sz="3500" u="none" cap="none" strike="noStrike">
                <a:solidFill>
                  <a:schemeClr val="lt1"/>
                </a:solidFill>
                <a:latin typeface="Arial"/>
                <a:ea typeface="Arial"/>
                <a:cs typeface="Arial"/>
                <a:sym typeface="Arial"/>
              </a:rPr>
              <a:t>Case study: Turing data science team</a:t>
            </a:r>
            <a:endParaRPr b="0" i="0" sz="500" u="none" cap="none" strike="noStrike">
              <a:solidFill>
                <a:schemeClr val="lt1"/>
              </a:solidFill>
              <a:latin typeface="Arial"/>
              <a:ea typeface="Arial"/>
              <a:cs typeface="Arial"/>
              <a:sym typeface="Arial"/>
            </a:endParaRPr>
          </a:p>
        </p:txBody>
      </p:sp>
      <p:sp>
        <p:nvSpPr>
          <p:cNvPr id="526" name="Google Shape;526;g3044105afc6_0_39"/>
          <p:cNvSpPr txBox="1"/>
          <p:nvPr/>
        </p:nvSpPr>
        <p:spPr>
          <a:xfrm>
            <a:off x="81950" y="525725"/>
            <a:ext cx="4152300" cy="37659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2400"/>
              <a:buFont typeface="Arial"/>
              <a:buNone/>
            </a:pPr>
            <a:r>
              <a:rPr b="0" i="0" lang="en-GB" sz="2400" u="none" cap="none" strike="noStrike">
                <a:solidFill>
                  <a:schemeClr val="lt1"/>
                </a:solidFill>
                <a:latin typeface="Arial"/>
                <a:ea typeface="Arial"/>
                <a:cs typeface="Arial"/>
                <a:sym typeface="Arial"/>
              </a:rPr>
              <a:t>Using BridgeAI framework</a:t>
            </a:r>
            <a:endParaRPr b="0" i="0" sz="2400" u="none" cap="none" strike="noStrike">
              <a:solidFill>
                <a:schemeClr val="lt1"/>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400"/>
              <a:buFont typeface="Arial"/>
              <a:buNone/>
            </a:pPr>
            <a:r>
              <a:rPr b="0" i="0" lang="en-GB" sz="2400" u="none" cap="none" strike="noStrike">
                <a:solidFill>
                  <a:schemeClr val="lt1"/>
                </a:solidFill>
                <a:latin typeface="Arial"/>
                <a:ea typeface="Arial"/>
                <a:cs typeface="Arial"/>
                <a:sym typeface="Arial"/>
              </a:rPr>
              <a:t>for umbrella </a:t>
            </a:r>
            <a:r>
              <a:rPr b="1" i="0" lang="en-GB" sz="2400" u="none" cap="none" strike="noStrike">
                <a:solidFill>
                  <a:srgbClr val="F1C232"/>
                </a:solidFill>
                <a:latin typeface="Arial"/>
                <a:ea typeface="Arial"/>
                <a:cs typeface="Arial"/>
                <a:sym typeface="Arial"/>
              </a:rPr>
              <a:t>Data science and AI Professional persona</a:t>
            </a:r>
            <a:endParaRPr b="1" i="0" sz="2400" u="none" cap="none" strike="noStrike">
              <a:solidFill>
                <a:srgbClr val="F1C232"/>
              </a:solidFill>
              <a:latin typeface="Arial"/>
              <a:ea typeface="Arial"/>
              <a:cs typeface="Arial"/>
              <a:sym typeface="Arial"/>
            </a:endParaRPr>
          </a:p>
          <a:p>
            <a:pPr indent="-381000" lvl="0" marL="457200" marR="0" rtl="0" algn="l">
              <a:lnSpc>
                <a:spcPct val="90000"/>
              </a:lnSpc>
              <a:spcBef>
                <a:spcPts val="1000"/>
              </a:spcBef>
              <a:spcAft>
                <a:spcPts val="0"/>
              </a:spcAft>
              <a:buClr>
                <a:schemeClr val="lt1"/>
              </a:buClr>
              <a:buSzPts val="2400"/>
              <a:buFont typeface="Arial Black"/>
              <a:buChar char="●"/>
            </a:pPr>
            <a:r>
              <a:rPr b="0" i="0" lang="en-GB" sz="2400" u="none" cap="none" strike="noStrike">
                <a:solidFill>
                  <a:schemeClr val="lt1"/>
                </a:solidFill>
                <a:latin typeface="Arial"/>
                <a:ea typeface="Arial"/>
                <a:cs typeface="Arial"/>
                <a:sym typeface="Arial"/>
              </a:rPr>
              <a:t>Personas for all roles in our data science teams</a:t>
            </a:r>
            <a:endParaRPr b="0" i="0" sz="2400" u="none" cap="none" strike="noStrike">
              <a:solidFill>
                <a:schemeClr val="lt1"/>
              </a:solidFill>
              <a:latin typeface="Arial"/>
              <a:ea typeface="Arial"/>
              <a:cs typeface="Arial"/>
              <a:sym typeface="Arial"/>
            </a:endParaRPr>
          </a:p>
          <a:p>
            <a:pPr indent="-381000" lvl="0" marL="457200" marR="0" rtl="0" algn="l">
              <a:lnSpc>
                <a:spcPct val="90000"/>
              </a:lnSpc>
              <a:spcBef>
                <a:spcPts val="0"/>
              </a:spcBef>
              <a:spcAft>
                <a:spcPts val="0"/>
              </a:spcAft>
              <a:buClr>
                <a:schemeClr val="lt1"/>
              </a:buClr>
              <a:buSzPts val="2400"/>
              <a:buFont typeface="Arial Black"/>
              <a:buChar char="●"/>
            </a:pPr>
            <a:r>
              <a:rPr b="0" i="0" lang="en-GB" sz="2400" u="none" cap="none" strike="noStrike">
                <a:solidFill>
                  <a:schemeClr val="lt1"/>
                </a:solidFill>
                <a:latin typeface="Arial"/>
                <a:ea typeface="Arial"/>
                <a:cs typeface="Arial"/>
                <a:sym typeface="Arial"/>
              </a:rPr>
              <a:t>Narrative around how we work together as a team</a:t>
            </a:r>
            <a:endParaRPr b="0" i="0" sz="2400" u="none" cap="none" strike="noStrike">
              <a:solidFill>
                <a:schemeClr val="lt1"/>
              </a:solidFill>
              <a:latin typeface="Arial"/>
              <a:ea typeface="Arial"/>
              <a:cs typeface="Arial"/>
              <a:sym typeface="Arial"/>
            </a:endParaRPr>
          </a:p>
          <a:p>
            <a:pPr indent="-381000" lvl="0" marL="457200" marR="0" rtl="0" algn="l">
              <a:lnSpc>
                <a:spcPct val="90000"/>
              </a:lnSpc>
              <a:spcBef>
                <a:spcPts val="0"/>
              </a:spcBef>
              <a:spcAft>
                <a:spcPts val="0"/>
              </a:spcAft>
              <a:buClr>
                <a:schemeClr val="lt1"/>
              </a:buClr>
              <a:buSzPts val="2400"/>
              <a:buFont typeface="Arial Black"/>
              <a:buChar char="●"/>
            </a:pPr>
            <a:r>
              <a:rPr b="0" i="0" lang="en-GB" sz="2400" u="none" cap="none" strike="noStrike">
                <a:solidFill>
                  <a:schemeClr val="lt1"/>
                </a:solidFill>
                <a:latin typeface="Arial"/>
                <a:ea typeface="Arial"/>
                <a:cs typeface="Arial"/>
                <a:sym typeface="Arial"/>
              </a:rPr>
              <a:t>Input from across Turing’s teams</a:t>
            </a:r>
            <a:endParaRPr b="0" i="0" sz="2400" u="none" cap="none" strike="noStrike">
              <a:solidFill>
                <a:schemeClr val="lt1"/>
              </a:solidFill>
              <a:latin typeface="Arial"/>
              <a:ea typeface="Arial"/>
              <a:cs typeface="Arial"/>
              <a:sym typeface="Arial"/>
            </a:endParaRPr>
          </a:p>
        </p:txBody>
      </p:sp>
      <p:sp>
        <p:nvSpPr>
          <p:cNvPr id="527" name="Google Shape;527;g3044105afc6_0_39"/>
          <p:cNvSpPr txBox="1"/>
          <p:nvPr/>
        </p:nvSpPr>
        <p:spPr>
          <a:xfrm>
            <a:off x="4304700" y="613800"/>
            <a:ext cx="4755900" cy="444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0" lang="en-GB" sz="2500" u="none" cap="none" strike="noStrike">
                <a:solidFill>
                  <a:schemeClr val="lt1"/>
                </a:solidFill>
                <a:latin typeface="Arial"/>
                <a:ea typeface="Arial"/>
                <a:cs typeface="Arial"/>
                <a:sym typeface="Arial"/>
              </a:rPr>
              <a:t>Roles included are:</a:t>
            </a:r>
            <a:endParaRPr b="0" i="0" sz="2500" u="none" cap="none" strike="noStrike">
              <a:solidFill>
                <a:schemeClr val="lt1"/>
              </a:solidFill>
              <a:latin typeface="Arial"/>
              <a:ea typeface="Arial"/>
              <a:cs typeface="Arial"/>
              <a:sym typeface="Arial"/>
            </a:endParaRPr>
          </a:p>
          <a:p>
            <a:pPr indent="-336550" lvl="0" marL="457200" marR="0" rtl="0" algn="l">
              <a:lnSpc>
                <a:spcPct val="115000"/>
              </a:lnSpc>
              <a:spcBef>
                <a:spcPts val="0"/>
              </a:spcBef>
              <a:spcAft>
                <a:spcPts val="0"/>
              </a:spcAft>
              <a:buClr>
                <a:schemeClr val="lt1"/>
              </a:buClr>
              <a:buSzPts val="1700"/>
              <a:buFont typeface="Arial"/>
              <a:buAutoNum type="arabicPeriod"/>
            </a:pPr>
            <a:r>
              <a:rPr b="0" i="0" lang="en-GB" sz="1700" u="none" cap="none" strike="noStrike">
                <a:solidFill>
                  <a:schemeClr val="lt1"/>
                </a:solidFill>
                <a:latin typeface="Arial"/>
                <a:ea typeface="Arial"/>
                <a:cs typeface="Arial"/>
                <a:sym typeface="Arial"/>
              </a:rPr>
              <a:t>Data Science Domain experts</a:t>
            </a:r>
            <a:endParaRPr b="0" i="0" sz="1700" u="none" cap="none" strike="noStrike">
              <a:solidFill>
                <a:schemeClr val="lt1"/>
              </a:solidFill>
              <a:latin typeface="Arial"/>
              <a:ea typeface="Arial"/>
              <a:cs typeface="Arial"/>
              <a:sym typeface="Arial"/>
            </a:endParaRPr>
          </a:p>
          <a:p>
            <a:pPr indent="-336550" lvl="0" marL="457200" marR="0" rtl="0" algn="l">
              <a:lnSpc>
                <a:spcPct val="115000"/>
              </a:lnSpc>
              <a:spcBef>
                <a:spcPts val="0"/>
              </a:spcBef>
              <a:spcAft>
                <a:spcPts val="0"/>
              </a:spcAft>
              <a:buClr>
                <a:schemeClr val="lt1"/>
              </a:buClr>
              <a:buSzPts val="1700"/>
              <a:buFont typeface="Arial"/>
              <a:buAutoNum type="arabicPeriod"/>
            </a:pPr>
            <a:r>
              <a:rPr b="0" i="0" lang="en-GB" sz="1700" u="none" cap="none" strike="noStrike">
                <a:solidFill>
                  <a:schemeClr val="lt1"/>
                </a:solidFill>
                <a:latin typeface="Arial"/>
                <a:ea typeface="Arial"/>
                <a:cs typeface="Arial"/>
                <a:sym typeface="Arial"/>
              </a:rPr>
              <a:t>Leadership role (Domain or Specialists)</a:t>
            </a:r>
            <a:endParaRPr b="0" i="0" sz="1700" u="none" cap="none" strike="noStrike">
              <a:solidFill>
                <a:schemeClr val="lt1"/>
              </a:solidFill>
              <a:latin typeface="Arial"/>
              <a:ea typeface="Arial"/>
              <a:cs typeface="Arial"/>
              <a:sym typeface="Arial"/>
            </a:endParaRPr>
          </a:p>
          <a:p>
            <a:pPr indent="-336550" lvl="0" marL="457200" marR="0" rtl="0" algn="l">
              <a:lnSpc>
                <a:spcPct val="115000"/>
              </a:lnSpc>
              <a:spcBef>
                <a:spcPts val="0"/>
              </a:spcBef>
              <a:spcAft>
                <a:spcPts val="0"/>
              </a:spcAft>
              <a:buClr>
                <a:schemeClr val="lt1"/>
              </a:buClr>
              <a:buSzPts val="1700"/>
              <a:buFont typeface="Arial"/>
              <a:buAutoNum type="arabicPeriod"/>
            </a:pPr>
            <a:r>
              <a:rPr b="0" i="0" lang="en-GB" sz="1700" u="none" cap="none" strike="noStrike">
                <a:solidFill>
                  <a:schemeClr val="lt1"/>
                </a:solidFill>
                <a:latin typeface="Arial"/>
                <a:ea typeface="Arial"/>
                <a:cs typeface="Arial"/>
                <a:sym typeface="Arial"/>
              </a:rPr>
              <a:t>Cross-cutting research infrastructure specialists</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Research Data Scientists </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Research Software Engineers  </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Research Computing Engineer </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Research Community Managers </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Research Application Managers </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Data Wranglers</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AI and Research Ethicists</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Public engagement experts</a:t>
            </a:r>
            <a:endParaRPr b="0" i="0" sz="1700" u="none" cap="none" strike="noStrike">
              <a:solidFill>
                <a:schemeClr val="lt1"/>
              </a:solidFill>
              <a:latin typeface="Arial"/>
              <a:ea typeface="Arial"/>
              <a:cs typeface="Arial"/>
              <a:sym typeface="Arial"/>
            </a:endParaRPr>
          </a:p>
          <a:p>
            <a:pPr indent="-336550" lvl="0" marL="914400" marR="0" rtl="0" algn="l">
              <a:lnSpc>
                <a:spcPct val="115000"/>
              </a:lnSpc>
              <a:spcBef>
                <a:spcPts val="0"/>
              </a:spcBef>
              <a:spcAft>
                <a:spcPts val="0"/>
              </a:spcAft>
              <a:buClr>
                <a:schemeClr val="lt1"/>
              </a:buClr>
              <a:buSzPts val="1700"/>
              <a:buFont typeface="Arial"/>
              <a:buChar char="●"/>
            </a:pPr>
            <a:r>
              <a:rPr b="0" i="0" lang="en-GB" sz="1700" u="none" cap="none" strike="noStrike">
                <a:solidFill>
                  <a:schemeClr val="lt1"/>
                </a:solidFill>
                <a:latin typeface="Arial"/>
                <a:ea typeface="Arial"/>
                <a:cs typeface="Arial"/>
                <a:sym typeface="Arial"/>
              </a:rPr>
              <a:t>Project/Programme Managers </a:t>
            </a:r>
            <a:endParaRPr b="0" i="0" sz="3400" u="none" cap="none" strike="noStrike">
              <a:solidFill>
                <a:schemeClr val="lt1"/>
              </a:solidFill>
              <a:latin typeface="Arial"/>
              <a:ea typeface="Arial"/>
              <a:cs typeface="Arial"/>
              <a:sym typeface="Arial"/>
            </a:endParaRPr>
          </a:p>
        </p:txBody>
      </p:sp>
      <p:sp>
        <p:nvSpPr>
          <p:cNvPr id="528" name="Google Shape;528;g3044105afc6_0_39"/>
          <p:cNvSpPr txBox="1"/>
          <p:nvPr/>
        </p:nvSpPr>
        <p:spPr>
          <a:xfrm>
            <a:off x="46700" y="4111400"/>
            <a:ext cx="4755900" cy="1153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accent1"/>
                </a:solidFill>
                <a:latin typeface="Arial"/>
                <a:ea typeface="Arial"/>
                <a:cs typeface="Arial"/>
                <a:sym typeface="Arial"/>
              </a:rPr>
              <a:t>Podcast - </a:t>
            </a:r>
            <a:r>
              <a:rPr b="0" i="0" lang="en-GB" sz="2000" u="sng" cap="none" strike="noStrike">
                <a:solidFill>
                  <a:schemeClr val="accent1"/>
                </a:solidFill>
                <a:latin typeface="Arial"/>
                <a:ea typeface="Arial"/>
                <a:cs typeface="Arial"/>
                <a:sym typeface="Arial"/>
                <a:hlinkClick r:id="rId3">
                  <a:extLst>
                    <a:ext uri="{A12FA001-AC4F-418D-AE19-62706E023703}">
                      <ahyp:hlinkClr val="tx"/>
                    </a:ext>
                  </a:extLst>
                </a:hlinkClick>
              </a:rPr>
              <a:t>https://www.buzzsprout.com/1326658/14761258</a:t>
            </a:r>
            <a:endParaRPr b="0" i="0" sz="2000" u="none" cap="none" strike="noStrike">
              <a:solidFill>
                <a:schemeClr val="accent1"/>
              </a:solidFill>
              <a:latin typeface="Arial"/>
              <a:ea typeface="Arial"/>
              <a:cs typeface="Arial"/>
              <a:sym typeface="Arial"/>
            </a:endParaRPr>
          </a:p>
        </p:txBody>
      </p:sp>
      <p:pic>
        <p:nvPicPr>
          <p:cNvPr id="529" name="Google Shape;529;g3044105afc6_0_39"/>
          <p:cNvPicPr preferRelativeResize="0"/>
          <p:nvPr/>
        </p:nvPicPr>
        <p:blipFill>
          <a:blip r:embed="rId4">
            <a:alphaModFix/>
          </a:blip>
          <a:stretch>
            <a:fillRect/>
          </a:stretch>
        </p:blipFill>
        <p:spPr>
          <a:xfrm>
            <a:off x="2641641" y="563675"/>
            <a:ext cx="6070559" cy="4016150"/>
          </a:xfrm>
          <a:prstGeom prst="rect">
            <a:avLst/>
          </a:prstGeom>
          <a:noFill/>
          <a:ln>
            <a:noFill/>
          </a:ln>
        </p:spPr>
      </p:pic>
      <p:sp>
        <p:nvSpPr>
          <p:cNvPr id="530" name="Google Shape;530;g3044105afc6_0_39"/>
          <p:cNvSpPr txBox="1"/>
          <p:nvPr/>
        </p:nvSpPr>
        <p:spPr>
          <a:xfrm>
            <a:off x="165925" y="563675"/>
            <a:ext cx="2475600" cy="3547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t>Karoune, E., &amp; Sharan, M. (2024). Data Science Team Personas: case study from The Alan Turing Institute. Zenodo. </a:t>
            </a:r>
            <a:r>
              <a:rPr lang="en-GB" sz="2000" u="sng">
                <a:solidFill>
                  <a:schemeClr val="accent1"/>
                </a:solidFill>
                <a:hlinkClick r:id="rId5">
                  <a:extLst>
                    <a:ext uri="{A12FA001-AC4F-418D-AE19-62706E023703}">
                      <ahyp:hlinkClr val="tx"/>
                    </a:ext>
                  </a:extLst>
                </a:hlinkClick>
              </a:rPr>
              <a:t>https://doi.org/10.5281/zenodo.11658994</a:t>
            </a:r>
            <a:endParaRPr sz="34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g3044105afc6_0_723"/>
          <p:cNvSpPr txBox="1"/>
          <p:nvPr/>
        </p:nvSpPr>
        <p:spPr>
          <a:xfrm>
            <a:off x="147500" y="0"/>
            <a:ext cx="8920200" cy="5865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1" i="0" lang="en-GB" sz="2900" u="none" cap="none" strike="noStrike">
                <a:solidFill>
                  <a:schemeClr val="lt1"/>
                </a:solidFill>
                <a:latin typeface="Arial"/>
                <a:ea typeface="Arial"/>
                <a:cs typeface="Arial"/>
                <a:sym typeface="Arial"/>
              </a:rPr>
              <a:t>Research Community Management </a:t>
            </a:r>
            <a:endParaRPr b="0" i="0" sz="700" u="none" cap="none" strike="noStrike">
              <a:solidFill>
                <a:schemeClr val="lt1"/>
              </a:solidFill>
              <a:latin typeface="Arial"/>
              <a:ea typeface="Arial"/>
              <a:cs typeface="Arial"/>
              <a:sym typeface="Arial"/>
            </a:endParaRPr>
          </a:p>
        </p:txBody>
      </p:sp>
      <p:pic>
        <p:nvPicPr>
          <p:cNvPr id="537" name="Google Shape;537;g3044105afc6_0_723"/>
          <p:cNvPicPr preferRelativeResize="0"/>
          <p:nvPr/>
        </p:nvPicPr>
        <p:blipFill>
          <a:blip r:embed="rId3">
            <a:alphaModFix/>
          </a:blip>
          <a:stretch>
            <a:fillRect/>
          </a:stretch>
        </p:blipFill>
        <p:spPr>
          <a:xfrm>
            <a:off x="3868900" y="632275"/>
            <a:ext cx="5198800" cy="3683725"/>
          </a:xfrm>
          <a:prstGeom prst="rect">
            <a:avLst/>
          </a:prstGeom>
          <a:noFill/>
          <a:ln>
            <a:noFill/>
          </a:ln>
        </p:spPr>
      </p:pic>
      <p:sp>
        <p:nvSpPr>
          <p:cNvPr id="538" name="Google Shape;538;g3044105afc6_0_723"/>
          <p:cNvSpPr txBox="1"/>
          <p:nvPr/>
        </p:nvSpPr>
        <p:spPr>
          <a:xfrm>
            <a:off x="221250" y="4589400"/>
            <a:ext cx="7614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u="sng">
                <a:solidFill>
                  <a:schemeClr val="accent1"/>
                </a:solidFill>
                <a:hlinkClick r:id="rId4">
                  <a:extLst>
                    <a:ext uri="{A12FA001-AC4F-418D-AE19-62706E023703}">
                      <ahyp:hlinkClr val="tx"/>
                    </a:ext>
                  </a:extLst>
                </a:hlinkClick>
              </a:rPr>
              <a:t>https://doi.org/10.48550/arXiv.2409.00108</a:t>
            </a:r>
            <a:endParaRPr>
              <a:solidFill>
                <a:schemeClr val="accent1"/>
              </a:solidFill>
            </a:endParaRPr>
          </a:p>
        </p:txBody>
      </p:sp>
      <p:sp>
        <p:nvSpPr>
          <p:cNvPr id="539" name="Google Shape;539;g3044105afc6_0_723"/>
          <p:cNvSpPr txBox="1"/>
          <p:nvPr/>
        </p:nvSpPr>
        <p:spPr>
          <a:xfrm>
            <a:off x="401775" y="3176875"/>
            <a:ext cx="3115500" cy="15087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lang="en-GB" sz="2800">
                <a:solidFill>
                  <a:schemeClr val="lt1"/>
                </a:solidFill>
              </a:rPr>
              <a:t>Skills framework</a:t>
            </a:r>
            <a:endParaRPr sz="2800">
              <a:solidFill>
                <a:schemeClr val="lt1"/>
              </a:solidFill>
            </a:endParaRPr>
          </a:p>
          <a:p>
            <a:pPr indent="-406400" lvl="0" marL="457200" rtl="0" algn="l">
              <a:spcBef>
                <a:spcPts val="0"/>
              </a:spcBef>
              <a:spcAft>
                <a:spcPts val="0"/>
              </a:spcAft>
              <a:buClr>
                <a:schemeClr val="lt1"/>
              </a:buClr>
              <a:buSzPts val="2800"/>
              <a:buChar char="●"/>
            </a:pPr>
            <a:r>
              <a:rPr lang="en-GB" sz="2800">
                <a:solidFill>
                  <a:schemeClr val="lt1"/>
                </a:solidFill>
              </a:rPr>
              <a:t>Case studies</a:t>
            </a:r>
            <a:endParaRPr sz="2800">
              <a:solidFill>
                <a:schemeClr val="lt1"/>
              </a:solidFill>
            </a:endParaRPr>
          </a:p>
        </p:txBody>
      </p:sp>
      <p:grpSp>
        <p:nvGrpSpPr>
          <p:cNvPr id="540" name="Google Shape;540;g3044105afc6_0_723"/>
          <p:cNvGrpSpPr/>
          <p:nvPr/>
        </p:nvGrpSpPr>
        <p:grpSpPr>
          <a:xfrm>
            <a:off x="221241" y="632277"/>
            <a:ext cx="3476564" cy="2544608"/>
            <a:chOff x="221250" y="632275"/>
            <a:chExt cx="3392101" cy="2494225"/>
          </a:xfrm>
        </p:grpSpPr>
        <p:pic>
          <p:nvPicPr>
            <p:cNvPr id="541" name="Google Shape;541;g3044105afc6_0_723"/>
            <p:cNvPicPr preferRelativeResize="0"/>
            <p:nvPr/>
          </p:nvPicPr>
          <p:blipFill rotWithShape="1">
            <a:blip r:embed="rId5">
              <a:alphaModFix/>
            </a:blip>
            <a:srcRect b="2958" l="4366" r="4856" t="4311"/>
            <a:stretch/>
          </p:blipFill>
          <p:spPr>
            <a:xfrm>
              <a:off x="221250" y="632275"/>
              <a:ext cx="3392101" cy="2494175"/>
            </a:xfrm>
            <a:prstGeom prst="rect">
              <a:avLst/>
            </a:prstGeom>
            <a:noFill/>
            <a:ln>
              <a:noFill/>
            </a:ln>
          </p:spPr>
        </p:pic>
        <p:sp>
          <p:nvSpPr>
            <p:cNvPr id="542" name="Google Shape;542;g3044105afc6_0_723"/>
            <p:cNvSpPr/>
            <p:nvPr/>
          </p:nvSpPr>
          <p:spPr>
            <a:xfrm>
              <a:off x="3083250" y="2983700"/>
              <a:ext cx="530100" cy="142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id="548" name="Google Shape;548;g3044105afc6_0_754"/>
          <p:cNvPicPr preferRelativeResize="0"/>
          <p:nvPr/>
        </p:nvPicPr>
        <p:blipFill rotWithShape="1">
          <a:blip r:embed="rId3">
            <a:alphaModFix amt="12000"/>
          </a:blip>
          <a:srcRect b="0" l="0" r="0" t="0"/>
          <a:stretch/>
        </p:blipFill>
        <p:spPr>
          <a:xfrm>
            <a:off x="-49525" y="-376100"/>
            <a:ext cx="9144002" cy="5720400"/>
          </a:xfrm>
          <a:prstGeom prst="rect">
            <a:avLst/>
          </a:prstGeom>
          <a:noFill/>
          <a:ln>
            <a:noFill/>
          </a:ln>
        </p:spPr>
      </p:pic>
      <p:sp>
        <p:nvSpPr>
          <p:cNvPr id="549" name="Google Shape;549;g3044105afc6_0_754"/>
          <p:cNvSpPr txBox="1"/>
          <p:nvPr>
            <p:ph idx="1" type="body"/>
          </p:nvPr>
        </p:nvSpPr>
        <p:spPr>
          <a:xfrm>
            <a:off x="431800" y="138625"/>
            <a:ext cx="5201100" cy="54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2800"/>
              <a:buNone/>
            </a:pPr>
            <a:r>
              <a:rPr b="1" lang="en-GB" sz="3400"/>
              <a:t>People in Data</a:t>
            </a:r>
            <a:endParaRPr b="1" sz="3400"/>
          </a:p>
        </p:txBody>
      </p:sp>
      <p:sp>
        <p:nvSpPr>
          <p:cNvPr id="550" name="Google Shape;550;g3044105afc6_0_754"/>
          <p:cNvSpPr txBox="1"/>
          <p:nvPr/>
        </p:nvSpPr>
        <p:spPr>
          <a:xfrm>
            <a:off x="136200" y="4406800"/>
            <a:ext cx="8958300" cy="71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chemeClr val="lt1"/>
                </a:solidFill>
                <a:latin typeface="Arial"/>
                <a:ea typeface="Arial"/>
                <a:cs typeface="Arial"/>
                <a:sym typeface="Arial"/>
              </a:rPr>
              <a:t>Funded by UKRI/EPSRC Research Technical Professionals scheme and led by the Turing’s Data for Research, Research Community Management and Skills Team’s.</a:t>
            </a:r>
            <a:endParaRPr b="0" i="0" sz="1700" u="none" cap="none" strike="noStrike">
              <a:solidFill>
                <a:schemeClr val="lt1"/>
              </a:solidFill>
              <a:latin typeface="Arial"/>
              <a:ea typeface="Arial"/>
              <a:cs typeface="Arial"/>
              <a:sym typeface="Arial"/>
            </a:endParaRPr>
          </a:p>
        </p:txBody>
      </p:sp>
      <p:sp>
        <p:nvSpPr>
          <p:cNvPr id="551" name="Google Shape;551;g3044105afc6_0_754"/>
          <p:cNvSpPr txBox="1"/>
          <p:nvPr/>
        </p:nvSpPr>
        <p:spPr>
          <a:xfrm>
            <a:off x="208550" y="683725"/>
            <a:ext cx="8958300" cy="1154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chemeClr val="lt1"/>
                </a:solidFill>
                <a:latin typeface="Arial"/>
                <a:ea typeface="Arial"/>
                <a:cs typeface="Arial"/>
                <a:sym typeface="Arial"/>
              </a:rPr>
              <a:t>Our 3yr programme aims to convene an open community of data professionals, which promotes a culture that values and prioritises data and recognises people that work in data roles as essential to research.</a:t>
            </a:r>
            <a:endParaRPr b="0" i="0" sz="2100" u="none" cap="none" strike="noStrike">
              <a:solidFill>
                <a:schemeClr val="lt1"/>
              </a:solidFill>
              <a:latin typeface="Arial"/>
              <a:ea typeface="Arial"/>
              <a:cs typeface="Arial"/>
              <a:sym typeface="Arial"/>
            </a:endParaRPr>
          </a:p>
        </p:txBody>
      </p:sp>
      <p:sp>
        <p:nvSpPr>
          <p:cNvPr id="552" name="Google Shape;552;g3044105afc6_0_754"/>
          <p:cNvSpPr/>
          <p:nvPr/>
        </p:nvSpPr>
        <p:spPr>
          <a:xfrm>
            <a:off x="224225" y="1925750"/>
            <a:ext cx="5127000" cy="2512500"/>
          </a:xfrm>
          <a:prstGeom prst="rect">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g3044105afc6_0_754"/>
          <p:cNvSpPr txBox="1"/>
          <p:nvPr/>
        </p:nvSpPr>
        <p:spPr>
          <a:xfrm>
            <a:off x="208550" y="1810138"/>
            <a:ext cx="3779400" cy="71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dk1"/>
                </a:solidFill>
                <a:latin typeface="Arial"/>
                <a:ea typeface="Arial"/>
                <a:cs typeface="Arial"/>
                <a:sym typeface="Arial"/>
              </a:rPr>
              <a:t>We need you!</a:t>
            </a:r>
            <a:endParaRPr b="1" i="0" sz="2800" u="none" cap="none" strike="noStrike">
              <a:solidFill>
                <a:schemeClr val="dk1"/>
              </a:solidFill>
              <a:latin typeface="Arial"/>
              <a:ea typeface="Arial"/>
              <a:cs typeface="Arial"/>
              <a:sym typeface="Arial"/>
            </a:endParaRPr>
          </a:p>
        </p:txBody>
      </p:sp>
      <p:sp>
        <p:nvSpPr>
          <p:cNvPr id="554" name="Google Shape;554;g3044105afc6_0_754"/>
          <p:cNvSpPr txBox="1"/>
          <p:nvPr/>
        </p:nvSpPr>
        <p:spPr>
          <a:xfrm>
            <a:off x="177300" y="2283400"/>
            <a:ext cx="5173800" cy="21549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50000"/>
              </a:lnSpc>
              <a:spcBef>
                <a:spcPts val="0"/>
              </a:spcBef>
              <a:spcAft>
                <a:spcPts val="0"/>
              </a:spcAft>
              <a:buClr>
                <a:schemeClr val="dk1"/>
              </a:buClr>
              <a:buSzPts val="1900"/>
              <a:buFont typeface="Arial"/>
              <a:buChar char="●"/>
            </a:pPr>
            <a:r>
              <a:rPr b="0" i="0" lang="en-GB" sz="1900" u="none" cap="none" strike="noStrike">
                <a:solidFill>
                  <a:schemeClr val="dk1"/>
                </a:solidFill>
                <a:latin typeface="Arial"/>
                <a:ea typeface="Arial"/>
                <a:cs typeface="Arial"/>
                <a:sym typeface="Arial"/>
              </a:rPr>
              <a:t>Are you a </a:t>
            </a:r>
            <a:r>
              <a:rPr b="1" i="0" lang="en-GB" sz="1900" u="none" cap="none" strike="noStrike">
                <a:solidFill>
                  <a:schemeClr val="accent3"/>
                </a:solidFill>
                <a:latin typeface="Arial"/>
                <a:ea typeface="Arial"/>
                <a:cs typeface="Arial"/>
                <a:sym typeface="Arial"/>
              </a:rPr>
              <a:t>data steward</a:t>
            </a:r>
            <a:r>
              <a:rPr b="1" i="0" lang="en-GB" sz="1900" u="none" cap="none" strike="noStrike">
                <a:solidFill>
                  <a:schemeClr val="dk1"/>
                </a:solidFill>
                <a:latin typeface="Arial"/>
                <a:ea typeface="Arial"/>
                <a:cs typeface="Arial"/>
                <a:sym typeface="Arial"/>
              </a:rPr>
              <a:t>, </a:t>
            </a:r>
            <a:r>
              <a:rPr b="1" i="0" lang="en-GB" sz="1900" u="none" cap="none" strike="noStrike">
                <a:solidFill>
                  <a:schemeClr val="accent5"/>
                </a:solidFill>
                <a:latin typeface="Arial"/>
                <a:ea typeface="Arial"/>
                <a:cs typeface="Arial"/>
                <a:sym typeface="Arial"/>
              </a:rPr>
              <a:t>data wrangler</a:t>
            </a:r>
            <a:r>
              <a:rPr b="1" i="0" lang="en-GB" sz="1900" u="none" cap="none" strike="noStrike">
                <a:solidFill>
                  <a:schemeClr val="dk1"/>
                </a:solidFill>
                <a:latin typeface="Arial"/>
                <a:ea typeface="Arial"/>
                <a:cs typeface="Arial"/>
                <a:sym typeface="Arial"/>
              </a:rPr>
              <a:t>, </a:t>
            </a:r>
            <a:r>
              <a:rPr b="1" i="0" lang="en-GB" sz="1900" u="none" cap="none" strike="noStrike">
                <a:solidFill>
                  <a:schemeClr val="accent2"/>
                </a:solidFill>
                <a:latin typeface="Arial"/>
                <a:ea typeface="Arial"/>
                <a:cs typeface="Arial"/>
                <a:sym typeface="Arial"/>
              </a:rPr>
              <a:t>researcher</a:t>
            </a:r>
            <a:r>
              <a:rPr b="1" i="0" lang="en-GB" sz="1900" u="none" cap="none" strike="noStrike">
                <a:solidFill>
                  <a:schemeClr val="dk1"/>
                </a:solidFill>
                <a:latin typeface="Arial"/>
                <a:ea typeface="Arial"/>
                <a:cs typeface="Arial"/>
                <a:sym typeface="Arial"/>
              </a:rPr>
              <a:t> </a:t>
            </a:r>
            <a:r>
              <a:rPr b="0" i="0" lang="en-GB" sz="1900" u="none" cap="none" strike="noStrike">
                <a:solidFill>
                  <a:schemeClr val="dk1"/>
                </a:solidFill>
                <a:latin typeface="Arial"/>
                <a:ea typeface="Arial"/>
                <a:cs typeface="Arial"/>
                <a:sym typeface="Arial"/>
              </a:rPr>
              <a:t>that works with data?</a:t>
            </a:r>
            <a:endParaRPr b="0" i="0" sz="1900" u="none" cap="none" strike="noStrike">
              <a:solidFill>
                <a:schemeClr val="dk1"/>
              </a:solidFill>
              <a:latin typeface="Arial"/>
              <a:ea typeface="Arial"/>
              <a:cs typeface="Arial"/>
              <a:sym typeface="Arial"/>
            </a:endParaRPr>
          </a:p>
          <a:p>
            <a:pPr indent="-349250" lvl="0" marL="457200" marR="0" rtl="0" algn="l">
              <a:lnSpc>
                <a:spcPct val="150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Come join us!</a:t>
            </a:r>
            <a:endParaRPr b="1" i="0" sz="1900" u="none" cap="none" strike="noStrike">
              <a:solidFill>
                <a:schemeClr val="dk1"/>
              </a:solidFill>
              <a:latin typeface="Arial"/>
              <a:ea typeface="Arial"/>
              <a:cs typeface="Arial"/>
              <a:sym typeface="Arial"/>
            </a:endParaRPr>
          </a:p>
          <a:p>
            <a:pPr indent="-336550" lvl="1" marL="914400" marR="0" rtl="0" algn="l">
              <a:lnSpc>
                <a:spcPct val="150000"/>
              </a:lnSpc>
              <a:spcBef>
                <a:spcPts val="0"/>
              </a:spcBef>
              <a:spcAft>
                <a:spcPts val="0"/>
              </a:spcAft>
              <a:buClr>
                <a:schemeClr val="dk1"/>
              </a:buClr>
              <a:buSzPts val="1700"/>
              <a:buFont typeface="Arial"/>
              <a:buChar char="○"/>
            </a:pPr>
            <a:r>
              <a:rPr b="0" i="0" lang="en-GB" sz="1700" u="none" cap="none" strike="noStrike">
                <a:solidFill>
                  <a:schemeClr val="dk1"/>
                </a:solidFill>
                <a:latin typeface="Arial"/>
                <a:ea typeface="Arial"/>
                <a:cs typeface="Arial"/>
                <a:sym typeface="Arial"/>
              </a:rPr>
              <a:t>Take our survey, connect with us and connect us with your communities. </a:t>
            </a:r>
            <a:endParaRPr b="0" i="0" sz="1700" u="none" cap="none" strike="noStrike">
              <a:solidFill>
                <a:schemeClr val="dk1"/>
              </a:solidFill>
              <a:latin typeface="Arial"/>
              <a:ea typeface="Arial"/>
              <a:cs typeface="Arial"/>
              <a:sym typeface="Arial"/>
            </a:endParaRPr>
          </a:p>
        </p:txBody>
      </p:sp>
      <p:sp>
        <p:nvSpPr>
          <p:cNvPr id="555" name="Google Shape;555;g3044105afc6_0_754"/>
          <p:cNvSpPr txBox="1"/>
          <p:nvPr/>
        </p:nvSpPr>
        <p:spPr>
          <a:xfrm>
            <a:off x="7392125" y="3483950"/>
            <a:ext cx="1702500" cy="71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lt1"/>
                </a:solidFill>
                <a:latin typeface="Arial"/>
                <a:ea typeface="Arial"/>
                <a:cs typeface="Arial"/>
                <a:sym typeface="Arial"/>
              </a:rPr>
              <a:t>Contact form </a:t>
            </a:r>
            <a:endParaRPr b="1" i="0" sz="1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lt1"/>
                </a:solidFill>
                <a:latin typeface="Arial"/>
                <a:ea typeface="Arial"/>
                <a:cs typeface="Arial"/>
                <a:sym typeface="Arial"/>
              </a:rPr>
              <a:t>&amp; Survey</a:t>
            </a:r>
            <a:endParaRPr b="1" i="0" sz="1900" u="none" cap="none" strike="noStrike">
              <a:solidFill>
                <a:schemeClr val="lt1"/>
              </a:solidFill>
              <a:latin typeface="Arial"/>
              <a:ea typeface="Arial"/>
              <a:cs typeface="Arial"/>
              <a:sym typeface="Arial"/>
            </a:endParaRPr>
          </a:p>
        </p:txBody>
      </p:sp>
      <p:sp>
        <p:nvSpPr>
          <p:cNvPr id="556" name="Google Shape;556;g3044105afc6_0_754"/>
          <p:cNvSpPr txBox="1"/>
          <p:nvPr/>
        </p:nvSpPr>
        <p:spPr>
          <a:xfrm>
            <a:off x="5487950" y="3516125"/>
            <a:ext cx="1702500" cy="71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lt1"/>
                </a:solidFill>
                <a:latin typeface="Arial"/>
                <a:ea typeface="Arial"/>
                <a:cs typeface="Arial"/>
                <a:sym typeface="Arial"/>
              </a:rPr>
              <a:t>Webpage</a:t>
            </a:r>
            <a:endParaRPr b="1" i="0" sz="1900" u="none" cap="none" strike="noStrike">
              <a:solidFill>
                <a:schemeClr val="lt1"/>
              </a:solidFill>
              <a:latin typeface="Arial"/>
              <a:ea typeface="Arial"/>
              <a:cs typeface="Arial"/>
              <a:sym typeface="Arial"/>
            </a:endParaRPr>
          </a:p>
        </p:txBody>
      </p:sp>
      <p:pic>
        <p:nvPicPr>
          <p:cNvPr id="557" name="Google Shape;557;g3044105afc6_0_754"/>
          <p:cNvPicPr preferRelativeResize="0"/>
          <p:nvPr/>
        </p:nvPicPr>
        <p:blipFill rotWithShape="1">
          <a:blip r:embed="rId4">
            <a:alphaModFix/>
          </a:blip>
          <a:srcRect b="0" l="0" r="0" t="0"/>
          <a:stretch/>
        </p:blipFill>
        <p:spPr>
          <a:xfrm>
            <a:off x="5564150" y="1925750"/>
            <a:ext cx="1603176" cy="1603176"/>
          </a:xfrm>
          <a:prstGeom prst="rect">
            <a:avLst/>
          </a:prstGeom>
          <a:noFill/>
          <a:ln>
            <a:noFill/>
          </a:ln>
        </p:spPr>
      </p:pic>
      <p:pic>
        <p:nvPicPr>
          <p:cNvPr id="558" name="Google Shape;558;g3044105afc6_0_754"/>
          <p:cNvPicPr preferRelativeResize="0"/>
          <p:nvPr/>
        </p:nvPicPr>
        <p:blipFill rotWithShape="1">
          <a:blip r:embed="rId5">
            <a:alphaModFix/>
          </a:blip>
          <a:srcRect b="15698" l="26752" r="26509" t="37438"/>
          <a:stretch/>
        </p:blipFill>
        <p:spPr>
          <a:xfrm>
            <a:off x="7421050" y="1903125"/>
            <a:ext cx="1603174" cy="160745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g293ff6c341b_0_1"/>
          <p:cNvSpPr txBox="1"/>
          <p:nvPr/>
        </p:nvSpPr>
        <p:spPr>
          <a:xfrm>
            <a:off x="263950" y="118675"/>
            <a:ext cx="82227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600" u="none" cap="none" strike="noStrike">
                <a:solidFill>
                  <a:schemeClr val="lt1"/>
                </a:solidFill>
                <a:latin typeface="Arial"/>
                <a:ea typeface="Arial"/>
                <a:cs typeface="Arial"/>
                <a:sym typeface="Arial"/>
              </a:rPr>
              <a:t>Connecting with </a:t>
            </a:r>
            <a:r>
              <a:rPr b="1" i="1" lang="en-GB" sz="2600" u="none" cap="none" strike="noStrike">
                <a:solidFill>
                  <a:schemeClr val="lt1"/>
                </a:solidFill>
                <a:latin typeface="Arial"/>
                <a:ea typeface="Arial"/>
                <a:cs typeface="Arial"/>
                <a:sym typeface="Arial"/>
              </a:rPr>
              <a:t>The Turing Way </a:t>
            </a:r>
            <a:r>
              <a:rPr b="1" i="0" lang="en-GB" sz="2600" u="none" cap="none" strike="noStrike">
                <a:solidFill>
                  <a:schemeClr val="lt1"/>
                </a:solidFill>
                <a:latin typeface="Arial"/>
                <a:ea typeface="Arial"/>
                <a:cs typeface="Arial"/>
                <a:sym typeface="Arial"/>
              </a:rPr>
              <a:t>Project</a:t>
            </a:r>
            <a:endParaRPr b="1" i="0" sz="2600" u="none" cap="none" strike="noStrike">
              <a:solidFill>
                <a:schemeClr val="lt1"/>
              </a:solidFill>
              <a:latin typeface="Arial"/>
              <a:ea typeface="Arial"/>
              <a:cs typeface="Arial"/>
              <a:sym typeface="Arial"/>
            </a:endParaRPr>
          </a:p>
        </p:txBody>
      </p:sp>
      <p:sp>
        <p:nvSpPr>
          <p:cNvPr id="565" name="Google Shape;565;g293ff6c341b_0_1"/>
          <p:cNvSpPr txBox="1"/>
          <p:nvPr/>
        </p:nvSpPr>
        <p:spPr>
          <a:xfrm>
            <a:off x="207200" y="899100"/>
            <a:ext cx="4079700" cy="334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1" lang="en-GB" sz="2500" u="none" cap="none" strike="noStrike">
                <a:solidFill>
                  <a:srgbClr val="FF9300"/>
                </a:solidFill>
                <a:latin typeface="Arial"/>
                <a:ea typeface="Arial"/>
                <a:cs typeface="Arial"/>
                <a:sym typeface="Arial"/>
              </a:rPr>
              <a:t>- Collaboration Cafes </a:t>
            </a:r>
            <a:endParaRPr b="0" i="0" sz="2500" u="none" cap="none" strike="noStrike">
              <a:solidFill>
                <a:srgbClr val="FF9300"/>
              </a:solidFill>
              <a:latin typeface="Arial"/>
              <a:ea typeface="Arial"/>
              <a:cs typeface="Arial"/>
              <a:sym typeface="Arial"/>
            </a:endParaRPr>
          </a:p>
          <a:p>
            <a:pPr indent="-282575" lvl="2" marL="431800" marR="0" rtl="0" algn="l">
              <a:lnSpc>
                <a:spcPct val="100000"/>
              </a:lnSpc>
              <a:spcBef>
                <a:spcPts val="800"/>
              </a:spcBef>
              <a:spcAft>
                <a:spcPts val="0"/>
              </a:spcAft>
              <a:buClr>
                <a:schemeClr val="lt1"/>
              </a:buClr>
              <a:buSzPts val="2300"/>
              <a:buFont typeface="Arial"/>
              <a:buChar char="–"/>
            </a:pPr>
            <a:r>
              <a:rPr b="0" i="0" lang="en-GB" sz="2300" u="none" cap="none" strike="noStrike">
                <a:solidFill>
                  <a:schemeClr val="lt1"/>
                </a:solidFill>
                <a:latin typeface="Arial"/>
                <a:ea typeface="Arial"/>
                <a:cs typeface="Arial"/>
                <a:sym typeface="Arial"/>
              </a:rPr>
              <a:t>1</a:t>
            </a:r>
            <a:r>
              <a:rPr b="0" baseline="30000" i="0" lang="en-GB" sz="2300" u="none" cap="none" strike="noStrike">
                <a:solidFill>
                  <a:schemeClr val="lt1"/>
                </a:solidFill>
                <a:latin typeface="Arial"/>
                <a:ea typeface="Arial"/>
                <a:cs typeface="Arial"/>
                <a:sym typeface="Arial"/>
              </a:rPr>
              <a:t>st</a:t>
            </a:r>
            <a:r>
              <a:rPr b="0" i="0" lang="en-GB" sz="2300" u="none" cap="none" strike="noStrike">
                <a:solidFill>
                  <a:schemeClr val="lt1"/>
                </a:solidFill>
                <a:latin typeface="Arial"/>
                <a:ea typeface="Arial"/>
                <a:cs typeface="Arial"/>
                <a:sym typeface="Arial"/>
              </a:rPr>
              <a:t> &amp; 3</a:t>
            </a:r>
            <a:r>
              <a:rPr b="0" baseline="30000" i="0" lang="en-GB" sz="2300" u="none" cap="none" strike="noStrike">
                <a:solidFill>
                  <a:schemeClr val="lt1"/>
                </a:solidFill>
                <a:latin typeface="Arial"/>
                <a:ea typeface="Arial"/>
                <a:cs typeface="Arial"/>
                <a:sym typeface="Arial"/>
              </a:rPr>
              <a:t>rd</a:t>
            </a:r>
            <a:r>
              <a:rPr b="0" i="0" lang="en-GB" sz="2300" u="none" cap="none" strike="noStrike">
                <a:solidFill>
                  <a:schemeClr val="lt1"/>
                </a:solidFill>
                <a:latin typeface="Arial"/>
                <a:ea typeface="Arial"/>
                <a:cs typeface="Arial"/>
                <a:sym typeface="Arial"/>
              </a:rPr>
              <a:t> Wednesdays (15:00 UTC)</a:t>
            </a:r>
            <a:endParaRPr b="0" i="0" sz="1900" u="none" cap="none" strike="noStrike">
              <a:solidFill>
                <a:schemeClr val="hlink"/>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1" lang="en-GB" sz="2500" u="none" cap="none" strike="noStrike">
                <a:solidFill>
                  <a:srgbClr val="FF9300"/>
                </a:solidFill>
                <a:latin typeface="Arial"/>
                <a:ea typeface="Arial"/>
                <a:cs typeface="Arial"/>
                <a:sym typeface="Arial"/>
              </a:rPr>
              <a:t>- Fireside Chats</a:t>
            </a:r>
            <a:endParaRPr b="0" i="0" sz="2500" u="none" cap="none" strike="noStrike">
              <a:solidFill>
                <a:srgbClr val="FF9300"/>
              </a:solidFill>
              <a:latin typeface="Arial"/>
              <a:ea typeface="Arial"/>
              <a:cs typeface="Arial"/>
              <a:sym typeface="Arial"/>
            </a:endParaRPr>
          </a:p>
          <a:p>
            <a:pPr indent="-282575" lvl="2" marL="431800" marR="0" rtl="0" algn="l">
              <a:lnSpc>
                <a:spcPct val="100000"/>
              </a:lnSpc>
              <a:spcBef>
                <a:spcPts val="800"/>
              </a:spcBef>
              <a:spcAft>
                <a:spcPts val="0"/>
              </a:spcAft>
              <a:buClr>
                <a:schemeClr val="lt1"/>
              </a:buClr>
              <a:buSzPts val="2300"/>
              <a:buFont typeface="Arial"/>
              <a:buChar char="–"/>
            </a:pPr>
            <a:r>
              <a:rPr lang="en-GB" sz="2300">
                <a:solidFill>
                  <a:schemeClr val="lt1"/>
                </a:solidFill>
              </a:rPr>
              <a:t>Usually m</a:t>
            </a:r>
            <a:r>
              <a:rPr b="0" i="0" lang="en-GB" sz="2300" u="none" cap="none" strike="noStrike">
                <a:solidFill>
                  <a:schemeClr val="lt1"/>
                </a:solidFill>
                <a:latin typeface="Arial"/>
                <a:ea typeface="Arial"/>
                <a:cs typeface="Arial"/>
                <a:sym typeface="Arial"/>
              </a:rPr>
              <a:t>onthly</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1" lang="en-GB" sz="2500" u="none" cap="none" strike="noStrike">
                <a:solidFill>
                  <a:srgbClr val="FF9300"/>
                </a:solidFill>
                <a:latin typeface="Arial"/>
                <a:ea typeface="Arial"/>
                <a:cs typeface="Arial"/>
                <a:sym typeface="Arial"/>
              </a:rPr>
              <a:t>- More ways to connect</a:t>
            </a:r>
            <a:endParaRPr b="0" i="1" sz="2500" u="none" cap="none" strike="noStrike">
              <a:solidFill>
                <a:srgbClr val="FF93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1" lang="en-GB" sz="2500" u="none" cap="none" strike="noStrike">
                <a:solidFill>
                  <a:schemeClr val="lt1"/>
                </a:solidFill>
                <a:latin typeface="Arial"/>
                <a:ea typeface="Arial"/>
                <a:cs typeface="Arial"/>
                <a:sym typeface="Arial"/>
              </a:rPr>
              <a:t> - </a:t>
            </a:r>
            <a:r>
              <a:rPr b="0" i="1" lang="en-GB" sz="2300" u="none" cap="none" strike="noStrike">
                <a:solidFill>
                  <a:schemeClr val="lt1"/>
                </a:solidFill>
                <a:latin typeface="Arial"/>
                <a:ea typeface="Arial"/>
                <a:cs typeface="Arial"/>
                <a:sym typeface="Arial"/>
              </a:rPr>
              <a:t>Join our slack workspace </a:t>
            </a:r>
            <a:endParaRPr b="0" i="1"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rPr b="0" i="1" lang="en-GB" sz="2300" u="none" cap="none" strike="noStrike">
                <a:solidFill>
                  <a:schemeClr val="lt1"/>
                </a:solidFill>
                <a:latin typeface="Arial"/>
                <a:ea typeface="Arial"/>
                <a:cs typeface="Arial"/>
                <a:sym typeface="Arial"/>
              </a:rPr>
              <a:t> - Sign up to our newsletter</a:t>
            </a:r>
            <a:endParaRPr b="0" i="1" sz="2300" u="none" cap="none" strike="noStrike">
              <a:solidFill>
                <a:schemeClr val="lt1"/>
              </a:solidFill>
              <a:latin typeface="Arial"/>
              <a:ea typeface="Arial"/>
              <a:cs typeface="Arial"/>
              <a:sym typeface="Arial"/>
            </a:endParaRPr>
          </a:p>
        </p:txBody>
      </p:sp>
      <p:sp>
        <p:nvSpPr>
          <p:cNvPr id="566" name="Google Shape;566;g293ff6c341b_0_1"/>
          <p:cNvSpPr txBox="1"/>
          <p:nvPr/>
        </p:nvSpPr>
        <p:spPr>
          <a:xfrm>
            <a:off x="263950" y="4244400"/>
            <a:ext cx="7204500" cy="646500"/>
          </a:xfrm>
          <a:prstGeom prst="rect">
            <a:avLst/>
          </a:prstGeom>
          <a:noFill/>
          <a:ln>
            <a:noFill/>
          </a:ln>
        </p:spPr>
        <p:txBody>
          <a:bodyPr anchorCtr="0" anchor="t" bIns="91425" lIns="91425" spcFirstLastPara="1" rIns="91425" wrap="square" tIns="91425">
            <a:spAutoFit/>
          </a:bodyPr>
          <a:lstStyle/>
          <a:p>
            <a:pPr indent="0" lvl="2" marL="180975" marR="0" rtl="0" algn="l">
              <a:lnSpc>
                <a:spcPct val="100000"/>
              </a:lnSpc>
              <a:spcBef>
                <a:spcPts val="0"/>
              </a:spcBef>
              <a:spcAft>
                <a:spcPts val="0"/>
              </a:spcAft>
              <a:buClr>
                <a:srgbClr val="000000"/>
              </a:buClr>
              <a:buSzPts val="3000"/>
              <a:buFont typeface="Arial"/>
              <a:buNone/>
            </a:pPr>
            <a:r>
              <a:rPr b="1" lang="en-GB" sz="3000" u="sng">
                <a:solidFill>
                  <a:schemeClr val="accent3"/>
                </a:solidFill>
                <a:hlinkClick r:id="rId3">
                  <a:extLst>
                    <a:ext uri="{A12FA001-AC4F-418D-AE19-62706E023703}">
                      <ahyp:hlinkClr val="tx"/>
                    </a:ext>
                  </a:extLst>
                </a:hlinkClick>
              </a:rPr>
              <a:t>https://the-turing-way.start.page/</a:t>
            </a:r>
            <a:endParaRPr b="1" i="0" sz="1600" u="none" cap="none" strike="noStrike">
              <a:solidFill>
                <a:schemeClr val="accent3"/>
              </a:solidFill>
              <a:latin typeface="Arial"/>
              <a:ea typeface="Arial"/>
              <a:cs typeface="Arial"/>
              <a:sym typeface="Arial"/>
            </a:endParaRPr>
          </a:p>
        </p:txBody>
      </p:sp>
      <p:pic>
        <p:nvPicPr>
          <p:cNvPr id="567" name="Google Shape;567;g293ff6c341b_0_1"/>
          <p:cNvPicPr preferRelativeResize="0"/>
          <p:nvPr/>
        </p:nvPicPr>
        <p:blipFill rotWithShape="1">
          <a:blip r:embed="rId4">
            <a:alphaModFix/>
          </a:blip>
          <a:srcRect b="4574" l="3133" r="3284" t="3758"/>
          <a:stretch/>
        </p:blipFill>
        <p:spPr>
          <a:xfrm>
            <a:off x="3972452" y="904325"/>
            <a:ext cx="5059672" cy="3345300"/>
          </a:xfrm>
          <a:prstGeom prst="rect">
            <a:avLst/>
          </a:prstGeom>
          <a:noFill/>
          <a:ln>
            <a:noFill/>
          </a:ln>
        </p:spPr>
      </p:pic>
      <p:sp>
        <p:nvSpPr>
          <p:cNvPr id="568" name="Google Shape;568;g293ff6c341b_0_1"/>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5">
                  <a:extLst>
                    <a:ext uri="{A12FA001-AC4F-418D-AE19-62706E023703}">
                      <ahyp:hlinkClr val="tx"/>
                    </a:ext>
                  </a:extLst>
                </a:hlinkClick>
              </a:rPr>
              <a:t>https://d</a:t>
            </a:r>
            <a:r>
              <a:rPr lang="en-GB" u="sng">
                <a:solidFill>
                  <a:schemeClr val="accent1"/>
                </a:solidFill>
                <a:hlinkClick r:id="rId6">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04040"/>
        </a:solidFill>
      </p:bgPr>
    </p:bg>
    <p:spTree>
      <p:nvGrpSpPr>
        <p:cNvPr id="573" name="Shape 573"/>
        <p:cNvGrpSpPr/>
        <p:nvPr/>
      </p:nvGrpSpPr>
      <p:grpSpPr>
        <a:xfrm>
          <a:off x="0" y="0"/>
          <a:ext cx="0" cy="0"/>
          <a:chOff x="0" y="0"/>
          <a:chExt cx="0" cy="0"/>
        </a:xfrm>
      </p:grpSpPr>
      <p:sp>
        <p:nvSpPr>
          <p:cNvPr id="574" name="Google Shape;574;p18"/>
          <p:cNvSpPr txBox="1"/>
          <p:nvPr>
            <p:ph idx="2" type="body"/>
          </p:nvPr>
        </p:nvSpPr>
        <p:spPr>
          <a:xfrm>
            <a:off x="253059" y="1280490"/>
            <a:ext cx="8637900" cy="3410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90CAC4"/>
              </a:buClr>
              <a:buSzPts val="1600"/>
              <a:buNone/>
            </a:pPr>
            <a:r>
              <a:rPr b="1" lang="en-GB" sz="1700">
                <a:solidFill>
                  <a:srgbClr val="90CAC4"/>
                </a:solidFill>
              </a:rPr>
              <a:t>Acknowledgements: </a:t>
            </a:r>
            <a:endParaRPr sz="2900"/>
          </a:p>
          <a:p>
            <a:pPr indent="-288000" lvl="0" marL="288000" rtl="0" algn="l">
              <a:lnSpc>
                <a:spcPct val="100000"/>
              </a:lnSpc>
              <a:spcBef>
                <a:spcPts val="800"/>
              </a:spcBef>
              <a:spcAft>
                <a:spcPts val="0"/>
              </a:spcAft>
              <a:buClr>
                <a:schemeClr val="lt1"/>
              </a:buClr>
              <a:buSzPts val="1700"/>
              <a:buFont typeface="Arial"/>
              <a:buChar char="–"/>
            </a:pPr>
            <a:r>
              <a:rPr lang="en-GB" sz="1700"/>
              <a:t>The Turing Way team, Kirstie Whitaker, Malvika Sharan, Anne Lee Steele, Alexandra Araujo Alvarez</a:t>
            </a:r>
            <a:endParaRPr sz="1700"/>
          </a:p>
          <a:p>
            <a:pPr indent="-288000" lvl="0" marL="288000" rtl="0" algn="l">
              <a:lnSpc>
                <a:spcPct val="100000"/>
              </a:lnSpc>
              <a:spcBef>
                <a:spcPts val="800"/>
              </a:spcBef>
              <a:spcAft>
                <a:spcPts val="0"/>
              </a:spcAft>
              <a:buClr>
                <a:schemeClr val="lt1"/>
              </a:buClr>
              <a:buSzPts val="1700"/>
              <a:buFont typeface="Arial"/>
              <a:buChar char="–"/>
            </a:pPr>
            <a:r>
              <a:rPr i="1" lang="en-GB" sz="1700"/>
              <a:t>The Turing Way </a:t>
            </a:r>
            <a:r>
              <a:rPr lang="en-GB" sz="1700"/>
              <a:t>community, contributors &amp; collaborators</a:t>
            </a:r>
            <a:endParaRPr sz="1700" u="sng"/>
          </a:p>
          <a:p>
            <a:pPr indent="-186400" lvl="0" marL="288000" rtl="0" algn="l">
              <a:lnSpc>
                <a:spcPct val="100000"/>
              </a:lnSpc>
              <a:spcBef>
                <a:spcPts val="800"/>
              </a:spcBef>
              <a:spcAft>
                <a:spcPts val="0"/>
              </a:spcAft>
              <a:buClr>
                <a:schemeClr val="lt1"/>
              </a:buClr>
              <a:buSzPts val="1600"/>
              <a:buFont typeface="Arial"/>
              <a:buNone/>
            </a:pPr>
            <a:r>
              <a:t/>
            </a:r>
            <a:endParaRPr sz="200"/>
          </a:p>
          <a:p>
            <a:pPr indent="-288000" lvl="0" marL="288000" rtl="0" algn="l">
              <a:lnSpc>
                <a:spcPct val="100000"/>
              </a:lnSpc>
              <a:spcBef>
                <a:spcPts val="800"/>
              </a:spcBef>
              <a:spcAft>
                <a:spcPts val="0"/>
              </a:spcAft>
              <a:buClr>
                <a:srgbClr val="90CAC4"/>
              </a:buClr>
              <a:buSzPts val="1700"/>
              <a:buFont typeface="Arial"/>
              <a:buChar char="–"/>
            </a:pPr>
            <a:r>
              <a:rPr lang="en-GB" sz="1700">
                <a:solidFill>
                  <a:srgbClr val="90CAC4"/>
                </a:solidFill>
              </a:rPr>
              <a:t>Book: </a:t>
            </a:r>
            <a:r>
              <a:rPr lang="en-GB" sz="1700" u="sng"/>
              <a:t>the-turing-way.netlify.com</a:t>
            </a:r>
            <a:endParaRPr sz="1700" u="sng"/>
          </a:p>
          <a:p>
            <a:pPr indent="-288000" lvl="0" marL="288000" rtl="0" algn="l">
              <a:lnSpc>
                <a:spcPct val="100000"/>
              </a:lnSpc>
              <a:spcBef>
                <a:spcPts val="800"/>
              </a:spcBef>
              <a:spcAft>
                <a:spcPts val="0"/>
              </a:spcAft>
              <a:buClr>
                <a:srgbClr val="90CAC4"/>
              </a:buClr>
              <a:buSzPts val="1700"/>
              <a:buFont typeface="Arial"/>
              <a:buChar char="–"/>
            </a:pPr>
            <a:r>
              <a:rPr lang="en-GB" sz="1700">
                <a:solidFill>
                  <a:srgbClr val="90CAC4"/>
                </a:solidFill>
              </a:rPr>
              <a:t>Twitter: </a:t>
            </a:r>
            <a:r>
              <a:rPr lang="en-GB" sz="1700" u="sng">
                <a:solidFill>
                  <a:schemeClr val="lt1"/>
                </a:solidFill>
                <a:hlinkClick r:id="rId3">
                  <a:extLst>
                    <a:ext uri="{A12FA001-AC4F-418D-AE19-62706E023703}">
                      <ahyp:hlinkClr val="tx"/>
                    </a:ext>
                  </a:extLst>
                </a:hlinkClick>
              </a:rPr>
              <a:t>twitter.com/turingway</a:t>
            </a:r>
            <a:r>
              <a:rPr lang="en-GB" sz="1700">
                <a:solidFill>
                  <a:schemeClr val="lt1"/>
                </a:solidFill>
              </a:rPr>
              <a:t> </a:t>
            </a:r>
            <a:endParaRPr sz="1700" u="sng">
              <a:solidFill>
                <a:schemeClr val="lt1"/>
              </a:solidFill>
            </a:endParaRPr>
          </a:p>
          <a:p>
            <a:pPr indent="-288000" lvl="0" marL="288000" rtl="0" algn="l">
              <a:lnSpc>
                <a:spcPct val="100000"/>
              </a:lnSpc>
              <a:spcBef>
                <a:spcPts val="800"/>
              </a:spcBef>
              <a:spcAft>
                <a:spcPts val="0"/>
              </a:spcAft>
              <a:buClr>
                <a:srgbClr val="90CAC4"/>
              </a:buClr>
              <a:buSzPts val="1700"/>
              <a:buFont typeface="Arial"/>
              <a:buChar char="–"/>
            </a:pPr>
            <a:r>
              <a:rPr lang="en-GB" sz="1700">
                <a:solidFill>
                  <a:srgbClr val="90CAC4"/>
                </a:solidFill>
              </a:rPr>
              <a:t>Newsletter: </a:t>
            </a:r>
            <a:r>
              <a:rPr lang="en-GB" sz="1700" u="sng"/>
              <a:t>tinyletter.com/TuringWay</a:t>
            </a:r>
            <a:endParaRPr sz="1700"/>
          </a:p>
          <a:p>
            <a:pPr indent="-288000" lvl="0" marL="288000" rtl="0" algn="l">
              <a:lnSpc>
                <a:spcPct val="100000"/>
              </a:lnSpc>
              <a:spcBef>
                <a:spcPts val="800"/>
              </a:spcBef>
              <a:spcAft>
                <a:spcPts val="0"/>
              </a:spcAft>
              <a:buClr>
                <a:srgbClr val="90CAC4"/>
              </a:buClr>
              <a:buSzPts val="1700"/>
              <a:buChar char="–"/>
            </a:pPr>
            <a:r>
              <a:rPr lang="en-GB" sz="1700">
                <a:solidFill>
                  <a:srgbClr val="90CAC4"/>
                </a:solidFill>
              </a:rPr>
              <a:t>Slack: </a:t>
            </a:r>
            <a:r>
              <a:rPr lang="en-GB" sz="1700" u="sng">
                <a:solidFill>
                  <a:schemeClr val="lt1"/>
                </a:solidFill>
                <a:hlinkClick r:id="rId4">
                  <a:extLst>
                    <a:ext uri="{A12FA001-AC4F-418D-AE19-62706E023703}">
                      <ahyp:hlinkClr val="tx"/>
                    </a:ext>
                  </a:extLst>
                </a:hlinkClick>
              </a:rPr>
              <a:t>tinyurl.com/jointuringwayslack</a:t>
            </a:r>
            <a:endParaRPr sz="1700" u="sng">
              <a:solidFill>
                <a:schemeClr val="lt1"/>
              </a:solidFill>
            </a:endParaRPr>
          </a:p>
          <a:p>
            <a:pPr indent="-288000" lvl="0" marL="288000" rtl="0" algn="l">
              <a:lnSpc>
                <a:spcPct val="100000"/>
              </a:lnSpc>
              <a:spcBef>
                <a:spcPts val="800"/>
              </a:spcBef>
              <a:spcAft>
                <a:spcPts val="0"/>
              </a:spcAft>
              <a:buClr>
                <a:srgbClr val="90CAC4"/>
              </a:buClr>
              <a:buSzPts val="1700"/>
              <a:buChar char="–"/>
            </a:pPr>
            <a:r>
              <a:rPr lang="en-GB" sz="1700">
                <a:solidFill>
                  <a:srgbClr val="90CAC4"/>
                </a:solidFill>
              </a:rPr>
              <a:t>GitHub: </a:t>
            </a:r>
            <a:r>
              <a:rPr lang="en-GB" sz="1700" u="sng"/>
              <a:t>github.com/alan-turing-institute/the-turing-way</a:t>
            </a:r>
            <a:endParaRPr sz="2900"/>
          </a:p>
          <a:p>
            <a:pPr indent="-288000" lvl="0" marL="288000" rtl="0" algn="l">
              <a:lnSpc>
                <a:spcPct val="100000"/>
              </a:lnSpc>
              <a:spcBef>
                <a:spcPts val="800"/>
              </a:spcBef>
              <a:spcAft>
                <a:spcPts val="0"/>
              </a:spcAft>
              <a:buClr>
                <a:srgbClr val="90CAC4"/>
              </a:buClr>
              <a:buSzPts val="1700"/>
              <a:buFont typeface="Arial"/>
              <a:buChar char="–"/>
            </a:pPr>
            <a:r>
              <a:rPr lang="en-GB" sz="1700">
                <a:solidFill>
                  <a:srgbClr val="90CAC4"/>
                </a:solidFill>
              </a:rPr>
              <a:t>Original artwork by Scriberia: </a:t>
            </a:r>
            <a:r>
              <a:rPr lang="en-GB" sz="1700" u="sng">
                <a:solidFill>
                  <a:schemeClr val="lt1"/>
                </a:solidFill>
                <a:hlinkClick r:id="rId5">
                  <a:extLst>
                    <a:ext uri="{A12FA001-AC4F-418D-AE19-62706E023703}">
                      <ahyp:hlinkClr val="tx"/>
                    </a:ext>
                  </a:extLst>
                </a:hlinkClick>
              </a:rPr>
              <a:t>https://doi.org/10.5281/zenodo.3332807</a:t>
            </a:r>
            <a:r>
              <a:rPr lang="en-GB" sz="1700">
                <a:solidFill>
                  <a:schemeClr val="lt1"/>
                </a:solidFill>
              </a:rPr>
              <a:t> </a:t>
            </a:r>
            <a:endParaRPr sz="1700" u="sng">
              <a:solidFill>
                <a:schemeClr val="lt1"/>
              </a:solidFill>
            </a:endParaRPr>
          </a:p>
          <a:p>
            <a:pPr indent="0" lvl="0" marL="0" rtl="0" algn="l">
              <a:lnSpc>
                <a:spcPct val="100000"/>
              </a:lnSpc>
              <a:spcBef>
                <a:spcPts val="800"/>
              </a:spcBef>
              <a:spcAft>
                <a:spcPts val="0"/>
              </a:spcAft>
              <a:buClr>
                <a:schemeClr val="lt1"/>
              </a:buClr>
              <a:buSzPts val="600"/>
              <a:buNone/>
            </a:pPr>
            <a:r>
              <a:t/>
            </a:r>
            <a:endParaRPr sz="700" u="sng"/>
          </a:p>
        </p:txBody>
      </p:sp>
      <p:pic>
        <p:nvPicPr>
          <p:cNvPr descr="ATI_logo_white.ai" id="575" name="Google Shape;575;p18"/>
          <p:cNvPicPr preferRelativeResize="0"/>
          <p:nvPr/>
        </p:nvPicPr>
        <p:blipFill rotWithShape="1">
          <a:blip r:embed="rId6">
            <a:alphaModFix/>
          </a:blip>
          <a:srcRect b="0" l="0" r="0" t="0"/>
          <a:stretch/>
        </p:blipFill>
        <p:spPr>
          <a:xfrm>
            <a:off x="421459" y="552092"/>
            <a:ext cx="1381299" cy="576000"/>
          </a:xfrm>
          <a:prstGeom prst="rect">
            <a:avLst/>
          </a:prstGeom>
          <a:noFill/>
          <a:ln>
            <a:noFill/>
          </a:ln>
        </p:spPr>
      </p:pic>
      <p:pic>
        <p:nvPicPr>
          <p:cNvPr id="576" name="Google Shape;576;p18"/>
          <p:cNvPicPr preferRelativeResize="0"/>
          <p:nvPr/>
        </p:nvPicPr>
        <p:blipFill rotWithShape="1">
          <a:blip r:embed="rId7">
            <a:alphaModFix/>
          </a:blip>
          <a:srcRect b="0" l="0" r="0" t="0"/>
          <a:stretch/>
        </p:blipFill>
        <p:spPr>
          <a:xfrm>
            <a:off x="2635873" y="552101"/>
            <a:ext cx="707749" cy="825675"/>
          </a:xfrm>
          <a:prstGeom prst="rect">
            <a:avLst/>
          </a:prstGeom>
          <a:noFill/>
          <a:ln>
            <a:noFill/>
          </a:ln>
        </p:spPr>
      </p:pic>
      <p:sp>
        <p:nvSpPr>
          <p:cNvPr id="577" name="Google Shape;577;p18"/>
          <p:cNvSpPr txBox="1"/>
          <p:nvPr/>
        </p:nvSpPr>
        <p:spPr>
          <a:xfrm>
            <a:off x="9006435" y="5138442"/>
            <a:ext cx="0" cy="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578" name="Google Shape;578;p18"/>
          <p:cNvSpPr txBox="1"/>
          <p:nvPr/>
        </p:nvSpPr>
        <p:spPr>
          <a:xfrm>
            <a:off x="2299100" y="4835725"/>
            <a:ext cx="684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@ekaroune, @turingway, CC-BY 4.0, DOI:</a:t>
            </a:r>
            <a:r>
              <a:rPr b="0" i="0" lang="en-GB" sz="1400" cap="none" strike="noStrike">
                <a:solidFill>
                  <a:schemeClr val="lt1"/>
                </a:solidFill>
                <a:latin typeface="Arial"/>
                <a:ea typeface="Arial"/>
                <a:cs typeface="Arial"/>
                <a:sym typeface="Arial"/>
              </a:rPr>
              <a:t> </a:t>
            </a:r>
            <a:r>
              <a:rPr b="0" i="0" lang="en-GB" sz="1400" u="sng" cap="none" strike="noStrike">
                <a:solidFill>
                  <a:schemeClr val="accent1"/>
                </a:solidFill>
                <a:latin typeface="Arial"/>
                <a:ea typeface="Arial"/>
                <a:cs typeface="Arial"/>
                <a:sym typeface="Arial"/>
                <a:hlinkClick r:id="rId8">
                  <a:extLst>
                    <a:ext uri="{A12FA001-AC4F-418D-AE19-62706E023703}">
                      <ahyp:hlinkClr val="tx"/>
                    </a:ext>
                  </a:extLst>
                </a:hlinkClick>
              </a:rPr>
              <a:t>https://d</a:t>
            </a:r>
            <a:r>
              <a:rPr lang="en-GB" u="sng">
                <a:solidFill>
                  <a:schemeClr val="accent1"/>
                </a:solidFill>
                <a:hlinkClick r:id="rId9">
                  <a:extLst>
                    <a:ext uri="{A12FA001-AC4F-418D-AE19-62706E023703}">
                      <ahyp:hlinkClr val="tx"/>
                    </a:ext>
                  </a:extLst>
                </a:hlinkClick>
              </a:rPr>
              <a:t>oi.org/10.5281/zenodo.13838566</a:t>
            </a:r>
            <a:endParaRPr>
              <a:solidFill>
                <a:schemeClr val="accen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Turing Presentation Palette">
      <a:dk1>
        <a:srgbClr val="1C1C1C"/>
      </a:dk1>
      <a:lt1>
        <a:srgbClr val="FFFFFF"/>
      </a:lt1>
      <a:dk2>
        <a:srgbClr val="404040"/>
      </a:dk2>
      <a:lt2>
        <a:srgbClr val="DEDEDE"/>
      </a:lt2>
      <a:accent1>
        <a:srgbClr val="00B0F0"/>
      </a:accent1>
      <a:accent2>
        <a:srgbClr val="0070C0"/>
      </a:accent2>
      <a:accent3>
        <a:srgbClr val="06CA7B"/>
      </a:accent3>
      <a:accent4>
        <a:srgbClr val="002060"/>
      </a:accent4>
      <a:accent5>
        <a:srgbClr val="7D02C2"/>
      </a:accent5>
      <a:accent6>
        <a:srgbClr val="FF007D"/>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2021-02-10T23:05:33Z</dcterms:created>
  <dc:creator>Malvika Sharan</dc:creator>
</cp:coreProperties>
</file>