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79" r:id="rId5"/>
    <p:sldId id="272" r:id="rId6"/>
    <p:sldId id="280" r:id="rId7"/>
    <p:sldId id="273" r:id="rId8"/>
    <p:sldId id="281" r:id="rId9"/>
    <p:sldId id="274" r:id="rId10"/>
    <p:sldId id="282" r:id="rId11"/>
    <p:sldId id="275" r:id="rId12"/>
    <p:sldId id="284" r:id="rId13"/>
    <p:sldId id="28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30FB72-62EA-2E14-EB7C-E649B70AF36D}" name="Siarhei Kulakou" initials="SK" userId="S::siarhei.kulakou@nb.no::f0158834-bab4-4a2a-960d-cdc190e061c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B20"/>
    <a:srgbClr val="111217"/>
    <a:srgbClr val="FFFFFF"/>
    <a:srgbClr val="191B1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178966-1668-487F-A1EB-263EFB373DB1}" v="28" dt="2024-09-03T13:57:16.775"/>
    <p1510:client id="{323BA9B8-82AF-D690-49BF-4A7E374417E7}" v="36" dt="2024-09-03T13:52:19.769"/>
    <p1510:client id="{9CF0A7D3-0959-353E-705C-4AB3927EB6B5}" v="72" dt="2024-09-03T12:37:11.878"/>
    <p1510:client id="{B8C71318-95F7-EB0D-E2BC-C9F90F86A6C8}" v="68" dt="2024-09-04T06:50:56.412"/>
    <p1510:client id="{BE54331D-1316-E6C0-9FAC-138D6C2DC398}" v="81" dt="2024-09-03T13:25:45.521"/>
    <p1510:client id="{D7D14D66-DC6F-1CF3-097A-65EAEF535C53}" v="322" dt="2024-09-03T12:10:15.631"/>
    <p1510:client id="{E54D754C-D463-0C40-A1DB-D345C989F7FF}" v="32" dt="2024-09-04T10:22:22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69" d="100"/>
          <a:sy n="169" d="100"/>
        </p:scale>
        <p:origin x="216" y="1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Edvardsen" userId="S::thomas.edvardsen@nb.no::5c86d6b2-bfaf-446b-90a2-adb9bd783618" providerId="AD" clId="Web-{1C0D200E-C93A-99A4-F0D8-F904313EFEA2}"/>
    <pc:docChg chg="modSld">
      <pc:chgData name="Thomas Edvardsen" userId="S::thomas.edvardsen@nb.no::5c86d6b2-bfaf-446b-90a2-adb9bd783618" providerId="AD" clId="Web-{1C0D200E-C93A-99A4-F0D8-F904313EFEA2}" dt="2024-08-27T09:09:37.811" v="0"/>
      <pc:docMkLst>
        <pc:docMk/>
      </pc:docMkLst>
      <pc:sldChg chg="delSp mod modClrScheme chgLayout">
        <pc:chgData name="Thomas Edvardsen" userId="S::thomas.edvardsen@nb.no::5c86d6b2-bfaf-446b-90a2-adb9bd783618" providerId="AD" clId="Web-{1C0D200E-C93A-99A4-F0D8-F904313EFEA2}" dt="2024-08-27T09:09:37.811" v="0"/>
        <pc:sldMkLst>
          <pc:docMk/>
          <pc:sldMk cId="4253124984" sldId="256"/>
        </pc:sldMkLst>
        <pc:spChg chg="del">
          <ac:chgData name="Thomas Edvardsen" userId="S::thomas.edvardsen@nb.no::5c86d6b2-bfaf-446b-90a2-adb9bd783618" providerId="AD" clId="Web-{1C0D200E-C93A-99A4-F0D8-F904313EFEA2}" dt="2024-08-27T09:09:37.811" v="0"/>
          <ac:spMkLst>
            <pc:docMk/>
            <pc:sldMk cId="4253124984" sldId="256"/>
            <ac:spMk id="2" creationId="{00000000-0000-0000-0000-000000000000}"/>
          </ac:spMkLst>
        </pc:spChg>
        <pc:spChg chg="del">
          <ac:chgData name="Thomas Edvardsen" userId="S::thomas.edvardsen@nb.no::5c86d6b2-bfaf-446b-90a2-adb9bd783618" providerId="AD" clId="Web-{1C0D200E-C93A-99A4-F0D8-F904313EFEA2}" dt="2024-08-27T09:09:37.811" v="0"/>
          <ac:spMkLst>
            <pc:docMk/>
            <pc:sldMk cId="4253124984" sldId="256"/>
            <ac:spMk id="3" creationId="{00000000-0000-0000-0000-000000000000}"/>
          </ac:spMkLst>
        </pc:spChg>
      </pc:sldChg>
    </pc:docChg>
  </pc:docChgLst>
  <pc:docChgLst>
    <pc:chgData name="Trond Teigen" userId="S::trond.teigen@nb.no::6fdf98f7-3d4a-427f-b19f-037e8a70b68d" providerId="AD" clId="Web-{1CBA97C6-A220-3213-49EE-646813BD3C72}"/>
    <pc:docChg chg="modSld modMainMaster">
      <pc:chgData name="Trond Teigen" userId="S::trond.teigen@nb.no::6fdf98f7-3d4a-427f-b19f-037e8a70b68d" providerId="AD" clId="Web-{1CBA97C6-A220-3213-49EE-646813BD3C72}" dt="2024-09-02T13:54:26.326" v="22" actId="1076"/>
      <pc:docMkLst>
        <pc:docMk/>
      </pc:docMkLst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4253124984" sldId="256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1634349058" sldId="262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2801323164" sldId="265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3107079944" sldId="266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1889187322" sldId="267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1212233385" sldId="268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3965421495" sldId="269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765248904" sldId="270"/>
        </pc:sldMkLst>
      </pc:sldChg>
      <pc:sldChg chg="modSp modTransition">
        <pc:chgData name="Trond Teigen" userId="S::trond.teigen@nb.no::6fdf98f7-3d4a-427f-b19f-037e8a70b68d" providerId="AD" clId="Web-{1CBA97C6-A220-3213-49EE-646813BD3C72}" dt="2024-09-02T13:54:26.326" v="22" actId="1076"/>
        <pc:sldMkLst>
          <pc:docMk/>
          <pc:sldMk cId="2481923281" sldId="271"/>
        </pc:sldMkLst>
        <pc:spChg chg="mod">
          <ac:chgData name="Trond Teigen" userId="S::trond.teigen@nb.no::6fdf98f7-3d4a-427f-b19f-037e8a70b68d" providerId="AD" clId="Web-{1CBA97C6-A220-3213-49EE-646813BD3C72}" dt="2024-09-02T13:54:26.326" v="22" actId="1076"/>
          <ac:spMkLst>
            <pc:docMk/>
            <pc:sldMk cId="2481923281" sldId="271"/>
            <ac:spMk id="11" creationId="{422EA046-933D-C9FB-0E6A-6077D33870B7}"/>
          </ac:spMkLst>
        </pc:spChg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3991110916" sldId="272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2539435619" sldId="273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487711592" sldId="274"/>
        </pc:sldMkLst>
      </pc:sldChg>
      <pc:sldChg chg="modTransition">
        <pc:chgData name="Trond Teigen" userId="S::trond.teigen@nb.no::6fdf98f7-3d4a-427f-b19f-037e8a70b68d" providerId="AD" clId="Web-{1CBA97C6-A220-3213-49EE-646813BD3C72}" dt="2024-09-02T13:52:31.051" v="13"/>
        <pc:sldMkLst>
          <pc:docMk/>
          <pc:sldMk cId="2103863621" sldId="275"/>
        </pc:sldMkLst>
      </pc:sldChg>
      <pc:sldMasterChg chg="modTransition modSldLayout">
        <pc:chgData name="Trond Teigen" userId="S::trond.teigen@nb.no::6fdf98f7-3d4a-427f-b19f-037e8a70b68d" providerId="AD" clId="Web-{1CBA97C6-A220-3213-49EE-646813BD3C72}" dt="2024-09-02T13:52:31.051" v="13"/>
        <pc:sldMasterMkLst>
          <pc:docMk/>
          <pc:sldMasterMk cId="2444800164" sldId="2147483672"/>
        </pc:sldMasterMkLst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4294204080" sldId="2147483673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2209357747" sldId="2147483674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3616246608" sldId="2147483675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272010710" sldId="2147483676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2707277192" sldId="2147483677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3378167140" sldId="2147483678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1962493235" sldId="2147483679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3140040228" sldId="2147483680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3468926201" sldId="2147483681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1906738278" sldId="2147483682"/>
          </pc:sldLayoutMkLst>
        </pc:sldLayoutChg>
        <pc:sldLayoutChg chg="modTransition">
          <pc:chgData name="Trond Teigen" userId="S::trond.teigen@nb.no::6fdf98f7-3d4a-427f-b19f-037e8a70b68d" providerId="AD" clId="Web-{1CBA97C6-A220-3213-49EE-646813BD3C72}" dt="2024-09-02T13:52:31.051" v="13"/>
          <pc:sldLayoutMkLst>
            <pc:docMk/>
            <pc:sldMasterMk cId="2444800164" sldId="2147483672"/>
            <pc:sldLayoutMk cId="2950516708" sldId="2147483683"/>
          </pc:sldLayoutMkLst>
        </pc:sldLayoutChg>
      </pc:sldMasterChg>
    </pc:docChg>
  </pc:docChgLst>
  <pc:docChgLst>
    <pc:chgData name="Siarhei Kulakou" userId="S::siarhei.kulakou@nb.no::f0158834-bab4-4a2a-960d-cdc190e061c5" providerId="AD" clId="Web-{BE54331D-1316-E6C0-9FAC-138D6C2DC398}"/>
    <pc:docChg chg="addSld delSld modSld sldOrd">
      <pc:chgData name="Siarhei Kulakou" userId="S::siarhei.kulakou@nb.no::f0158834-bab4-4a2a-960d-cdc190e061c5" providerId="AD" clId="Web-{BE54331D-1316-E6C0-9FAC-138D6C2DC398}" dt="2024-09-03T13:25:45.521" v="80"/>
      <pc:docMkLst>
        <pc:docMk/>
      </pc:docMkLst>
      <pc:sldChg chg="del">
        <pc:chgData name="Siarhei Kulakou" userId="S::siarhei.kulakou@nb.no::f0158834-bab4-4a2a-960d-cdc190e061c5" providerId="AD" clId="Web-{BE54331D-1316-E6C0-9FAC-138D6C2DC398}" dt="2024-09-03T10:56:33.240" v="18"/>
        <pc:sldMkLst>
          <pc:docMk/>
          <pc:sldMk cId="4253124984" sldId="256"/>
        </pc:sldMkLst>
      </pc:sldChg>
      <pc:sldChg chg="del">
        <pc:chgData name="Siarhei Kulakou" userId="S::siarhei.kulakou@nb.no::f0158834-bab4-4a2a-960d-cdc190e061c5" providerId="AD" clId="Web-{BE54331D-1316-E6C0-9FAC-138D6C2DC398}" dt="2024-09-03T10:56:35.319" v="19"/>
        <pc:sldMkLst>
          <pc:docMk/>
          <pc:sldMk cId="1634349058" sldId="262"/>
        </pc:sldMkLst>
      </pc:sldChg>
      <pc:sldChg chg="del">
        <pc:chgData name="Siarhei Kulakou" userId="S::siarhei.kulakou@nb.no::f0158834-bab4-4a2a-960d-cdc190e061c5" providerId="AD" clId="Web-{BE54331D-1316-E6C0-9FAC-138D6C2DC398}" dt="2024-09-03T10:56:38.069" v="20"/>
        <pc:sldMkLst>
          <pc:docMk/>
          <pc:sldMk cId="2801323164" sldId="265"/>
        </pc:sldMkLst>
      </pc:sldChg>
      <pc:sldChg chg="del">
        <pc:chgData name="Siarhei Kulakou" userId="S::siarhei.kulakou@nb.no::f0158834-bab4-4a2a-960d-cdc190e061c5" providerId="AD" clId="Web-{BE54331D-1316-E6C0-9FAC-138D6C2DC398}" dt="2024-09-03T10:56:39.741" v="21"/>
        <pc:sldMkLst>
          <pc:docMk/>
          <pc:sldMk cId="3107079944" sldId="266"/>
        </pc:sldMkLst>
      </pc:sldChg>
      <pc:sldChg chg="del">
        <pc:chgData name="Siarhei Kulakou" userId="S::siarhei.kulakou@nb.no::f0158834-bab4-4a2a-960d-cdc190e061c5" providerId="AD" clId="Web-{BE54331D-1316-E6C0-9FAC-138D6C2DC398}" dt="2024-09-03T10:56:41.444" v="22"/>
        <pc:sldMkLst>
          <pc:docMk/>
          <pc:sldMk cId="1889187322" sldId="267"/>
        </pc:sldMkLst>
      </pc:sldChg>
      <pc:sldChg chg="del">
        <pc:chgData name="Siarhei Kulakou" userId="S::siarhei.kulakou@nb.no::f0158834-bab4-4a2a-960d-cdc190e061c5" providerId="AD" clId="Web-{BE54331D-1316-E6C0-9FAC-138D6C2DC398}" dt="2024-09-03T10:56:43.147" v="24"/>
        <pc:sldMkLst>
          <pc:docMk/>
          <pc:sldMk cId="1212233385" sldId="268"/>
        </pc:sldMkLst>
      </pc:sldChg>
      <pc:sldChg chg="del">
        <pc:chgData name="Siarhei Kulakou" userId="S::siarhei.kulakou@nb.no::f0158834-bab4-4a2a-960d-cdc190e061c5" providerId="AD" clId="Web-{BE54331D-1316-E6C0-9FAC-138D6C2DC398}" dt="2024-09-03T10:56:42.241" v="23"/>
        <pc:sldMkLst>
          <pc:docMk/>
          <pc:sldMk cId="3965421495" sldId="269"/>
        </pc:sldMkLst>
      </pc:sldChg>
      <pc:sldChg chg="del">
        <pc:chgData name="Siarhei Kulakou" userId="S::siarhei.kulakou@nb.no::f0158834-bab4-4a2a-960d-cdc190e061c5" providerId="AD" clId="Web-{BE54331D-1316-E6C0-9FAC-138D6C2DC398}" dt="2024-09-03T10:56:45.866" v="25"/>
        <pc:sldMkLst>
          <pc:docMk/>
          <pc:sldMk cId="765248904" sldId="270"/>
        </pc:sldMkLst>
      </pc:sldChg>
      <pc:sldChg chg="modTransition">
        <pc:chgData name="Siarhei Kulakou" userId="S::siarhei.kulakou@nb.no::f0158834-bab4-4a2a-960d-cdc190e061c5" providerId="AD" clId="Web-{BE54331D-1316-E6C0-9FAC-138D6C2DC398}" dt="2024-09-03T10:47:36.001" v="17"/>
        <pc:sldMkLst>
          <pc:docMk/>
          <pc:sldMk cId="2481923281" sldId="271"/>
        </pc:sldMkLst>
      </pc:sldChg>
      <pc:sldChg chg="modSp modTransition">
        <pc:chgData name="Siarhei Kulakou" userId="S::siarhei.kulakou@nb.no::f0158834-bab4-4a2a-960d-cdc190e061c5" providerId="AD" clId="Web-{BE54331D-1316-E6C0-9FAC-138D6C2DC398}" dt="2024-09-03T13:04:04.355" v="44" actId="14100"/>
        <pc:sldMkLst>
          <pc:docMk/>
          <pc:sldMk cId="3991110916" sldId="272"/>
        </pc:sldMkLst>
        <pc:picChg chg="mod modCrop">
          <ac:chgData name="Siarhei Kulakou" userId="S::siarhei.kulakou@nb.no::f0158834-bab4-4a2a-960d-cdc190e061c5" providerId="AD" clId="Web-{BE54331D-1316-E6C0-9FAC-138D6C2DC398}" dt="2024-09-03T13:04:04.355" v="44" actId="14100"/>
          <ac:picMkLst>
            <pc:docMk/>
            <pc:sldMk cId="3991110916" sldId="272"/>
            <ac:picMk id="3" creationId="{D2A3395F-E169-4E11-8194-EFC378669C7F}"/>
          </ac:picMkLst>
        </pc:picChg>
      </pc:sldChg>
      <pc:sldChg chg="modSp modTransition">
        <pc:chgData name="Siarhei Kulakou" userId="S::siarhei.kulakou@nb.no::f0158834-bab4-4a2a-960d-cdc190e061c5" providerId="AD" clId="Web-{BE54331D-1316-E6C0-9FAC-138D6C2DC398}" dt="2024-09-03T13:07:14.277" v="65" actId="14100"/>
        <pc:sldMkLst>
          <pc:docMk/>
          <pc:sldMk cId="2539435619" sldId="273"/>
        </pc:sldMkLst>
        <pc:picChg chg="mod modCrop">
          <ac:chgData name="Siarhei Kulakou" userId="S::siarhei.kulakou@nb.no::f0158834-bab4-4a2a-960d-cdc190e061c5" providerId="AD" clId="Web-{BE54331D-1316-E6C0-9FAC-138D6C2DC398}" dt="2024-09-03T13:07:14.277" v="65" actId="14100"/>
          <ac:picMkLst>
            <pc:docMk/>
            <pc:sldMk cId="2539435619" sldId="273"/>
            <ac:picMk id="2" creationId="{BEB3A29F-2251-0264-C9F1-E907129AC21C}"/>
          </ac:picMkLst>
        </pc:picChg>
      </pc:sldChg>
      <pc:sldChg chg="modSp modTransition">
        <pc:chgData name="Siarhei Kulakou" userId="S::siarhei.kulakou@nb.no::f0158834-bab4-4a2a-960d-cdc190e061c5" providerId="AD" clId="Web-{BE54331D-1316-E6C0-9FAC-138D6C2DC398}" dt="2024-09-03T13:06:52.884" v="62" actId="14100"/>
        <pc:sldMkLst>
          <pc:docMk/>
          <pc:sldMk cId="487711592" sldId="274"/>
        </pc:sldMkLst>
        <pc:picChg chg="mod modCrop">
          <ac:chgData name="Siarhei Kulakou" userId="S::siarhei.kulakou@nb.no::f0158834-bab4-4a2a-960d-cdc190e061c5" providerId="AD" clId="Web-{BE54331D-1316-E6C0-9FAC-138D6C2DC398}" dt="2024-09-03T13:06:52.884" v="62" actId="14100"/>
          <ac:picMkLst>
            <pc:docMk/>
            <pc:sldMk cId="487711592" sldId="274"/>
            <ac:picMk id="3" creationId="{F2C8EAEF-9CB1-4201-58D0-343DD695127E}"/>
          </ac:picMkLst>
        </pc:picChg>
      </pc:sldChg>
      <pc:sldChg chg="modSp modTransition">
        <pc:chgData name="Siarhei Kulakou" userId="S::siarhei.kulakou@nb.no::f0158834-bab4-4a2a-960d-cdc190e061c5" providerId="AD" clId="Web-{BE54331D-1316-E6C0-9FAC-138D6C2DC398}" dt="2024-09-03T13:07:52.967" v="68" actId="14100"/>
        <pc:sldMkLst>
          <pc:docMk/>
          <pc:sldMk cId="2103863621" sldId="275"/>
        </pc:sldMkLst>
        <pc:picChg chg="mod modCrop">
          <ac:chgData name="Siarhei Kulakou" userId="S::siarhei.kulakou@nb.no::f0158834-bab4-4a2a-960d-cdc190e061c5" providerId="AD" clId="Web-{BE54331D-1316-E6C0-9FAC-138D6C2DC398}" dt="2024-09-03T13:07:52.967" v="68" actId="14100"/>
          <ac:picMkLst>
            <pc:docMk/>
            <pc:sldMk cId="2103863621" sldId="275"/>
            <ac:picMk id="2" creationId="{B8057A3C-6625-48C1-E174-056D657C861D}"/>
          </ac:picMkLst>
        </pc:picChg>
      </pc:sldChg>
      <pc:sldChg chg="add ord replId modTransition">
        <pc:chgData name="Siarhei Kulakou" userId="S::siarhei.kulakou@nb.no::f0158834-bab4-4a2a-960d-cdc190e061c5" providerId="AD" clId="Web-{BE54331D-1316-E6C0-9FAC-138D6C2DC398}" dt="2024-09-03T10:39:48.733" v="4"/>
        <pc:sldMkLst>
          <pc:docMk/>
          <pc:sldMk cId="1118576386" sldId="276"/>
        </pc:sldMkLst>
      </pc:sldChg>
      <pc:sldChg chg="add ord replId">
        <pc:chgData name="Siarhei Kulakou" userId="S::siarhei.kulakou@nb.no::f0158834-bab4-4a2a-960d-cdc190e061c5" providerId="AD" clId="Web-{BE54331D-1316-E6C0-9FAC-138D6C2DC398}" dt="2024-09-03T10:43:38.883" v="8"/>
        <pc:sldMkLst>
          <pc:docMk/>
          <pc:sldMk cId="2372352132" sldId="277"/>
        </pc:sldMkLst>
      </pc:sldChg>
      <pc:sldChg chg="add ord replId">
        <pc:chgData name="Siarhei Kulakou" userId="S::siarhei.kulakou@nb.no::f0158834-bab4-4a2a-960d-cdc190e061c5" providerId="AD" clId="Web-{BE54331D-1316-E6C0-9FAC-138D6C2DC398}" dt="2024-09-03T10:44:03.446" v="11"/>
        <pc:sldMkLst>
          <pc:docMk/>
          <pc:sldMk cId="1203780484" sldId="278"/>
        </pc:sldMkLst>
      </pc:sldChg>
      <pc:sldChg chg="modSp add ord replId">
        <pc:chgData name="Siarhei Kulakou" userId="S::siarhei.kulakou@nb.no::f0158834-bab4-4a2a-960d-cdc190e061c5" providerId="AD" clId="Web-{BE54331D-1316-E6C0-9FAC-138D6C2DC398}" dt="2024-09-03T13:01:55.392" v="33"/>
        <pc:sldMkLst>
          <pc:docMk/>
          <pc:sldMk cId="1933885027" sldId="279"/>
        </pc:sldMkLst>
        <pc:picChg chg="mod modCrop">
          <ac:chgData name="Siarhei Kulakou" userId="S::siarhei.kulakou@nb.no::f0158834-bab4-4a2a-960d-cdc190e061c5" providerId="AD" clId="Web-{BE54331D-1316-E6C0-9FAC-138D6C2DC398}" dt="2024-09-03T13:01:16.576" v="29"/>
          <ac:picMkLst>
            <pc:docMk/>
            <pc:sldMk cId="1933885027" sldId="279"/>
            <ac:picMk id="2" creationId="{844839D4-FB59-96B1-502B-A07E3701732A}"/>
          </ac:picMkLst>
        </pc:picChg>
        <pc:picChg chg="mod modCrop">
          <ac:chgData name="Siarhei Kulakou" userId="S::siarhei.kulakou@nb.no::f0158834-bab4-4a2a-960d-cdc190e061c5" providerId="AD" clId="Web-{BE54331D-1316-E6C0-9FAC-138D6C2DC398}" dt="2024-09-03T13:01:55.392" v="33"/>
          <ac:picMkLst>
            <pc:docMk/>
            <pc:sldMk cId="1933885027" sldId="279"/>
            <ac:picMk id="3" creationId="{EA7D1A4B-C0ED-1BEC-F891-F43D554B2D55}"/>
          </ac:picMkLst>
        </pc:picChg>
        <pc:picChg chg="mod modCrop">
          <ac:chgData name="Siarhei Kulakou" userId="S::siarhei.kulakou@nb.no::f0158834-bab4-4a2a-960d-cdc190e061c5" providerId="AD" clId="Web-{BE54331D-1316-E6C0-9FAC-138D6C2DC398}" dt="2024-09-03T13:01:01.747" v="27"/>
          <ac:picMkLst>
            <pc:docMk/>
            <pc:sldMk cId="1933885027" sldId="279"/>
            <ac:picMk id="7" creationId="{3F682AFE-5333-175B-6ED7-235AA3367C48}"/>
          </ac:picMkLst>
        </pc:picChg>
        <pc:picChg chg="mod modCrop">
          <ac:chgData name="Siarhei Kulakou" userId="S::siarhei.kulakou@nb.no::f0158834-bab4-4a2a-960d-cdc190e061c5" providerId="AD" clId="Web-{BE54331D-1316-E6C0-9FAC-138D6C2DC398}" dt="2024-09-03T13:01:46.376" v="31"/>
          <ac:picMkLst>
            <pc:docMk/>
            <pc:sldMk cId="1933885027" sldId="279"/>
            <ac:picMk id="10" creationId="{08A5531A-C38F-9752-F63E-11A2025E7A42}"/>
          </ac:picMkLst>
        </pc:picChg>
      </pc:sldChg>
      <pc:sldChg chg="add ord replId">
        <pc:chgData name="Siarhei Kulakou" userId="S::siarhei.kulakou@nb.no::f0158834-bab4-4a2a-960d-cdc190e061c5" providerId="AD" clId="Web-{BE54331D-1316-E6C0-9FAC-138D6C2DC398}" dt="2024-09-03T13:08:00.359" v="70"/>
        <pc:sldMkLst>
          <pc:docMk/>
          <pc:sldMk cId="1637353188" sldId="280"/>
        </pc:sldMkLst>
      </pc:sldChg>
      <pc:sldChg chg="add ord replId">
        <pc:chgData name="Siarhei Kulakou" userId="S::siarhei.kulakou@nb.no::f0158834-bab4-4a2a-960d-cdc190e061c5" providerId="AD" clId="Web-{BE54331D-1316-E6C0-9FAC-138D6C2DC398}" dt="2024-09-03T13:08:04.328" v="72"/>
        <pc:sldMkLst>
          <pc:docMk/>
          <pc:sldMk cId="3005439556" sldId="281"/>
        </pc:sldMkLst>
      </pc:sldChg>
      <pc:sldChg chg="add ord replId">
        <pc:chgData name="Siarhei Kulakou" userId="S::siarhei.kulakou@nb.no::f0158834-bab4-4a2a-960d-cdc190e061c5" providerId="AD" clId="Web-{BE54331D-1316-E6C0-9FAC-138D6C2DC398}" dt="2024-09-03T13:08:08.984" v="74"/>
        <pc:sldMkLst>
          <pc:docMk/>
          <pc:sldMk cId="3050766537" sldId="282"/>
        </pc:sldMkLst>
      </pc:sldChg>
      <pc:sldChg chg="del">
        <pc:chgData name="Siarhei Kulakou" userId="S::siarhei.kulakou@nb.no::f0158834-bab4-4a2a-960d-cdc190e061c5" providerId="AD" clId="Web-{BE54331D-1316-E6C0-9FAC-138D6C2DC398}" dt="2024-09-03T13:04:17.528" v="45"/>
        <pc:sldMkLst>
          <pc:docMk/>
          <pc:sldMk cId="640613447" sldId="283"/>
        </pc:sldMkLst>
      </pc:sldChg>
      <pc:sldChg chg="new del">
        <pc:chgData name="Siarhei Kulakou" userId="S::siarhei.kulakou@nb.no::f0158834-bab4-4a2a-960d-cdc190e061c5" providerId="AD" clId="Web-{BE54331D-1316-E6C0-9FAC-138D6C2DC398}" dt="2024-09-03T13:10:25.354" v="76"/>
        <pc:sldMkLst>
          <pc:docMk/>
          <pc:sldMk cId="1091763720" sldId="283"/>
        </pc:sldMkLst>
      </pc:sldChg>
      <pc:sldChg chg="add ord modTransition">
        <pc:chgData name="Siarhei Kulakou" userId="S::siarhei.kulakou@nb.no::f0158834-bab4-4a2a-960d-cdc190e061c5" providerId="AD" clId="Web-{BE54331D-1316-E6C0-9FAC-138D6C2DC398}" dt="2024-09-03T13:25:45.521" v="80"/>
        <pc:sldMkLst>
          <pc:docMk/>
          <pc:sldMk cId="3178508811" sldId="283"/>
        </pc:sldMkLst>
      </pc:sldChg>
      <pc:sldChg chg="del">
        <pc:chgData name="Siarhei Kulakou" userId="S::siarhei.kulakou@nb.no::f0158834-bab4-4a2a-960d-cdc190e061c5" providerId="AD" clId="Web-{BE54331D-1316-E6C0-9FAC-138D6C2DC398}" dt="2024-09-03T13:04:27.717" v="46"/>
        <pc:sldMkLst>
          <pc:docMk/>
          <pc:sldMk cId="1018993591" sldId="284"/>
        </pc:sldMkLst>
      </pc:sldChg>
      <pc:sldChg chg="del">
        <pc:chgData name="Siarhei Kulakou" userId="S::siarhei.kulakou@nb.no::f0158834-bab4-4a2a-960d-cdc190e061c5" providerId="AD" clId="Web-{BE54331D-1316-E6C0-9FAC-138D6C2DC398}" dt="2024-09-03T13:04:29.545" v="47"/>
        <pc:sldMkLst>
          <pc:docMk/>
          <pc:sldMk cId="2975716454" sldId="285"/>
        </pc:sldMkLst>
      </pc:sldChg>
      <pc:sldMasterChg chg="addSldLayout">
        <pc:chgData name="Siarhei Kulakou" userId="S::siarhei.kulakou@nb.no::f0158834-bab4-4a2a-960d-cdc190e061c5" providerId="AD" clId="Web-{BE54331D-1316-E6C0-9FAC-138D6C2DC398}" dt="2024-09-03T13:22:40.475" v="77"/>
        <pc:sldMasterMkLst>
          <pc:docMk/>
          <pc:sldMasterMk cId="2444800164" sldId="2147483672"/>
        </pc:sldMasterMkLst>
        <pc:sldLayoutChg chg="add">
          <pc:chgData name="Siarhei Kulakou" userId="S::siarhei.kulakou@nb.no::f0158834-bab4-4a2a-960d-cdc190e061c5" providerId="AD" clId="Web-{BE54331D-1316-E6C0-9FAC-138D6C2DC398}" dt="2024-09-03T13:22:40.475" v="77"/>
          <pc:sldLayoutMkLst>
            <pc:docMk/>
            <pc:sldMasterMk cId="2444800164" sldId="2147483672"/>
            <pc:sldLayoutMk cId="1575374016" sldId="2147483684"/>
          </pc:sldLayoutMkLst>
        </pc:sldLayoutChg>
      </pc:sldMasterChg>
    </pc:docChg>
  </pc:docChgLst>
  <pc:docChgLst>
    <pc:chgData name="Siarhei Kulakou" userId="S::siarhei.kulakou@nb.no::f0158834-bab4-4a2a-960d-cdc190e061c5" providerId="AD" clId="Web-{B8C71318-95F7-EB0D-E2BC-C9F90F86A6C8}"/>
    <pc:docChg chg="addSld delSld modSld">
      <pc:chgData name="Siarhei Kulakou" userId="S::siarhei.kulakou@nb.no::f0158834-bab4-4a2a-960d-cdc190e061c5" providerId="AD" clId="Web-{B8C71318-95F7-EB0D-E2BC-C9F90F86A6C8}" dt="2024-09-04T06:50:56.412" v="53"/>
      <pc:docMkLst>
        <pc:docMk/>
      </pc:docMkLst>
      <pc:sldChg chg="addSp delSp modSp">
        <pc:chgData name="Siarhei Kulakou" userId="S::siarhei.kulakou@nb.no::f0158834-bab4-4a2a-960d-cdc190e061c5" providerId="AD" clId="Web-{B8C71318-95F7-EB0D-E2BC-C9F90F86A6C8}" dt="2024-09-04T06:49:56.239" v="52"/>
        <pc:sldMkLst>
          <pc:docMk/>
          <pc:sldMk cId="2455289219" sldId="285"/>
        </pc:sldMkLst>
        <pc:picChg chg="add del mod">
          <ac:chgData name="Siarhei Kulakou" userId="S::siarhei.kulakou@nb.no::f0158834-bab4-4a2a-960d-cdc190e061c5" providerId="AD" clId="Web-{B8C71318-95F7-EB0D-E2BC-C9F90F86A6C8}" dt="2024-09-04T06:47:35.394" v="49"/>
          <ac:picMkLst>
            <pc:docMk/>
            <pc:sldMk cId="2455289219" sldId="285"/>
            <ac:picMk id="3" creationId="{7CFB4C2C-0B00-0ED8-BBEA-022C7DC85372}"/>
          </ac:picMkLst>
        </pc:picChg>
        <pc:picChg chg="add del mod">
          <ac:chgData name="Siarhei Kulakou" userId="S::siarhei.kulakou@nb.no::f0158834-bab4-4a2a-960d-cdc190e061c5" providerId="AD" clId="Web-{B8C71318-95F7-EB0D-E2BC-C9F90F86A6C8}" dt="2024-09-04T06:49:56.239" v="52"/>
          <ac:picMkLst>
            <pc:docMk/>
            <pc:sldMk cId="2455289219" sldId="285"/>
            <ac:picMk id="6" creationId="{8B15558C-9409-B8C5-56ED-5265E72B3567}"/>
          </ac:picMkLst>
        </pc:picChg>
      </pc:sldChg>
      <pc:sldChg chg="addSp delSp modSp new del">
        <pc:chgData name="Siarhei Kulakou" userId="S::siarhei.kulakou@nb.no::f0158834-bab4-4a2a-960d-cdc190e061c5" providerId="AD" clId="Web-{B8C71318-95F7-EB0D-E2BC-C9F90F86A6C8}" dt="2024-09-04T06:33:45.868" v="36"/>
        <pc:sldMkLst>
          <pc:docMk/>
          <pc:sldMk cId="1564437147" sldId="286"/>
        </pc:sldMkLst>
        <pc:spChg chg="del">
          <ac:chgData name="Siarhei Kulakou" userId="S::siarhei.kulakou@nb.no::f0158834-bab4-4a2a-960d-cdc190e061c5" providerId="AD" clId="Web-{B8C71318-95F7-EB0D-E2BC-C9F90F86A6C8}" dt="2024-09-04T06:29:27.287" v="1"/>
          <ac:spMkLst>
            <pc:docMk/>
            <pc:sldMk cId="1564437147" sldId="286"/>
            <ac:spMk id="2" creationId="{950F2E62-F253-65D9-A967-4D826076D04A}"/>
          </ac:spMkLst>
        </pc:spChg>
        <pc:spChg chg="del">
          <ac:chgData name="Siarhei Kulakou" userId="S::siarhei.kulakou@nb.no::f0158834-bab4-4a2a-960d-cdc190e061c5" providerId="AD" clId="Web-{B8C71318-95F7-EB0D-E2BC-C9F90F86A6C8}" dt="2024-09-04T06:29:29.615" v="2"/>
          <ac:spMkLst>
            <pc:docMk/>
            <pc:sldMk cId="1564437147" sldId="286"/>
            <ac:spMk id="3" creationId="{8856AC52-9E55-9C98-40E7-C2CF5B387FCE}"/>
          </ac:spMkLst>
        </pc:spChg>
        <pc:spChg chg="del">
          <ac:chgData name="Siarhei Kulakou" userId="S::siarhei.kulakou@nb.no::f0158834-bab4-4a2a-960d-cdc190e061c5" providerId="AD" clId="Web-{B8C71318-95F7-EB0D-E2BC-C9F90F86A6C8}" dt="2024-09-04T06:29:31.927" v="3"/>
          <ac:spMkLst>
            <pc:docMk/>
            <pc:sldMk cId="1564437147" sldId="286"/>
            <ac:spMk id="4" creationId="{A217E14C-4761-A9DA-52E7-938C589C0B49}"/>
          </ac:spMkLst>
        </pc:spChg>
        <pc:spChg chg="add del mod">
          <ac:chgData name="Siarhei Kulakou" userId="S::siarhei.kulakou@nb.no::f0158834-bab4-4a2a-960d-cdc190e061c5" providerId="AD" clId="Web-{B8C71318-95F7-EB0D-E2BC-C9F90F86A6C8}" dt="2024-09-04T06:30:07.428" v="6"/>
          <ac:spMkLst>
            <pc:docMk/>
            <pc:sldMk cId="1564437147" sldId="286"/>
            <ac:spMk id="6" creationId="{3A2516BA-67B8-9ECF-71B7-51DA8189A0F7}"/>
          </ac:spMkLst>
        </pc:spChg>
        <pc:spChg chg="add del mod">
          <ac:chgData name="Siarhei Kulakou" userId="S::siarhei.kulakou@nb.no::f0158834-bab4-4a2a-960d-cdc190e061c5" providerId="AD" clId="Web-{B8C71318-95F7-EB0D-E2BC-C9F90F86A6C8}" dt="2024-09-04T06:33:39.118" v="34"/>
          <ac:spMkLst>
            <pc:docMk/>
            <pc:sldMk cId="1564437147" sldId="286"/>
            <ac:spMk id="8" creationId="{8926D2F2-3209-04F5-C33A-A7F5DE747906}"/>
          </ac:spMkLst>
        </pc:spChg>
        <pc:picChg chg="add del mod">
          <ac:chgData name="Siarhei Kulakou" userId="S::siarhei.kulakou@nb.no::f0158834-bab4-4a2a-960d-cdc190e061c5" providerId="AD" clId="Web-{B8C71318-95F7-EB0D-E2BC-C9F90F86A6C8}" dt="2024-09-04T06:33:42.555" v="35"/>
          <ac:picMkLst>
            <pc:docMk/>
            <pc:sldMk cId="1564437147" sldId="286"/>
            <ac:picMk id="7" creationId="{2F4D3D7F-A3F8-01C3-5F87-B33296AD9142}"/>
          </ac:picMkLst>
        </pc:picChg>
      </pc:sldChg>
      <pc:sldChg chg="addSp delSp modSp new del">
        <pc:chgData name="Siarhei Kulakou" userId="S::siarhei.kulakou@nb.no::f0158834-bab4-4a2a-960d-cdc190e061c5" providerId="AD" clId="Web-{B8C71318-95F7-EB0D-E2BC-C9F90F86A6C8}" dt="2024-09-04T06:50:56.412" v="53"/>
        <pc:sldMkLst>
          <pc:docMk/>
          <pc:sldMk cId="3967498661" sldId="286"/>
        </pc:sldMkLst>
        <pc:spChg chg="del">
          <ac:chgData name="Siarhei Kulakou" userId="S::siarhei.kulakou@nb.no::f0158834-bab4-4a2a-960d-cdc190e061c5" providerId="AD" clId="Web-{B8C71318-95F7-EB0D-E2BC-C9F90F86A6C8}" dt="2024-09-04T06:34:37.103" v="41"/>
          <ac:spMkLst>
            <pc:docMk/>
            <pc:sldMk cId="3967498661" sldId="286"/>
            <ac:spMk id="2" creationId="{BB096B02-BF87-D62E-F4E6-BA4A6DAEBC3D}"/>
          </ac:spMkLst>
        </pc:spChg>
        <pc:spChg chg="del">
          <ac:chgData name="Siarhei Kulakou" userId="S::siarhei.kulakou@nb.no::f0158834-bab4-4a2a-960d-cdc190e061c5" providerId="AD" clId="Web-{B8C71318-95F7-EB0D-E2BC-C9F90F86A6C8}" dt="2024-09-04T06:34:37.103" v="40"/>
          <ac:spMkLst>
            <pc:docMk/>
            <pc:sldMk cId="3967498661" sldId="286"/>
            <ac:spMk id="3" creationId="{56A034D2-E660-38EF-9764-CF9C49F3D053}"/>
          </ac:spMkLst>
        </pc:spChg>
        <pc:spChg chg="del">
          <ac:chgData name="Siarhei Kulakou" userId="S::siarhei.kulakou@nb.no::f0158834-bab4-4a2a-960d-cdc190e061c5" providerId="AD" clId="Web-{B8C71318-95F7-EB0D-E2BC-C9F90F86A6C8}" dt="2024-09-04T06:34:37.103" v="39"/>
          <ac:spMkLst>
            <pc:docMk/>
            <pc:sldMk cId="3967498661" sldId="286"/>
            <ac:spMk id="4" creationId="{60F5F4FB-BC79-B412-6F38-1CE404A42331}"/>
          </ac:spMkLst>
        </pc:spChg>
        <pc:spChg chg="del">
          <ac:chgData name="Siarhei Kulakou" userId="S::siarhei.kulakou@nb.no::f0158834-bab4-4a2a-960d-cdc190e061c5" providerId="AD" clId="Web-{B8C71318-95F7-EB0D-E2BC-C9F90F86A6C8}" dt="2024-09-04T06:34:37.103" v="38"/>
          <ac:spMkLst>
            <pc:docMk/>
            <pc:sldMk cId="3967498661" sldId="286"/>
            <ac:spMk id="5" creationId="{964D5479-DE2C-9F6E-CD6C-12EF52F5945E}"/>
          </ac:spMkLst>
        </pc:spChg>
        <pc:picChg chg="add mod">
          <ac:chgData name="Siarhei Kulakou" userId="S::siarhei.kulakou@nb.no::f0158834-bab4-4a2a-960d-cdc190e061c5" providerId="AD" clId="Web-{B8C71318-95F7-EB0D-E2BC-C9F90F86A6C8}" dt="2024-09-04T06:34:56.728" v="43" actId="1076"/>
          <ac:picMkLst>
            <pc:docMk/>
            <pc:sldMk cId="3967498661" sldId="286"/>
            <ac:picMk id="6" creationId="{C59DB612-EDF3-A374-BA71-B0EFDDD7DF52}"/>
          </ac:picMkLst>
        </pc:picChg>
        <pc:picChg chg="add mod">
          <ac:chgData name="Siarhei Kulakou" userId="S::siarhei.kulakou@nb.no::f0158834-bab4-4a2a-960d-cdc190e061c5" providerId="AD" clId="Web-{B8C71318-95F7-EB0D-E2BC-C9F90F86A6C8}" dt="2024-09-04T06:47:12.237" v="46" actId="14100"/>
          <ac:picMkLst>
            <pc:docMk/>
            <pc:sldMk cId="3967498661" sldId="286"/>
            <ac:picMk id="7" creationId="{69911029-A603-63A7-2C64-0F504CD99870}"/>
          </ac:picMkLst>
        </pc:picChg>
      </pc:sldChg>
    </pc:docChg>
  </pc:docChgLst>
  <pc:docChgLst>
    <pc:chgData name="Siarhei Kulakou" userId="S::siarhei.kulakou@nb.no::f0158834-bab4-4a2a-960d-cdc190e061c5" providerId="AD" clId="Web-{9CF0A7D3-0959-353E-705C-4AB3927EB6B5}"/>
    <pc:docChg chg="modSld">
      <pc:chgData name="Siarhei Kulakou" userId="S::siarhei.kulakou@nb.no::f0158834-bab4-4a2a-960d-cdc190e061c5" providerId="AD" clId="Web-{9CF0A7D3-0959-353E-705C-4AB3927EB6B5}" dt="2024-09-03T12:37:11.878" v="36" actId="1076"/>
      <pc:docMkLst>
        <pc:docMk/>
      </pc:docMkLst>
      <pc:sldChg chg="addSp delSp modSp mod setBg">
        <pc:chgData name="Siarhei Kulakou" userId="S::siarhei.kulakou@nb.no::f0158834-bab4-4a2a-960d-cdc190e061c5" providerId="AD" clId="Web-{9CF0A7D3-0959-353E-705C-4AB3927EB6B5}" dt="2024-09-03T12:37:11.878" v="36" actId="1076"/>
        <pc:sldMkLst>
          <pc:docMk/>
          <pc:sldMk cId="1933885027" sldId="279"/>
        </pc:sldMkLst>
        <pc:spChg chg="mod">
          <ac:chgData name="Siarhei Kulakou" userId="S::siarhei.kulakou@nb.no::f0158834-bab4-4a2a-960d-cdc190e061c5" providerId="AD" clId="Web-{9CF0A7D3-0959-353E-705C-4AB3927EB6B5}" dt="2024-09-03T12:36:52.392" v="31" actId="1076"/>
          <ac:spMkLst>
            <pc:docMk/>
            <pc:sldMk cId="1933885027" sldId="279"/>
            <ac:spMk id="4" creationId="{98D4D365-77F9-2B4E-1973-2683A85403A1}"/>
          </ac:spMkLst>
        </pc:spChg>
        <pc:spChg chg="add mod">
          <ac:chgData name="Siarhei Kulakou" userId="S::siarhei.kulakou@nb.no::f0158834-bab4-4a2a-960d-cdc190e061c5" providerId="AD" clId="Web-{9CF0A7D3-0959-353E-705C-4AB3927EB6B5}" dt="2024-09-03T12:36:08.672" v="21" actId="1076"/>
          <ac:spMkLst>
            <pc:docMk/>
            <pc:sldMk cId="1933885027" sldId="279"/>
            <ac:spMk id="5" creationId="{750BA633-AE9C-E2CE-11D6-6373DFEBE95B}"/>
          </ac:spMkLst>
        </pc:spChg>
        <pc:spChg chg="add mod">
          <ac:chgData name="Siarhei Kulakou" userId="S::siarhei.kulakou@nb.no::f0158834-bab4-4a2a-960d-cdc190e061c5" providerId="AD" clId="Web-{9CF0A7D3-0959-353E-705C-4AB3927EB6B5}" dt="2024-09-03T12:37:11.878" v="36" actId="1076"/>
          <ac:spMkLst>
            <pc:docMk/>
            <pc:sldMk cId="1933885027" sldId="279"/>
            <ac:spMk id="6" creationId="{984B9EF7-CC8C-5623-8AB8-69ACDB39229D}"/>
          </ac:spMkLst>
        </pc:spChg>
        <pc:spChg chg="del mod">
          <ac:chgData name="Siarhei Kulakou" userId="S::siarhei.kulakou@nb.no::f0158834-bab4-4a2a-960d-cdc190e061c5" providerId="AD" clId="Web-{9CF0A7D3-0959-353E-705C-4AB3927EB6B5}" dt="2024-09-03T12:37:03.080" v="35"/>
          <ac:spMkLst>
            <pc:docMk/>
            <pc:sldMk cId="1933885027" sldId="279"/>
            <ac:spMk id="8" creationId="{5EF2566C-335A-1643-B3D1-1464A23FC8D0}"/>
          </ac:spMkLst>
        </pc:spChg>
        <pc:spChg chg="mod">
          <ac:chgData name="Siarhei Kulakou" userId="S::siarhei.kulakou@nb.no::f0158834-bab4-4a2a-960d-cdc190e061c5" providerId="AD" clId="Web-{9CF0A7D3-0959-353E-705C-4AB3927EB6B5}" dt="2024-09-03T12:35:48.624" v="18" actId="1076"/>
          <ac:spMkLst>
            <pc:docMk/>
            <pc:sldMk cId="1933885027" sldId="279"/>
            <ac:spMk id="11" creationId="{422EA046-933D-C9FB-0E6A-6077D33870B7}"/>
          </ac:spMkLst>
        </pc:spChg>
        <pc:spChg chg="del mod">
          <ac:chgData name="Siarhei Kulakou" userId="S::siarhei.kulakou@nb.no::f0158834-bab4-4a2a-960d-cdc190e061c5" providerId="AD" clId="Web-{9CF0A7D3-0959-353E-705C-4AB3927EB6B5}" dt="2024-09-03T12:35:57.640" v="19"/>
          <ac:spMkLst>
            <pc:docMk/>
            <pc:sldMk cId="1933885027" sldId="279"/>
            <ac:spMk id="13" creationId="{6CAE28F8-2CE4-8A37-AAA5-D829DD30C9B5}"/>
          </ac:spMkLst>
        </pc:spChg>
      </pc:sldChg>
    </pc:docChg>
  </pc:docChgLst>
  <pc:docChgLst>
    <pc:chgData name="Trond Teigen" userId="S::trond.teigen@nb.no::6fdf98f7-3d4a-427f-b19f-037e8a70b68d" providerId="AD" clId="Web-{74D4F22C-9DAA-957C-7649-29F74A576DD9}"/>
    <pc:docChg chg="delSld modSld modMainMaster">
      <pc:chgData name="Trond Teigen" userId="S::trond.teigen@nb.no::6fdf98f7-3d4a-427f-b19f-037e8a70b68d" providerId="AD" clId="Web-{74D4F22C-9DAA-957C-7649-29F74A576DD9}" dt="2024-09-02T13:42:46.793" v="25"/>
      <pc:docMkLst>
        <pc:docMk/>
      </pc:docMkLst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4253124984" sldId="256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1634349058" sldId="262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2801323164" sldId="265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3107079944" sldId="266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1889187322" sldId="267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1212233385" sldId="268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3965421495" sldId="269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765248904" sldId="270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2481923281" sldId="271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3991110916" sldId="272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2539435619" sldId="273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487711592" sldId="274"/>
        </pc:sldMkLst>
      </pc:sldChg>
      <pc:sldChg chg="modTransition">
        <pc:chgData name="Trond Teigen" userId="S::trond.teigen@nb.no::6fdf98f7-3d4a-427f-b19f-037e8a70b68d" providerId="AD" clId="Web-{74D4F22C-9DAA-957C-7649-29F74A576DD9}" dt="2024-09-02T13:42:46.793" v="25"/>
        <pc:sldMkLst>
          <pc:docMk/>
          <pc:sldMk cId="2103863621" sldId="275"/>
        </pc:sldMkLst>
      </pc:sldChg>
      <pc:sldChg chg="del modTransition">
        <pc:chgData name="Trond Teigen" userId="S::trond.teigen@nb.no::6fdf98f7-3d4a-427f-b19f-037e8a70b68d" providerId="AD" clId="Web-{74D4F22C-9DAA-957C-7649-29F74A576DD9}" dt="2024-09-02T13:38:59.456" v="10"/>
        <pc:sldMkLst>
          <pc:docMk/>
          <pc:sldMk cId="3312963007" sldId="276"/>
        </pc:sldMkLst>
      </pc:sldChg>
      <pc:sldChg chg="del modTransition">
        <pc:chgData name="Trond Teigen" userId="S::trond.teigen@nb.no::6fdf98f7-3d4a-427f-b19f-037e8a70b68d" providerId="AD" clId="Web-{74D4F22C-9DAA-957C-7649-29F74A576DD9}" dt="2024-09-02T13:39:01.003" v="11"/>
        <pc:sldMkLst>
          <pc:docMk/>
          <pc:sldMk cId="3136817343" sldId="277"/>
        </pc:sldMkLst>
      </pc:sldChg>
      <pc:sldChg chg="del modTransition">
        <pc:chgData name="Trond Teigen" userId="S::trond.teigen@nb.no::6fdf98f7-3d4a-427f-b19f-037e8a70b68d" providerId="AD" clId="Web-{74D4F22C-9DAA-957C-7649-29F74A576DD9}" dt="2024-09-02T13:39:02.019" v="12"/>
        <pc:sldMkLst>
          <pc:docMk/>
          <pc:sldMk cId="400048349" sldId="278"/>
        </pc:sldMkLst>
      </pc:sldChg>
      <pc:sldMasterChg chg="modTransition modSldLayout">
        <pc:chgData name="Trond Teigen" userId="S::trond.teigen@nb.no::6fdf98f7-3d4a-427f-b19f-037e8a70b68d" providerId="AD" clId="Web-{74D4F22C-9DAA-957C-7649-29F74A576DD9}" dt="2024-09-02T13:42:46.793" v="25"/>
        <pc:sldMasterMkLst>
          <pc:docMk/>
          <pc:sldMasterMk cId="2444800164" sldId="2147483672"/>
        </pc:sldMasterMkLst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4294204080" sldId="2147483673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2209357747" sldId="2147483674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3616246608" sldId="2147483675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272010710" sldId="2147483676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2707277192" sldId="2147483677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3378167140" sldId="2147483678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1962493235" sldId="2147483679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3140040228" sldId="2147483680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3468926201" sldId="2147483681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1906738278" sldId="2147483682"/>
          </pc:sldLayoutMkLst>
        </pc:sldLayoutChg>
        <pc:sldLayoutChg chg="modTransition">
          <pc:chgData name="Trond Teigen" userId="S::trond.teigen@nb.no::6fdf98f7-3d4a-427f-b19f-037e8a70b68d" providerId="AD" clId="Web-{74D4F22C-9DAA-957C-7649-29F74A576DD9}" dt="2024-09-02T13:42:46.793" v="25"/>
          <pc:sldLayoutMkLst>
            <pc:docMk/>
            <pc:sldMasterMk cId="2444800164" sldId="2147483672"/>
            <pc:sldLayoutMk cId="2950516708" sldId="2147483683"/>
          </pc:sldLayoutMkLst>
        </pc:sldLayoutChg>
      </pc:sldMasterChg>
    </pc:docChg>
  </pc:docChgLst>
  <pc:docChgLst>
    <pc:chgData name="Siarhei Kulakou" userId="S::siarhei.kulakou@nb.no::f0158834-bab4-4a2a-960d-cdc190e061c5" providerId="AD" clId="Web-{2C178966-1668-487F-A1EB-263EFB373DB1}"/>
    <pc:docChg chg="delSld modSld sldOrd">
      <pc:chgData name="Siarhei Kulakou" userId="S::siarhei.kulakou@nb.no::f0158834-bab4-4a2a-960d-cdc190e061c5" providerId="AD" clId="Web-{2C178966-1668-487F-A1EB-263EFB373DB1}" dt="2024-09-03T13:57:16.775" v="21"/>
      <pc:docMkLst>
        <pc:docMk/>
      </pc:docMkLst>
      <pc:sldChg chg="del">
        <pc:chgData name="Siarhei Kulakou" userId="S::siarhei.kulakou@nb.no::f0158834-bab4-4a2a-960d-cdc190e061c5" providerId="AD" clId="Web-{2C178966-1668-487F-A1EB-263EFB373DB1}" dt="2024-09-03T13:54:19.378" v="1"/>
        <pc:sldMkLst>
          <pc:docMk/>
          <pc:sldMk cId="3178508811" sldId="283"/>
        </pc:sldMkLst>
      </pc:sldChg>
      <pc:sldChg chg="delSp modSp mod ord modTransition setBg">
        <pc:chgData name="Siarhei Kulakou" userId="S::siarhei.kulakou@nb.no::f0158834-bab4-4a2a-960d-cdc190e061c5" providerId="AD" clId="Web-{2C178966-1668-487F-A1EB-263EFB373DB1}" dt="2024-09-03T13:57:16.775" v="21"/>
        <pc:sldMkLst>
          <pc:docMk/>
          <pc:sldMk cId="2455289219" sldId="285"/>
        </pc:sldMkLst>
        <pc:spChg chg="mod">
          <ac:chgData name="Siarhei Kulakou" userId="S::siarhei.kulakou@nb.no::f0158834-bab4-4a2a-960d-cdc190e061c5" providerId="AD" clId="Web-{2C178966-1668-487F-A1EB-263EFB373DB1}" dt="2024-09-03T13:55:14.333" v="3" actId="20577"/>
          <ac:spMkLst>
            <pc:docMk/>
            <pc:sldMk cId="2455289219" sldId="285"/>
            <ac:spMk id="2" creationId="{E814EE2A-8C8D-BE3F-4371-7969246E8002}"/>
          </ac:spMkLst>
        </pc:spChg>
        <pc:spChg chg="mod">
          <ac:chgData name="Siarhei Kulakou" userId="S::siarhei.kulakou@nb.no::f0158834-bab4-4a2a-960d-cdc190e061c5" providerId="AD" clId="Web-{2C178966-1668-487F-A1EB-263EFB373DB1}" dt="2024-09-03T13:55:46.600" v="15" actId="20577"/>
          <ac:spMkLst>
            <pc:docMk/>
            <pc:sldMk cId="2455289219" sldId="285"/>
            <ac:spMk id="4" creationId="{0DE6EEE7-F218-2AF0-BD16-0B99A8A13D92}"/>
          </ac:spMkLst>
        </pc:spChg>
        <pc:spChg chg="del">
          <ac:chgData name="Siarhei Kulakou" userId="S::siarhei.kulakou@nb.no::f0158834-bab4-4a2a-960d-cdc190e061c5" providerId="AD" clId="Web-{2C178966-1668-487F-A1EB-263EFB373DB1}" dt="2024-09-03T13:55:55.491" v="16"/>
          <ac:spMkLst>
            <pc:docMk/>
            <pc:sldMk cId="2455289219" sldId="285"/>
            <ac:spMk id="6" creationId="{3A94B4E8-7ACD-64AC-9D03-F01F9C85DA54}"/>
          </ac:spMkLst>
        </pc:spChg>
        <pc:picChg chg="del">
          <ac:chgData name="Siarhei Kulakou" userId="S::siarhei.kulakou@nb.no::f0158834-bab4-4a2a-960d-cdc190e061c5" providerId="AD" clId="Web-{2C178966-1668-487F-A1EB-263EFB373DB1}" dt="2024-09-03T13:56:24.148" v="18"/>
          <ac:picMkLst>
            <pc:docMk/>
            <pc:sldMk cId="2455289219" sldId="285"/>
            <ac:picMk id="3" creationId="{73D8559D-F266-EF09-C5BF-21096696F5A5}"/>
          </ac:picMkLst>
        </pc:picChg>
      </pc:sldChg>
    </pc:docChg>
  </pc:docChgLst>
  <pc:docChgLst>
    <pc:chgData name="Trond Teigen" userId="S::trond.teigen@nb.no::6fdf98f7-3d4a-427f-b19f-037e8a70b68d" providerId="AD" clId="Web-{B3A43AF5-737B-ED21-8AD5-D02C3D149630}"/>
    <pc:docChg chg="addSld modSld sldOrd">
      <pc:chgData name="Trond Teigen" userId="S::trond.teigen@nb.no::6fdf98f7-3d4a-427f-b19f-037e8a70b68d" providerId="AD" clId="Web-{B3A43AF5-737B-ED21-8AD5-D02C3D149630}" dt="2024-09-02T13:28:19.688" v="6"/>
      <pc:docMkLst>
        <pc:docMk/>
      </pc:docMkLst>
      <pc:sldChg chg="modTransition">
        <pc:chgData name="Trond Teigen" userId="S::trond.teigen@nb.no::6fdf98f7-3d4a-427f-b19f-037e8a70b68d" providerId="AD" clId="Web-{B3A43AF5-737B-ED21-8AD5-D02C3D149630}" dt="2024-09-02T13:27:11.780" v="0"/>
        <pc:sldMkLst>
          <pc:docMk/>
          <pc:sldMk cId="2481923281" sldId="271"/>
        </pc:sldMkLst>
      </pc:sldChg>
      <pc:sldChg chg="add ord replId">
        <pc:chgData name="Trond Teigen" userId="S::trond.teigen@nb.no::6fdf98f7-3d4a-427f-b19f-037e8a70b68d" providerId="AD" clId="Web-{B3A43AF5-737B-ED21-8AD5-D02C3D149630}" dt="2024-09-02T13:28:09.094" v="2"/>
        <pc:sldMkLst>
          <pc:docMk/>
          <pc:sldMk cId="3312963007" sldId="276"/>
        </pc:sldMkLst>
      </pc:sldChg>
      <pc:sldChg chg="add ord replId">
        <pc:chgData name="Trond Teigen" userId="S::trond.teigen@nb.no::6fdf98f7-3d4a-427f-b19f-037e8a70b68d" providerId="AD" clId="Web-{B3A43AF5-737B-ED21-8AD5-D02C3D149630}" dt="2024-09-02T13:28:15.673" v="4"/>
        <pc:sldMkLst>
          <pc:docMk/>
          <pc:sldMk cId="3136817343" sldId="277"/>
        </pc:sldMkLst>
      </pc:sldChg>
      <pc:sldChg chg="add ord replId">
        <pc:chgData name="Trond Teigen" userId="S::trond.teigen@nb.no::6fdf98f7-3d4a-427f-b19f-037e8a70b68d" providerId="AD" clId="Web-{B3A43AF5-737B-ED21-8AD5-D02C3D149630}" dt="2024-09-02T13:28:19.688" v="6"/>
        <pc:sldMkLst>
          <pc:docMk/>
          <pc:sldMk cId="400048349" sldId="278"/>
        </pc:sldMkLst>
      </pc:sldChg>
    </pc:docChg>
  </pc:docChgLst>
  <pc:docChgLst>
    <pc:chgData name="Johannes Karlsen" userId="535f209b-0c7d-4b52-89cc-da7f1e93f4c6" providerId="ADAL" clId="{E54D754C-D463-0C40-A1DB-D345C989F7FF}"/>
    <pc:docChg chg="modSld modMainMaster modShowInfo">
      <pc:chgData name="Johannes Karlsen" userId="535f209b-0c7d-4b52-89cc-da7f1e93f4c6" providerId="ADAL" clId="{E54D754C-D463-0C40-A1DB-D345C989F7FF}" dt="2024-09-04T10:22:32.922" v="35" actId="1076"/>
      <pc:docMkLst>
        <pc:docMk/>
      </pc:docMkLst>
      <pc:sldChg chg="modTransition">
        <pc:chgData name="Johannes Karlsen" userId="535f209b-0c7d-4b52-89cc-da7f1e93f4c6" providerId="ADAL" clId="{E54D754C-D463-0C40-A1DB-D345C989F7FF}" dt="2024-09-03T11:12:30.817" v="9"/>
        <pc:sldMkLst>
          <pc:docMk/>
          <pc:sldMk cId="2481923281" sldId="271"/>
        </pc:sldMkLst>
      </pc:sldChg>
      <pc:sldChg chg="modTransition">
        <pc:chgData name="Johannes Karlsen" userId="535f209b-0c7d-4b52-89cc-da7f1e93f4c6" providerId="ADAL" clId="{E54D754C-D463-0C40-A1DB-D345C989F7FF}" dt="2024-09-04T10:18:25.645" v="25"/>
        <pc:sldMkLst>
          <pc:docMk/>
          <pc:sldMk cId="3991110916" sldId="272"/>
        </pc:sldMkLst>
      </pc:sldChg>
      <pc:sldChg chg="modTransition">
        <pc:chgData name="Johannes Karlsen" userId="535f209b-0c7d-4b52-89cc-da7f1e93f4c6" providerId="ADAL" clId="{E54D754C-D463-0C40-A1DB-D345C989F7FF}" dt="2024-09-04T10:18:33.928" v="26"/>
        <pc:sldMkLst>
          <pc:docMk/>
          <pc:sldMk cId="2539435619" sldId="273"/>
        </pc:sldMkLst>
      </pc:sldChg>
      <pc:sldChg chg="modTransition">
        <pc:chgData name="Johannes Karlsen" userId="535f209b-0c7d-4b52-89cc-da7f1e93f4c6" providerId="ADAL" clId="{E54D754C-D463-0C40-A1DB-D345C989F7FF}" dt="2024-09-04T10:18:39.942" v="27"/>
        <pc:sldMkLst>
          <pc:docMk/>
          <pc:sldMk cId="487711592" sldId="274"/>
        </pc:sldMkLst>
      </pc:sldChg>
      <pc:sldChg chg="modTransition">
        <pc:chgData name="Johannes Karlsen" userId="535f209b-0c7d-4b52-89cc-da7f1e93f4c6" providerId="ADAL" clId="{E54D754C-D463-0C40-A1DB-D345C989F7FF}" dt="2024-09-04T10:18:58.081" v="28"/>
        <pc:sldMkLst>
          <pc:docMk/>
          <pc:sldMk cId="2103863621" sldId="275"/>
        </pc:sldMkLst>
      </pc:sldChg>
      <pc:sldChg chg="modTransition">
        <pc:chgData name="Johannes Karlsen" userId="535f209b-0c7d-4b52-89cc-da7f1e93f4c6" providerId="ADAL" clId="{E54D754C-D463-0C40-A1DB-D345C989F7FF}" dt="2024-09-03T11:12:30.817" v="9"/>
        <pc:sldMkLst>
          <pc:docMk/>
          <pc:sldMk cId="1118576386" sldId="276"/>
        </pc:sldMkLst>
      </pc:sldChg>
      <pc:sldChg chg="modTransition">
        <pc:chgData name="Johannes Karlsen" userId="535f209b-0c7d-4b52-89cc-da7f1e93f4c6" providerId="ADAL" clId="{E54D754C-D463-0C40-A1DB-D345C989F7FF}" dt="2024-09-03T11:12:30.817" v="9"/>
        <pc:sldMkLst>
          <pc:docMk/>
          <pc:sldMk cId="2372352132" sldId="277"/>
        </pc:sldMkLst>
      </pc:sldChg>
      <pc:sldChg chg="modTransition">
        <pc:chgData name="Johannes Karlsen" userId="535f209b-0c7d-4b52-89cc-da7f1e93f4c6" providerId="ADAL" clId="{E54D754C-D463-0C40-A1DB-D345C989F7FF}" dt="2024-09-03T11:12:30.817" v="9"/>
        <pc:sldMkLst>
          <pc:docMk/>
          <pc:sldMk cId="1203780484" sldId="278"/>
        </pc:sldMkLst>
      </pc:sldChg>
      <pc:sldChg chg="modTransition">
        <pc:chgData name="Johannes Karlsen" userId="535f209b-0c7d-4b52-89cc-da7f1e93f4c6" providerId="ADAL" clId="{E54D754C-D463-0C40-A1DB-D345C989F7FF}" dt="2024-09-03T11:12:30.817" v="9"/>
        <pc:sldMkLst>
          <pc:docMk/>
          <pc:sldMk cId="1933885027" sldId="279"/>
        </pc:sldMkLst>
      </pc:sldChg>
      <pc:sldChg chg="modTransition">
        <pc:chgData name="Johannes Karlsen" userId="535f209b-0c7d-4b52-89cc-da7f1e93f4c6" providerId="ADAL" clId="{E54D754C-D463-0C40-A1DB-D345C989F7FF}" dt="2024-09-03T13:32:25.859" v="24"/>
        <pc:sldMkLst>
          <pc:docMk/>
          <pc:sldMk cId="3178508811" sldId="283"/>
        </pc:sldMkLst>
      </pc:sldChg>
      <pc:sldChg chg="addSp modSp mod modTransition">
        <pc:chgData name="Johannes Karlsen" userId="535f209b-0c7d-4b52-89cc-da7f1e93f4c6" providerId="ADAL" clId="{E54D754C-D463-0C40-A1DB-D345C989F7FF}" dt="2024-09-04T10:22:32.922" v="35" actId="1076"/>
        <pc:sldMkLst>
          <pc:docMk/>
          <pc:sldMk cId="2455289219" sldId="285"/>
        </pc:sldMkLst>
        <pc:picChg chg="add mod">
          <ac:chgData name="Johannes Karlsen" userId="535f209b-0c7d-4b52-89cc-da7f1e93f4c6" providerId="ADAL" clId="{E54D754C-D463-0C40-A1DB-D345C989F7FF}" dt="2024-09-04T10:22:32.922" v="35" actId="1076"/>
          <ac:picMkLst>
            <pc:docMk/>
            <pc:sldMk cId="2455289219" sldId="285"/>
            <ac:picMk id="6" creationId="{07F8970C-4EFB-8543-E259-0D0D349D4BDF}"/>
          </ac:picMkLst>
        </pc:picChg>
      </pc:sldChg>
      <pc:sldMasterChg chg="modTransition modSldLayout">
        <pc:chgData name="Johannes Karlsen" userId="535f209b-0c7d-4b52-89cc-da7f1e93f4c6" providerId="ADAL" clId="{E54D754C-D463-0C40-A1DB-D345C989F7FF}" dt="2024-09-03T11:03:27.512" v="3"/>
        <pc:sldMasterMkLst>
          <pc:docMk/>
          <pc:sldMasterMk cId="2444800164" sldId="2147483672"/>
        </pc:sldMasterMkLst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4294204080" sldId="2147483673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2209357747" sldId="2147483674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3616246608" sldId="2147483675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272010710" sldId="2147483676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2707277192" sldId="2147483677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3378167140" sldId="2147483678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1962493235" sldId="2147483679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3140040228" sldId="2147483680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3468926201" sldId="2147483681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1906738278" sldId="2147483682"/>
          </pc:sldLayoutMkLst>
        </pc:sldLayoutChg>
        <pc:sldLayoutChg chg="modTransition">
          <pc:chgData name="Johannes Karlsen" userId="535f209b-0c7d-4b52-89cc-da7f1e93f4c6" providerId="ADAL" clId="{E54D754C-D463-0C40-A1DB-D345C989F7FF}" dt="2024-09-03T11:03:27.512" v="3"/>
          <pc:sldLayoutMkLst>
            <pc:docMk/>
            <pc:sldMasterMk cId="2444800164" sldId="2147483672"/>
            <pc:sldLayoutMk cId="2950516708" sldId="2147483683"/>
          </pc:sldLayoutMkLst>
        </pc:sldLayoutChg>
      </pc:sldMasterChg>
    </pc:docChg>
  </pc:docChgLst>
  <pc:docChgLst>
    <pc:chgData name="Siarhei Kulakou" userId="S::siarhei.kulakou@nb.no::f0158834-bab4-4a2a-960d-cdc190e061c5" providerId="AD" clId="Web-{34BB4B42-C3D1-4E06-ECEC-BECB57F5D29C}"/>
    <pc:docChg chg="addSld delSld modSld sldOrd">
      <pc:chgData name="Siarhei Kulakou" userId="S::siarhei.kulakou@nb.no::f0158834-bab4-4a2a-960d-cdc190e061c5" providerId="AD" clId="Web-{34BB4B42-C3D1-4E06-ECEC-BECB57F5D29C}" dt="2024-09-02T13:16:57.393" v="120" actId="14100"/>
      <pc:docMkLst>
        <pc:docMk/>
      </pc:docMkLst>
      <pc:sldChg chg="del ord">
        <pc:chgData name="Siarhei Kulakou" userId="S::siarhei.kulakou@nb.no::f0158834-bab4-4a2a-960d-cdc190e061c5" providerId="AD" clId="Web-{34BB4B42-C3D1-4E06-ECEC-BECB57F5D29C}" dt="2024-09-02T12:57:28.722" v="7"/>
        <pc:sldMkLst>
          <pc:docMk/>
          <pc:sldMk cId="35332255" sldId="263"/>
        </pc:sldMkLst>
      </pc:sldChg>
      <pc:sldChg chg="del">
        <pc:chgData name="Siarhei Kulakou" userId="S::siarhei.kulakou@nb.no::f0158834-bab4-4a2a-960d-cdc190e061c5" providerId="AD" clId="Web-{34BB4B42-C3D1-4E06-ECEC-BECB57F5D29C}" dt="2024-09-02T13:08:52.999" v="67"/>
        <pc:sldMkLst>
          <pc:docMk/>
          <pc:sldMk cId="3425585406" sldId="264"/>
        </pc:sldMkLst>
      </pc:sldChg>
      <pc:sldChg chg="addSp modSp new">
        <pc:chgData name="Siarhei Kulakou" userId="S::siarhei.kulakou@nb.no::f0158834-bab4-4a2a-960d-cdc190e061c5" providerId="AD" clId="Web-{34BB4B42-C3D1-4E06-ECEC-BECB57F5D29C}" dt="2024-09-02T12:55:31.108" v="3" actId="14100"/>
        <pc:sldMkLst>
          <pc:docMk/>
          <pc:sldMk cId="2801323164" sldId="265"/>
        </pc:sldMkLst>
        <pc:picChg chg="add mod">
          <ac:chgData name="Siarhei Kulakou" userId="S::siarhei.kulakou@nb.no::f0158834-bab4-4a2a-960d-cdc190e061c5" providerId="AD" clId="Web-{34BB4B42-C3D1-4E06-ECEC-BECB57F5D29C}" dt="2024-09-02T12:55:31.108" v="3" actId="14100"/>
          <ac:picMkLst>
            <pc:docMk/>
            <pc:sldMk cId="2801323164" sldId="265"/>
            <ac:picMk id="3" creationId="{93A1513C-CD4C-A934-E347-953D89585699}"/>
          </ac:picMkLst>
        </pc:picChg>
      </pc:sldChg>
      <pc:sldChg chg="addSp delSp modSp add ord replId">
        <pc:chgData name="Siarhei Kulakou" userId="S::siarhei.kulakou@nb.no::f0158834-bab4-4a2a-960d-cdc190e061c5" providerId="AD" clId="Web-{34BB4B42-C3D1-4E06-ECEC-BECB57F5D29C}" dt="2024-09-02T13:06:37.947" v="57" actId="14100"/>
        <pc:sldMkLst>
          <pc:docMk/>
          <pc:sldMk cId="3107079944" sldId="266"/>
        </pc:sldMkLst>
        <pc:spChg chg="mod">
          <ac:chgData name="Siarhei Kulakou" userId="S::siarhei.kulakou@nb.no::f0158834-bab4-4a2a-960d-cdc190e061c5" providerId="AD" clId="Web-{34BB4B42-C3D1-4E06-ECEC-BECB57F5D29C}" dt="2024-09-02T13:05:52.711" v="55" actId="1076"/>
          <ac:spMkLst>
            <pc:docMk/>
            <pc:sldMk cId="3107079944" sldId="266"/>
            <ac:spMk id="4" creationId="{98D4D365-77F9-2B4E-1973-2683A85403A1}"/>
          </ac:spMkLst>
        </pc:spChg>
        <pc:spChg chg="mod">
          <ac:chgData name="Siarhei Kulakou" userId="S::siarhei.kulakou@nb.no::f0158834-bab4-4a2a-960d-cdc190e061c5" providerId="AD" clId="Web-{34BB4B42-C3D1-4E06-ECEC-BECB57F5D29C}" dt="2024-09-02T13:06:34.259" v="56" actId="1076"/>
          <ac:spMkLst>
            <pc:docMk/>
            <pc:sldMk cId="3107079944" sldId="266"/>
            <ac:spMk id="8" creationId="{5EF2566C-335A-1643-B3D1-1464A23FC8D0}"/>
          </ac:spMkLst>
        </pc:spChg>
        <pc:spChg chg="mod">
          <ac:chgData name="Siarhei Kulakou" userId="S::siarhei.kulakou@nb.no::f0158834-bab4-4a2a-960d-cdc190e061c5" providerId="AD" clId="Web-{34BB4B42-C3D1-4E06-ECEC-BECB57F5D29C}" dt="2024-09-02T13:05:45.007" v="54" actId="1076"/>
          <ac:spMkLst>
            <pc:docMk/>
            <pc:sldMk cId="3107079944" sldId="266"/>
            <ac:spMk id="13" creationId="{6CAE28F8-2CE4-8A37-AAA5-D829DD30C9B5}"/>
          </ac:spMkLst>
        </pc:spChg>
        <pc:picChg chg="del">
          <ac:chgData name="Siarhei Kulakou" userId="S::siarhei.kulakou@nb.no::f0158834-bab4-4a2a-960d-cdc190e061c5" providerId="AD" clId="Web-{34BB4B42-C3D1-4E06-ECEC-BECB57F5D29C}" dt="2024-09-02T13:03:04.782" v="34"/>
          <ac:picMkLst>
            <pc:docMk/>
            <pc:sldMk cId="3107079944" sldId="266"/>
            <ac:picMk id="2" creationId="{EC3F50AE-49CF-C958-686E-E4AB987DC3B2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05:13.428" v="49" actId="14100"/>
          <ac:picMkLst>
            <pc:docMk/>
            <pc:sldMk cId="3107079944" sldId="266"/>
            <ac:picMk id="3" creationId="{462376B0-7C8D-F769-BB5F-E8AFAFA14A08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01:15.575" v="25"/>
          <ac:picMkLst>
            <pc:docMk/>
            <pc:sldMk cId="3107079944" sldId="266"/>
            <ac:picMk id="5" creationId="{0C401D2F-8021-D029-A3B5-E4A5A44CC813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02:16.577" v="30"/>
          <ac:picMkLst>
            <pc:docMk/>
            <pc:sldMk cId="3107079944" sldId="266"/>
            <ac:picMk id="6" creationId="{12E0D34D-31B2-0391-B277-DAADB21543B8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02:01.483" v="29" actId="14100"/>
          <ac:picMkLst>
            <pc:docMk/>
            <pc:sldMk cId="3107079944" sldId="266"/>
            <ac:picMk id="7" creationId="{381BED8C-B990-A707-5DDD-56A64FF4BDE8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2:59:53.478" v="8"/>
          <ac:picMkLst>
            <pc:docMk/>
            <pc:sldMk cId="3107079944" sldId="266"/>
            <ac:picMk id="9" creationId="{5B1AC56A-4FDF-5C5A-F1EF-B00790C3667C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05:19.100" v="50" actId="1076"/>
          <ac:picMkLst>
            <pc:docMk/>
            <pc:sldMk cId="3107079944" sldId="266"/>
            <ac:picMk id="10" creationId="{96697461-570A-BA56-E47F-46F9BFE8D9C8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06:37.947" v="57" actId="14100"/>
          <ac:picMkLst>
            <pc:docMk/>
            <pc:sldMk cId="3107079944" sldId="266"/>
            <ac:picMk id="12" creationId="{6587A47E-299E-40CD-9717-82C0AA0799F8}"/>
          </ac:picMkLst>
        </pc:picChg>
      </pc:sldChg>
      <pc:sldChg chg="addSp delSp modSp add del ord replId">
        <pc:chgData name="Siarhei Kulakou" userId="S::siarhei.kulakou@nb.no::f0158834-bab4-4a2a-960d-cdc190e061c5" providerId="AD" clId="Web-{34BB4B42-C3D1-4E06-ECEC-BECB57F5D29C}" dt="2024-09-02T13:04:30.333" v="44" actId="14100"/>
        <pc:sldMkLst>
          <pc:docMk/>
          <pc:sldMk cId="1889187322" sldId="267"/>
        </pc:sldMkLst>
        <pc:spChg chg="del">
          <ac:chgData name="Siarhei Kulakou" userId="S::siarhei.kulakou@nb.no::f0158834-bab4-4a2a-960d-cdc190e061c5" providerId="AD" clId="Web-{34BB4B42-C3D1-4E06-ECEC-BECB57F5D29C}" dt="2024-09-02T13:00:42.542" v="15"/>
          <ac:spMkLst>
            <pc:docMk/>
            <pc:sldMk cId="1889187322" sldId="267"/>
            <ac:spMk id="4" creationId="{98D4D365-77F9-2B4E-1973-2683A85403A1}"/>
          </ac:spMkLst>
        </pc:spChg>
        <pc:spChg chg="del">
          <ac:chgData name="Siarhei Kulakou" userId="S::siarhei.kulakou@nb.no::f0158834-bab4-4a2a-960d-cdc190e061c5" providerId="AD" clId="Web-{34BB4B42-C3D1-4E06-ECEC-BECB57F5D29C}" dt="2024-09-02T13:00:42.542" v="14"/>
          <ac:spMkLst>
            <pc:docMk/>
            <pc:sldMk cId="1889187322" sldId="267"/>
            <ac:spMk id="8" creationId="{5EF2566C-335A-1643-B3D1-1464A23FC8D0}"/>
          </ac:spMkLst>
        </pc:spChg>
        <pc:spChg chg="del">
          <ac:chgData name="Siarhei Kulakou" userId="S::siarhei.kulakou@nb.no::f0158834-bab4-4a2a-960d-cdc190e061c5" providerId="AD" clId="Web-{34BB4B42-C3D1-4E06-ECEC-BECB57F5D29C}" dt="2024-09-02T13:00:42.542" v="17"/>
          <ac:spMkLst>
            <pc:docMk/>
            <pc:sldMk cId="1889187322" sldId="267"/>
            <ac:spMk id="11" creationId="{422EA046-933D-C9FB-0E6A-6077D33870B7}"/>
          </ac:spMkLst>
        </pc:spChg>
        <pc:spChg chg="del">
          <ac:chgData name="Siarhei Kulakou" userId="S::siarhei.kulakou@nb.no::f0158834-bab4-4a2a-960d-cdc190e061c5" providerId="AD" clId="Web-{34BB4B42-C3D1-4E06-ECEC-BECB57F5D29C}" dt="2024-09-02T13:00:42.542" v="16"/>
          <ac:spMkLst>
            <pc:docMk/>
            <pc:sldMk cId="1889187322" sldId="267"/>
            <ac:spMk id="13" creationId="{6CAE28F8-2CE4-8A37-AAA5-D829DD30C9B5}"/>
          </ac:spMkLst>
        </pc:spChg>
        <pc:picChg chg="del">
          <ac:chgData name="Siarhei Kulakou" userId="S::siarhei.kulakou@nb.no::f0158834-bab4-4a2a-960d-cdc190e061c5" providerId="AD" clId="Web-{34BB4B42-C3D1-4E06-ECEC-BECB57F5D29C}" dt="2024-09-02T13:00:42.542" v="21"/>
          <ac:picMkLst>
            <pc:docMk/>
            <pc:sldMk cId="1889187322" sldId="267"/>
            <ac:picMk id="2" creationId="{EC3F50AE-49CF-C958-686E-E4AB987DC3B2}"/>
          </ac:picMkLst>
        </pc:picChg>
        <pc:picChg chg="add del mod">
          <ac:chgData name="Siarhei Kulakou" userId="S::siarhei.kulakou@nb.no::f0158834-bab4-4a2a-960d-cdc190e061c5" providerId="AD" clId="Web-{34BB4B42-C3D1-4E06-ECEC-BECB57F5D29C}" dt="2024-09-02T13:04:05.050" v="41"/>
          <ac:picMkLst>
            <pc:docMk/>
            <pc:sldMk cId="1889187322" sldId="267"/>
            <ac:picMk id="3" creationId="{2EADD5BA-8ABD-1A15-8BE1-434DE4AB62F2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00:42.542" v="20"/>
          <ac:picMkLst>
            <pc:docMk/>
            <pc:sldMk cId="1889187322" sldId="267"/>
            <ac:picMk id="5" creationId="{0C401D2F-8021-D029-A3B5-E4A5A44CC813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00:42.542" v="19"/>
          <ac:picMkLst>
            <pc:docMk/>
            <pc:sldMk cId="1889187322" sldId="267"/>
            <ac:picMk id="6" creationId="{12E0D34D-31B2-0391-B277-DAADB21543B8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04:30.333" v="44" actId="14100"/>
          <ac:picMkLst>
            <pc:docMk/>
            <pc:sldMk cId="1889187322" sldId="267"/>
            <ac:picMk id="7" creationId="{29B121F7-8B22-5AF1-8F9B-2E338D6936B9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00:42.542" v="18"/>
          <ac:picMkLst>
            <pc:docMk/>
            <pc:sldMk cId="1889187322" sldId="267"/>
            <ac:picMk id="9" creationId="{5B1AC56A-4FDF-5C5A-F1EF-B00790C3667C}"/>
          </ac:picMkLst>
        </pc:picChg>
      </pc:sldChg>
      <pc:sldChg chg="add ord replId">
        <pc:chgData name="Siarhei Kulakou" userId="S::siarhei.kulakou@nb.no::f0158834-bab4-4a2a-960d-cdc190e061c5" providerId="AD" clId="Web-{34BB4B42-C3D1-4E06-ECEC-BECB57F5D29C}" dt="2024-09-02T13:07:41.153" v="62"/>
        <pc:sldMkLst>
          <pc:docMk/>
          <pc:sldMk cId="1212233385" sldId="268"/>
        </pc:sldMkLst>
      </pc:sldChg>
      <pc:sldChg chg="addSp delSp modSp add replId">
        <pc:chgData name="Siarhei Kulakou" userId="S::siarhei.kulakou@nb.no::f0158834-bab4-4a2a-960d-cdc190e061c5" providerId="AD" clId="Web-{34BB4B42-C3D1-4E06-ECEC-BECB57F5D29C}" dt="2024-09-02T13:07:28.871" v="60" actId="14100"/>
        <pc:sldMkLst>
          <pc:docMk/>
          <pc:sldMk cId="3965421495" sldId="269"/>
        </pc:sldMkLst>
        <pc:picChg chg="add mod">
          <ac:chgData name="Siarhei Kulakou" userId="S::siarhei.kulakou@nb.no::f0158834-bab4-4a2a-960d-cdc190e061c5" providerId="AD" clId="Web-{34BB4B42-C3D1-4E06-ECEC-BECB57F5D29C}" dt="2024-09-02T13:07:28.871" v="60" actId="14100"/>
          <ac:picMkLst>
            <pc:docMk/>
            <pc:sldMk cId="3965421495" sldId="269"/>
            <ac:picMk id="2" creationId="{C6145926-3C47-C4D9-2F4B-E392333AC2F1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04:38.630" v="46"/>
          <ac:picMkLst>
            <pc:docMk/>
            <pc:sldMk cId="3965421495" sldId="269"/>
            <ac:picMk id="7" creationId="{29B121F7-8B22-5AF1-8F9B-2E338D6936B9}"/>
          </ac:picMkLst>
        </pc:picChg>
      </pc:sldChg>
      <pc:sldChg chg="addSp delSp modSp add replId">
        <pc:chgData name="Siarhei Kulakou" userId="S::siarhei.kulakou@nb.no::f0158834-bab4-4a2a-960d-cdc190e061c5" providerId="AD" clId="Web-{34BB4B42-C3D1-4E06-ECEC-BECB57F5D29C}" dt="2024-09-02T13:08:23.623" v="66" actId="14100"/>
        <pc:sldMkLst>
          <pc:docMk/>
          <pc:sldMk cId="765248904" sldId="270"/>
        </pc:sldMkLst>
        <pc:picChg chg="del">
          <ac:chgData name="Siarhei Kulakou" userId="S::siarhei.kulakou@nb.no::f0158834-bab4-4a2a-960d-cdc190e061c5" providerId="AD" clId="Web-{34BB4B42-C3D1-4E06-ECEC-BECB57F5D29C}" dt="2024-09-02T13:07:43.559" v="63"/>
          <ac:picMkLst>
            <pc:docMk/>
            <pc:sldMk cId="765248904" sldId="270"/>
            <ac:picMk id="2" creationId="{C6145926-3C47-C4D9-2F4B-E392333AC2F1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08:23.623" v="66" actId="14100"/>
          <ac:picMkLst>
            <pc:docMk/>
            <pc:sldMk cId="765248904" sldId="270"/>
            <ac:picMk id="3" creationId="{E345BF10-C668-A83B-6FF8-57E323FE2411}"/>
          </ac:picMkLst>
        </pc:picChg>
      </pc:sldChg>
      <pc:sldChg chg="addSp delSp modSp add ord replId">
        <pc:chgData name="Siarhei Kulakou" userId="S::siarhei.kulakou@nb.no::f0158834-bab4-4a2a-960d-cdc190e061c5" providerId="AD" clId="Web-{34BB4B42-C3D1-4E06-ECEC-BECB57F5D29C}" dt="2024-09-02T13:16:21.251" v="115" actId="14100"/>
        <pc:sldMkLst>
          <pc:docMk/>
          <pc:sldMk cId="2481923281" sldId="271"/>
        </pc:sldMkLst>
        <pc:picChg chg="add del mod">
          <ac:chgData name="Siarhei Kulakou" userId="S::siarhei.kulakou@nb.no::f0158834-bab4-4a2a-960d-cdc190e061c5" providerId="AD" clId="Web-{34BB4B42-C3D1-4E06-ECEC-BECB57F5D29C}" dt="2024-09-02T13:11:42.709" v="78"/>
          <ac:picMkLst>
            <pc:docMk/>
            <pc:sldMk cId="2481923281" sldId="271"/>
            <ac:picMk id="2" creationId="{C4B8A0F7-FB0E-58C3-309E-B7AFA9C96375}"/>
          </ac:picMkLst>
        </pc:picChg>
        <pc:picChg chg="add del">
          <ac:chgData name="Siarhei Kulakou" userId="S::siarhei.kulakou@nb.no::f0158834-bab4-4a2a-960d-cdc190e061c5" providerId="AD" clId="Web-{34BB4B42-C3D1-4E06-ECEC-BECB57F5D29C}" dt="2024-09-02T13:14:53.341" v="103"/>
          <ac:picMkLst>
            <pc:docMk/>
            <pc:sldMk cId="2481923281" sldId="271"/>
            <ac:picMk id="3" creationId="{462376B0-7C8D-F769-BB5F-E8AFAFA14A08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12:23.804" v="81" actId="14100"/>
          <ac:picMkLst>
            <pc:docMk/>
            <pc:sldMk cId="2481923281" sldId="271"/>
            <ac:picMk id="5" creationId="{132C5079-10F6-6808-C725-7AA90D852C5E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14:09.449" v="97" actId="14100"/>
          <ac:picMkLst>
            <pc:docMk/>
            <pc:sldMk cId="2481923281" sldId="271"/>
            <ac:picMk id="6" creationId="{06E7E277-4CAC-048A-06A9-CDDE6BBAF5C4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0:52.598" v="70"/>
          <ac:picMkLst>
            <pc:docMk/>
            <pc:sldMk cId="2481923281" sldId="271"/>
            <ac:picMk id="7" creationId="{381BED8C-B990-A707-5DDD-56A64FF4BDE8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15:13.217" v="106" actId="14100"/>
          <ac:picMkLst>
            <pc:docMk/>
            <pc:sldMk cId="2481923281" sldId="271"/>
            <ac:picMk id="9" creationId="{FA0764A1-6090-D3A9-E359-7837F0D48F47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3:43.964" v="94"/>
          <ac:picMkLst>
            <pc:docMk/>
            <pc:sldMk cId="2481923281" sldId="271"/>
            <ac:picMk id="10" creationId="{96697461-570A-BA56-E47F-46F9BFE8D9C8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5:58.282" v="112"/>
          <ac:picMkLst>
            <pc:docMk/>
            <pc:sldMk cId="2481923281" sldId="271"/>
            <ac:picMk id="12" creationId="{6587A47E-299E-40CD-9717-82C0AA0799F8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16:21.251" v="115" actId="14100"/>
          <ac:picMkLst>
            <pc:docMk/>
            <pc:sldMk cId="2481923281" sldId="271"/>
            <ac:picMk id="14" creationId="{0FB2D677-C696-646F-A79B-66A2D1DBD906}"/>
          </ac:picMkLst>
        </pc:picChg>
      </pc:sldChg>
      <pc:sldChg chg="addSp delSp modSp add replId">
        <pc:chgData name="Siarhei Kulakou" userId="S::siarhei.kulakou@nb.no::f0158834-bab4-4a2a-960d-cdc190e061c5" providerId="AD" clId="Web-{34BB4B42-C3D1-4E06-ECEC-BECB57F5D29C}" dt="2024-09-02T13:13:25.494" v="93" actId="14100"/>
        <pc:sldMkLst>
          <pc:docMk/>
          <pc:sldMk cId="3991110916" sldId="272"/>
        </pc:sldMkLst>
        <pc:spChg chg="del">
          <ac:chgData name="Siarhei Kulakou" userId="S::siarhei.kulakou@nb.no::f0158834-bab4-4a2a-960d-cdc190e061c5" providerId="AD" clId="Web-{34BB4B42-C3D1-4E06-ECEC-BECB57F5D29C}" dt="2024-09-02T13:12:54.602" v="88"/>
          <ac:spMkLst>
            <pc:docMk/>
            <pc:sldMk cId="3991110916" sldId="272"/>
            <ac:spMk id="4" creationId="{98D4D365-77F9-2B4E-1973-2683A85403A1}"/>
          </ac:spMkLst>
        </pc:spChg>
        <pc:spChg chg="del">
          <ac:chgData name="Siarhei Kulakou" userId="S::siarhei.kulakou@nb.no::f0158834-bab4-4a2a-960d-cdc190e061c5" providerId="AD" clId="Web-{34BB4B42-C3D1-4E06-ECEC-BECB57F5D29C}" dt="2024-09-02T13:12:54.602" v="87"/>
          <ac:spMkLst>
            <pc:docMk/>
            <pc:sldMk cId="3991110916" sldId="272"/>
            <ac:spMk id="8" creationId="{5EF2566C-335A-1643-B3D1-1464A23FC8D0}"/>
          </ac:spMkLst>
        </pc:spChg>
        <pc:spChg chg="del">
          <ac:chgData name="Siarhei Kulakou" userId="S::siarhei.kulakou@nb.no::f0158834-bab4-4a2a-960d-cdc190e061c5" providerId="AD" clId="Web-{34BB4B42-C3D1-4E06-ECEC-BECB57F5D29C}" dt="2024-09-02T13:12:54.618" v="90"/>
          <ac:spMkLst>
            <pc:docMk/>
            <pc:sldMk cId="3991110916" sldId="272"/>
            <ac:spMk id="11" creationId="{422EA046-933D-C9FB-0E6A-6077D33870B7}"/>
          </ac:spMkLst>
        </pc:spChg>
        <pc:spChg chg="del">
          <ac:chgData name="Siarhei Kulakou" userId="S::siarhei.kulakou@nb.no::f0158834-bab4-4a2a-960d-cdc190e061c5" providerId="AD" clId="Web-{34BB4B42-C3D1-4E06-ECEC-BECB57F5D29C}" dt="2024-09-02T13:12:54.602" v="89"/>
          <ac:spMkLst>
            <pc:docMk/>
            <pc:sldMk cId="3991110916" sldId="272"/>
            <ac:spMk id="13" creationId="{6CAE28F8-2CE4-8A37-AAA5-D829DD30C9B5}"/>
          </ac:spMkLst>
        </pc:spChg>
        <pc:picChg chg="add mod">
          <ac:chgData name="Siarhei Kulakou" userId="S::siarhei.kulakou@nb.no::f0158834-bab4-4a2a-960d-cdc190e061c5" providerId="AD" clId="Web-{34BB4B42-C3D1-4E06-ECEC-BECB57F5D29C}" dt="2024-09-02T13:13:25.494" v="93" actId="14100"/>
          <ac:picMkLst>
            <pc:docMk/>
            <pc:sldMk cId="3991110916" sldId="272"/>
            <ac:picMk id="2" creationId="{1513DE65-EB32-9F69-3057-77B16F9BAA6C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2:54.602" v="86"/>
          <ac:picMkLst>
            <pc:docMk/>
            <pc:sldMk cId="3991110916" sldId="272"/>
            <ac:picMk id="3" creationId="{462376B0-7C8D-F769-BB5F-E8AFAFA14A08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2:54.602" v="83"/>
          <ac:picMkLst>
            <pc:docMk/>
            <pc:sldMk cId="3991110916" sldId="272"/>
            <ac:picMk id="5" creationId="{132C5079-10F6-6808-C725-7AA90D852C5E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2:54.602" v="85"/>
          <ac:picMkLst>
            <pc:docMk/>
            <pc:sldMk cId="3991110916" sldId="272"/>
            <ac:picMk id="10" creationId="{96697461-570A-BA56-E47F-46F9BFE8D9C8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2:54.602" v="84"/>
          <ac:picMkLst>
            <pc:docMk/>
            <pc:sldMk cId="3991110916" sldId="272"/>
            <ac:picMk id="12" creationId="{6587A47E-299E-40CD-9717-82C0AA0799F8}"/>
          </ac:picMkLst>
        </pc:picChg>
      </pc:sldChg>
      <pc:sldChg chg="addSp delSp modSp add replId">
        <pc:chgData name="Siarhei Kulakou" userId="S::siarhei.kulakou@nb.no::f0158834-bab4-4a2a-960d-cdc190e061c5" providerId="AD" clId="Web-{34BB4B42-C3D1-4E06-ECEC-BECB57F5D29C}" dt="2024-09-02T13:14:43.622" v="102" actId="14100"/>
        <pc:sldMkLst>
          <pc:docMk/>
          <pc:sldMk cId="2539435619" sldId="273"/>
        </pc:sldMkLst>
        <pc:picChg chg="del">
          <ac:chgData name="Siarhei Kulakou" userId="S::siarhei.kulakou@nb.no::f0158834-bab4-4a2a-960d-cdc190e061c5" providerId="AD" clId="Web-{34BB4B42-C3D1-4E06-ECEC-BECB57F5D29C}" dt="2024-09-02T13:14:24.731" v="99"/>
          <ac:picMkLst>
            <pc:docMk/>
            <pc:sldMk cId="2539435619" sldId="273"/>
            <ac:picMk id="2" creationId="{1513DE65-EB32-9F69-3057-77B16F9BAA6C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14:43.622" v="102" actId="14100"/>
          <ac:picMkLst>
            <pc:docMk/>
            <pc:sldMk cId="2539435619" sldId="273"/>
            <ac:picMk id="3" creationId="{0BD4A53A-5DA1-6816-A193-7A741E8B00DC}"/>
          </ac:picMkLst>
        </pc:picChg>
      </pc:sldChg>
      <pc:sldChg chg="addSp delSp modSp add replId">
        <pc:chgData name="Siarhei Kulakou" userId="S::siarhei.kulakou@nb.no::f0158834-bab4-4a2a-960d-cdc190e061c5" providerId="AD" clId="Web-{34BB4B42-C3D1-4E06-ECEC-BECB57F5D29C}" dt="2024-09-02T13:15:41.203" v="111" actId="14100"/>
        <pc:sldMkLst>
          <pc:docMk/>
          <pc:sldMk cId="487711592" sldId="274"/>
        </pc:sldMkLst>
        <pc:picChg chg="add mod">
          <ac:chgData name="Siarhei Kulakou" userId="S::siarhei.kulakou@nb.no::f0158834-bab4-4a2a-960d-cdc190e061c5" providerId="AD" clId="Web-{34BB4B42-C3D1-4E06-ECEC-BECB57F5D29C}" dt="2024-09-02T13:15:41.203" v="111" actId="14100"/>
          <ac:picMkLst>
            <pc:docMk/>
            <pc:sldMk cId="487711592" sldId="274"/>
            <ac:picMk id="2" creationId="{7F8B6594-F5DA-9271-8B6E-0A56C02B34F3}"/>
          </ac:picMkLst>
        </pc:picChg>
        <pc:picChg chg="del">
          <ac:chgData name="Siarhei Kulakou" userId="S::siarhei.kulakou@nb.no::f0158834-bab4-4a2a-960d-cdc190e061c5" providerId="AD" clId="Web-{34BB4B42-C3D1-4E06-ECEC-BECB57F5D29C}" dt="2024-09-02T13:15:21.764" v="108"/>
          <ac:picMkLst>
            <pc:docMk/>
            <pc:sldMk cId="487711592" sldId="274"/>
            <ac:picMk id="3" creationId="{0BD4A53A-5DA1-6816-A193-7A741E8B00DC}"/>
          </ac:picMkLst>
        </pc:picChg>
      </pc:sldChg>
      <pc:sldChg chg="addSp delSp modSp add replId">
        <pc:chgData name="Siarhei Kulakou" userId="S::siarhei.kulakou@nb.no::f0158834-bab4-4a2a-960d-cdc190e061c5" providerId="AD" clId="Web-{34BB4B42-C3D1-4E06-ECEC-BECB57F5D29C}" dt="2024-09-02T13:16:57.393" v="120" actId="14100"/>
        <pc:sldMkLst>
          <pc:docMk/>
          <pc:sldMk cId="2103863621" sldId="275"/>
        </pc:sldMkLst>
        <pc:picChg chg="del">
          <ac:chgData name="Siarhei Kulakou" userId="S::siarhei.kulakou@nb.no::f0158834-bab4-4a2a-960d-cdc190e061c5" providerId="AD" clId="Web-{34BB4B42-C3D1-4E06-ECEC-BECB57F5D29C}" dt="2024-09-02T13:16:29.236" v="117"/>
          <ac:picMkLst>
            <pc:docMk/>
            <pc:sldMk cId="2103863621" sldId="275"/>
            <ac:picMk id="2" creationId="{7F8B6594-F5DA-9271-8B6E-0A56C02B34F3}"/>
          </ac:picMkLst>
        </pc:picChg>
        <pc:picChg chg="add mod">
          <ac:chgData name="Siarhei Kulakou" userId="S::siarhei.kulakou@nb.no::f0158834-bab4-4a2a-960d-cdc190e061c5" providerId="AD" clId="Web-{34BB4B42-C3D1-4E06-ECEC-BECB57F5D29C}" dt="2024-09-02T13:16:57.393" v="120" actId="14100"/>
          <ac:picMkLst>
            <pc:docMk/>
            <pc:sldMk cId="2103863621" sldId="275"/>
            <ac:picMk id="3" creationId="{203AB986-62D4-7804-4D94-CFE52B12DDC9}"/>
          </ac:picMkLst>
        </pc:picChg>
      </pc:sldChg>
    </pc:docChg>
  </pc:docChgLst>
  <pc:docChgLst>
    <pc:chgData name="Siarhei Kulakou" userId="S::siarhei.kulakou@nb.no::f0158834-bab4-4a2a-960d-cdc190e061c5" providerId="AD" clId="Web-{53114825-B895-2C9A-1DE4-DDC818AD9B67}"/>
    <pc:docChg chg="modSld">
      <pc:chgData name="Siarhei Kulakou" userId="S::siarhei.kulakou@nb.no::f0158834-bab4-4a2a-960d-cdc190e061c5" providerId="AD" clId="Web-{53114825-B895-2C9A-1DE4-DDC818AD9B67}" dt="2024-09-02T12:52:14.162" v="2"/>
      <pc:docMkLst>
        <pc:docMk/>
      </pc:docMkLst>
      <pc:sldChg chg="delSp modSp">
        <pc:chgData name="Siarhei Kulakou" userId="S::siarhei.kulakou@nb.no::f0158834-bab4-4a2a-960d-cdc190e061c5" providerId="AD" clId="Web-{53114825-B895-2C9A-1DE4-DDC818AD9B67}" dt="2024-09-02T12:52:14.162" v="2"/>
        <pc:sldMkLst>
          <pc:docMk/>
          <pc:sldMk cId="35332255" sldId="263"/>
        </pc:sldMkLst>
        <pc:picChg chg="del">
          <ac:chgData name="Siarhei Kulakou" userId="S::siarhei.kulakou@nb.no::f0158834-bab4-4a2a-960d-cdc190e061c5" providerId="AD" clId="Web-{53114825-B895-2C9A-1DE4-DDC818AD9B67}" dt="2024-09-02T12:52:14.162" v="2"/>
          <ac:picMkLst>
            <pc:docMk/>
            <pc:sldMk cId="35332255" sldId="263"/>
            <ac:picMk id="3" creationId="{E62275D7-13E4-98E4-2366-EA82085CC4AD}"/>
          </ac:picMkLst>
        </pc:picChg>
        <pc:picChg chg="mod">
          <ac:chgData name="Siarhei Kulakou" userId="S::siarhei.kulakou@nb.no::f0158834-bab4-4a2a-960d-cdc190e061c5" providerId="AD" clId="Web-{53114825-B895-2C9A-1DE4-DDC818AD9B67}" dt="2024-09-02T09:25:24.621" v="1" actId="14100"/>
          <ac:picMkLst>
            <pc:docMk/>
            <pc:sldMk cId="35332255" sldId="263"/>
            <ac:picMk id="5" creationId="{A1D7AA8C-AE4E-FA8D-E9CC-3860E901B7C5}"/>
          </ac:picMkLst>
        </pc:picChg>
      </pc:sldChg>
    </pc:docChg>
  </pc:docChgLst>
  <pc:docChgLst>
    <pc:chgData name="Siarhei Kulakou" userId="S::siarhei.kulakou@nb.no::f0158834-bab4-4a2a-960d-cdc190e061c5" providerId="AD" clId="Web-{0DBFC700-622E-2815-C557-79417312907D}"/>
    <pc:docChg chg="addSld modSld sldOrd">
      <pc:chgData name="Siarhei Kulakou" userId="S::siarhei.kulakou@nb.no::f0158834-bab4-4a2a-960d-cdc190e061c5" providerId="AD" clId="Web-{0DBFC700-622E-2815-C557-79417312907D}" dt="2024-09-02T12:49:58.324" v="47" actId="14100"/>
      <pc:docMkLst>
        <pc:docMk/>
      </pc:docMkLst>
      <pc:sldChg chg="delSp modSp">
        <pc:chgData name="Siarhei Kulakou" userId="S::siarhei.kulakou@nb.no::f0158834-bab4-4a2a-960d-cdc190e061c5" providerId="AD" clId="Web-{0DBFC700-622E-2815-C557-79417312907D}" dt="2024-09-02T06:17:41.554" v="1"/>
        <pc:sldMkLst>
          <pc:docMk/>
          <pc:sldMk cId="2563940863" sldId="257"/>
        </pc:sldMkLst>
        <pc:spChg chg="del mod">
          <ac:chgData name="Siarhei Kulakou" userId="S::siarhei.kulakou@nb.no::f0158834-bab4-4a2a-960d-cdc190e061c5" providerId="AD" clId="Web-{0DBFC700-622E-2815-C557-79417312907D}" dt="2024-09-02T06:17:41.554" v="1"/>
          <ac:spMkLst>
            <pc:docMk/>
            <pc:sldMk cId="2563940863" sldId="257"/>
            <ac:spMk id="18" creationId="{488BA783-150E-79B9-B4A9-B8EBECE2D576}"/>
          </ac:spMkLst>
        </pc:spChg>
      </pc:sldChg>
      <pc:sldChg chg="ord">
        <pc:chgData name="Siarhei Kulakou" userId="S::siarhei.kulakou@nb.no::f0158834-bab4-4a2a-960d-cdc190e061c5" providerId="AD" clId="Web-{0DBFC700-622E-2815-C557-79417312907D}" dt="2024-09-02T07:12:19.016" v="3"/>
        <pc:sldMkLst>
          <pc:docMk/>
          <pc:sldMk cId="791683085" sldId="258"/>
        </pc:sldMkLst>
      </pc:sldChg>
      <pc:sldChg chg="addSp delSp modSp new ord">
        <pc:chgData name="Siarhei Kulakou" userId="S::siarhei.kulakou@nb.no::f0158834-bab4-4a2a-960d-cdc190e061c5" providerId="AD" clId="Web-{0DBFC700-622E-2815-C557-79417312907D}" dt="2024-09-02T07:32:44.571" v="42" actId="1076"/>
        <pc:sldMkLst>
          <pc:docMk/>
          <pc:sldMk cId="1634349058" sldId="262"/>
        </pc:sldMkLst>
        <pc:picChg chg="add del mod">
          <ac:chgData name="Siarhei Kulakou" userId="S::siarhei.kulakou@nb.no::f0158834-bab4-4a2a-960d-cdc190e061c5" providerId="AD" clId="Web-{0DBFC700-622E-2815-C557-79417312907D}" dt="2024-09-02T07:13:06.486" v="8"/>
          <ac:picMkLst>
            <pc:docMk/>
            <pc:sldMk cId="1634349058" sldId="262"/>
            <ac:picMk id="2" creationId="{38DE2AB1-B382-E406-7080-9F1C989F14D6}"/>
          </ac:picMkLst>
        </pc:picChg>
        <pc:picChg chg="add mod">
          <ac:chgData name="Siarhei Kulakou" userId="S::siarhei.kulakou@nb.no::f0158834-bab4-4a2a-960d-cdc190e061c5" providerId="AD" clId="Web-{0DBFC700-622E-2815-C557-79417312907D}" dt="2024-09-02T07:13:35.128" v="12" actId="1076"/>
          <ac:picMkLst>
            <pc:docMk/>
            <pc:sldMk cId="1634349058" sldId="262"/>
            <ac:picMk id="3" creationId="{3BF1D79B-9720-3421-0F70-8F045F708AE6}"/>
          </ac:picMkLst>
        </pc:picChg>
        <pc:picChg chg="add mod">
          <ac:chgData name="Siarhei Kulakou" userId="S::siarhei.kulakou@nb.no::f0158834-bab4-4a2a-960d-cdc190e061c5" providerId="AD" clId="Web-{0DBFC700-622E-2815-C557-79417312907D}" dt="2024-09-02T07:22:22.692" v="16" actId="14100"/>
          <ac:picMkLst>
            <pc:docMk/>
            <pc:sldMk cId="1634349058" sldId="262"/>
            <ac:picMk id="4" creationId="{86EF848B-D68E-C7BC-056F-AA30438E044B}"/>
          </ac:picMkLst>
        </pc:picChg>
        <pc:picChg chg="add del mod">
          <ac:chgData name="Siarhei Kulakou" userId="S::siarhei.kulakou@nb.no::f0158834-bab4-4a2a-960d-cdc190e061c5" providerId="AD" clId="Web-{0DBFC700-622E-2815-C557-79417312907D}" dt="2024-09-02T07:29:56.472" v="29"/>
          <ac:picMkLst>
            <pc:docMk/>
            <pc:sldMk cId="1634349058" sldId="262"/>
            <ac:picMk id="5" creationId="{FEC07B16-BA4E-8573-773F-79A46501FFFF}"/>
          </ac:picMkLst>
        </pc:picChg>
        <pc:picChg chg="add del mod">
          <ac:chgData name="Siarhei Kulakou" userId="S::siarhei.kulakou@nb.no::f0158834-bab4-4a2a-960d-cdc190e061c5" providerId="AD" clId="Web-{0DBFC700-622E-2815-C557-79417312907D}" dt="2024-09-02T07:29:55.144" v="28"/>
          <ac:picMkLst>
            <pc:docMk/>
            <pc:sldMk cId="1634349058" sldId="262"/>
            <ac:picMk id="6" creationId="{9D66FF19-524A-4C03-7FA8-7D82CFE223AF}"/>
          </ac:picMkLst>
        </pc:picChg>
        <pc:picChg chg="add mod">
          <ac:chgData name="Siarhei Kulakou" userId="S::siarhei.kulakou@nb.no::f0158834-bab4-4a2a-960d-cdc190e061c5" providerId="AD" clId="Web-{0DBFC700-622E-2815-C557-79417312907D}" dt="2024-09-02T07:30:34.255" v="36" actId="14100"/>
          <ac:picMkLst>
            <pc:docMk/>
            <pc:sldMk cId="1634349058" sldId="262"/>
            <ac:picMk id="7" creationId="{760C327D-2B1E-4422-A202-5BB7A3407E7C}"/>
          </ac:picMkLst>
        </pc:picChg>
        <pc:picChg chg="add mod">
          <ac:chgData name="Siarhei Kulakou" userId="S::siarhei.kulakou@nb.no::f0158834-bab4-4a2a-960d-cdc190e061c5" providerId="AD" clId="Web-{0DBFC700-622E-2815-C557-79417312907D}" dt="2024-09-02T07:32:44.571" v="42" actId="1076"/>
          <ac:picMkLst>
            <pc:docMk/>
            <pc:sldMk cId="1634349058" sldId="262"/>
            <ac:picMk id="8" creationId="{DD8C92E0-4608-B849-C958-9A59F1027450}"/>
          </ac:picMkLst>
        </pc:picChg>
      </pc:sldChg>
      <pc:sldChg chg="addSp delSp modSp">
        <pc:chgData name="Siarhei Kulakou" userId="S::siarhei.kulakou@nb.no::f0158834-bab4-4a2a-960d-cdc190e061c5" providerId="AD" clId="Web-{0DBFC700-622E-2815-C557-79417312907D}" dt="2024-09-02T12:49:58.324" v="47" actId="14100"/>
        <pc:sldMkLst>
          <pc:docMk/>
          <pc:sldMk cId="35332255" sldId="263"/>
        </pc:sldMkLst>
        <pc:picChg chg="add mod">
          <ac:chgData name="Siarhei Kulakou" userId="S::siarhei.kulakou@nb.no::f0158834-bab4-4a2a-960d-cdc190e061c5" providerId="AD" clId="Web-{0DBFC700-622E-2815-C557-79417312907D}" dt="2024-09-02T12:49:58.324" v="47" actId="14100"/>
          <ac:picMkLst>
            <pc:docMk/>
            <pc:sldMk cId="35332255" sldId="263"/>
            <ac:picMk id="3" creationId="{E62275D7-13E4-98E4-2366-EA82085CC4AD}"/>
          </ac:picMkLst>
        </pc:picChg>
        <pc:picChg chg="del">
          <ac:chgData name="Siarhei Kulakou" userId="S::siarhei.kulakou@nb.no::f0158834-bab4-4a2a-960d-cdc190e061c5" providerId="AD" clId="Web-{0DBFC700-622E-2815-C557-79417312907D}" dt="2024-09-02T12:49:36.793" v="43"/>
          <ac:picMkLst>
            <pc:docMk/>
            <pc:sldMk cId="35332255" sldId="263"/>
            <ac:picMk id="5" creationId="{A1D7AA8C-AE4E-FA8D-E9CC-3860E901B7C5}"/>
          </ac:picMkLst>
        </pc:picChg>
      </pc:sldChg>
    </pc:docChg>
  </pc:docChgLst>
  <pc:docChgLst>
    <pc:chgData name="Siarhei Kulakou" userId="S::siarhei.kulakou@nb.no::f0158834-bab4-4a2a-960d-cdc190e061c5" providerId="AD" clId="Web-{EC88E95D-D24A-3BE9-0E92-5081EECA1253}"/>
    <pc:docChg chg="addSld delSld modSld addMainMaster delMainMaster modMainMaster">
      <pc:chgData name="Siarhei Kulakou" userId="S::siarhei.kulakou@nb.no::f0158834-bab4-4a2a-960d-cdc190e061c5" providerId="AD" clId="Web-{EC88E95D-D24A-3BE9-0E92-5081EECA1253}" dt="2024-09-02T09:40:54.166" v="169"/>
      <pc:docMkLst>
        <pc:docMk/>
      </pc:docMkLst>
      <pc:sldChg chg="mod modClrScheme chgLayout">
        <pc:chgData name="Siarhei Kulakou" userId="S::siarhei.kulakou@nb.no::f0158834-bab4-4a2a-960d-cdc190e061c5" providerId="AD" clId="Web-{EC88E95D-D24A-3BE9-0E92-5081EECA1253}" dt="2024-09-02T09:01:19.018" v="93"/>
        <pc:sldMkLst>
          <pc:docMk/>
          <pc:sldMk cId="4253124984" sldId="256"/>
        </pc:sldMkLst>
      </pc:sldChg>
      <pc:sldChg chg="del">
        <pc:chgData name="Siarhei Kulakou" userId="S::siarhei.kulakou@nb.no::f0158834-bab4-4a2a-960d-cdc190e061c5" providerId="AD" clId="Web-{EC88E95D-D24A-3BE9-0E92-5081EECA1253}" dt="2024-09-02T08:57:55.306" v="75"/>
        <pc:sldMkLst>
          <pc:docMk/>
          <pc:sldMk cId="2563940863" sldId="257"/>
        </pc:sldMkLst>
      </pc:sldChg>
      <pc:sldChg chg="del">
        <pc:chgData name="Siarhei Kulakou" userId="S::siarhei.kulakou@nb.no::f0158834-bab4-4a2a-960d-cdc190e061c5" providerId="AD" clId="Web-{EC88E95D-D24A-3BE9-0E92-5081EECA1253}" dt="2024-09-02T08:57:50.900" v="74"/>
        <pc:sldMkLst>
          <pc:docMk/>
          <pc:sldMk cId="791683085" sldId="258"/>
        </pc:sldMkLst>
      </pc:sldChg>
      <pc:sldChg chg="del">
        <pc:chgData name="Siarhei Kulakou" userId="S::siarhei.kulakou@nb.no::f0158834-bab4-4a2a-960d-cdc190e061c5" providerId="AD" clId="Web-{EC88E95D-D24A-3BE9-0E92-5081EECA1253}" dt="2024-09-02T08:57:49.400" v="73"/>
        <pc:sldMkLst>
          <pc:docMk/>
          <pc:sldMk cId="2437078524" sldId="259"/>
        </pc:sldMkLst>
      </pc:sldChg>
      <pc:sldChg chg="del">
        <pc:chgData name="Siarhei Kulakou" userId="S::siarhei.kulakou@nb.no::f0158834-bab4-4a2a-960d-cdc190e061c5" providerId="AD" clId="Web-{EC88E95D-D24A-3BE9-0E92-5081EECA1253}" dt="2024-09-02T08:57:48.353" v="72"/>
        <pc:sldMkLst>
          <pc:docMk/>
          <pc:sldMk cId="3235938851" sldId="260"/>
        </pc:sldMkLst>
      </pc:sldChg>
      <pc:sldChg chg="del">
        <pc:chgData name="Siarhei Kulakou" userId="S::siarhei.kulakou@nb.no::f0158834-bab4-4a2a-960d-cdc190e061c5" providerId="AD" clId="Web-{EC88E95D-D24A-3BE9-0E92-5081EECA1253}" dt="2024-09-02T08:57:46.540" v="71"/>
        <pc:sldMkLst>
          <pc:docMk/>
          <pc:sldMk cId="1130744182" sldId="261"/>
        </pc:sldMkLst>
      </pc:sldChg>
      <pc:sldChg chg="addSp delSp modSp mod modClrScheme chgLayout">
        <pc:chgData name="Siarhei Kulakou" userId="S::siarhei.kulakou@nb.no::f0158834-bab4-4a2a-960d-cdc190e061c5" providerId="AD" clId="Web-{EC88E95D-D24A-3BE9-0E92-5081EECA1253}" dt="2024-09-02T09:05:02.621" v="113" actId="20577"/>
        <pc:sldMkLst>
          <pc:docMk/>
          <pc:sldMk cId="1634349058" sldId="262"/>
        </pc:sldMkLst>
        <pc:spChg chg="add mod">
          <ac:chgData name="Siarhei Kulakou" userId="S::siarhei.kulakou@nb.no::f0158834-bab4-4a2a-960d-cdc190e061c5" providerId="AD" clId="Web-{EC88E95D-D24A-3BE9-0E92-5081EECA1253}" dt="2024-09-02T09:03:26.305" v="105" actId="1076"/>
          <ac:spMkLst>
            <pc:docMk/>
            <pc:sldMk cId="1634349058" sldId="262"/>
            <ac:spMk id="4" creationId="{98D4D365-77F9-2B4E-1973-2683A85403A1}"/>
          </ac:spMkLst>
        </pc:spChg>
        <pc:spChg chg="add mod">
          <ac:chgData name="Siarhei Kulakou" userId="S::siarhei.kulakou@nb.no::f0158834-bab4-4a2a-960d-cdc190e061c5" providerId="AD" clId="Web-{EC88E95D-D24A-3BE9-0E92-5081EECA1253}" dt="2024-09-02T09:01:53.645" v="98" actId="1076"/>
          <ac:spMkLst>
            <pc:docMk/>
            <pc:sldMk cId="1634349058" sldId="262"/>
            <ac:spMk id="8" creationId="{5EF2566C-335A-1643-B3D1-1464A23FC8D0}"/>
          </ac:spMkLst>
        </pc:spChg>
        <pc:spChg chg="add mod">
          <ac:chgData name="Siarhei Kulakou" userId="S::siarhei.kulakou@nb.no::f0158834-bab4-4a2a-960d-cdc190e061c5" providerId="AD" clId="Web-{EC88E95D-D24A-3BE9-0E92-5081EECA1253}" dt="2024-09-02T09:04:42.152" v="109" actId="20577"/>
          <ac:spMkLst>
            <pc:docMk/>
            <pc:sldMk cId="1634349058" sldId="262"/>
            <ac:spMk id="11" creationId="{422EA046-933D-C9FB-0E6A-6077D33870B7}"/>
          </ac:spMkLst>
        </pc:spChg>
        <pc:spChg chg="add mod">
          <ac:chgData name="Siarhei Kulakou" userId="S::siarhei.kulakou@nb.no::f0158834-bab4-4a2a-960d-cdc190e061c5" providerId="AD" clId="Web-{EC88E95D-D24A-3BE9-0E92-5081EECA1253}" dt="2024-09-02T09:05:02.621" v="113" actId="20577"/>
          <ac:spMkLst>
            <pc:docMk/>
            <pc:sldMk cId="1634349058" sldId="262"/>
            <ac:spMk id="13" creationId="{6CAE28F8-2CE4-8A37-AAA5-D829DD30C9B5}"/>
          </ac:spMkLst>
        </pc:spChg>
        <pc:picChg chg="add mod">
          <ac:chgData name="Siarhei Kulakou" userId="S::siarhei.kulakou@nb.no::f0158834-bab4-4a2a-960d-cdc190e061c5" providerId="AD" clId="Web-{EC88E95D-D24A-3BE9-0E92-5081EECA1253}" dt="2024-09-02T07:42:38.189" v="65" actId="14100"/>
          <ac:picMkLst>
            <pc:docMk/>
            <pc:sldMk cId="1634349058" sldId="262"/>
            <ac:picMk id="2" creationId="{EC3F50AE-49CF-C958-686E-E4AB987DC3B2}"/>
          </ac:picMkLst>
        </pc:picChg>
        <pc:picChg chg="del">
          <ac:chgData name="Siarhei Kulakou" userId="S::siarhei.kulakou@nb.no::f0158834-bab4-4a2a-960d-cdc190e061c5" providerId="AD" clId="Web-{EC88E95D-D24A-3BE9-0E92-5081EECA1253}" dt="2024-09-02T07:36:09.192" v="0"/>
          <ac:picMkLst>
            <pc:docMk/>
            <pc:sldMk cId="1634349058" sldId="262"/>
            <ac:picMk id="3" creationId="{3BF1D79B-9720-3421-0F70-8F045F708AE6}"/>
          </ac:picMkLst>
        </pc:picChg>
        <pc:picChg chg="del">
          <ac:chgData name="Siarhei Kulakou" userId="S::siarhei.kulakou@nb.no::f0158834-bab4-4a2a-960d-cdc190e061c5" providerId="AD" clId="Web-{EC88E95D-D24A-3BE9-0E92-5081EECA1253}" dt="2024-09-02T07:36:11.567" v="2"/>
          <ac:picMkLst>
            <pc:docMk/>
            <pc:sldMk cId="1634349058" sldId="262"/>
            <ac:picMk id="4" creationId="{86EF848B-D68E-C7BC-056F-AA30438E044B}"/>
          </ac:picMkLst>
        </pc:picChg>
        <pc:picChg chg="add mod">
          <ac:chgData name="Siarhei Kulakou" userId="S::siarhei.kulakou@nb.no::f0158834-bab4-4a2a-960d-cdc190e061c5" providerId="AD" clId="Web-{EC88E95D-D24A-3BE9-0E92-5081EECA1253}" dt="2024-09-02T07:40:25.247" v="47" actId="1076"/>
          <ac:picMkLst>
            <pc:docMk/>
            <pc:sldMk cId="1634349058" sldId="262"/>
            <ac:picMk id="5" creationId="{0C401D2F-8021-D029-A3B5-E4A5A44CC813}"/>
          </ac:picMkLst>
        </pc:picChg>
        <pc:picChg chg="add mod">
          <ac:chgData name="Siarhei Kulakou" userId="S::siarhei.kulakou@nb.no::f0158834-bab4-4a2a-960d-cdc190e061c5" providerId="AD" clId="Web-{EC88E95D-D24A-3BE9-0E92-5081EECA1253}" dt="2024-09-02T07:41:36.515" v="58" actId="14100"/>
          <ac:picMkLst>
            <pc:docMk/>
            <pc:sldMk cId="1634349058" sldId="262"/>
            <ac:picMk id="6" creationId="{12E0D34D-31B2-0391-B277-DAADB21543B8}"/>
          </ac:picMkLst>
        </pc:picChg>
        <pc:picChg chg="del">
          <ac:chgData name="Siarhei Kulakou" userId="S::siarhei.kulakou@nb.no::f0158834-bab4-4a2a-960d-cdc190e061c5" providerId="AD" clId="Web-{EC88E95D-D24A-3BE9-0E92-5081EECA1253}" dt="2024-09-02T07:36:11.099" v="1"/>
          <ac:picMkLst>
            <pc:docMk/>
            <pc:sldMk cId="1634349058" sldId="262"/>
            <ac:picMk id="7" creationId="{760C327D-2B1E-4422-A202-5BB7A3407E7C}"/>
          </ac:picMkLst>
        </pc:picChg>
        <pc:picChg chg="del">
          <ac:chgData name="Siarhei Kulakou" userId="S::siarhei.kulakou@nb.no::f0158834-bab4-4a2a-960d-cdc190e061c5" providerId="AD" clId="Web-{EC88E95D-D24A-3BE9-0E92-5081EECA1253}" dt="2024-09-02T07:36:12.052" v="3"/>
          <ac:picMkLst>
            <pc:docMk/>
            <pc:sldMk cId="1634349058" sldId="262"/>
            <ac:picMk id="8" creationId="{DD8C92E0-4608-B849-C958-9A59F1027450}"/>
          </ac:picMkLst>
        </pc:picChg>
        <pc:picChg chg="add mod">
          <ac:chgData name="Siarhei Kulakou" userId="S::siarhei.kulakou@nb.no::f0158834-bab4-4a2a-960d-cdc190e061c5" providerId="AD" clId="Web-{EC88E95D-D24A-3BE9-0E92-5081EECA1253}" dt="2024-09-02T07:42:13.376" v="62" actId="1076"/>
          <ac:picMkLst>
            <pc:docMk/>
            <pc:sldMk cId="1634349058" sldId="262"/>
            <ac:picMk id="9" creationId="{5B1AC56A-4FDF-5C5A-F1EF-B00790C3667C}"/>
          </ac:picMkLst>
        </pc:picChg>
      </pc:sldChg>
      <pc:sldChg chg="addSp delSp modSp new">
        <pc:chgData name="Siarhei Kulakou" userId="S::siarhei.kulakou@nb.no::f0158834-bab4-4a2a-960d-cdc190e061c5" providerId="AD" clId="Web-{EC88E95D-D24A-3BE9-0E92-5081EECA1253}" dt="2024-09-02T09:31:07.485" v="157" actId="14100"/>
        <pc:sldMkLst>
          <pc:docMk/>
          <pc:sldMk cId="35332255" sldId="263"/>
        </pc:sldMkLst>
        <pc:spChg chg="del">
          <ac:chgData name="Siarhei Kulakou" userId="S::siarhei.kulakou@nb.no::f0158834-bab4-4a2a-960d-cdc190e061c5" providerId="AD" clId="Web-{EC88E95D-D24A-3BE9-0E92-5081EECA1253}" dt="2024-09-02T09:21:32.148" v="136"/>
          <ac:spMkLst>
            <pc:docMk/>
            <pc:sldMk cId="35332255" sldId="263"/>
            <ac:spMk id="3" creationId="{29BB24C4-CF7C-4662-1485-E00EFB48D547}"/>
          </ac:spMkLst>
        </pc:spChg>
        <pc:spChg chg="del">
          <ac:chgData name="Siarhei Kulakou" userId="S::siarhei.kulakou@nb.no::f0158834-bab4-4a2a-960d-cdc190e061c5" providerId="AD" clId="Web-{EC88E95D-D24A-3BE9-0E92-5081EECA1253}" dt="2024-09-02T09:21:32.148" v="136"/>
          <ac:spMkLst>
            <pc:docMk/>
            <pc:sldMk cId="35332255" sldId="263"/>
            <ac:spMk id="4" creationId="{31EC173F-86B0-032B-96D5-6FBC8D1BF138}"/>
          </ac:spMkLst>
        </pc:spChg>
        <pc:picChg chg="add mod">
          <ac:chgData name="Siarhei Kulakou" userId="S::siarhei.kulakou@nb.no::f0158834-bab4-4a2a-960d-cdc190e061c5" providerId="AD" clId="Web-{EC88E95D-D24A-3BE9-0E92-5081EECA1253}" dt="2024-09-02T09:31:07.485" v="157" actId="14100"/>
          <ac:picMkLst>
            <pc:docMk/>
            <pc:sldMk cId="35332255" sldId="263"/>
            <ac:picMk id="5" creationId="{A1D7AA8C-AE4E-FA8D-E9CC-3860E901B7C5}"/>
          </ac:picMkLst>
        </pc:picChg>
      </pc:sldChg>
      <pc:sldChg chg="addSp modSp new del">
        <pc:chgData name="Siarhei Kulakou" userId="S::siarhei.kulakou@nb.no::f0158834-bab4-4a2a-960d-cdc190e061c5" providerId="AD" clId="Web-{EC88E95D-D24A-3BE9-0E92-5081EECA1253}" dt="2024-09-02T09:18:07.811" v="126"/>
        <pc:sldMkLst>
          <pc:docMk/>
          <pc:sldMk cId="2298573515" sldId="263"/>
        </pc:sldMkLst>
        <pc:picChg chg="add mod">
          <ac:chgData name="Siarhei Kulakou" userId="S::siarhei.kulakou@nb.no::f0158834-bab4-4a2a-960d-cdc190e061c5" providerId="AD" clId="Web-{EC88E95D-D24A-3BE9-0E92-5081EECA1253}" dt="2024-09-02T09:06:35.922" v="119" actId="14100"/>
          <ac:picMkLst>
            <pc:docMk/>
            <pc:sldMk cId="2298573515" sldId="263"/>
            <ac:picMk id="5" creationId="{19406200-E41C-A965-98FD-CB1F9A75AA6E}"/>
          </ac:picMkLst>
        </pc:picChg>
      </pc:sldChg>
      <pc:sldChg chg="addSp delSp modSp new del">
        <pc:chgData name="Siarhei Kulakou" userId="S::siarhei.kulakou@nb.no::f0158834-bab4-4a2a-960d-cdc190e061c5" providerId="AD" clId="Web-{EC88E95D-D24A-3BE9-0E92-5081EECA1253}" dt="2024-09-02T09:18:06.889" v="125"/>
        <pc:sldMkLst>
          <pc:docMk/>
          <pc:sldMk cId="876269677" sldId="264"/>
        </pc:sldMkLst>
        <pc:picChg chg="add del mod">
          <ac:chgData name="Siarhei Kulakou" userId="S::siarhei.kulakou@nb.no::f0158834-bab4-4a2a-960d-cdc190e061c5" providerId="AD" clId="Web-{EC88E95D-D24A-3BE9-0E92-5081EECA1253}" dt="2024-09-02T09:12:16.296" v="124"/>
          <ac:picMkLst>
            <pc:docMk/>
            <pc:sldMk cId="876269677" sldId="264"/>
            <ac:picMk id="5" creationId="{B14AECB9-903A-E4B5-95E8-A45F4AF4840A}"/>
          </ac:picMkLst>
        </pc:picChg>
      </pc:sldChg>
      <pc:sldChg chg="addSp delSp modSp new del mod modClrScheme chgLayout">
        <pc:chgData name="Siarhei Kulakou" userId="S::siarhei.kulakou@nb.no::f0158834-bab4-4a2a-960d-cdc190e061c5" providerId="AD" clId="Web-{EC88E95D-D24A-3BE9-0E92-5081EECA1253}" dt="2024-09-02T09:21:40.711" v="138"/>
        <pc:sldMkLst>
          <pc:docMk/>
          <pc:sldMk cId="2857442792" sldId="264"/>
        </pc:sldMkLst>
        <pc:spChg chg="mod">
          <ac:chgData name="Siarhei Kulakou" userId="S::siarhei.kulakou@nb.no::f0158834-bab4-4a2a-960d-cdc190e061c5" providerId="AD" clId="Web-{EC88E95D-D24A-3BE9-0E92-5081EECA1253}" dt="2024-09-02T09:21:19.429" v="133"/>
          <ac:spMkLst>
            <pc:docMk/>
            <pc:sldMk cId="2857442792" sldId="264"/>
            <ac:spMk id="2" creationId="{1F9094BF-BD99-C6C8-D2C6-994C1550F891}"/>
          </ac:spMkLst>
        </pc:spChg>
        <pc:spChg chg="del">
          <ac:chgData name="Siarhei Kulakou" userId="S::siarhei.kulakou@nb.no::f0158834-bab4-4a2a-960d-cdc190e061c5" providerId="AD" clId="Web-{EC88E95D-D24A-3BE9-0E92-5081EECA1253}" dt="2024-09-02T09:21:15.382" v="132"/>
          <ac:spMkLst>
            <pc:docMk/>
            <pc:sldMk cId="2857442792" sldId="264"/>
            <ac:spMk id="3" creationId="{3D64131F-8641-E003-0655-65B874AC5644}"/>
          </ac:spMkLst>
        </pc:spChg>
        <pc:spChg chg="del mod">
          <ac:chgData name="Siarhei Kulakou" userId="S::siarhei.kulakou@nb.no::f0158834-bab4-4a2a-960d-cdc190e061c5" providerId="AD" clId="Web-{EC88E95D-D24A-3BE9-0E92-5081EECA1253}" dt="2024-09-02T09:21:29.476" v="135"/>
          <ac:spMkLst>
            <pc:docMk/>
            <pc:sldMk cId="2857442792" sldId="264"/>
            <ac:spMk id="4" creationId="{756415E0-99B7-0DCC-A9C2-6620534226CE}"/>
          </ac:spMkLst>
        </pc:spChg>
        <pc:spChg chg="add mod">
          <ac:chgData name="Siarhei Kulakou" userId="S::siarhei.kulakou@nb.no::f0158834-bab4-4a2a-960d-cdc190e061c5" providerId="AD" clId="Web-{EC88E95D-D24A-3BE9-0E92-5081EECA1253}" dt="2024-09-02T09:21:19.429" v="133"/>
          <ac:spMkLst>
            <pc:docMk/>
            <pc:sldMk cId="2857442792" sldId="264"/>
            <ac:spMk id="9" creationId="{7E171E8D-0309-C725-30EF-9C17C6814AEB}"/>
          </ac:spMkLst>
        </pc:spChg>
        <pc:spChg chg="add mod">
          <ac:chgData name="Siarhei Kulakou" userId="S::siarhei.kulakou@nb.no::f0158834-bab4-4a2a-960d-cdc190e061c5" providerId="AD" clId="Web-{EC88E95D-D24A-3BE9-0E92-5081EECA1253}" dt="2024-09-02T09:21:19.429" v="133"/>
          <ac:spMkLst>
            <pc:docMk/>
            <pc:sldMk cId="2857442792" sldId="264"/>
            <ac:spMk id="11" creationId="{10AE7F59-C7B3-D4EB-73F9-EFC13EE51845}"/>
          </ac:spMkLst>
        </pc:spChg>
        <pc:spChg chg="add del mod">
          <ac:chgData name="Siarhei Kulakou" userId="S::siarhei.kulakou@nb.no::f0158834-bab4-4a2a-960d-cdc190e061c5" providerId="AD" clId="Web-{EC88E95D-D24A-3BE9-0E92-5081EECA1253}" dt="2024-09-02T09:21:28.523" v="134"/>
          <ac:spMkLst>
            <pc:docMk/>
            <pc:sldMk cId="2857442792" sldId="264"/>
            <ac:spMk id="13" creationId="{33CD0FBF-3333-23D2-EF3E-B35B7481A993}"/>
          </ac:spMkLst>
        </pc:spChg>
      </pc:sldChg>
      <pc:sldChg chg="addSp delSp modSp new">
        <pc:chgData name="Siarhei Kulakou" userId="S::siarhei.kulakou@nb.no::f0158834-bab4-4a2a-960d-cdc190e061c5" providerId="AD" clId="Web-{EC88E95D-D24A-3BE9-0E92-5081EECA1253}" dt="2024-09-02T09:32:07.003" v="159" actId="14100"/>
        <pc:sldMkLst>
          <pc:docMk/>
          <pc:sldMk cId="3425585406" sldId="264"/>
        </pc:sldMkLst>
        <pc:spChg chg="add del mod">
          <ac:chgData name="Siarhei Kulakou" userId="S::siarhei.kulakou@nb.no::f0158834-bab4-4a2a-960d-cdc190e061c5" providerId="AD" clId="Web-{EC88E95D-D24A-3BE9-0E92-5081EECA1253}" dt="2024-09-02T09:21:54.633" v="141"/>
          <ac:spMkLst>
            <pc:docMk/>
            <pc:sldMk cId="3425585406" sldId="264"/>
            <ac:spMk id="3" creationId="{206C54CA-848B-AB8A-6D2C-8FD06BD982D2}"/>
          </ac:spMkLst>
        </pc:spChg>
        <pc:picChg chg="add mod">
          <ac:chgData name="Siarhei Kulakou" userId="S::siarhei.kulakou@nb.no::f0158834-bab4-4a2a-960d-cdc190e061c5" providerId="AD" clId="Web-{EC88E95D-D24A-3BE9-0E92-5081EECA1253}" dt="2024-09-02T09:32:07.003" v="159" actId="14100"/>
          <ac:picMkLst>
            <pc:docMk/>
            <pc:sldMk cId="3425585406" sldId="264"/>
            <ac:picMk id="4" creationId="{4E2B2BE0-49A6-DE8D-90B0-DCAC9D86AD72}"/>
          </ac:picMkLst>
        </pc:picChg>
      </pc:sldChg>
      <pc:sldChg chg="addSp modSp new del">
        <pc:chgData name="Siarhei Kulakou" userId="S::siarhei.kulakou@nb.no::f0158834-bab4-4a2a-960d-cdc190e061c5" providerId="AD" clId="Web-{EC88E95D-D24A-3BE9-0E92-5081EECA1253}" dt="2024-09-02T09:29:04.027" v="149"/>
        <pc:sldMkLst>
          <pc:docMk/>
          <pc:sldMk cId="3071845723" sldId="265"/>
        </pc:sldMkLst>
        <pc:picChg chg="add mod">
          <ac:chgData name="Siarhei Kulakou" userId="S::siarhei.kulakou@nb.no::f0158834-bab4-4a2a-960d-cdc190e061c5" providerId="AD" clId="Web-{EC88E95D-D24A-3BE9-0E92-5081EECA1253}" dt="2024-09-02T09:28:57.495" v="148" actId="14100"/>
          <ac:picMkLst>
            <pc:docMk/>
            <pc:sldMk cId="3071845723" sldId="265"/>
            <ac:picMk id="3" creationId="{3B17C532-D473-5164-6A3B-9F1F6D255D4C}"/>
          </ac:picMkLst>
        </pc:picChg>
      </pc:sldChg>
      <pc:sldChg chg="addSp delSp modSp new del">
        <pc:chgData name="Siarhei Kulakou" userId="S::siarhei.kulakou@nb.no::f0158834-bab4-4a2a-960d-cdc190e061c5" providerId="AD" clId="Web-{EC88E95D-D24A-3BE9-0E92-5081EECA1253}" dt="2024-09-02T09:40:54.166" v="169"/>
        <pc:sldMkLst>
          <pc:docMk/>
          <pc:sldMk cId="4187824470" sldId="265"/>
        </pc:sldMkLst>
        <pc:picChg chg="add del mod">
          <ac:chgData name="Siarhei Kulakou" userId="S::siarhei.kulakou@nb.no::f0158834-bab4-4a2a-960d-cdc190e061c5" providerId="AD" clId="Web-{EC88E95D-D24A-3BE9-0E92-5081EECA1253}" dt="2024-09-02T09:33:28.335" v="160"/>
          <ac:picMkLst>
            <pc:docMk/>
            <pc:sldMk cId="4187824470" sldId="265"/>
            <ac:picMk id="3" creationId="{E482F746-F0A7-8174-EB9E-F79112A872E3}"/>
          </ac:picMkLst>
        </pc:picChg>
        <pc:picChg chg="add del mod">
          <ac:chgData name="Siarhei Kulakou" userId="S::siarhei.kulakou@nb.no::f0158834-bab4-4a2a-960d-cdc190e061c5" providerId="AD" clId="Web-{EC88E95D-D24A-3BE9-0E92-5081EECA1253}" dt="2024-09-02T09:39:17.084" v="164"/>
          <ac:picMkLst>
            <pc:docMk/>
            <pc:sldMk cId="4187824470" sldId="265"/>
            <ac:picMk id="4" creationId="{C74B21C5-B8CA-3854-A540-DE794A853489}"/>
          </ac:picMkLst>
        </pc:picChg>
        <pc:picChg chg="add mod">
          <ac:chgData name="Siarhei Kulakou" userId="S::siarhei.kulakou@nb.no::f0158834-bab4-4a2a-960d-cdc190e061c5" providerId="AD" clId="Web-{EC88E95D-D24A-3BE9-0E92-5081EECA1253}" dt="2024-09-02T09:39:50.038" v="168" actId="14100"/>
          <ac:picMkLst>
            <pc:docMk/>
            <pc:sldMk cId="4187824470" sldId="265"/>
            <ac:picMk id="5" creationId="{0856BEB0-F2BC-9084-77C1-898F389F2E3B}"/>
          </ac:picMkLst>
        </pc:picChg>
      </pc:sldChg>
      <pc:sldMasterChg chg="del delSldLayout">
        <pc:chgData name="Siarhei Kulakou" userId="S::siarhei.kulakou@nb.no::f0158834-bab4-4a2a-960d-cdc190e061c5" providerId="AD" clId="Web-{EC88E95D-D24A-3BE9-0E92-5081EECA1253}" dt="2024-09-02T08:58:43.871" v="76"/>
        <pc:sldMasterMkLst>
          <pc:docMk/>
          <pc:sldMasterMk cId="2649319511" sldId="2147483648"/>
        </pc:sldMasterMkLst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1137542638" sldId="2147483649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3074127366" sldId="2147483650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2697081350" sldId="2147483651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2764821704" sldId="2147483652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4043207736" sldId="2147483653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3347560075" sldId="2147483654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1086863534" sldId="2147483655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1635284649" sldId="2147483656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4132015190" sldId="2147483657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2170980588" sldId="2147483658"/>
          </pc:sldLayoutMkLst>
        </pc:sldLayoutChg>
        <pc:sldLayoutChg chg="del">
          <pc:chgData name="Siarhei Kulakou" userId="S::siarhei.kulakou@nb.no::f0158834-bab4-4a2a-960d-cdc190e061c5" providerId="AD" clId="Web-{EC88E95D-D24A-3BE9-0E92-5081EECA1253}" dt="2024-09-02T08:58:43.871" v="76"/>
          <pc:sldLayoutMkLst>
            <pc:docMk/>
            <pc:sldMasterMk cId="2649319511" sldId="2147483648"/>
            <pc:sldLayoutMk cId="557333919" sldId="2147483659"/>
          </pc:sldLayoutMkLst>
        </pc:sldLayoutChg>
      </pc:sldMasterChg>
      <pc:sldMasterChg chg="add del addSldLayout delSldLayout modSldLayout">
        <pc:chgData name="Siarhei Kulakou" userId="S::siarhei.kulakou@nb.no::f0158834-bab4-4a2a-960d-cdc190e061c5" providerId="AD" clId="Web-{EC88E95D-D24A-3BE9-0E92-5081EECA1253}" dt="2024-09-02T09:01:19.018" v="93"/>
        <pc:sldMasterMkLst>
          <pc:docMk/>
          <pc:sldMasterMk cId="446039518" sldId="2147483660"/>
        </pc:sldMasterMkLst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202638276" sldId="2147483661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1921246332" sldId="2147483662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3179384365" sldId="2147483663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1793709415" sldId="2147483664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4126184398" sldId="2147483665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1173974530" sldId="2147483666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3515224408" sldId="2147483667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4023127795" sldId="2147483668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4220978581" sldId="2147483669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1974941856" sldId="2147483670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9:01:19.018" v="93"/>
          <pc:sldLayoutMkLst>
            <pc:docMk/>
            <pc:sldMasterMk cId="446039518" sldId="2147483660"/>
            <pc:sldLayoutMk cId="3677499598" sldId="2147483671"/>
          </pc:sldLayoutMkLst>
        </pc:sldLayoutChg>
      </pc:sldMasterChg>
      <pc:sldMasterChg chg="add mod addSldLayout modSldLayout">
        <pc:chgData name="Siarhei Kulakou" userId="S::siarhei.kulakou@nb.no::f0158834-bab4-4a2a-960d-cdc190e061c5" providerId="AD" clId="Web-{EC88E95D-D24A-3BE9-0E92-5081EECA1253}" dt="2024-09-02T09:21:33.929" v="137"/>
        <pc:sldMasterMkLst>
          <pc:docMk/>
          <pc:sldMasterMk cId="2444800164" sldId="2147483672"/>
        </pc:sldMasterMkLst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4294204080" sldId="2147483673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2209357747" sldId="2147483674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3616246608" sldId="2147483675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272010710" sldId="2147483676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2707277192" sldId="2147483677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3378167140" sldId="2147483678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1962493235" sldId="2147483679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3140040228" sldId="2147483680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3468926201" sldId="2147483681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1906738278" sldId="2147483682"/>
          </pc:sldLayoutMkLst>
        </pc:sldLayoutChg>
        <pc:sldLayoutChg chg="add mod replId">
          <pc:chgData name="Siarhei Kulakou" userId="S::siarhei.kulakou@nb.no::f0158834-bab4-4a2a-960d-cdc190e061c5" providerId="AD" clId="Web-{EC88E95D-D24A-3BE9-0E92-5081EECA1253}" dt="2024-09-02T09:21:33.929" v="137"/>
          <pc:sldLayoutMkLst>
            <pc:docMk/>
            <pc:sldMasterMk cId="2444800164" sldId="2147483672"/>
            <pc:sldLayoutMk cId="2950516708" sldId="2147483683"/>
          </pc:sldLayoutMkLst>
        </pc:sldLayoutChg>
      </pc:sldMasterChg>
      <pc:sldMasterChg chg="add del addSldLayout delSldLayout modSldLayout">
        <pc:chgData name="Siarhei Kulakou" userId="S::siarhei.kulakou@nb.no::f0158834-bab4-4a2a-960d-cdc190e061c5" providerId="AD" clId="Web-{EC88E95D-D24A-3BE9-0E92-5081EECA1253}" dt="2024-09-02T08:59:07.809" v="80"/>
        <pc:sldMasterMkLst>
          <pc:docMk/>
          <pc:sldMasterMk cId="3254005318" sldId="2147483672"/>
        </pc:sldMasterMkLst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1966111220" sldId="2147483673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1731001570" sldId="2147483674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1500716580" sldId="2147483675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211285392" sldId="2147483676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1237164832" sldId="2147483677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560530835" sldId="2147483678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2524816455" sldId="2147483679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1781325758" sldId="2147483680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3598664998" sldId="2147483681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4285706656" sldId="2147483682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7.809" v="80"/>
          <pc:sldLayoutMkLst>
            <pc:docMk/>
            <pc:sldMasterMk cId="3254005318" sldId="2147483672"/>
            <pc:sldLayoutMk cId="2508163392" sldId="2147483683"/>
          </pc:sldLayoutMkLst>
        </pc:sldLayoutChg>
      </pc:sldMasterChg>
      <pc:sldMasterChg chg="add del addSldLayout delSldLayout modSldLayout">
        <pc:chgData name="Siarhei Kulakou" userId="S::siarhei.kulakou@nb.no::f0158834-bab4-4a2a-960d-cdc190e061c5" providerId="AD" clId="Web-{EC88E95D-D24A-3BE9-0E92-5081EECA1253}" dt="2024-09-02T08:59:06.481" v="79"/>
        <pc:sldMasterMkLst>
          <pc:docMk/>
          <pc:sldMasterMk cId="3384041963" sldId="2147483684"/>
        </pc:sldMasterMkLst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960052531" sldId="2147483685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3654141524" sldId="2147483686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1154550312" sldId="2147483687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1285696" sldId="2147483688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4148938054" sldId="2147483689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895478552" sldId="2147483690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97886091" sldId="2147483691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220233816" sldId="2147483692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58690198" sldId="2147483693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2502926869" sldId="2147483694"/>
          </pc:sldLayoutMkLst>
        </pc:sldLayoutChg>
        <pc:sldLayoutChg chg="add del mod replId">
          <pc:chgData name="Siarhei Kulakou" userId="S::siarhei.kulakou@nb.no::f0158834-bab4-4a2a-960d-cdc190e061c5" providerId="AD" clId="Web-{EC88E95D-D24A-3BE9-0E92-5081EECA1253}" dt="2024-09-02T08:59:06.481" v="79"/>
          <pc:sldLayoutMkLst>
            <pc:docMk/>
            <pc:sldMasterMk cId="3384041963" sldId="2147483684"/>
            <pc:sldLayoutMk cId="3854929724" sldId="2147483695"/>
          </pc:sldLayoutMkLst>
        </pc:sldLayoutChg>
      </pc:sldMasterChg>
    </pc:docChg>
  </pc:docChgLst>
  <pc:docChgLst>
    <pc:chgData name="Siarhei Kulakou" userId="S::siarhei.kulakou@nb.no::f0158834-bab4-4a2a-960d-cdc190e061c5" providerId="AD" clId="Web-{C062C807-B1B3-167E-74C2-D24DAE6D0B73}"/>
    <pc:docChg chg="modSld">
      <pc:chgData name="Siarhei Kulakou" userId="S::siarhei.kulakou@nb.no::f0158834-bab4-4a2a-960d-cdc190e061c5" providerId="AD" clId="Web-{C062C807-B1B3-167E-74C2-D24DAE6D0B73}" dt="2024-09-03T08:59:33.080" v="4"/>
      <pc:docMkLst>
        <pc:docMk/>
      </pc:docMkLst>
      <pc:sldChg chg="addAnim delAnim modAnim">
        <pc:chgData name="Siarhei Kulakou" userId="S::siarhei.kulakou@nb.no::f0158834-bab4-4a2a-960d-cdc190e061c5" providerId="AD" clId="Web-{C062C807-B1B3-167E-74C2-D24DAE6D0B73}" dt="2024-09-03T08:59:33.080" v="4"/>
        <pc:sldMkLst>
          <pc:docMk/>
          <pc:sldMk cId="2481923281" sldId="271"/>
        </pc:sldMkLst>
      </pc:sldChg>
    </pc:docChg>
  </pc:docChgLst>
  <pc:docChgLst>
    <pc:chgData name="Siarhei Kulakou" userId="S::siarhei.kulakou@nb.no::f0158834-bab4-4a2a-960d-cdc190e061c5" providerId="AD" clId="Web-{1EA2A646-42B3-3049-4F11-C358900AC44A}"/>
    <pc:docChg chg="mod addSld modSld">
      <pc:chgData name="Siarhei Kulakou" userId="S::siarhei.kulakou@nb.no::f0158834-bab4-4a2a-960d-cdc190e061c5" providerId="AD" clId="Web-{1EA2A646-42B3-3049-4F11-C358900AC44A}" dt="2024-08-30T13:05:52.020" v="489" actId="14100"/>
      <pc:docMkLst>
        <pc:docMk/>
      </pc:docMkLst>
      <pc:sldChg chg="addSp delSp modSp new mod setBg setClrOvrMap">
        <pc:chgData name="Siarhei Kulakou" userId="S::siarhei.kulakou@nb.no::f0158834-bab4-4a2a-960d-cdc190e061c5" providerId="AD" clId="Web-{1EA2A646-42B3-3049-4F11-C358900AC44A}" dt="2024-08-30T13:05:52.020" v="489" actId="14100"/>
        <pc:sldMkLst>
          <pc:docMk/>
          <pc:sldMk cId="2563940863" sldId="257"/>
        </pc:sldMkLst>
        <pc:spChg chg="add del">
          <ac:chgData name="Siarhei Kulakou" userId="S::siarhei.kulakou@nb.no::f0158834-bab4-4a2a-960d-cdc190e061c5" providerId="AD" clId="Web-{1EA2A646-42B3-3049-4F11-C358900AC44A}" dt="2024-08-30T12:27:12.965" v="46"/>
          <ac:spMkLst>
            <pc:docMk/>
            <pc:sldMk cId="2563940863" sldId="257"/>
            <ac:spMk id="8" creationId="{9E90EB45-EEE9-4563-8179-65EF62AE0978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7:12.965" v="46"/>
          <ac:spMkLst>
            <pc:docMk/>
            <pc:sldMk cId="2563940863" sldId="257"/>
            <ac:spMk id="10" creationId="{23D0EF74-AD1E-4FD9-914D-8EC9058EBBA3}"/>
          </ac:spMkLst>
        </pc:spChg>
        <pc:spChg chg="add del mod">
          <ac:chgData name="Siarhei Kulakou" userId="S::siarhei.kulakou@nb.no::f0158834-bab4-4a2a-960d-cdc190e061c5" providerId="AD" clId="Web-{1EA2A646-42B3-3049-4F11-C358900AC44A}" dt="2024-08-30T12:41:38.951" v="199"/>
          <ac:spMkLst>
            <pc:docMk/>
            <pc:sldMk cId="2563940863" sldId="257"/>
            <ac:spMk id="11" creationId="{4C9931C1-76B2-9F78-23EE-6DCFB4BDEE2B}"/>
          </ac:spMkLst>
        </pc:spChg>
        <pc:spChg chg="add del mod">
          <ac:chgData name="Siarhei Kulakou" userId="S::siarhei.kulakou@nb.no::f0158834-bab4-4a2a-960d-cdc190e061c5" providerId="AD" clId="Web-{1EA2A646-42B3-3049-4F11-C358900AC44A}" dt="2024-08-30T12:42:16.296" v="208"/>
          <ac:spMkLst>
            <pc:docMk/>
            <pc:sldMk cId="2563940863" sldId="257"/>
            <ac:spMk id="12" creationId="{C58D1048-ECE5-B2D9-0F01-1AFB3B3CA3EE}"/>
          </ac:spMkLst>
        </pc:spChg>
        <pc:spChg chg="add mod">
          <ac:chgData name="Siarhei Kulakou" userId="S::siarhei.kulakou@nb.no::f0158834-bab4-4a2a-960d-cdc190e061c5" providerId="AD" clId="Web-{1EA2A646-42B3-3049-4F11-C358900AC44A}" dt="2024-08-30T12:53:32.165" v="356" actId="20577"/>
          <ac:spMkLst>
            <pc:docMk/>
            <pc:sldMk cId="2563940863" sldId="257"/>
            <ac:spMk id="13" creationId="{72EBDC16-EB33-D548-998C-CDBB0F402321}"/>
          </ac:spMkLst>
        </pc:spChg>
        <pc:spChg chg="add mod">
          <ac:chgData name="Siarhei Kulakou" userId="S::siarhei.kulakou@nb.no::f0158834-bab4-4a2a-960d-cdc190e061c5" providerId="AD" clId="Web-{1EA2A646-42B3-3049-4F11-C358900AC44A}" dt="2024-08-30T12:54:03.181" v="368" actId="1076"/>
          <ac:spMkLst>
            <pc:docMk/>
            <pc:sldMk cId="2563940863" sldId="257"/>
            <ac:spMk id="14" creationId="{2C48F97B-BA3F-F03A-44D0-45E446A71FDC}"/>
          </ac:spMkLst>
        </pc:spChg>
        <pc:spChg chg="add mod">
          <ac:chgData name="Siarhei Kulakou" userId="S::siarhei.kulakou@nb.no::f0158834-bab4-4a2a-960d-cdc190e061c5" providerId="AD" clId="Web-{1EA2A646-42B3-3049-4F11-C358900AC44A}" dt="2024-08-30T12:55:27.606" v="383" actId="1076"/>
          <ac:spMkLst>
            <pc:docMk/>
            <pc:sldMk cId="2563940863" sldId="257"/>
            <ac:spMk id="16" creationId="{8F011472-9896-D718-22CF-C2547918A77B}"/>
          </ac:spMkLst>
        </pc:spChg>
        <pc:spChg chg="add">
          <ac:chgData name="Siarhei Kulakou" userId="S::siarhei.kulakou@nb.no::f0158834-bab4-4a2a-960d-cdc190e061c5" providerId="AD" clId="Web-{1EA2A646-42B3-3049-4F11-C358900AC44A}" dt="2024-08-30T12:54:38.651" v="369"/>
          <ac:spMkLst>
            <pc:docMk/>
            <pc:sldMk cId="2563940863" sldId="257"/>
            <ac:spMk id="18" creationId="{488BA783-150E-79B9-B4A9-B8EBECE2D576}"/>
          </ac:spMkLst>
        </pc:spChg>
        <pc:spChg chg="add mod">
          <ac:chgData name="Siarhei Kulakou" userId="S::siarhei.kulakou@nb.no::f0158834-bab4-4a2a-960d-cdc190e061c5" providerId="AD" clId="Web-{1EA2A646-42B3-3049-4F11-C358900AC44A}" dt="2024-08-30T12:56:00.311" v="400" actId="1076"/>
          <ac:spMkLst>
            <pc:docMk/>
            <pc:sldMk cId="2563940863" sldId="257"/>
            <ac:spMk id="20" creationId="{60CA8101-31E8-1E2E-957A-EFC79EFC1C1F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08.940" v="73"/>
          <ac:spMkLst>
            <pc:docMk/>
            <pc:sldMk cId="2563940863" sldId="257"/>
            <ac:spMk id="21" creationId="{12E8CD4E-6381-4807-AA5B-CE0024A8BE1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08.940" v="73"/>
          <ac:spMkLst>
            <pc:docMk/>
            <pc:sldMk cId="2563940863" sldId="257"/>
            <ac:spMk id="22" creationId="{7C6A4DDC-3049-4FEA-B9FF-CBCF8B277BBF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08.940" v="73"/>
          <ac:spMkLst>
            <pc:docMk/>
            <pc:sldMk cId="2563940863" sldId="257"/>
            <ac:spMk id="23" creationId="{87BCB2CF-F2CE-43B5-93CB-38647957788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15.985" v="67"/>
          <ac:spMkLst>
            <pc:docMk/>
            <pc:sldMk cId="2563940863" sldId="257"/>
            <ac:spMk id="24" creationId="{6F79B0DD-2C63-4EE5-804F-B8E391FC1E45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08.940" v="73"/>
          <ac:spMkLst>
            <pc:docMk/>
            <pc:sldMk cId="2563940863" sldId="257"/>
            <ac:spMk id="25" creationId="{2C68A941-4039-4496-9008-274182DFFEDF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15.985" v="67"/>
          <ac:spMkLst>
            <pc:docMk/>
            <pc:sldMk cId="2563940863" sldId="257"/>
            <ac:spMk id="26" creationId="{627DB8AB-CD55-4C8F-9043-52652B89231A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08.940" v="73"/>
          <ac:spMkLst>
            <pc:docMk/>
            <pc:sldMk cId="2563940863" sldId="257"/>
            <ac:spMk id="27" creationId="{878B897E-FBB2-4D71-AA1C-3C4DA4A264C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15.985" v="67"/>
          <ac:spMkLst>
            <pc:docMk/>
            <pc:sldMk cId="2563940863" sldId="257"/>
            <ac:spMk id="28" creationId="{53059C5A-91CB-4024-9B4E-20082E25C70B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16.550" v="75"/>
          <ac:spMkLst>
            <pc:docMk/>
            <pc:sldMk cId="2563940863" sldId="257"/>
            <ac:spMk id="29" creationId="{417CDA24-35F8-4540-8C52-3096D6D9494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15.985" v="67"/>
          <ac:spMkLst>
            <pc:docMk/>
            <pc:sldMk cId="2563940863" sldId="257"/>
            <ac:spMk id="30" creationId="{184884BF-A898-4EFF-9504-E13EBE3FF62E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16.550" v="75"/>
          <ac:spMkLst>
            <pc:docMk/>
            <pc:sldMk cId="2563940863" sldId="257"/>
            <ac:spMk id="31" creationId="{8658BFE0-4E65-4174-9C75-687C94E88273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15.985" v="67"/>
          <ac:spMkLst>
            <pc:docMk/>
            <pc:sldMk cId="2563940863" sldId="257"/>
            <ac:spMk id="32" creationId="{7B32D337-FDA6-4468-ADB1-7038E5FC0BA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0:16.550" v="75"/>
          <ac:spMkLst>
            <pc:docMk/>
            <pc:sldMk cId="2563940863" sldId="257"/>
            <ac:spMk id="33" creationId="{FA75DFED-A0C1-4A83-BE1D-0271C1826EF6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28.345" v="69"/>
          <ac:spMkLst>
            <pc:docMk/>
            <pc:sldMk cId="2563940863" sldId="257"/>
            <ac:spMk id="34" creationId="{12E8CD4E-6381-4807-AA5B-CE0024A8BE1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28.345" v="69"/>
          <ac:spMkLst>
            <pc:docMk/>
            <pc:sldMk cId="2563940863" sldId="257"/>
            <ac:spMk id="35" creationId="{D28445F8-F032-43C9-8D0F-A5155F525283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28.345" v="69"/>
          <ac:spMkLst>
            <pc:docMk/>
            <pc:sldMk cId="2563940863" sldId="257"/>
            <ac:spMk id="36" creationId="{36A325B5-56A3-425A-B9A3-0CEB7CA1BBF6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28.345" v="69"/>
          <ac:spMkLst>
            <pc:docMk/>
            <pc:sldMk cId="2563940863" sldId="257"/>
            <ac:spMk id="37" creationId="{B80DE958-9D45-4CAD-BF1F-FA2ED970B7F6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28.345" v="69"/>
          <ac:spMkLst>
            <pc:docMk/>
            <pc:sldMk cId="2563940863" sldId="257"/>
            <ac:spMk id="38" creationId="{BB93B4BF-AD35-4E52-8131-161C5FB9CDD7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1:29.459" v="109"/>
          <ac:spMkLst>
            <pc:docMk/>
            <pc:sldMk cId="2563940863" sldId="257"/>
            <ac:spMk id="39" creationId="{6F79B0DD-2C63-4EE5-804F-B8E391FC1E45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29:38.596" v="71"/>
          <ac:spMkLst>
            <pc:docMk/>
            <pc:sldMk cId="2563940863" sldId="257"/>
            <ac:spMk id="40" creationId="{4169DD87-3EBE-44CA-9654-8AE0466B277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1:29.459" v="109"/>
          <ac:spMkLst>
            <pc:docMk/>
            <pc:sldMk cId="2563940863" sldId="257"/>
            <ac:spMk id="41" creationId="{627DB8AB-CD55-4C8F-9043-52652B89231A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1:29.459" v="109"/>
          <ac:spMkLst>
            <pc:docMk/>
            <pc:sldMk cId="2563940863" sldId="257"/>
            <ac:spMk id="42" creationId="{53059C5A-91CB-4024-9B4E-20082E25C70B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1:29.459" v="109"/>
          <ac:spMkLst>
            <pc:docMk/>
            <pc:sldMk cId="2563940863" sldId="257"/>
            <ac:spMk id="43" creationId="{184884BF-A898-4EFF-9504-E13EBE3FF62E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1:29.459" v="109"/>
          <ac:spMkLst>
            <pc:docMk/>
            <pc:sldMk cId="2563940863" sldId="257"/>
            <ac:spMk id="44" creationId="{7B32D337-FDA6-4468-ADB1-7038E5FC0BA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2:01.913" v="111"/>
          <ac:spMkLst>
            <pc:docMk/>
            <pc:sldMk cId="2563940863" sldId="257"/>
            <ac:spMk id="45" creationId="{12E8CD4E-6381-4807-AA5B-CE0024A8BE19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2:01.913" v="111"/>
          <ac:spMkLst>
            <pc:docMk/>
            <pc:sldMk cId="2563940863" sldId="257"/>
            <ac:spMk id="46" creationId="{D28445F8-F032-43C9-8D0F-A5155F525283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2:01.913" v="111"/>
          <ac:spMkLst>
            <pc:docMk/>
            <pc:sldMk cId="2563940863" sldId="257"/>
            <ac:spMk id="47" creationId="{36A325B5-56A3-425A-B9A3-0CEB7CA1BBF6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2:01.913" v="111"/>
          <ac:spMkLst>
            <pc:docMk/>
            <pc:sldMk cId="2563940863" sldId="257"/>
            <ac:spMk id="48" creationId="{B80DE958-9D45-4CAD-BF1F-FA2ED970B7F6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2:01.913" v="111"/>
          <ac:spMkLst>
            <pc:docMk/>
            <pc:sldMk cId="2563940863" sldId="257"/>
            <ac:spMk id="49" creationId="{BB93B4BF-AD35-4E52-8131-161C5FB9CDD7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3:47.199" v="126"/>
          <ac:spMkLst>
            <pc:docMk/>
            <pc:sldMk cId="2563940863" sldId="257"/>
            <ac:spMk id="50" creationId="{0959F59E-86AC-4677-BFB0-9CD55AB10761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3:47.199" v="126"/>
          <ac:spMkLst>
            <pc:docMk/>
            <pc:sldMk cId="2563940863" sldId="257"/>
            <ac:spMk id="51" creationId="{997ED08E-7CE7-4539-8E16-6A356378B3D3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3:47.199" v="126"/>
          <ac:spMkLst>
            <pc:docMk/>
            <pc:sldMk cId="2563940863" sldId="257"/>
            <ac:spMk id="52" creationId="{39F96DC1-4B54-4B36-B945-425E4C04AFBD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3:47.199" v="126"/>
          <ac:spMkLst>
            <pc:docMk/>
            <pc:sldMk cId="2563940863" sldId="257"/>
            <ac:spMk id="53" creationId="{A4F450A1-0760-4C39-82E4-515AA4FC9473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3:47.199" v="126"/>
          <ac:spMkLst>
            <pc:docMk/>
            <pc:sldMk cId="2563940863" sldId="257"/>
            <ac:spMk id="54" creationId="{0185CD32-2E94-4663-81AE-CC54E44AC2FC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6:12.438" v="172"/>
          <ac:spMkLst>
            <pc:docMk/>
            <pc:sldMk cId="2563940863" sldId="257"/>
            <ac:spMk id="55" creationId="{E8DC6FCD-811B-436E-9FEE-FC957486CD7E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6:46.674" v="176"/>
          <ac:spMkLst>
            <pc:docMk/>
            <pc:sldMk cId="2563940863" sldId="257"/>
            <ac:spMk id="56" creationId="{6F79B0DD-2C63-4EE5-804F-B8E391FC1E45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6:46.674" v="176"/>
          <ac:spMkLst>
            <pc:docMk/>
            <pc:sldMk cId="2563940863" sldId="257"/>
            <ac:spMk id="57" creationId="{627DB8AB-CD55-4C8F-9043-52652B89231A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6:46.674" v="176"/>
          <ac:spMkLst>
            <pc:docMk/>
            <pc:sldMk cId="2563940863" sldId="257"/>
            <ac:spMk id="58" creationId="{53059C5A-91CB-4024-9B4E-20082E25C70B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6:46.674" v="176"/>
          <ac:spMkLst>
            <pc:docMk/>
            <pc:sldMk cId="2563940863" sldId="257"/>
            <ac:spMk id="59" creationId="{184884BF-A898-4EFF-9504-E13EBE3FF62E}"/>
          </ac:spMkLst>
        </pc:spChg>
        <pc:spChg chg="add del">
          <ac:chgData name="Siarhei Kulakou" userId="S::siarhei.kulakou@nb.no::f0158834-bab4-4a2a-960d-cdc190e061c5" providerId="AD" clId="Web-{1EA2A646-42B3-3049-4F11-C358900AC44A}" dt="2024-08-30T12:36:46.674" v="176"/>
          <ac:spMkLst>
            <pc:docMk/>
            <pc:sldMk cId="2563940863" sldId="257"/>
            <ac:spMk id="60" creationId="{7B32D337-FDA6-4468-ADB1-7038E5FC0BA9}"/>
          </ac:spMkLst>
        </pc:spChg>
        <pc:picChg chg="add del mod">
          <ac:chgData name="Siarhei Kulakou" userId="S::siarhei.kulakou@nb.no::f0158834-bab4-4a2a-960d-cdc190e061c5" providerId="AD" clId="Web-{1EA2A646-42B3-3049-4F11-C358900AC44A}" dt="2024-08-30T12:24:08.599" v="15"/>
          <ac:picMkLst>
            <pc:docMk/>
            <pc:sldMk cId="2563940863" sldId="257"/>
            <ac:picMk id="2" creationId="{A623D230-053C-12B8-5598-9277F248716B}"/>
          </ac:picMkLst>
        </pc:picChg>
        <pc:picChg chg="add del mod">
          <ac:chgData name="Siarhei Kulakou" userId="S::siarhei.kulakou@nb.no::f0158834-bab4-4a2a-960d-cdc190e061c5" providerId="AD" clId="Web-{1EA2A646-42B3-3049-4F11-C358900AC44A}" dt="2024-08-30T12:24:07.771" v="14"/>
          <ac:picMkLst>
            <pc:docMk/>
            <pc:sldMk cId="2563940863" sldId="257"/>
            <ac:picMk id="3" creationId="{A0427A01-61A2-3848-6CFC-654282294D98}"/>
          </ac:picMkLst>
        </pc:picChg>
        <pc:picChg chg="add del mod">
          <ac:chgData name="Siarhei Kulakou" userId="S::siarhei.kulakou@nb.no::f0158834-bab4-4a2a-960d-cdc190e061c5" providerId="AD" clId="Web-{1EA2A646-42B3-3049-4F11-C358900AC44A}" dt="2024-08-30T12:24:44.600" v="21"/>
          <ac:picMkLst>
            <pc:docMk/>
            <pc:sldMk cId="2563940863" sldId="257"/>
            <ac:picMk id="4" creationId="{84DA1744-A37E-4EF0-FD6A-2C0C72CEC2F7}"/>
          </ac:picMkLst>
        </pc:picChg>
        <pc:picChg chg="add mod ord modCrop">
          <ac:chgData name="Siarhei Kulakou" userId="S::siarhei.kulakou@nb.no::f0158834-bab4-4a2a-960d-cdc190e061c5" providerId="AD" clId="Web-{1EA2A646-42B3-3049-4F11-C358900AC44A}" dt="2024-08-30T13:05:52.020" v="489" actId="14100"/>
          <ac:picMkLst>
            <pc:docMk/>
            <pc:sldMk cId="2563940863" sldId="257"/>
            <ac:picMk id="5" creationId="{6C16D639-A0BD-5FB1-393B-C998D0BC7C02}"/>
          </ac:picMkLst>
        </pc:picChg>
        <pc:picChg chg="add mod ord">
          <ac:chgData name="Siarhei Kulakou" userId="S::siarhei.kulakou@nb.no::f0158834-bab4-4a2a-960d-cdc190e061c5" providerId="AD" clId="Web-{1EA2A646-42B3-3049-4F11-C358900AC44A}" dt="2024-08-30T13:05:41.301" v="488" actId="14100"/>
          <ac:picMkLst>
            <pc:docMk/>
            <pc:sldMk cId="2563940863" sldId="257"/>
            <ac:picMk id="6" creationId="{74C433E0-A219-9870-D469-6BFC99D888C8}"/>
          </ac:picMkLst>
        </pc:picChg>
        <pc:picChg chg="add mod">
          <ac:chgData name="Siarhei Kulakou" userId="S::siarhei.kulakou@nb.no::f0158834-bab4-4a2a-960d-cdc190e061c5" providerId="AD" clId="Web-{1EA2A646-42B3-3049-4F11-C358900AC44A}" dt="2024-08-30T12:46:49.056" v="277" actId="1076"/>
          <ac:picMkLst>
            <pc:docMk/>
            <pc:sldMk cId="2563940863" sldId="257"/>
            <ac:picMk id="7" creationId="{4B21F59A-4013-73EB-6089-713D160EE1C5}"/>
          </ac:picMkLst>
        </pc:picChg>
        <pc:picChg chg="add mod ord">
          <ac:chgData name="Siarhei Kulakou" userId="S::siarhei.kulakou@nb.no::f0158834-bab4-4a2a-960d-cdc190e061c5" providerId="AD" clId="Web-{1EA2A646-42B3-3049-4F11-C358900AC44A}" dt="2024-08-30T12:46:06.101" v="269" actId="1076"/>
          <ac:picMkLst>
            <pc:docMk/>
            <pc:sldMk cId="2563940863" sldId="257"/>
            <ac:picMk id="9" creationId="{A2F692D0-C1D4-E80E-0A34-BA53261969B8}"/>
          </ac:picMkLst>
        </pc:picChg>
        <pc:cxnChg chg="add del">
          <ac:chgData name="Siarhei Kulakou" userId="S::siarhei.kulakou@nb.no::f0158834-bab4-4a2a-960d-cdc190e061c5" providerId="AD" clId="Web-{1EA2A646-42B3-3049-4F11-C358900AC44A}" dt="2024-08-30T12:36:46.674" v="176"/>
          <ac:cxnSpMkLst>
            <pc:docMk/>
            <pc:sldMk cId="2563940863" sldId="257"/>
            <ac:cxnSpMk id="15" creationId="{91B6081D-D3E8-4209-B85B-EB1C655A6272}"/>
          </ac:cxnSpMkLst>
        </pc:cxnChg>
        <pc:cxnChg chg="add del">
          <ac:chgData name="Siarhei Kulakou" userId="S::siarhei.kulakou@nb.no::f0158834-bab4-4a2a-960d-cdc190e061c5" providerId="AD" clId="Web-{1EA2A646-42B3-3049-4F11-C358900AC44A}" dt="2024-08-30T12:36:46.674" v="176"/>
          <ac:cxnSpMkLst>
            <pc:docMk/>
            <pc:sldMk cId="2563940863" sldId="257"/>
            <ac:cxnSpMk id="17" creationId="{28CA55E4-1295-45C8-BA05-5A9E705B749A}"/>
          </ac:cxnSpMkLst>
        </pc:cxnChg>
        <pc:cxnChg chg="add del">
          <ac:chgData name="Siarhei Kulakou" userId="S::siarhei.kulakou@nb.no::f0158834-bab4-4a2a-960d-cdc190e061c5" providerId="AD" clId="Web-{1EA2A646-42B3-3049-4F11-C358900AC44A}" dt="2024-08-30T12:36:46.674" v="176"/>
          <ac:cxnSpMkLst>
            <pc:docMk/>
            <pc:sldMk cId="2563940863" sldId="257"/>
            <ac:cxnSpMk id="19" creationId="{08C5794E-A9A1-4A23-AF68-C79A7822334C}"/>
          </ac:cxnSpMkLst>
        </pc:cxnChg>
      </pc:sldChg>
      <pc:sldChg chg="addSp modSp new">
        <pc:chgData name="Siarhei Kulakou" userId="S::siarhei.kulakou@nb.no::f0158834-bab4-4a2a-960d-cdc190e061c5" providerId="AD" clId="Web-{1EA2A646-42B3-3049-4F11-C358900AC44A}" dt="2024-08-30T12:58:12.050" v="414" actId="1076"/>
        <pc:sldMkLst>
          <pc:docMk/>
          <pc:sldMk cId="791683085" sldId="258"/>
        </pc:sldMkLst>
        <pc:spChg chg="add mod">
          <ac:chgData name="Siarhei Kulakou" userId="S::siarhei.kulakou@nb.no::f0158834-bab4-4a2a-960d-cdc190e061c5" providerId="AD" clId="Web-{1EA2A646-42B3-3049-4F11-C358900AC44A}" dt="2024-08-30T12:58:07.940" v="413" actId="1076"/>
          <ac:spMkLst>
            <pc:docMk/>
            <pc:sldMk cId="791683085" sldId="258"/>
            <ac:spMk id="4" creationId="{1CDC310D-E9EC-A3BF-1921-AAF632EB3B9F}"/>
          </ac:spMkLst>
        </pc:spChg>
        <pc:picChg chg="add mod">
          <ac:chgData name="Siarhei Kulakou" userId="S::siarhei.kulakou@nb.no::f0158834-bab4-4a2a-960d-cdc190e061c5" providerId="AD" clId="Web-{1EA2A646-42B3-3049-4F11-C358900AC44A}" dt="2024-08-30T12:58:12.050" v="414" actId="1076"/>
          <ac:picMkLst>
            <pc:docMk/>
            <pc:sldMk cId="791683085" sldId="258"/>
            <ac:picMk id="2" creationId="{FC1E9D63-47E9-41B3-DCBF-5925B473C7C1}"/>
          </ac:picMkLst>
        </pc:picChg>
      </pc:sldChg>
      <pc:sldChg chg="addSp modSp new">
        <pc:chgData name="Siarhei Kulakou" userId="S::siarhei.kulakou@nb.no::f0158834-bab4-4a2a-960d-cdc190e061c5" providerId="AD" clId="Web-{1EA2A646-42B3-3049-4F11-C358900AC44A}" dt="2024-08-30T13:01:28.260" v="449" actId="14100"/>
        <pc:sldMkLst>
          <pc:docMk/>
          <pc:sldMk cId="2437078524" sldId="259"/>
        </pc:sldMkLst>
        <pc:spChg chg="add mod">
          <ac:chgData name="Siarhei Kulakou" userId="S::siarhei.kulakou@nb.no::f0158834-bab4-4a2a-960d-cdc190e061c5" providerId="AD" clId="Web-{1EA2A646-42B3-3049-4F11-C358900AC44A}" dt="2024-08-30T13:00:58.603" v="445" actId="1076"/>
          <ac:spMkLst>
            <pc:docMk/>
            <pc:sldMk cId="2437078524" sldId="259"/>
            <ac:spMk id="4" creationId="{71E27770-9855-B5E7-7ABD-A2B21DA16B8C}"/>
          </ac:spMkLst>
        </pc:spChg>
        <pc:picChg chg="add mod">
          <ac:chgData name="Siarhei Kulakou" userId="S::siarhei.kulakou@nb.no::f0158834-bab4-4a2a-960d-cdc190e061c5" providerId="AD" clId="Web-{1EA2A646-42B3-3049-4F11-C358900AC44A}" dt="2024-08-30T13:01:28.260" v="449" actId="14100"/>
          <ac:picMkLst>
            <pc:docMk/>
            <pc:sldMk cId="2437078524" sldId="259"/>
            <ac:picMk id="2" creationId="{37631073-A2E8-6E29-F6A6-09F99E688E4B}"/>
          </ac:picMkLst>
        </pc:picChg>
      </pc:sldChg>
      <pc:sldChg chg="addSp modSp new">
        <pc:chgData name="Siarhei Kulakou" userId="S::siarhei.kulakou@nb.no::f0158834-bab4-4a2a-960d-cdc190e061c5" providerId="AD" clId="Web-{1EA2A646-42B3-3049-4F11-C358900AC44A}" dt="2024-08-30T13:03:54.438" v="472" actId="1076"/>
        <pc:sldMkLst>
          <pc:docMk/>
          <pc:sldMk cId="3235938851" sldId="260"/>
        </pc:sldMkLst>
        <pc:spChg chg="add mod">
          <ac:chgData name="Siarhei Kulakou" userId="S::siarhei.kulakou@nb.no::f0158834-bab4-4a2a-960d-cdc190e061c5" providerId="AD" clId="Web-{1EA2A646-42B3-3049-4F11-C358900AC44A}" dt="2024-08-30T13:03:54.438" v="472" actId="1076"/>
          <ac:spMkLst>
            <pc:docMk/>
            <pc:sldMk cId="3235938851" sldId="260"/>
            <ac:spMk id="4" creationId="{E9C849A1-FE06-EC4E-95DE-0D38B21D7D19}"/>
          </ac:spMkLst>
        </pc:spChg>
        <pc:picChg chg="add mod">
          <ac:chgData name="Siarhei Kulakou" userId="S::siarhei.kulakou@nb.no::f0158834-bab4-4a2a-960d-cdc190e061c5" providerId="AD" clId="Web-{1EA2A646-42B3-3049-4F11-C358900AC44A}" dt="2024-08-30T13:02:54.779" v="460" actId="14100"/>
          <ac:picMkLst>
            <pc:docMk/>
            <pc:sldMk cId="3235938851" sldId="260"/>
            <ac:picMk id="2" creationId="{677CA789-7481-317C-3D7F-2F5914D9796F}"/>
          </ac:picMkLst>
        </pc:picChg>
      </pc:sldChg>
      <pc:sldChg chg="addSp modSp new">
        <pc:chgData name="Siarhei Kulakou" userId="S::siarhei.kulakou@nb.no::f0158834-bab4-4a2a-960d-cdc190e061c5" providerId="AD" clId="Web-{1EA2A646-42B3-3049-4F11-C358900AC44A}" dt="2024-08-30T13:05:21.097" v="487" actId="1076"/>
        <pc:sldMkLst>
          <pc:docMk/>
          <pc:sldMk cId="1130744182" sldId="261"/>
        </pc:sldMkLst>
        <pc:spChg chg="add mod">
          <ac:chgData name="Siarhei Kulakou" userId="S::siarhei.kulakou@nb.no::f0158834-bab4-4a2a-960d-cdc190e061c5" providerId="AD" clId="Web-{1EA2A646-42B3-3049-4F11-C358900AC44A}" dt="2024-08-30T13:05:21.097" v="487" actId="1076"/>
          <ac:spMkLst>
            <pc:docMk/>
            <pc:sldMk cId="1130744182" sldId="261"/>
            <ac:spMk id="4" creationId="{5248F9AD-F850-8B7F-FF59-1B4CE7F1C1F0}"/>
          </ac:spMkLst>
        </pc:spChg>
        <pc:picChg chg="add mod">
          <ac:chgData name="Siarhei Kulakou" userId="S::siarhei.kulakou@nb.no::f0158834-bab4-4a2a-960d-cdc190e061c5" providerId="AD" clId="Web-{1EA2A646-42B3-3049-4F11-C358900AC44A}" dt="2024-08-30T13:04:41.814" v="478" actId="14100"/>
          <ac:picMkLst>
            <pc:docMk/>
            <pc:sldMk cId="1130744182" sldId="261"/>
            <ac:picMk id="2" creationId="{3F6A8F47-B9E7-5F38-DCC5-F2D707D4FB16}"/>
          </ac:picMkLst>
        </pc:picChg>
      </pc:sldChg>
    </pc:docChg>
  </pc:docChgLst>
  <pc:docChgLst>
    <pc:chgData name="Thomas Edvardsen" userId="S::thomas.edvardsen@nb.no::5c86d6b2-bfaf-446b-90a2-adb9bd783618" providerId="AD" clId="Web-{602B1C00-98A8-9C40-6B51-D2E8EDE1C703}"/>
    <pc:docChg chg="modSld">
      <pc:chgData name="Thomas Edvardsen" userId="S::thomas.edvardsen@nb.no::5c86d6b2-bfaf-446b-90a2-adb9bd783618" providerId="AD" clId="Web-{602B1C00-98A8-9C40-6B51-D2E8EDE1C703}" dt="2024-08-27T10:47:36.240" v="41" actId="1076"/>
      <pc:docMkLst>
        <pc:docMk/>
      </pc:docMkLst>
      <pc:sldChg chg="addSp delSp modSp">
        <pc:chgData name="Thomas Edvardsen" userId="S::thomas.edvardsen@nb.no::5c86d6b2-bfaf-446b-90a2-adb9bd783618" providerId="AD" clId="Web-{602B1C00-98A8-9C40-6B51-D2E8EDE1C703}" dt="2024-08-27T10:47:36.240" v="41" actId="1076"/>
        <pc:sldMkLst>
          <pc:docMk/>
          <pc:sldMk cId="4253124984" sldId="256"/>
        </pc:sldMkLst>
        <pc:picChg chg="add mod">
          <ac:chgData name="Thomas Edvardsen" userId="S::thomas.edvardsen@nb.no::5c86d6b2-bfaf-446b-90a2-adb9bd783618" providerId="AD" clId="Web-{602B1C00-98A8-9C40-6B51-D2E8EDE1C703}" dt="2024-08-27T09:16:30.177" v="6" actId="1076"/>
          <ac:picMkLst>
            <pc:docMk/>
            <pc:sldMk cId="4253124984" sldId="256"/>
            <ac:picMk id="2" creationId="{F54B83B3-080A-917E-E911-D0A48814F907}"/>
          </ac:picMkLst>
        </pc:picChg>
        <pc:picChg chg="add del mod">
          <ac:chgData name="Thomas Edvardsen" userId="S::thomas.edvardsen@nb.no::5c86d6b2-bfaf-446b-90a2-adb9bd783618" providerId="AD" clId="Web-{602B1C00-98A8-9C40-6B51-D2E8EDE1C703}" dt="2024-08-27T09:19:16.746" v="12"/>
          <ac:picMkLst>
            <pc:docMk/>
            <pc:sldMk cId="4253124984" sldId="256"/>
            <ac:picMk id="3" creationId="{0E406894-B4F8-C697-C4F7-B1366C0450D4}"/>
          </ac:picMkLst>
        </pc:picChg>
        <pc:picChg chg="add mod">
          <ac:chgData name="Thomas Edvardsen" userId="S::thomas.edvardsen@nb.no::5c86d6b2-bfaf-446b-90a2-adb9bd783618" providerId="AD" clId="Web-{602B1C00-98A8-9C40-6B51-D2E8EDE1C703}" dt="2024-08-27T09:21:18.313" v="16" actId="14100"/>
          <ac:picMkLst>
            <pc:docMk/>
            <pc:sldMk cId="4253124984" sldId="256"/>
            <ac:picMk id="4" creationId="{FBCA5BBD-0365-46B3-84BC-CCED4377876D}"/>
          </ac:picMkLst>
        </pc:picChg>
        <pc:picChg chg="add mod">
          <ac:chgData name="Thomas Edvardsen" userId="S::thomas.edvardsen@nb.no::5c86d6b2-bfaf-446b-90a2-adb9bd783618" providerId="AD" clId="Web-{602B1C00-98A8-9C40-6B51-D2E8EDE1C703}" dt="2024-08-27T09:23:10.333" v="19" actId="14100"/>
          <ac:picMkLst>
            <pc:docMk/>
            <pc:sldMk cId="4253124984" sldId="256"/>
            <ac:picMk id="5" creationId="{0448A035-E1B2-2D24-E75D-ED80A76BF498}"/>
          </ac:picMkLst>
        </pc:picChg>
        <pc:picChg chg="add mod">
          <ac:chgData name="Thomas Edvardsen" userId="S::thomas.edvardsen@nb.no::5c86d6b2-bfaf-446b-90a2-adb9bd783618" providerId="AD" clId="Web-{602B1C00-98A8-9C40-6B51-D2E8EDE1C703}" dt="2024-08-27T09:27:33.077" v="32" actId="1076"/>
          <ac:picMkLst>
            <pc:docMk/>
            <pc:sldMk cId="4253124984" sldId="256"/>
            <ac:picMk id="6" creationId="{2345D68B-E319-9F4A-EA87-157C5C9764F4}"/>
          </ac:picMkLst>
        </pc:picChg>
        <pc:picChg chg="add mod">
          <ac:chgData name="Thomas Edvardsen" userId="S::thomas.edvardsen@nb.no::5c86d6b2-bfaf-446b-90a2-adb9bd783618" providerId="AD" clId="Web-{602B1C00-98A8-9C40-6B51-D2E8EDE1C703}" dt="2024-08-27T10:47:36.240" v="41" actId="1076"/>
          <ac:picMkLst>
            <pc:docMk/>
            <pc:sldMk cId="4253124984" sldId="256"/>
            <ac:picMk id="7" creationId="{DDC5906E-6E86-FBA3-047E-B828F10A6D2E}"/>
          </ac:picMkLst>
        </pc:picChg>
        <pc:picChg chg="add mod">
          <ac:chgData name="Thomas Edvardsen" userId="S::thomas.edvardsen@nb.no::5c86d6b2-bfaf-446b-90a2-adb9bd783618" providerId="AD" clId="Web-{602B1C00-98A8-9C40-6B51-D2E8EDE1C703}" dt="2024-08-27T10:47:32.599" v="40" actId="1076"/>
          <ac:picMkLst>
            <pc:docMk/>
            <pc:sldMk cId="4253124984" sldId="256"/>
            <ac:picMk id="8" creationId="{117F2BE1-0A71-C3C9-B380-2D4F7B1D067D}"/>
          </ac:picMkLst>
        </pc:picChg>
      </pc:sldChg>
    </pc:docChg>
  </pc:docChgLst>
  <pc:docChgLst>
    <pc:chgData name="Siarhei Kulakou" userId="S::siarhei.kulakou@nb.no::f0158834-bab4-4a2a-960d-cdc190e061c5" providerId="AD" clId="Web-{D7D14D66-DC6F-1CF3-097A-65EAEF535C53}"/>
    <pc:docChg chg="addSld delSld modSld sldOrd">
      <pc:chgData name="Siarhei Kulakou" userId="S::siarhei.kulakou@nb.no::f0158834-bab4-4a2a-960d-cdc190e061c5" providerId="AD" clId="Web-{D7D14D66-DC6F-1CF3-097A-65EAEF535C53}" dt="2024-09-03T12:10:15.631" v="236"/>
      <pc:docMkLst>
        <pc:docMk/>
      </pc:docMkLst>
      <pc:sldChg chg="addSp delSp modSp del">
        <pc:chgData name="Siarhei Kulakou" userId="S::siarhei.kulakou@nb.no::f0158834-bab4-4a2a-960d-cdc190e061c5" providerId="AD" clId="Web-{D7D14D66-DC6F-1CF3-097A-65EAEF535C53}" dt="2024-09-03T12:09:29.175" v="224"/>
        <pc:sldMkLst>
          <pc:docMk/>
          <pc:sldMk cId="2481923281" sldId="271"/>
        </pc:sldMkLst>
        <pc:spChg chg="mod">
          <ac:chgData name="Siarhei Kulakou" userId="S::siarhei.kulakou@nb.no::f0158834-bab4-4a2a-960d-cdc190e061c5" providerId="AD" clId="Web-{D7D14D66-DC6F-1CF3-097A-65EAEF535C53}" dt="2024-09-03T11:36:14.681" v="15" actId="1076"/>
          <ac:spMkLst>
            <pc:docMk/>
            <pc:sldMk cId="2481923281" sldId="271"/>
            <ac:spMk id="4" creationId="{98D4D365-77F9-2B4E-1973-2683A85403A1}"/>
          </ac:spMkLst>
        </pc:spChg>
        <pc:spChg chg="del">
          <ac:chgData name="Siarhei Kulakou" userId="S::siarhei.kulakou@nb.no::f0158834-bab4-4a2a-960d-cdc190e061c5" providerId="AD" clId="Web-{D7D14D66-DC6F-1CF3-097A-65EAEF535C53}" dt="2024-09-03T11:35:56.712" v="12"/>
          <ac:spMkLst>
            <pc:docMk/>
            <pc:sldMk cId="2481923281" sldId="271"/>
            <ac:spMk id="8" creationId="{5EF2566C-335A-1643-B3D1-1464A23FC8D0}"/>
          </ac:spMkLst>
        </pc:spChg>
        <pc:spChg chg="add del mod">
          <ac:chgData name="Siarhei Kulakou" userId="S::siarhei.kulakou@nb.no::f0158834-bab4-4a2a-960d-cdc190e061c5" providerId="AD" clId="Web-{D7D14D66-DC6F-1CF3-097A-65EAEF535C53}" dt="2024-09-03T11:35:33.632" v="9" actId="1076"/>
          <ac:spMkLst>
            <pc:docMk/>
            <pc:sldMk cId="2481923281" sldId="271"/>
            <ac:spMk id="11" creationId="{422EA046-933D-C9FB-0E6A-6077D33870B7}"/>
          </ac:spMkLst>
        </pc:spChg>
        <pc:spChg chg="del mod">
          <ac:chgData name="Siarhei Kulakou" userId="S::siarhei.kulakou@nb.no::f0158834-bab4-4a2a-960d-cdc190e061c5" providerId="AD" clId="Web-{D7D14D66-DC6F-1CF3-097A-65EAEF535C53}" dt="2024-09-03T11:35:16.819" v="7"/>
          <ac:spMkLst>
            <pc:docMk/>
            <pc:sldMk cId="2481923281" sldId="271"/>
            <ac:spMk id="13" creationId="{6CAE28F8-2CE4-8A37-AAA5-D829DD30C9B5}"/>
          </ac:spMkLst>
        </pc:spChg>
        <pc:picChg chg="mod">
          <ac:chgData name="Siarhei Kulakou" userId="S::siarhei.kulakou@nb.no::f0158834-bab4-4a2a-960d-cdc190e061c5" providerId="AD" clId="Web-{D7D14D66-DC6F-1CF3-097A-65EAEF535C53}" dt="2024-09-03T11:38:53.769" v="29" actId="14100"/>
          <ac:picMkLst>
            <pc:docMk/>
            <pc:sldMk cId="2481923281" sldId="271"/>
            <ac:picMk id="7" creationId="{3F682AFE-5333-175B-6ED7-235AA3367C48}"/>
          </ac:picMkLst>
        </pc:picChg>
        <pc:picChg chg="mod">
          <ac:chgData name="Siarhei Kulakou" userId="S::siarhei.kulakou@nb.no::f0158834-bab4-4a2a-960d-cdc190e061c5" providerId="AD" clId="Web-{D7D14D66-DC6F-1CF3-097A-65EAEF535C53}" dt="2024-09-03T11:38:08.813" v="24" actId="1076"/>
          <ac:picMkLst>
            <pc:docMk/>
            <pc:sldMk cId="2481923281" sldId="271"/>
            <ac:picMk id="10" creationId="{08A5531A-C38F-9752-F63E-11A2025E7A42}"/>
          </ac:picMkLst>
        </pc:picChg>
      </pc:sldChg>
      <pc:sldChg chg="del">
        <pc:chgData name="Siarhei Kulakou" userId="S::siarhei.kulakou@nb.no::f0158834-bab4-4a2a-960d-cdc190e061c5" providerId="AD" clId="Web-{D7D14D66-DC6F-1CF3-097A-65EAEF535C53}" dt="2024-09-03T12:09:39.941" v="227"/>
        <pc:sldMkLst>
          <pc:docMk/>
          <pc:sldMk cId="1118576386" sldId="276"/>
        </pc:sldMkLst>
      </pc:sldChg>
      <pc:sldChg chg="del">
        <pc:chgData name="Siarhei Kulakou" userId="S::siarhei.kulakou@nb.no::f0158834-bab4-4a2a-960d-cdc190e061c5" providerId="AD" clId="Web-{D7D14D66-DC6F-1CF3-097A-65EAEF535C53}" dt="2024-09-03T12:09:56.379" v="230"/>
        <pc:sldMkLst>
          <pc:docMk/>
          <pc:sldMk cId="2372352132" sldId="277"/>
        </pc:sldMkLst>
      </pc:sldChg>
      <pc:sldChg chg="del">
        <pc:chgData name="Siarhei Kulakou" userId="S::siarhei.kulakou@nb.no::f0158834-bab4-4a2a-960d-cdc190e061c5" providerId="AD" clId="Web-{D7D14D66-DC6F-1CF3-097A-65EAEF535C53}" dt="2024-09-03T12:10:06.411" v="233"/>
        <pc:sldMkLst>
          <pc:docMk/>
          <pc:sldMk cId="1203780484" sldId="278"/>
        </pc:sldMkLst>
      </pc:sldChg>
      <pc:sldChg chg="modSp mod ord setBg">
        <pc:chgData name="Siarhei Kulakou" userId="S::siarhei.kulakou@nb.no::f0158834-bab4-4a2a-960d-cdc190e061c5" providerId="AD" clId="Web-{D7D14D66-DC6F-1CF3-097A-65EAEF535C53}" dt="2024-09-03T12:09:24.737" v="223"/>
        <pc:sldMkLst>
          <pc:docMk/>
          <pc:sldMk cId="1933885027" sldId="279"/>
        </pc:sldMkLst>
        <pc:spChg chg="mod">
          <ac:chgData name="Siarhei Kulakou" userId="S::siarhei.kulakou@nb.no::f0158834-bab4-4a2a-960d-cdc190e061c5" providerId="AD" clId="Web-{D7D14D66-DC6F-1CF3-097A-65EAEF535C53}" dt="2024-09-03T12:05:05.925" v="210" actId="20577"/>
          <ac:spMkLst>
            <pc:docMk/>
            <pc:sldMk cId="1933885027" sldId="279"/>
            <ac:spMk id="4" creationId="{98D4D365-77F9-2B4E-1973-2683A85403A1}"/>
          </ac:spMkLst>
        </pc:spChg>
        <pc:spChg chg="mod">
          <ac:chgData name="Siarhei Kulakou" userId="S::siarhei.kulakou@nb.no::f0158834-bab4-4a2a-960d-cdc190e061c5" providerId="AD" clId="Web-{D7D14D66-DC6F-1CF3-097A-65EAEF535C53}" dt="2024-09-03T12:05:11.144" v="211" actId="20577"/>
          <ac:spMkLst>
            <pc:docMk/>
            <pc:sldMk cId="1933885027" sldId="279"/>
            <ac:spMk id="8" creationId="{5EF2566C-335A-1643-B3D1-1464A23FC8D0}"/>
          </ac:spMkLst>
        </pc:spChg>
        <pc:spChg chg="mod">
          <ac:chgData name="Siarhei Kulakou" userId="S::siarhei.kulakou@nb.no::f0158834-bab4-4a2a-960d-cdc190e061c5" providerId="AD" clId="Web-{D7D14D66-DC6F-1CF3-097A-65EAEF535C53}" dt="2024-09-03T12:04:42.251" v="208" actId="20577"/>
          <ac:spMkLst>
            <pc:docMk/>
            <pc:sldMk cId="1933885027" sldId="279"/>
            <ac:spMk id="11" creationId="{422EA046-933D-C9FB-0E6A-6077D33870B7}"/>
          </ac:spMkLst>
        </pc:spChg>
        <pc:spChg chg="mod">
          <ac:chgData name="Siarhei Kulakou" userId="S::siarhei.kulakou@nb.no::f0158834-bab4-4a2a-960d-cdc190e061c5" providerId="AD" clId="Web-{D7D14D66-DC6F-1CF3-097A-65EAEF535C53}" dt="2024-09-03T12:04:54.393" v="209" actId="20577"/>
          <ac:spMkLst>
            <pc:docMk/>
            <pc:sldMk cId="1933885027" sldId="279"/>
            <ac:spMk id="13" creationId="{6CAE28F8-2CE4-8A37-AAA5-D829DD30C9B5}"/>
          </ac:spMkLst>
        </pc:spChg>
        <pc:picChg chg="mod">
          <ac:chgData name="Siarhei Kulakou" userId="S::siarhei.kulakou@nb.no::f0158834-bab4-4a2a-960d-cdc190e061c5" providerId="AD" clId="Web-{D7D14D66-DC6F-1CF3-097A-65EAEF535C53}" dt="2024-09-03T12:06:59.306" v="220" actId="1076"/>
          <ac:picMkLst>
            <pc:docMk/>
            <pc:sldMk cId="1933885027" sldId="279"/>
            <ac:picMk id="2" creationId="{844839D4-FB59-96B1-502B-A07E3701732A}"/>
          </ac:picMkLst>
        </pc:picChg>
      </pc:sldChg>
      <pc:sldChg chg="delSp modSp add del replId">
        <pc:chgData name="Siarhei Kulakou" userId="S::siarhei.kulakou@nb.no::f0158834-bab4-4a2a-960d-cdc190e061c5" providerId="AD" clId="Web-{D7D14D66-DC6F-1CF3-097A-65EAEF535C53}" dt="2024-09-03T12:10:11.552" v="234"/>
        <pc:sldMkLst>
          <pc:docMk/>
          <pc:sldMk cId="2561652997" sldId="280"/>
        </pc:sldMkLst>
        <pc:spChg chg="del">
          <ac:chgData name="Siarhei Kulakou" userId="S::siarhei.kulakou@nb.no::f0158834-bab4-4a2a-960d-cdc190e061c5" providerId="AD" clId="Web-{D7D14D66-DC6F-1CF3-097A-65EAEF535C53}" dt="2024-09-03T11:39:26.849" v="37"/>
          <ac:spMkLst>
            <pc:docMk/>
            <pc:sldMk cId="2561652997" sldId="280"/>
            <ac:spMk id="4" creationId="{98D4D365-77F9-2B4E-1973-2683A85403A1}"/>
          </ac:spMkLst>
        </pc:spChg>
        <pc:spChg chg="del">
          <ac:chgData name="Siarhei Kulakou" userId="S::siarhei.kulakou@nb.no::f0158834-bab4-4a2a-960d-cdc190e061c5" providerId="AD" clId="Web-{D7D14D66-DC6F-1CF3-097A-65EAEF535C53}" dt="2024-09-03T11:39:22.833" v="36"/>
          <ac:spMkLst>
            <pc:docMk/>
            <pc:sldMk cId="2561652997" sldId="280"/>
            <ac:spMk id="8" creationId="{5EF2566C-335A-1643-B3D1-1464A23FC8D0}"/>
          </ac:spMkLst>
        </pc:spChg>
        <pc:spChg chg="del mod">
          <ac:chgData name="Siarhei Kulakou" userId="S::siarhei.kulakou@nb.no::f0158834-bab4-4a2a-960d-cdc190e061c5" providerId="AD" clId="Web-{D7D14D66-DC6F-1CF3-097A-65EAEF535C53}" dt="2024-09-03T11:39:18.771" v="34"/>
          <ac:spMkLst>
            <pc:docMk/>
            <pc:sldMk cId="2561652997" sldId="280"/>
            <ac:spMk id="11" creationId="{422EA046-933D-C9FB-0E6A-6077D33870B7}"/>
          </ac:spMkLst>
        </pc:spChg>
        <pc:spChg chg="del">
          <ac:chgData name="Siarhei Kulakou" userId="S::siarhei.kulakou@nb.no::f0158834-bab4-4a2a-960d-cdc190e061c5" providerId="AD" clId="Web-{D7D14D66-DC6F-1CF3-097A-65EAEF535C53}" dt="2024-09-03T11:39:20.505" v="35"/>
          <ac:spMkLst>
            <pc:docMk/>
            <pc:sldMk cId="2561652997" sldId="280"/>
            <ac:spMk id="13" creationId="{6CAE28F8-2CE4-8A37-AAA5-D829DD30C9B5}"/>
          </ac:spMkLst>
        </pc:spChg>
        <pc:picChg chg="mod">
          <ac:chgData name="Siarhei Kulakou" userId="S::siarhei.kulakou@nb.no::f0158834-bab4-4a2a-960d-cdc190e061c5" providerId="AD" clId="Web-{D7D14D66-DC6F-1CF3-097A-65EAEF535C53}" dt="2024-09-03T11:42:36.079" v="53" actId="14100"/>
          <ac:picMkLst>
            <pc:docMk/>
            <pc:sldMk cId="2561652997" sldId="280"/>
            <ac:picMk id="2" creationId="{844839D4-FB59-96B1-502B-A07E3701732A}"/>
          </ac:picMkLst>
        </pc:picChg>
        <pc:picChg chg="mod">
          <ac:chgData name="Siarhei Kulakou" userId="S::siarhei.kulakou@nb.no::f0158834-bab4-4a2a-960d-cdc190e061c5" providerId="AD" clId="Web-{D7D14D66-DC6F-1CF3-097A-65EAEF535C53}" dt="2024-09-03T11:42:42.595" v="54" actId="14100"/>
          <ac:picMkLst>
            <pc:docMk/>
            <pc:sldMk cId="2561652997" sldId="280"/>
            <ac:picMk id="3" creationId="{EA7D1A4B-C0ED-1BEC-F891-F43D554B2D55}"/>
          </ac:picMkLst>
        </pc:picChg>
        <pc:picChg chg="mod modCrop">
          <ac:chgData name="Siarhei Kulakou" userId="S::siarhei.kulakou@nb.no::f0158834-bab4-4a2a-960d-cdc190e061c5" providerId="AD" clId="Web-{D7D14D66-DC6F-1CF3-097A-65EAEF535C53}" dt="2024-09-03T11:44:57.119" v="56"/>
          <ac:picMkLst>
            <pc:docMk/>
            <pc:sldMk cId="2561652997" sldId="280"/>
            <ac:picMk id="7" creationId="{3F682AFE-5333-175B-6ED7-235AA3367C48}"/>
          </ac:picMkLst>
        </pc:picChg>
        <pc:picChg chg="mod">
          <ac:chgData name="Siarhei Kulakou" userId="S::siarhei.kulakou@nb.no::f0158834-bab4-4a2a-960d-cdc190e061c5" providerId="AD" clId="Web-{D7D14D66-DC6F-1CF3-097A-65EAEF535C53}" dt="2024-09-03T11:40:48.823" v="51" actId="14100"/>
          <ac:picMkLst>
            <pc:docMk/>
            <pc:sldMk cId="2561652997" sldId="280"/>
            <ac:picMk id="10" creationId="{08A5531A-C38F-9752-F63E-11A2025E7A42}"/>
          </ac:picMkLst>
        </pc:picChg>
      </pc:sldChg>
      <pc:sldChg chg="addSp delSp modSp add del mod replId setBg">
        <pc:chgData name="Siarhei Kulakou" userId="S::siarhei.kulakou@nb.no::f0158834-bab4-4a2a-960d-cdc190e061c5" providerId="AD" clId="Web-{D7D14D66-DC6F-1CF3-097A-65EAEF535C53}" dt="2024-09-03T12:10:13.459" v="235"/>
        <pc:sldMkLst>
          <pc:docMk/>
          <pc:sldMk cId="2858530859" sldId="281"/>
        </pc:sldMkLst>
        <pc:spChg chg="del mod">
          <ac:chgData name="Siarhei Kulakou" userId="S::siarhei.kulakou@nb.no::f0158834-bab4-4a2a-960d-cdc190e061c5" providerId="AD" clId="Web-{D7D14D66-DC6F-1CF3-097A-65EAEF535C53}" dt="2024-09-03T11:50:05.278" v="64"/>
          <ac:spMkLst>
            <pc:docMk/>
            <pc:sldMk cId="2858530859" sldId="281"/>
            <ac:spMk id="4" creationId="{98D4D365-77F9-2B4E-1973-2683A85403A1}"/>
          </ac:spMkLst>
        </pc:spChg>
        <pc:spChg chg="add mod">
          <ac:chgData name="Siarhei Kulakou" userId="S::siarhei.kulakou@nb.no::f0158834-bab4-4a2a-960d-cdc190e061c5" providerId="AD" clId="Web-{D7D14D66-DC6F-1CF3-097A-65EAEF535C53}" dt="2024-09-03T12:02:21.759" v="205" actId="1076"/>
          <ac:spMkLst>
            <pc:docMk/>
            <pc:sldMk cId="2858530859" sldId="281"/>
            <ac:spMk id="5" creationId="{D15A7AF7-36E2-CC82-0883-384B17A32388}"/>
          </ac:spMkLst>
        </pc:spChg>
        <pc:spChg chg="add mod">
          <ac:chgData name="Siarhei Kulakou" userId="S::siarhei.kulakou@nb.no::f0158834-bab4-4a2a-960d-cdc190e061c5" providerId="AD" clId="Web-{D7D14D66-DC6F-1CF3-097A-65EAEF535C53}" dt="2024-09-03T12:01:32.256" v="204" actId="688"/>
          <ac:spMkLst>
            <pc:docMk/>
            <pc:sldMk cId="2858530859" sldId="281"/>
            <ac:spMk id="6" creationId="{BA8B2952-60B9-E5FE-562F-558E65B88D74}"/>
          </ac:spMkLst>
        </pc:spChg>
        <pc:spChg chg="del">
          <ac:chgData name="Siarhei Kulakou" userId="S::siarhei.kulakou@nb.no::f0158834-bab4-4a2a-960d-cdc190e061c5" providerId="AD" clId="Web-{D7D14D66-DC6F-1CF3-097A-65EAEF535C53}" dt="2024-09-03T11:50:24.247" v="68"/>
          <ac:spMkLst>
            <pc:docMk/>
            <pc:sldMk cId="2858530859" sldId="281"/>
            <ac:spMk id="8" creationId="{5EF2566C-335A-1643-B3D1-1464A23FC8D0}"/>
          </ac:spMkLst>
        </pc:spChg>
        <pc:spChg chg="del">
          <ac:chgData name="Siarhei Kulakou" userId="S::siarhei.kulakou@nb.no::f0158834-bab4-4a2a-960d-cdc190e061c5" providerId="AD" clId="Web-{D7D14D66-DC6F-1CF3-097A-65EAEF535C53}" dt="2024-09-03T11:50:14.606" v="65"/>
          <ac:spMkLst>
            <pc:docMk/>
            <pc:sldMk cId="2858530859" sldId="281"/>
            <ac:spMk id="11" creationId="{422EA046-933D-C9FB-0E6A-6077D33870B7}"/>
          </ac:spMkLst>
        </pc:spChg>
        <pc:spChg chg="del mod">
          <ac:chgData name="Siarhei Kulakou" userId="S::siarhei.kulakou@nb.no::f0158834-bab4-4a2a-960d-cdc190e061c5" providerId="AD" clId="Web-{D7D14D66-DC6F-1CF3-097A-65EAEF535C53}" dt="2024-09-03T11:50:20.622" v="67"/>
          <ac:spMkLst>
            <pc:docMk/>
            <pc:sldMk cId="2858530859" sldId="281"/>
            <ac:spMk id="13" creationId="{6CAE28F8-2CE4-8A37-AAA5-D829DD30C9B5}"/>
          </ac:spMkLst>
        </pc:spChg>
        <pc:picChg chg="mod">
          <ac:chgData name="Siarhei Kulakou" userId="S::siarhei.kulakou@nb.no::f0158834-bab4-4a2a-960d-cdc190e061c5" providerId="AD" clId="Web-{D7D14D66-DC6F-1CF3-097A-65EAEF535C53}" dt="2024-09-03T11:58:39.480" v="163" actId="1076"/>
          <ac:picMkLst>
            <pc:docMk/>
            <pc:sldMk cId="2858530859" sldId="281"/>
            <ac:picMk id="2" creationId="{844839D4-FB59-96B1-502B-A07E3701732A}"/>
          </ac:picMkLst>
        </pc:picChg>
        <pc:picChg chg="mod modCrop">
          <ac:chgData name="Siarhei Kulakou" userId="S::siarhei.kulakou@nb.no::f0158834-bab4-4a2a-960d-cdc190e061c5" providerId="AD" clId="Web-{D7D14D66-DC6F-1CF3-097A-65EAEF535C53}" dt="2024-09-03T11:58:37.355" v="162" actId="1076"/>
          <ac:picMkLst>
            <pc:docMk/>
            <pc:sldMk cId="2858530859" sldId="281"/>
            <ac:picMk id="3" creationId="{EA7D1A4B-C0ED-1BEC-F891-F43D554B2D55}"/>
          </ac:picMkLst>
        </pc:picChg>
        <pc:picChg chg="mod">
          <ac:chgData name="Siarhei Kulakou" userId="S::siarhei.kulakou@nb.no::f0158834-bab4-4a2a-960d-cdc190e061c5" providerId="AD" clId="Web-{D7D14D66-DC6F-1CF3-097A-65EAEF535C53}" dt="2024-09-03T12:02:26.150" v="206" actId="1076"/>
          <ac:picMkLst>
            <pc:docMk/>
            <pc:sldMk cId="2858530859" sldId="281"/>
            <ac:picMk id="7" creationId="{3F682AFE-5333-175B-6ED7-235AA3367C48}"/>
          </ac:picMkLst>
        </pc:picChg>
        <pc:picChg chg="mod">
          <ac:chgData name="Siarhei Kulakou" userId="S::siarhei.kulakou@nb.no::f0158834-bab4-4a2a-960d-cdc190e061c5" providerId="AD" clId="Web-{D7D14D66-DC6F-1CF3-097A-65EAEF535C53}" dt="2024-09-03T12:02:29.415" v="207" actId="1076"/>
          <ac:picMkLst>
            <pc:docMk/>
            <pc:sldMk cId="2858530859" sldId="281"/>
            <ac:picMk id="10" creationId="{08A5531A-C38F-9752-F63E-11A2025E7A42}"/>
          </ac:picMkLst>
        </pc:picChg>
      </pc:sldChg>
      <pc:sldChg chg="add del replId">
        <pc:chgData name="Siarhei Kulakou" userId="S::siarhei.kulakou@nb.no::f0158834-bab4-4a2a-960d-cdc190e061c5" providerId="AD" clId="Web-{D7D14D66-DC6F-1CF3-097A-65EAEF535C53}" dt="2024-09-03T12:10:15.631" v="236"/>
        <pc:sldMkLst>
          <pc:docMk/>
          <pc:sldMk cId="4250080084" sldId="282"/>
        </pc:sldMkLst>
      </pc:sldChg>
      <pc:sldChg chg="add ord replId">
        <pc:chgData name="Siarhei Kulakou" userId="S::siarhei.kulakou@nb.no::f0158834-bab4-4a2a-960d-cdc190e061c5" providerId="AD" clId="Web-{D7D14D66-DC6F-1CF3-097A-65EAEF535C53}" dt="2024-09-03T12:09:38.316" v="226"/>
        <pc:sldMkLst>
          <pc:docMk/>
          <pc:sldMk cId="640613447" sldId="283"/>
        </pc:sldMkLst>
      </pc:sldChg>
      <pc:sldChg chg="add ord replId">
        <pc:chgData name="Siarhei Kulakou" userId="S::siarhei.kulakou@nb.no::f0158834-bab4-4a2a-960d-cdc190e061c5" providerId="AD" clId="Web-{D7D14D66-DC6F-1CF3-097A-65EAEF535C53}" dt="2024-09-03T12:09:50.488" v="229"/>
        <pc:sldMkLst>
          <pc:docMk/>
          <pc:sldMk cId="1018993591" sldId="284"/>
        </pc:sldMkLst>
      </pc:sldChg>
      <pc:sldChg chg="add ord replId">
        <pc:chgData name="Siarhei Kulakou" userId="S::siarhei.kulakou@nb.no::f0158834-bab4-4a2a-960d-cdc190e061c5" providerId="AD" clId="Web-{D7D14D66-DC6F-1CF3-097A-65EAEF535C53}" dt="2024-09-03T12:10:04.192" v="232"/>
        <pc:sldMkLst>
          <pc:docMk/>
          <pc:sldMk cId="2975716454" sldId="285"/>
        </pc:sldMkLst>
      </pc:sldChg>
    </pc:docChg>
  </pc:docChgLst>
  <pc:docChgLst>
    <pc:chgData name="Siarhei Kulakou" userId="S::siarhei.kulakou@nb.no::f0158834-bab4-4a2a-960d-cdc190e061c5" providerId="AD" clId="Web-{8594C2AC-352A-55F7-6ABB-4434248181FF}"/>
    <pc:docChg chg="modSld">
      <pc:chgData name="Siarhei Kulakou" userId="S::siarhei.kulakou@nb.no::f0158834-bab4-4a2a-960d-cdc190e061c5" providerId="AD" clId="Web-{8594C2AC-352A-55F7-6ABB-4434248181FF}" dt="2024-09-03T08:36:11.881" v="32" actId="14100"/>
      <pc:docMkLst>
        <pc:docMk/>
      </pc:docMkLst>
      <pc:sldChg chg="addSp delSp modSp">
        <pc:chgData name="Siarhei Kulakou" userId="S::siarhei.kulakou@nb.no::f0158834-bab4-4a2a-960d-cdc190e061c5" providerId="AD" clId="Web-{8594C2AC-352A-55F7-6ABB-4434248181FF}" dt="2024-09-03T08:35:51.739" v="28" actId="14100"/>
        <pc:sldMkLst>
          <pc:docMk/>
          <pc:sldMk cId="2481923281" sldId="271"/>
        </pc:sldMkLst>
        <pc:picChg chg="add mod">
          <ac:chgData name="Siarhei Kulakou" userId="S::siarhei.kulakou@nb.no::f0158834-bab4-4a2a-960d-cdc190e061c5" providerId="AD" clId="Web-{8594C2AC-352A-55F7-6ABB-4434248181FF}" dt="2024-09-03T08:19:19.237" v="7" actId="14100"/>
          <ac:picMkLst>
            <pc:docMk/>
            <pc:sldMk cId="2481923281" sldId="271"/>
            <ac:picMk id="2" creationId="{844839D4-FB59-96B1-502B-A07E3701732A}"/>
          </ac:picMkLst>
        </pc:picChg>
        <pc:picChg chg="add mod">
          <ac:chgData name="Siarhei Kulakou" userId="S::siarhei.kulakou@nb.no::f0158834-bab4-4a2a-960d-cdc190e061c5" providerId="AD" clId="Web-{8594C2AC-352A-55F7-6ABB-4434248181FF}" dt="2024-09-03T08:26:28.408" v="16" actId="14100"/>
          <ac:picMkLst>
            <pc:docMk/>
            <pc:sldMk cId="2481923281" sldId="271"/>
            <ac:picMk id="3" creationId="{EA7D1A4B-C0ED-1BEC-F891-F43D554B2D55}"/>
          </ac:picMkLst>
        </pc:picChg>
        <pc:picChg chg="del">
          <ac:chgData name="Siarhei Kulakou" userId="S::siarhei.kulakou@nb.no::f0158834-bab4-4a2a-960d-cdc190e061c5" providerId="AD" clId="Web-{8594C2AC-352A-55F7-6ABB-4434248181FF}" dt="2024-09-03T08:30:25.369" v="21"/>
          <ac:picMkLst>
            <pc:docMk/>
            <pc:sldMk cId="2481923281" sldId="271"/>
            <ac:picMk id="5" creationId="{132C5079-10F6-6808-C725-7AA90D852C5E}"/>
          </ac:picMkLst>
        </pc:picChg>
        <pc:picChg chg="del">
          <ac:chgData name="Siarhei Kulakou" userId="S::siarhei.kulakou@nb.no::f0158834-bab4-4a2a-960d-cdc190e061c5" providerId="AD" clId="Web-{8594C2AC-352A-55F7-6ABB-4434248181FF}" dt="2024-09-03T08:35:35.114" v="25"/>
          <ac:picMkLst>
            <pc:docMk/>
            <pc:sldMk cId="2481923281" sldId="271"/>
            <ac:picMk id="6" creationId="{06E7E277-4CAC-048A-06A9-CDDE6BBAF5C4}"/>
          </ac:picMkLst>
        </pc:picChg>
        <pc:picChg chg="add mod">
          <ac:chgData name="Siarhei Kulakou" userId="S::siarhei.kulakou@nb.no::f0158834-bab4-4a2a-960d-cdc190e061c5" providerId="AD" clId="Web-{8594C2AC-352A-55F7-6ABB-4434248181FF}" dt="2024-09-03T08:30:41.932" v="24" actId="14100"/>
          <ac:picMkLst>
            <pc:docMk/>
            <pc:sldMk cId="2481923281" sldId="271"/>
            <ac:picMk id="7" creationId="{3F682AFE-5333-175B-6ED7-235AA3367C48}"/>
          </ac:picMkLst>
        </pc:picChg>
        <pc:picChg chg="del">
          <ac:chgData name="Siarhei Kulakou" userId="S::siarhei.kulakou@nb.no::f0158834-bab4-4a2a-960d-cdc190e061c5" providerId="AD" clId="Web-{8594C2AC-352A-55F7-6ABB-4434248181FF}" dt="2024-09-03T08:19:01.237" v="4"/>
          <ac:picMkLst>
            <pc:docMk/>
            <pc:sldMk cId="2481923281" sldId="271"/>
            <ac:picMk id="9" creationId="{FA0764A1-6090-D3A9-E359-7837F0D48F47}"/>
          </ac:picMkLst>
        </pc:picChg>
        <pc:picChg chg="add mod">
          <ac:chgData name="Siarhei Kulakou" userId="S::siarhei.kulakou@nb.no::f0158834-bab4-4a2a-960d-cdc190e061c5" providerId="AD" clId="Web-{8594C2AC-352A-55F7-6ABB-4434248181FF}" dt="2024-09-03T08:35:51.739" v="28" actId="14100"/>
          <ac:picMkLst>
            <pc:docMk/>
            <pc:sldMk cId="2481923281" sldId="271"/>
            <ac:picMk id="10" creationId="{08A5531A-C38F-9752-F63E-11A2025E7A42}"/>
          </ac:picMkLst>
        </pc:picChg>
        <pc:picChg chg="del">
          <ac:chgData name="Siarhei Kulakou" userId="S::siarhei.kulakou@nb.no::f0158834-bab4-4a2a-960d-cdc190e061c5" providerId="AD" clId="Web-{8594C2AC-352A-55F7-6ABB-4434248181FF}" dt="2024-09-03T08:26:11.798" v="12"/>
          <ac:picMkLst>
            <pc:docMk/>
            <pc:sldMk cId="2481923281" sldId="271"/>
            <ac:picMk id="14" creationId="{0FB2D677-C696-646F-A79B-66A2D1DBD906}"/>
          </ac:picMkLst>
        </pc:picChg>
      </pc:sldChg>
      <pc:sldChg chg="addSp delSp modSp">
        <pc:chgData name="Siarhei Kulakou" userId="S::siarhei.kulakou@nb.no::f0158834-bab4-4a2a-960d-cdc190e061c5" providerId="AD" clId="Web-{8594C2AC-352A-55F7-6ABB-4434248181FF}" dt="2024-09-03T08:30:19.244" v="20" actId="14100"/>
        <pc:sldMkLst>
          <pc:docMk/>
          <pc:sldMk cId="3991110916" sldId="272"/>
        </pc:sldMkLst>
        <pc:picChg chg="del">
          <ac:chgData name="Siarhei Kulakou" userId="S::siarhei.kulakou@nb.no::f0158834-bab4-4a2a-960d-cdc190e061c5" providerId="AD" clId="Web-{8594C2AC-352A-55F7-6ABB-4434248181FF}" dt="2024-09-03T08:30:04.368" v="17"/>
          <ac:picMkLst>
            <pc:docMk/>
            <pc:sldMk cId="3991110916" sldId="272"/>
            <ac:picMk id="2" creationId="{1513DE65-EB32-9F69-3057-77B16F9BAA6C}"/>
          </ac:picMkLst>
        </pc:picChg>
        <pc:picChg chg="add mod">
          <ac:chgData name="Siarhei Kulakou" userId="S::siarhei.kulakou@nb.no::f0158834-bab4-4a2a-960d-cdc190e061c5" providerId="AD" clId="Web-{8594C2AC-352A-55F7-6ABB-4434248181FF}" dt="2024-09-03T08:30:19.244" v="20" actId="14100"/>
          <ac:picMkLst>
            <pc:docMk/>
            <pc:sldMk cId="3991110916" sldId="272"/>
            <ac:picMk id="3" creationId="{D2A3395F-E169-4E11-8194-EFC378669C7F}"/>
          </ac:picMkLst>
        </pc:picChg>
      </pc:sldChg>
      <pc:sldChg chg="addSp delSp modSp">
        <pc:chgData name="Siarhei Kulakou" userId="S::siarhei.kulakou@nb.no::f0158834-bab4-4a2a-960d-cdc190e061c5" providerId="AD" clId="Web-{8594C2AC-352A-55F7-6ABB-4434248181FF}" dt="2024-09-03T08:36:11.881" v="32" actId="14100"/>
        <pc:sldMkLst>
          <pc:docMk/>
          <pc:sldMk cId="2539435619" sldId="273"/>
        </pc:sldMkLst>
        <pc:picChg chg="add mod">
          <ac:chgData name="Siarhei Kulakou" userId="S::siarhei.kulakou@nb.no::f0158834-bab4-4a2a-960d-cdc190e061c5" providerId="AD" clId="Web-{8594C2AC-352A-55F7-6ABB-4434248181FF}" dt="2024-09-03T08:36:11.881" v="32" actId="14100"/>
          <ac:picMkLst>
            <pc:docMk/>
            <pc:sldMk cId="2539435619" sldId="273"/>
            <ac:picMk id="2" creationId="{BEB3A29F-2251-0264-C9F1-E907129AC21C}"/>
          </ac:picMkLst>
        </pc:picChg>
        <pc:picChg chg="del">
          <ac:chgData name="Siarhei Kulakou" userId="S::siarhei.kulakou@nb.no::f0158834-bab4-4a2a-960d-cdc190e061c5" providerId="AD" clId="Web-{8594C2AC-352A-55F7-6ABB-4434248181FF}" dt="2024-09-03T08:35:59.505" v="29"/>
          <ac:picMkLst>
            <pc:docMk/>
            <pc:sldMk cId="2539435619" sldId="273"/>
            <ac:picMk id="3" creationId="{0BD4A53A-5DA1-6816-A193-7A741E8B00DC}"/>
          </ac:picMkLst>
        </pc:picChg>
      </pc:sldChg>
      <pc:sldChg chg="addSp delSp modSp">
        <pc:chgData name="Siarhei Kulakou" userId="S::siarhei.kulakou@nb.no::f0158834-bab4-4a2a-960d-cdc190e061c5" providerId="AD" clId="Web-{8594C2AC-352A-55F7-6ABB-4434248181FF}" dt="2024-09-03T08:18:45.611" v="3" actId="14100"/>
        <pc:sldMkLst>
          <pc:docMk/>
          <pc:sldMk cId="487711592" sldId="274"/>
        </pc:sldMkLst>
        <pc:picChg chg="del">
          <ac:chgData name="Siarhei Kulakou" userId="S::siarhei.kulakou@nb.no::f0158834-bab4-4a2a-960d-cdc190e061c5" providerId="AD" clId="Web-{8594C2AC-352A-55F7-6ABB-4434248181FF}" dt="2024-09-03T08:18:31.158" v="0"/>
          <ac:picMkLst>
            <pc:docMk/>
            <pc:sldMk cId="487711592" sldId="274"/>
            <ac:picMk id="2" creationId="{7F8B6594-F5DA-9271-8B6E-0A56C02B34F3}"/>
          </ac:picMkLst>
        </pc:picChg>
        <pc:picChg chg="add mod">
          <ac:chgData name="Siarhei Kulakou" userId="S::siarhei.kulakou@nb.no::f0158834-bab4-4a2a-960d-cdc190e061c5" providerId="AD" clId="Web-{8594C2AC-352A-55F7-6ABB-4434248181FF}" dt="2024-09-03T08:18:45.611" v="3" actId="14100"/>
          <ac:picMkLst>
            <pc:docMk/>
            <pc:sldMk cId="487711592" sldId="274"/>
            <ac:picMk id="3" creationId="{F2C8EAEF-9CB1-4201-58D0-343DD695127E}"/>
          </ac:picMkLst>
        </pc:picChg>
      </pc:sldChg>
      <pc:sldChg chg="addSp delSp modSp">
        <pc:chgData name="Siarhei Kulakou" userId="S::siarhei.kulakou@nb.no::f0158834-bab4-4a2a-960d-cdc190e061c5" providerId="AD" clId="Web-{8594C2AC-352A-55F7-6ABB-4434248181FF}" dt="2024-09-03T08:26:01.610" v="11" actId="14100"/>
        <pc:sldMkLst>
          <pc:docMk/>
          <pc:sldMk cId="2103863621" sldId="275"/>
        </pc:sldMkLst>
        <pc:picChg chg="add mod">
          <ac:chgData name="Siarhei Kulakou" userId="S::siarhei.kulakou@nb.no::f0158834-bab4-4a2a-960d-cdc190e061c5" providerId="AD" clId="Web-{8594C2AC-352A-55F7-6ABB-4434248181FF}" dt="2024-09-03T08:26:01.610" v="11" actId="14100"/>
          <ac:picMkLst>
            <pc:docMk/>
            <pc:sldMk cId="2103863621" sldId="275"/>
            <ac:picMk id="2" creationId="{B8057A3C-6625-48C1-E174-056D657C861D}"/>
          </ac:picMkLst>
        </pc:picChg>
        <pc:picChg chg="del">
          <ac:chgData name="Siarhei Kulakou" userId="S::siarhei.kulakou@nb.no::f0158834-bab4-4a2a-960d-cdc190e061c5" providerId="AD" clId="Web-{8594C2AC-352A-55F7-6ABB-4434248181FF}" dt="2024-09-03T08:25:48.532" v="8"/>
          <ac:picMkLst>
            <pc:docMk/>
            <pc:sldMk cId="2103863621" sldId="275"/>
            <ac:picMk id="3" creationId="{203AB986-62D4-7804-4D94-CFE52B12DDC9}"/>
          </ac:picMkLst>
        </pc:picChg>
      </pc:sldChg>
    </pc:docChg>
  </pc:docChgLst>
  <pc:docChgLst>
    <pc:chgData name="Thomas Edvardsen" userId="S::thomas.edvardsen@nb.no::5c86d6b2-bfaf-446b-90a2-adb9bd783618" providerId="AD" clId="Web-{FA475BC5-07C9-1FB3-DEF5-0D7C3CA4EB87}"/>
    <pc:docChg chg="addSection delSection">
      <pc:chgData name="Thomas Edvardsen" userId="S::thomas.edvardsen@nb.no::5c86d6b2-bfaf-446b-90a2-adb9bd783618" providerId="AD" clId="Web-{FA475BC5-07C9-1FB3-DEF5-0D7C3CA4EB87}" dt="2024-08-27T09:11:25.545" v="1"/>
      <pc:docMkLst>
        <pc:docMk/>
      </pc:docMkLst>
    </pc:docChg>
  </pc:docChgLst>
  <pc:docChgLst>
    <pc:chgData name="Siarhei Kulakou" userId="S::siarhei.kulakou@nb.no::f0158834-bab4-4a2a-960d-cdc190e061c5" providerId="AD" clId="Web-{323BA9B8-82AF-D690-49BF-4A7E374417E7}"/>
    <pc:docChg chg="addSld delSld modSld sldOrd">
      <pc:chgData name="Siarhei Kulakou" userId="S::siarhei.kulakou@nb.no::f0158834-bab4-4a2a-960d-cdc190e061c5" providerId="AD" clId="Web-{323BA9B8-82AF-D690-49BF-4A7E374417E7}" dt="2024-09-03T13:52:17.597" v="29"/>
      <pc:docMkLst>
        <pc:docMk/>
      </pc:docMkLst>
      <pc:sldChg chg="modSp">
        <pc:chgData name="Siarhei Kulakou" userId="S::siarhei.kulakou@nb.no::f0158834-bab4-4a2a-960d-cdc190e061c5" providerId="AD" clId="Web-{323BA9B8-82AF-D690-49BF-4A7E374417E7}" dt="2024-09-03T13:41:24.526" v="24" actId="20577"/>
        <pc:sldMkLst>
          <pc:docMk/>
          <pc:sldMk cId="3005439556" sldId="281"/>
        </pc:sldMkLst>
        <pc:spChg chg="mod">
          <ac:chgData name="Siarhei Kulakou" userId="S::siarhei.kulakou@nb.no::f0158834-bab4-4a2a-960d-cdc190e061c5" providerId="AD" clId="Web-{323BA9B8-82AF-D690-49BF-4A7E374417E7}" dt="2024-09-03T13:41:24.526" v="24" actId="20577"/>
          <ac:spMkLst>
            <pc:docMk/>
            <pc:sldMk cId="3005439556" sldId="281"/>
            <ac:spMk id="11" creationId="{422EA046-933D-C9FB-0E6A-6077D33870B7}"/>
          </ac:spMkLst>
        </pc:spChg>
      </pc:sldChg>
      <pc:sldChg chg="modSp mod modTransition setBg">
        <pc:chgData name="Siarhei Kulakou" userId="S::siarhei.kulakou@nb.no::f0158834-bab4-4a2a-960d-cdc190e061c5" providerId="AD" clId="Web-{323BA9B8-82AF-D690-49BF-4A7E374417E7}" dt="2024-09-03T13:32:43.913" v="20"/>
        <pc:sldMkLst>
          <pc:docMk/>
          <pc:sldMk cId="3178508811" sldId="283"/>
        </pc:sldMkLst>
        <pc:spChg chg="mod">
          <ac:chgData name="Siarhei Kulakou" userId="S::siarhei.kulakou@nb.no::f0158834-bab4-4a2a-960d-cdc190e061c5" providerId="AD" clId="Web-{323BA9B8-82AF-D690-49BF-4A7E374417E7}" dt="2024-09-03T13:29:22.640" v="2" actId="20577"/>
          <ac:spMkLst>
            <pc:docMk/>
            <pc:sldMk cId="3178508811" sldId="283"/>
            <ac:spMk id="2" creationId="{E814EE2A-8C8D-BE3F-4371-7969246E8002}"/>
          </ac:spMkLst>
        </pc:spChg>
        <pc:spChg chg="mod">
          <ac:chgData name="Siarhei Kulakou" userId="S::siarhei.kulakou@nb.no::f0158834-bab4-4a2a-960d-cdc190e061c5" providerId="AD" clId="Web-{323BA9B8-82AF-D690-49BF-4A7E374417E7}" dt="2024-09-03T13:30:17.267" v="16" actId="20577"/>
          <ac:spMkLst>
            <pc:docMk/>
            <pc:sldMk cId="3178508811" sldId="283"/>
            <ac:spMk id="4" creationId="{0DE6EEE7-F218-2AF0-BD16-0B99A8A13D92}"/>
          </ac:spMkLst>
        </pc:spChg>
        <pc:picChg chg="mod">
          <ac:chgData name="Siarhei Kulakou" userId="S::siarhei.kulakou@nb.no::f0158834-bab4-4a2a-960d-cdc190e061c5" providerId="AD" clId="Web-{323BA9B8-82AF-D690-49BF-4A7E374417E7}" dt="2024-09-03T13:29:45.813" v="7" actId="1076"/>
          <ac:picMkLst>
            <pc:docMk/>
            <pc:sldMk cId="3178508811" sldId="283"/>
            <ac:picMk id="5" creationId="{248455B9-4924-B83A-FE48-896CE4A23240}"/>
          </ac:picMkLst>
        </pc:picChg>
        <pc:picChg chg="mod">
          <ac:chgData name="Siarhei Kulakou" userId="S::siarhei.kulakou@nb.no::f0158834-bab4-4a2a-960d-cdc190e061c5" providerId="AD" clId="Web-{323BA9B8-82AF-D690-49BF-4A7E374417E7}" dt="2024-09-03T13:30:01.548" v="11" actId="1076"/>
          <ac:picMkLst>
            <pc:docMk/>
            <pc:sldMk cId="3178508811" sldId="283"/>
            <ac:picMk id="8" creationId="{7823934E-9FD5-041E-F29F-E7767E23B3E4}"/>
          </ac:picMkLst>
        </pc:picChg>
      </pc:sldChg>
      <pc:sldChg chg="add ord replId">
        <pc:chgData name="Siarhei Kulakou" userId="S::siarhei.kulakou@nb.no::f0158834-bab4-4a2a-960d-cdc190e061c5" providerId="AD" clId="Web-{323BA9B8-82AF-D690-49BF-4A7E374417E7}" dt="2024-09-03T13:31:22.441" v="19"/>
        <pc:sldMkLst>
          <pc:docMk/>
          <pc:sldMk cId="1296226933" sldId="284"/>
        </pc:sldMkLst>
      </pc:sldChg>
      <pc:sldChg chg="add del ord">
        <pc:chgData name="Siarhei Kulakou" userId="S::siarhei.kulakou@nb.no::f0158834-bab4-4a2a-960d-cdc190e061c5" providerId="AD" clId="Web-{323BA9B8-82AF-D690-49BF-4A7E374417E7}" dt="2024-09-03T13:52:17.597" v="29"/>
        <pc:sldMkLst>
          <pc:docMk/>
          <pc:sldMk cId="2455289219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965A7A7B-B71A-428D-833F-0F3507A6DB13}" type="datetimeFigureOut">
              <a:rPr lang="en-US" dirty="0"/>
              <a:t>9/4/24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942040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5CF65307-640F-4AE7-B0BE-50C709AD86C5}" type="datetimeFigureOut">
              <a:rPr lang="en-US" dirty="0"/>
              <a:t>9/4/24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577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1F9-1F0F-4C65-8F6E-9729B924AAAC}" type="datetimeFigureOut">
              <a:rPr lang="en-US" dirty="0"/>
              <a:t>9/4/24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466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202278E8-5F4B-47D5-A617-8CCDF75D6A33}" type="datetimeFigureOut">
              <a:rPr lang="en-US" dirty="0"/>
              <a:t>9/4/24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07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16AAFA52-7A21-407F-8339-40DF182D7460}" type="datetimeFigureOut">
              <a:rPr lang="en-US" dirty="0"/>
              <a:t>9/4/24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771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0335-1C1A-4243-9BDD-9630C417D284}" type="datetimeFigureOut">
              <a:rPr lang="en-US" dirty="0"/>
              <a:t>9/4/24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671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513F-8EBD-4612-96F4-CC3E309609AF}" type="datetimeFigureOut">
              <a:rPr lang="en-US" dirty="0"/>
              <a:t>9/4/24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932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E6483A1-31A8-47A2-AB0A-53A7803D5EBF}" type="datetimeFigureOut">
              <a:rPr lang="en-US" dirty="0"/>
              <a:t>9/4/24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402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D8810B9-2C7C-4CAF-99E2-617AE20BA331}" type="datetimeFigureOut">
              <a:rPr lang="en-US" dirty="0"/>
              <a:t>9/4/24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262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F9EB-9D34-4B41-B66C-5FAF50876D2D}" type="datetimeFigureOut">
              <a:rPr lang="en-US" dirty="0"/>
              <a:t>9/4/24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382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9A26-CAA1-4690-8C1F-1641B1B97745}" type="datetimeFigureOut">
              <a:rPr lang="en-US" dirty="0"/>
              <a:t>9/4/24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16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5374016"/>
      </p:ext>
    </p:extLst>
  </p:cSld>
  <p:clrMapOvr>
    <a:masterClrMapping/>
  </p:clrMapOvr>
  <p:transition spd="med"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3E0A-5177-400C-87C9-C93AF466EC49}" type="datetimeFigureOut">
              <a:rPr lang="en-US" dirty="0"/>
              <a:t>9/4/24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7615-2DB4-4DAA-9DE3-B2B689A846E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0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00">
        <p159:morph option="byObject"/>
      </p:transition>
    </mc:Choice>
    <mc:Fallback>
      <p:transition spd="slow" advTm="5000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hyperlink" Target="mailto:digitalbevaring@nb.no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hyperlink" Target="https://digitalpreservation-blog.nb.no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Torbjorn.Pedersen@nb.no" TargetMode="External"/><Relationship Id="rId11" Type="http://schemas.openxmlformats.org/officeDocument/2006/relationships/image" Target="../media/image9.jpeg"/><Relationship Id="rId5" Type="http://schemas.openxmlformats.org/officeDocument/2006/relationships/hyperlink" Target="mailto:thomas.edvardsen@nb.no" TargetMode="External"/><Relationship Id="rId10" Type="http://schemas.openxmlformats.org/officeDocument/2006/relationships/image" Target="../media/image8.jpeg"/><Relationship Id="rId4" Type="http://schemas.openxmlformats.org/officeDocument/2006/relationships/hyperlink" Target="mailto:trond.teigen@nb.no" TargetMode="Externa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B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2EA046-933D-C9FB-0E6A-6077D33870B7}"/>
              </a:ext>
            </a:extLst>
          </p:cNvPr>
          <p:cNvSpPr txBox="1"/>
          <p:nvPr/>
        </p:nvSpPr>
        <p:spPr>
          <a:xfrm>
            <a:off x="2628958" y="61874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4D365-77F9-2B4E-1973-2683A85403A1}"/>
              </a:ext>
            </a:extLst>
          </p:cNvPr>
          <p:cNvSpPr txBox="1"/>
          <p:nvPr/>
        </p:nvSpPr>
        <p:spPr>
          <a:xfrm>
            <a:off x="2458174" y="3371692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844839D4-FB59-96B1-502B-A07E3701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66" r="996" b="284"/>
          <a:stretch/>
        </p:blipFill>
        <p:spPr>
          <a:xfrm>
            <a:off x="617220" y="3736684"/>
            <a:ext cx="5092261" cy="2854122"/>
          </a:xfrm>
          <a:prstGeom prst="rect">
            <a:avLst/>
          </a:prstGeom>
        </p:spPr>
      </p:pic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EA7D1A4B-C0ED-1BEC-F891-F43D554B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" r="995" b="-119"/>
          <a:stretch/>
        </p:blipFill>
        <p:spPr>
          <a:xfrm>
            <a:off x="6432468" y="3736683"/>
            <a:ext cx="5094773" cy="285502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F682AFE-5333-175B-6ED7-235AA336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" t="62" r="995"/>
          <a:stretch/>
        </p:blipFill>
        <p:spPr>
          <a:xfrm>
            <a:off x="617220" y="439671"/>
            <a:ext cx="5091115" cy="2853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5531A-C38F-9752-F63E-11A2025E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" r="1119" b="162"/>
          <a:stretch/>
        </p:blipFill>
        <p:spPr>
          <a:xfrm>
            <a:off x="6432468" y="439671"/>
            <a:ext cx="5088371" cy="2848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0BA633-AE9C-E2CE-11D6-6373DFEBE95B}"/>
              </a:ext>
            </a:extLst>
          </p:cNvPr>
          <p:cNvSpPr txBox="1"/>
          <p:nvPr/>
        </p:nvSpPr>
        <p:spPr>
          <a:xfrm>
            <a:off x="8474437" y="61873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B9EF7-CC8C-5623-8AB8-69ACDB39229D}"/>
              </a:ext>
            </a:extLst>
          </p:cNvPr>
          <p:cNvSpPr txBox="1"/>
          <p:nvPr/>
        </p:nvSpPr>
        <p:spPr>
          <a:xfrm>
            <a:off x="8303653" y="3371691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</p:spTree>
    <p:extLst>
      <p:ext uri="{BB962C8B-B14F-4D97-AF65-F5344CB8AC3E}">
        <p14:creationId xmlns:p14="http://schemas.microsoft.com/office/powerpoint/2010/main" val="1933885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D2A3395F-E169-4E11-8194-EFC37866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6" b="654"/>
          <a:stretch/>
        </p:blipFill>
        <p:spPr>
          <a:xfrm>
            <a:off x="0" y="0"/>
            <a:ext cx="12191973" cy="685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109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000">
        <p159:morph option="byObject"/>
      </p:transition>
    </mc:Choice>
    <mc:Fallback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B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2EA046-933D-C9FB-0E6A-6077D33870B7}"/>
              </a:ext>
            </a:extLst>
          </p:cNvPr>
          <p:cNvSpPr txBox="1"/>
          <p:nvPr/>
        </p:nvSpPr>
        <p:spPr>
          <a:xfrm>
            <a:off x="2628958" y="61874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4D365-77F9-2B4E-1973-2683A85403A1}"/>
              </a:ext>
            </a:extLst>
          </p:cNvPr>
          <p:cNvSpPr txBox="1"/>
          <p:nvPr/>
        </p:nvSpPr>
        <p:spPr>
          <a:xfrm>
            <a:off x="2458174" y="3371692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844839D4-FB59-96B1-502B-A07E3701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66" r="996" b="284"/>
          <a:stretch/>
        </p:blipFill>
        <p:spPr>
          <a:xfrm>
            <a:off x="617220" y="3736684"/>
            <a:ext cx="5092261" cy="2854122"/>
          </a:xfrm>
          <a:prstGeom prst="rect">
            <a:avLst/>
          </a:prstGeom>
        </p:spPr>
      </p:pic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EA7D1A4B-C0ED-1BEC-F891-F43D554B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" r="995" b="-119"/>
          <a:stretch/>
        </p:blipFill>
        <p:spPr>
          <a:xfrm>
            <a:off x="6432468" y="3736683"/>
            <a:ext cx="5094773" cy="285502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F682AFE-5333-175B-6ED7-235AA336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" t="62" r="995"/>
          <a:stretch/>
        </p:blipFill>
        <p:spPr>
          <a:xfrm>
            <a:off x="617220" y="439671"/>
            <a:ext cx="5091115" cy="2853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5531A-C38F-9752-F63E-11A2025E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" r="1119" b="162"/>
          <a:stretch/>
        </p:blipFill>
        <p:spPr>
          <a:xfrm>
            <a:off x="6432468" y="439671"/>
            <a:ext cx="5088371" cy="2848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0BA633-AE9C-E2CE-11D6-6373DFEBE95B}"/>
              </a:ext>
            </a:extLst>
          </p:cNvPr>
          <p:cNvSpPr txBox="1"/>
          <p:nvPr/>
        </p:nvSpPr>
        <p:spPr>
          <a:xfrm>
            <a:off x="8474437" y="61873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B9EF7-CC8C-5623-8AB8-69ACDB39229D}"/>
              </a:ext>
            </a:extLst>
          </p:cNvPr>
          <p:cNvSpPr txBox="1"/>
          <p:nvPr/>
        </p:nvSpPr>
        <p:spPr>
          <a:xfrm>
            <a:off x="8303653" y="3371691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</p:spTree>
    <p:extLst>
      <p:ext uri="{BB962C8B-B14F-4D97-AF65-F5344CB8AC3E}">
        <p14:creationId xmlns:p14="http://schemas.microsoft.com/office/powerpoint/2010/main" val="1637353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B3A29F-2251-0264-C9F1-E907129AC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5" b="-93"/>
          <a:stretch/>
        </p:blipFill>
        <p:spPr>
          <a:xfrm>
            <a:off x="0" y="0"/>
            <a:ext cx="12192034" cy="68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356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000">
        <p159:morph option="byObject"/>
      </p:transition>
    </mc:Choice>
    <mc:Fallback>
      <p:transition spd="slow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B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2EA046-933D-C9FB-0E6A-6077D33870B7}"/>
              </a:ext>
            </a:extLst>
          </p:cNvPr>
          <p:cNvSpPr txBox="1"/>
          <p:nvPr/>
        </p:nvSpPr>
        <p:spPr>
          <a:xfrm>
            <a:off x="2628958" y="61874"/>
            <a:ext cx="11173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4D365-77F9-2B4E-1973-2683A85403A1}"/>
              </a:ext>
            </a:extLst>
          </p:cNvPr>
          <p:cNvSpPr txBox="1"/>
          <p:nvPr/>
        </p:nvSpPr>
        <p:spPr>
          <a:xfrm>
            <a:off x="2458174" y="3371692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844839D4-FB59-96B1-502B-A07E3701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66" r="996" b="284"/>
          <a:stretch/>
        </p:blipFill>
        <p:spPr>
          <a:xfrm>
            <a:off x="617220" y="3736684"/>
            <a:ext cx="5092261" cy="2854122"/>
          </a:xfrm>
          <a:prstGeom prst="rect">
            <a:avLst/>
          </a:prstGeom>
        </p:spPr>
      </p:pic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EA7D1A4B-C0ED-1BEC-F891-F43D554B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" r="995" b="-119"/>
          <a:stretch/>
        </p:blipFill>
        <p:spPr>
          <a:xfrm>
            <a:off x="6432468" y="3736683"/>
            <a:ext cx="5094773" cy="285502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F682AFE-5333-175B-6ED7-235AA336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" t="62" r="995"/>
          <a:stretch/>
        </p:blipFill>
        <p:spPr>
          <a:xfrm>
            <a:off x="617220" y="439671"/>
            <a:ext cx="5091115" cy="2853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5531A-C38F-9752-F63E-11A2025E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" r="1119" b="162"/>
          <a:stretch/>
        </p:blipFill>
        <p:spPr>
          <a:xfrm>
            <a:off x="6432468" y="439671"/>
            <a:ext cx="5088371" cy="2848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0BA633-AE9C-E2CE-11D6-6373DFEBE95B}"/>
              </a:ext>
            </a:extLst>
          </p:cNvPr>
          <p:cNvSpPr txBox="1"/>
          <p:nvPr/>
        </p:nvSpPr>
        <p:spPr>
          <a:xfrm>
            <a:off x="8474437" y="61873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B9EF7-CC8C-5623-8AB8-69ACDB39229D}"/>
              </a:ext>
            </a:extLst>
          </p:cNvPr>
          <p:cNvSpPr txBox="1"/>
          <p:nvPr/>
        </p:nvSpPr>
        <p:spPr>
          <a:xfrm>
            <a:off x="8303653" y="3371691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</p:spTree>
    <p:extLst>
      <p:ext uri="{BB962C8B-B14F-4D97-AF65-F5344CB8AC3E}">
        <p14:creationId xmlns:p14="http://schemas.microsoft.com/office/powerpoint/2010/main" val="3005439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2C8EAEF-9CB1-4201-58D0-343DD6951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0"/>
          <a:stretch/>
        </p:blipFill>
        <p:spPr>
          <a:xfrm>
            <a:off x="0" y="0"/>
            <a:ext cx="12191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115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000">
        <p159:morph option="byObject"/>
      </p:transition>
    </mc:Choice>
    <mc:Fallback>
      <p:transition spd="slow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B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2EA046-933D-C9FB-0E6A-6077D33870B7}"/>
              </a:ext>
            </a:extLst>
          </p:cNvPr>
          <p:cNvSpPr txBox="1"/>
          <p:nvPr/>
        </p:nvSpPr>
        <p:spPr>
          <a:xfrm>
            <a:off x="2628958" y="61874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4D365-77F9-2B4E-1973-2683A85403A1}"/>
              </a:ext>
            </a:extLst>
          </p:cNvPr>
          <p:cNvSpPr txBox="1"/>
          <p:nvPr/>
        </p:nvSpPr>
        <p:spPr>
          <a:xfrm>
            <a:off x="2458174" y="3371692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844839D4-FB59-96B1-502B-A07E3701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66" r="996" b="284"/>
          <a:stretch/>
        </p:blipFill>
        <p:spPr>
          <a:xfrm>
            <a:off x="617220" y="3736684"/>
            <a:ext cx="5092261" cy="2854122"/>
          </a:xfrm>
          <a:prstGeom prst="rect">
            <a:avLst/>
          </a:prstGeom>
        </p:spPr>
      </p:pic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EA7D1A4B-C0ED-1BEC-F891-F43D554B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" r="995" b="-119"/>
          <a:stretch/>
        </p:blipFill>
        <p:spPr>
          <a:xfrm>
            <a:off x="6432468" y="3736683"/>
            <a:ext cx="5094773" cy="285502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F682AFE-5333-175B-6ED7-235AA336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" t="62" r="995"/>
          <a:stretch/>
        </p:blipFill>
        <p:spPr>
          <a:xfrm>
            <a:off x="617220" y="439671"/>
            <a:ext cx="5091115" cy="2853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5531A-C38F-9752-F63E-11A2025E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" r="1119" b="162"/>
          <a:stretch/>
        </p:blipFill>
        <p:spPr>
          <a:xfrm>
            <a:off x="6432468" y="439671"/>
            <a:ext cx="5088371" cy="2848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0BA633-AE9C-E2CE-11D6-6373DFEBE95B}"/>
              </a:ext>
            </a:extLst>
          </p:cNvPr>
          <p:cNvSpPr txBox="1"/>
          <p:nvPr/>
        </p:nvSpPr>
        <p:spPr>
          <a:xfrm>
            <a:off x="8474437" y="61873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B9EF7-CC8C-5623-8AB8-69ACDB39229D}"/>
              </a:ext>
            </a:extLst>
          </p:cNvPr>
          <p:cNvSpPr txBox="1"/>
          <p:nvPr/>
        </p:nvSpPr>
        <p:spPr>
          <a:xfrm>
            <a:off x="8303653" y="3371691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</p:spTree>
    <p:extLst>
      <p:ext uri="{BB962C8B-B14F-4D97-AF65-F5344CB8AC3E}">
        <p14:creationId xmlns:p14="http://schemas.microsoft.com/office/powerpoint/2010/main" val="3050766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B8057A3C-6625-48C1-E174-056D657C8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88" b="-93"/>
          <a:stretch/>
        </p:blipFill>
        <p:spPr>
          <a:xfrm>
            <a:off x="0" y="0"/>
            <a:ext cx="12191952" cy="685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636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000">
        <p159:morph option="byObject"/>
      </p:transition>
    </mc:Choice>
    <mc:Fallback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B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2EA046-933D-C9FB-0E6A-6077D33870B7}"/>
              </a:ext>
            </a:extLst>
          </p:cNvPr>
          <p:cNvSpPr txBox="1"/>
          <p:nvPr/>
        </p:nvSpPr>
        <p:spPr>
          <a:xfrm>
            <a:off x="2628958" y="61874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4D365-77F9-2B4E-1973-2683A85403A1}"/>
              </a:ext>
            </a:extLst>
          </p:cNvPr>
          <p:cNvSpPr txBox="1"/>
          <p:nvPr/>
        </p:nvSpPr>
        <p:spPr>
          <a:xfrm>
            <a:off x="2458174" y="3371692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844839D4-FB59-96B1-502B-A07E3701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66" r="996" b="284"/>
          <a:stretch/>
        </p:blipFill>
        <p:spPr>
          <a:xfrm>
            <a:off x="617220" y="3736684"/>
            <a:ext cx="5092261" cy="2854122"/>
          </a:xfrm>
          <a:prstGeom prst="rect">
            <a:avLst/>
          </a:prstGeom>
        </p:spPr>
      </p:pic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EA7D1A4B-C0ED-1BEC-F891-F43D554B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" r="995" b="-119"/>
          <a:stretch/>
        </p:blipFill>
        <p:spPr>
          <a:xfrm>
            <a:off x="6432468" y="3736683"/>
            <a:ext cx="5094773" cy="285502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F682AFE-5333-175B-6ED7-235AA336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" t="62" r="995"/>
          <a:stretch/>
        </p:blipFill>
        <p:spPr>
          <a:xfrm>
            <a:off x="617220" y="439671"/>
            <a:ext cx="5091115" cy="2853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5531A-C38F-9752-F63E-11A2025E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" r="1119" b="162"/>
          <a:stretch/>
        </p:blipFill>
        <p:spPr>
          <a:xfrm>
            <a:off x="6432468" y="439671"/>
            <a:ext cx="5088371" cy="2848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0BA633-AE9C-E2CE-11D6-6373DFEBE95B}"/>
              </a:ext>
            </a:extLst>
          </p:cNvPr>
          <p:cNvSpPr txBox="1"/>
          <p:nvPr/>
        </p:nvSpPr>
        <p:spPr>
          <a:xfrm>
            <a:off x="8474437" y="61873"/>
            <a:ext cx="1117369" cy="379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Inventory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B9EF7-CC8C-5623-8AB8-69ACDB39229D}"/>
              </a:ext>
            </a:extLst>
          </p:cNvPr>
          <p:cNvSpPr txBox="1"/>
          <p:nvPr/>
        </p:nvSpPr>
        <p:spPr>
          <a:xfrm>
            <a:off x="8303653" y="3371691"/>
            <a:ext cx="1448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Health check</a:t>
            </a:r>
          </a:p>
        </p:txBody>
      </p:sp>
    </p:spTree>
    <p:extLst>
      <p:ext uri="{BB962C8B-B14F-4D97-AF65-F5344CB8AC3E}">
        <p14:creationId xmlns:p14="http://schemas.microsoft.com/office/powerpoint/2010/main" val="1296226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B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14EE2A-8C8D-BE3F-4371-7969246E8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25400" tIns="25400" rIns="25400" bIns="25400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r>
              <a:rPr lang="nb-NO" sz="3200" b="1" err="1">
                <a:solidFill>
                  <a:schemeClr val="bg1"/>
                </a:solidFill>
                <a:latin typeface="Calibri"/>
              </a:rPr>
              <a:t>Contact</a:t>
            </a:r>
            <a:r>
              <a:rPr lang="nb-NO" sz="3200" b="1">
                <a:solidFill>
                  <a:schemeClr val="bg1"/>
                </a:solidFill>
                <a:latin typeface="Calibri"/>
              </a:rPr>
              <a:t> </a:t>
            </a:r>
            <a:r>
              <a:rPr lang="nb-NO" sz="3200" b="1" err="1">
                <a:solidFill>
                  <a:schemeClr val="bg1"/>
                </a:solidFill>
                <a:latin typeface="Calibri"/>
              </a:rPr>
              <a:t>information</a:t>
            </a:r>
            <a:endParaRPr lang="nb-NO" sz="3200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DE6EEE7-F218-2AF0-BD16-0B99A8A13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250" y="1709386"/>
            <a:ext cx="10985500" cy="4759538"/>
          </a:xfrm>
        </p:spPr>
        <p:txBody>
          <a:bodyPr lIns="25400" tIns="25400" rIns="25400" bIns="25400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  <a:latin typeface="Calibri"/>
              </a:rPr>
              <a:t>Our Blog:</a:t>
            </a:r>
            <a:r>
              <a:rPr lang="en-GB" sz="2700" dirty="0">
                <a:latin typeface="Calibri"/>
              </a:rPr>
              <a:t> </a:t>
            </a:r>
            <a:r>
              <a:rPr lang="en-GB" sz="2700" u="sng" dirty="0">
                <a:latin typeface="Calibri"/>
                <a:hlinkClick r:id="rId2"/>
              </a:rPr>
              <a:t>https://digitalpreservation-blog.nb.no/</a:t>
            </a:r>
            <a:endParaRPr lang="en-GB" sz="2700" u="sng" dirty="0">
              <a:latin typeface="Calibri"/>
            </a:endParaRPr>
          </a:p>
          <a:p>
            <a:pPr marL="0" indent="0">
              <a:buNone/>
            </a:pPr>
            <a:r>
              <a:rPr lang="en-GB" sz="2700" dirty="0">
                <a:solidFill>
                  <a:schemeClr val="bg1"/>
                </a:solidFill>
                <a:latin typeface="Calibri"/>
              </a:rPr>
              <a:t>The preservation team at NLN:</a:t>
            </a:r>
            <a:r>
              <a:rPr lang="en-GB" sz="2700" dirty="0">
                <a:latin typeface="Calibri"/>
              </a:rPr>
              <a:t> </a:t>
            </a:r>
            <a:r>
              <a:rPr lang="en-GB" sz="2700" dirty="0">
                <a:latin typeface="Calibri"/>
                <a:hlinkClick r:id="rId3"/>
              </a:rPr>
              <a:t>digitalbevaring@nb.no</a:t>
            </a:r>
            <a:endParaRPr lang="en-GB" sz="2700" dirty="0">
              <a:latin typeface="Calibri"/>
            </a:endParaRPr>
          </a:p>
          <a:p>
            <a:pPr marL="0" indent="0">
              <a:buNone/>
            </a:pPr>
            <a:endParaRPr lang="en-GB" sz="2700" u="sng" dirty="0">
              <a:latin typeface="Calibri"/>
            </a:endParaRPr>
          </a:p>
          <a:p>
            <a:pPr marL="0" indent="0">
              <a:buNone/>
            </a:pPr>
            <a:r>
              <a:rPr lang="en-GB" sz="2700" dirty="0">
                <a:latin typeface="Calibri"/>
              </a:rPr>
              <a:t>   </a:t>
            </a:r>
            <a:r>
              <a:rPr lang="en-GB" sz="2700" dirty="0">
                <a:solidFill>
                  <a:schemeClr val="bg1"/>
                </a:solidFill>
                <a:latin typeface="Calibri"/>
              </a:rPr>
              <a:t>Team lead:</a:t>
            </a:r>
            <a:r>
              <a:rPr lang="en-GB" sz="2700" dirty="0">
                <a:latin typeface="Calibri"/>
              </a:rPr>
              <a:t> </a:t>
            </a:r>
            <a:r>
              <a:rPr lang="en-GB" sz="2700" u="sng" dirty="0">
                <a:latin typeface="Calibri"/>
                <a:hlinkClick r:id="rId4"/>
              </a:rPr>
              <a:t>Trond.Teigen@nb.no</a:t>
            </a:r>
            <a:endParaRPr lang="en-GB" sz="2700" u="sng" dirty="0">
              <a:latin typeface="Calibri"/>
            </a:endParaRPr>
          </a:p>
          <a:p>
            <a:pPr marL="0" indent="0">
              <a:buNone/>
            </a:pPr>
            <a:r>
              <a:rPr lang="en-GB" sz="2700" dirty="0">
                <a:latin typeface="Calibri"/>
              </a:rPr>
              <a:t>    </a:t>
            </a:r>
            <a:br>
              <a:rPr lang="en-GB" sz="2700" dirty="0">
                <a:latin typeface="Calibri"/>
              </a:rPr>
            </a:br>
            <a:r>
              <a:rPr lang="en-GB" sz="2700" dirty="0">
                <a:latin typeface="Calibri"/>
              </a:rPr>
              <a:t>   </a:t>
            </a:r>
            <a:r>
              <a:rPr lang="en-GB" sz="2700" dirty="0">
                <a:solidFill>
                  <a:schemeClr val="bg1"/>
                </a:solidFill>
                <a:latin typeface="Calibri"/>
              </a:rPr>
              <a:t>Tech lead:</a:t>
            </a:r>
            <a:r>
              <a:rPr lang="en-GB" sz="2700" dirty="0">
                <a:latin typeface="Calibri"/>
              </a:rPr>
              <a:t> </a:t>
            </a:r>
            <a:r>
              <a:rPr lang="en-GB" sz="2700" u="sng" dirty="0">
                <a:latin typeface="Calibri"/>
                <a:hlinkClick r:id="rId5"/>
              </a:rPr>
              <a:t>Thomas.Edvardsen@nb.no</a:t>
            </a:r>
            <a:endParaRPr lang="en-GB" sz="2700" u="sng" dirty="0">
              <a:latin typeface="Calibri"/>
            </a:endParaRPr>
          </a:p>
          <a:p>
            <a:pPr marL="0" indent="0">
              <a:buNone/>
            </a:pPr>
            <a:r>
              <a:rPr lang="en-GB" sz="2700" dirty="0">
                <a:latin typeface="Calibri"/>
                <a:ea typeface="Calibri"/>
                <a:cs typeface="Calibri"/>
              </a:rPr>
              <a:t>    </a:t>
            </a:r>
            <a:br>
              <a:rPr lang="en-GB" sz="2700" dirty="0">
                <a:latin typeface="Calibri"/>
                <a:ea typeface="Calibri"/>
                <a:cs typeface="Calibri"/>
              </a:rPr>
            </a:br>
            <a:r>
              <a:rPr lang="en-GB" sz="2700" dirty="0">
                <a:latin typeface="Calibri"/>
                <a:ea typeface="Calibri"/>
                <a:cs typeface="Calibri"/>
              </a:rPr>
              <a:t>   </a:t>
            </a:r>
            <a:r>
              <a:rPr lang="en-GB" sz="2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Product lead:</a:t>
            </a:r>
            <a:r>
              <a:rPr lang="en-GB" sz="2700" dirty="0">
                <a:latin typeface="Calibri"/>
                <a:ea typeface="Calibri"/>
                <a:cs typeface="Calibri"/>
              </a:rPr>
              <a:t> </a:t>
            </a:r>
            <a:r>
              <a:rPr lang="en-GB" sz="2700" u="sng" dirty="0">
                <a:latin typeface="Calibri"/>
                <a:ea typeface="Calibri"/>
                <a:cs typeface="Calibri"/>
                <a:hlinkClick r:id="rId6"/>
              </a:rPr>
              <a:t>Torbjorn.Pedersen@nb.no</a:t>
            </a:r>
            <a:endParaRPr lang="en-GB" sz="2700" u="sng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nb-NO" sz="2700" u="sng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nb-NO" sz="2700" dirty="0">
              <a:latin typeface="Calibri"/>
            </a:endParaRPr>
          </a:p>
        </p:txBody>
      </p:sp>
      <p:pic>
        <p:nvPicPr>
          <p:cNvPr id="5" name="Bilde 4" descr="Bilde av Trond Teigen">
            <a:extLst>
              <a:ext uri="{FF2B5EF4-FFF2-40B4-BE49-F238E27FC236}">
                <a16:creationId xmlns:a16="http://schemas.microsoft.com/office/drawing/2014/main" id="{248455B9-4924-B83A-FE48-896CE4A232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021" y="3175410"/>
            <a:ext cx="855337" cy="836976"/>
          </a:xfrm>
          <a:prstGeom prst="rect">
            <a:avLst/>
          </a:prstGeom>
        </p:spPr>
      </p:pic>
      <p:pic>
        <p:nvPicPr>
          <p:cNvPr id="11" name="Bilde 10" descr="Et bilde som inneholder Menneskeansikt, person, klær, smil&#10;&#10;Automatisk generert beskrivelse">
            <a:extLst>
              <a:ext uri="{FF2B5EF4-FFF2-40B4-BE49-F238E27FC236}">
                <a16:creationId xmlns:a16="http://schemas.microsoft.com/office/drawing/2014/main" id="{2042555F-CB65-C90E-D156-B99A1D6632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9663" y="1959704"/>
            <a:ext cx="815938" cy="81536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DF266D8-2CF0-B87A-00ED-B41273F86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237" y="1959704"/>
            <a:ext cx="815938" cy="81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5DD26D3-DA97-D163-01C3-125EA270D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811" y="1959129"/>
            <a:ext cx="815938" cy="81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971251B-2C70-4000-D478-33D5744DD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81" y="5286076"/>
            <a:ext cx="825117" cy="82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D0EB3E9-984F-4C0B-C5D6-919333B5B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81" y="4202226"/>
            <a:ext cx="836977" cy="83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 descr="Et bilde som inneholder skjermbilde, Grafikk, design&#10;&#10;Automatisk generert beskrivelse">
            <a:extLst>
              <a:ext uri="{FF2B5EF4-FFF2-40B4-BE49-F238E27FC236}">
                <a16:creationId xmlns:a16="http://schemas.microsoft.com/office/drawing/2014/main" id="{07F8970C-4EFB-8543-E259-0D0D349D4B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456" y="34290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8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ccentBoxVTI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AccentBox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F4FE582F-5DDE-4E50-A331-B77FB79D7361}" vid="{42624B42-66F4-4B9A-A3DB-EB561F16279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499D44CA7D3F04E858568EB10F84F4F" ma:contentTypeVersion="14" ma:contentTypeDescription="Opprett et nytt dokument." ma:contentTypeScope="" ma:versionID="f4ef64d18c5b9b119576290247d86810">
  <xsd:schema xmlns:xsd="http://www.w3.org/2001/XMLSchema" xmlns:xs="http://www.w3.org/2001/XMLSchema" xmlns:p="http://schemas.microsoft.com/office/2006/metadata/properties" xmlns:ns2="7bdacadd-34cf-4368-94ab-e56909891892" xmlns:ns3="be4c056a-7df9-4b04-8672-a721fa2b01fa" targetNamespace="http://schemas.microsoft.com/office/2006/metadata/properties" ma:root="true" ma:fieldsID="6a9e61722968cfd320821ae2da26355d" ns2:_="" ns3:_="">
    <xsd:import namespace="7bdacadd-34cf-4368-94ab-e56909891892"/>
    <xsd:import namespace="be4c056a-7df9-4b04-8672-a721fa2b01f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acadd-34cf-4368-94ab-e5690989189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emerkelapper" ma:readOnly="false" ma:fieldId="{5cf76f15-5ced-4ddc-b409-7134ff3c332f}" ma:taxonomyMulti="true" ma:sspId="51fcebc8-c32b-4d40-8d21-7602f8e3c0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4c056a-7df9-4b04-8672-a721fa2b01f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842a328-c67d-4af4-af64-a4266cf4958a}" ma:internalName="TaxCatchAll" ma:showField="CatchAllData" ma:web="be4c056a-7df9-4b04-8672-a721fa2b01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4c056a-7df9-4b04-8672-a721fa2b01fa" xsi:nil="true"/>
    <lcf76f155ced4ddcb4097134ff3c332f xmlns="7bdacadd-34cf-4368-94ab-e5690989189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48DDBD8-8014-4237-B41E-67D9112355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DB0212-24F1-4D8E-B7D7-EC0804A0B424}">
  <ds:schemaRefs>
    <ds:schemaRef ds:uri="7bdacadd-34cf-4368-94ab-e56909891892"/>
    <ds:schemaRef ds:uri="be4c056a-7df9-4b04-8672-a721fa2b01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4F7C077-3996-483F-A54C-CA2BE14B9B33}">
  <ds:schemaRefs>
    <ds:schemaRef ds:uri="7bdacadd-34cf-4368-94ab-e56909891892"/>
    <ds:schemaRef ds:uri="be4c056a-7df9-4b04-8672-a721fa2b01f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Macintosh PowerPoint</Application>
  <PresentationFormat>Widescreen</PresentationFormat>
  <Paragraphs>27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Avenir Next LT Pro</vt:lpstr>
      <vt:lpstr>Calibri</vt:lpstr>
      <vt:lpstr>AccentBoxVTI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Johannes Karlsen</cp:lastModifiedBy>
  <cp:revision>1</cp:revision>
  <dcterms:created xsi:type="dcterms:W3CDTF">2024-08-27T09:08:44Z</dcterms:created>
  <dcterms:modified xsi:type="dcterms:W3CDTF">2024-09-04T10:22:43Z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0x0101008499D44CA7D3F04E858568EB10F84F4F</vt:lpwstr>
  </property>
</Properties>
</file>