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582C82-A792-272C-5746-B519137C5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1F1E59A-20DE-EE65-F846-C5F6E4EF7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A344C5B-EC60-6632-6466-B29015DF2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29F45-5F79-4573-AA2E-9F6DDA5FF8E6}" type="datetimeFigureOut">
              <a:rPr lang="nl-NL" smtClean="0"/>
              <a:t>3-9-2024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4BE479-DD6F-612A-A717-D3879EDC8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5939C5-674C-B00C-BE7D-B8851D8A2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4D8CB-1B52-4E27-ACBB-0554084A8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8013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AD16AE-3525-DD9B-4C28-AA13925B5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FC6CEE-BB5E-CD87-1D07-91385EB9C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5911E1E-A75F-F92A-4EC1-ADA7D6349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29F45-5F79-4573-AA2E-9F6DDA5FF8E6}" type="datetimeFigureOut">
              <a:rPr lang="nl-NL" smtClean="0"/>
              <a:t>3-9-2024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23A0D1B-0F29-C006-A4F0-E47A45F64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6625B84-FAFA-9547-2DF5-770F04A24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4D8CB-1B52-4E27-ACBB-0554084A8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681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2C61CE-BE41-AE01-A615-23788F92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28A73F4-3961-ACC7-A253-DD358B720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6B7DC1-86AB-52B1-F2F0-AC512F68B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29F45-5F79-4573-AA2E-9F6DDA5FF8E6}" type="datetimeFigureOut">
              <a:rPr lang="nl-NL" smtClean="0"/>
              <a:t>3-9-2024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6E95F16-7B0B-B368-C9E0-0AB16A295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3F12C7-3EFA-295C-A084-E9CEB0A18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4D8CB-1B52-4E27-ACBB-0554084A8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95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6FF43A-D5E3-F0E6-52D4-B4495C623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272E98-899B-C2F1-B5EF-74DB9FEEEC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08B1540-61FC-36D6-DC94-C8ED826B6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A3CDCF8-431C-D9CD-23C7-C8446BAC8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29F45-5F79-4573-AA2E-9F6DDA5FF8E6}" type="datetimeFigureOut">
              <a:rPr lang="nl-NL" smtClean="0"/>
              <a:t>3-9-2024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F9E122A-CA2A-464A-C5A1-FF7E59A1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F95EABF-832D-0F1D-DB11-CBB46D3F6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4D8CB-1B52-4E27-ACBB-0554084A8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950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019F3B-5077-EBD1-74C0-B31711DD1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C325571-CF1A-0A56-2629-1A760F2B9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1055D28-D9F5-825E-D263-2D9D9C40F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D9B6119-CB42-E627-49A3-E532134F7E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61D7D93-C905-20BB-3B39-33DAB8CB9C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F7792D2-63C5-F4F2-539F-6311F3FEA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29F45-5F79-4573-AA2E-9F6DDA5FF8E6}" type="datetimeFigureOut">
              <a:rPr lang="nl-NL" smtClean="0"/>
              <a:t>3-9-2024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6E4C073-4F44-B292-6B84-2E69867EC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E1FBAAE-9581-383E-F367-8E4CF4065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4D8CB-1B52-4E27-ACBB-0554084A8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6938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A812AC-9B6D-1283-BCFF-F54EFD517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3974DD2-C9B0-A3AB-2E06-58767956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29F45-5F79-4573-AA2E-9F6DDA5FF8E6}" type="datetimeFigureOut">
              <a:rPr lang="nl-NL" smtClean="0"/>
              <a:t>3-9-2024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239B82F-E6ED-C745-A2FF-6DC4916F8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5D67244-B116-4C54-997A-162E1BF20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4D8CB-1B52-4E27-ACBB-0554084A8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6073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B9B1D90-86B5-EC03-6C24-16FE7A058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29F45-5F79-4573-AA2E-9F6DDA5FF8E6}" type="datetimeFigureOut">
              <a:rPr lang="nl-NL" smtClean="0"/>
              <a:t>3-9-2024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0FA0889-5D50-878F-072B-BE931EB89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69D4C0C-0E13-7DBB-5E66-AFE5F4992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4D8CB-1B52-4E27-ACBB-0554084A8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1151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D09679-0A29-9C62-B2BF-1B0B38AE4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7C43A4-CAF2-6734-79B8-0191F9A8A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B62A852-9024-8821-8D00-41C3DF607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EFC8449-553F-5686-0187-235A7D573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29F45-5F79-4573-AA2E-9F6DDA5FF8E6}" type="datetimeFigureOut">
              <a:rPr lang="nl-NL" smtClean="0"/>
              <a:t>3-9-2024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0D1A7DA-CCF4-7ACE-66EC-2EF30D8CA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5DA19BD-9D98-590B-644F-53974A74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4D8CB-1B52-4E27-ACBB-0554084A8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2681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9DE162-4C4B-C7E2-C781-9CEC6915A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C75BBEE-A703-1276-B05B-551B3E8EB9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053184E-500B-8ACA-0BB3-24CD2A9D41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CCDC888-06EB-2FCA-6B7F-848C8B517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29F45-5F79-4573-AA2E-9F6DDA5FF8E6}" type="datetimeFigureOut">
              <a:rPr lang="nl-NL" smtClean="0"/>
              <a:t>3-9-2024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AB4493D-5CB7-A72F-5CC0-91D633544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EAC8DFB-C0FF-0FC3-A97B-4658A6AAD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4D8CB-1B52-4E27-ACBB-0554084A8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4103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A4B202-4495-720B-0E7B-1E1AB3986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4B1410C-50A4-B1B7-CF18-7726E73FAC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E81B3DC-CD3B-84A3-04DD-C5BF1C995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29F45-5F79-4573-AA2E-9F6DDA5FF8E6}" type="datetimeFigureOut">
              <a:rPr lang="nl-NL" smtClean="0"/>
              <a:t>3-9-2024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27D844-0270-A6AC-5A3F-DB93928D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5FB8FB-0B2E-8191-7E96-0B0BAC425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4D8CB-1B52-4E27-ACBB-0554084A8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8468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AD21BA7-DC80-548E-EBAD-B03235AA92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E8FB91B-E079-6551-AFDE-DE066FF064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27F35E-D042-A4C2-0E21-42CAFB23E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29F45-5F79-4573-AA2E-9F6DDA5FF8E6}" type="datetimeFigureOut">
              <a:rPr lang="nl-NL" smtClean="0"/>
              <a:t>3-9-2024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90DF3D-1239-43B6-8193-E93BD9D9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A35AC1E-409A-8417-C475-5784FBCF1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4D8CB-1B52-4E27-ACBB-0554084A8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350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D55DCC2-CB68-47A2-440E-337957CE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2C6DEC6-8FE7-49DA-A771-B789C8C03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103A7B5-6AA2-9F49-4B58-12482EAF46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29F45-5F79-4573-AA2E-9F6DDA5FF8E6}" type="datetimeFigureOut">
              <a:rPr lang="nl-NL" smtClean="0"/>
              <a:t>3-9-2024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96FA8F-78E7-1BDC-9E6E-1D96B495A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C9E45AD-BDF4-16D7-5159-8ADE2896C0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4D8CB-1B52-4E27-ACBB-0554084A8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35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2B9B1471-3903-44E9-87B9-52527DBBE518">
            <a:extLst>
              <a:ext uri="{FF2B5EF4-FFF2-40B4-BE49-F238E27FC236}">
                <a16:creationId xmlns:a16="http://schemas.microsoft.com/office/drawing/2014/main" id="{EDFCD324-D627-9DA9-3AA0-4535E35EE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003" y="-21938"/>
            <a:ext cx="12307065" cy="6922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20652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0</Words>
  <Application>Microsoft Office PowerPoint</Application>
  <PresentationFormat>Breedbeeld</PresentationFormat>
  <Paragraphs>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Into the Future poster</dc:title>
  <dc:creator>Barbara Sierman</dc:creator>
  <cp:keywords>iPRES 2024</cp:keywords>
  <cp:lastModifiedBy>Barbara Sierman</cp:lastModifiedBy>
  <cp:revision>2</cp:revision>
  <dcterms:created xsi:type="dcterms:W3CDTF">2024-09-03T07:05:28Z</dcterms:created>
  <dcterms:modified xsi:type="dcterms:W3CDTF">2024-09-03T09:32:52Z</dcterms:modified>
</cp:coreProperties>
</file>