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8" r:id="rId4"/>
    <p:sldId id="259" r:id="rId5"/>
    <p:sldId id="257" r:id="rId6"/>
    <p:sldId id="260" r:id="rId7"/>
    <p:sldId id="262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08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70" d="100"/>
          <a:sy n="70" d="100"/>
        </p:scale>
        <p:origin x="1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AB2DE-BCDA-489B-922C-6B28DB837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36EBC2A-631B-4B9D-A23D-AF27C2714F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5DCA9A-FD3A-4D00-803A-0223FEB20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3431EF-BCCA-440E-9CC9-BFD5FC1D2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DE70549-CA16-441E-8822-46DCBA0CA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472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ABB0BD-9F79-469F-A517-9E9722496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1AF93B-9D04-4110-B00D-E174E807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17563F-B468-4DE5-A5CC-F46A4F49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20D006-898E-4297-BC0E-E9E315169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2E21FF-6C6C-40CB-B3AE-32799C6C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779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B83CB0-984A-4DA2-BA5D-6EBECE084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01F47E-6FD3-4A91-9D3D-A651E1C98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86A89D-8417-4221-B45B-AEE394E0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4CDD51-270C-413C-A39D-8CE5943BD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F77AE4-3F1D-4338-927B-979A02AF6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9876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D080B-45A2-4750-BD50-9712244DC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768503-FC75-42CA-9A07-65B036CA36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937E9F3-134D-402B-AD0E-8B1A05B80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C43DCA-4F3F-4E7C-B76F-1D0BA204F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7493EF6-DC0B-4B78-A626-068A55DB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26B3F41-ABE8-4993-A375-6FA62D43D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15A83-2CDE-4E0E-9E14-7F62A7808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4387BE1-949A-45C4-ACB2-2C2B1FD03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E2DE35A-617D-4583-8DEA-A6C2CBB49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0514498-1563-4728-B84C-743745F950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8DE50CF-EF5F-4589-91B2-7A4162D0C3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50EC018-662A-4C84-9C0D-3B77F619C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977C66A-E826-467D-A2E6-A992CF85C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88064F5-8E72-432B-99D0-009C0FDDD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74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1B8B09-DEE0-42C2-8E60-0F8D6A557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96E581E-C49F-471E-A365-B48DA9080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7588EBA-2373-43CD-BBD6-3D41AAFCF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7B9742-4297-4290-8FCF-DA7918CB0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5803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A28349C-A9F7-4D42-B305-5796EF467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A0747CC-E63C-4A68-BF49-3DA4900C7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89334CC-2CE6-4C73-A336-3B1B427F2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10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859226-7F80-4B50-9EED-F10BDDA9E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482FA2-73C5-4DCA-9D19-49294A788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3C3245E-3FFC-49AD-A7DE-F6773F361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EAAAA1-76DF-4BF9-89CF-E1293E333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7ADF0B-FDE7-46EB-90E5-25AF130C6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B3F1D60-4581-4322-81BB-FF438F6B1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467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014100-14CF-4BC9-BC9E-EFB4F323D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B2E0C8A-E234-400E-98E8-CA6429D912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62A85EA-A258-4F4B-ABEE-A85562216D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E5E39DA-A634-4DB3-B2FB-615913C62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5C1BD2B-79AB-4A9C-AF52-8A3513900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32E0E42-3F20-47D9-ACB6-DAA485878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144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670454-439D-4335-8ADF-74D5591E4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8708E1D-865B-42E5-8D98-AD984EF52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6301826-B983-4C16-849B-36FF44AFE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DAA07A-5D35-48BB-A29D-2C9C0B7AB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97B919-9606-4BD9-9A78-E12BB3078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3415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AB0CF45-838A-4329-99B1-932245B05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65AA0B6-25A4-47C4-BC04-1F77AA16D5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64443B-098A-4B86-B3E2-2B33F5262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26AC44-E730-4E58-973B-3AB102E9C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675ACC-30AF-4108-ADE2-5E087F3E4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868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39882C-5621-45B0-8893-CC97ACAAB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98D43D-DE6B-402C-8069-DED399EFB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978EA0B-80A8-47EE-94CF-3BA2E9D127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EBB7D-8BD8-41E7-A92C-A79BD7A6207E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7BC2DE-A40B-44E2-8827-8B8708354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159F0C-01C8-4E3E-914D-C94535C7F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0381F-E15C-4A3D-A428-6F57FF65AF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4703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F991DFED-B8C1-49A1-889C-30A09DDA3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FB7F26F-B96A-4A34-A809-E318842E1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143" y="4097866"/>
            <a:ext cx="2359152" cy="23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6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03D7D039-7682-474C-BED9-12DEB8D70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73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27DA8C3-D66F-4BF4-BA06-C47A00872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96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53B47F05-4398-45E5-988D-506435D6D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50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A6D1DD4-06B2-473F-B39E-D28C8B4D2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554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A4F2D01-0054-423C-AD34-A4D4B5374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613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036C25F-D8E7-4C82-AF5D-C49130173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48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Hahn, Carolin</dc:creator>
  <cp:lastModifiedBy>Hahn, Carolin</cp:lastModifiedBy>
  <cp:revision>7</cp:revision>
  <dcterms:created xsi:type="dcterms:W3CDTF">2024-09-01T20:13:35Z</dcterms:created>
  <dcterms:modified xsi:type="dcterms:W3CDTF">2024-09-02T20:40:34Z</dcterms:modified>
</cp:coreProperties>
</file>