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3" r:id="rId2"/>
  </p:sldIdLst>
  <p:sldSz cx="36576000" cy="2047875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50" userDrawn="1">
          <p15:clr>
            <a:srgbClr val="A4A3A4"/>
          </p15:clr>
        </p15:guide>
        <p15:guide id="2" pos="115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94660"/>
  </p:normalViewPr>
  <p:slideViewPr>
    <p:cSldViewPr snapToGrid="0" showGuides="1">
      <p:cViewPr varScale="1">
        <p:scale>
          <a:sx n="35" d="100"/>
          <a:sy n="35" d="100"/>
        </p:scale>
        <p:origin x="720" y="120"/>
      </p:cViewPr>
      <p:guideLst>
        <p:guide orient="horz" pos="6450"/>
        <p:guide pos="115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1DEE0-A911-4A16-91F2-1C5855F7F0EE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5075" y="857250"/>
            <a:ext cx="41338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D4A74-2D3E-474A-9B9C-15CFC934409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2181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D4A74-2D3E-474A-9B9C-15CFC934409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54584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3351501"/>
            <a:ext cx="27432000" cy="7129639"/>
          </a:xfrm>
        </p:spPr>
        <p:txBody>
          <a:bodyPr anchor="b"/>
          <a:lstStyle>
            <a:lvl1pPr algn="ctr">
              <a:defRPr sz="1791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0756086"/>
            <a:ext cx="27432000" cy="4944289"/>
          </a:xfrm>
        </p:spPr>
        <p:txBody>
          <a:bodyPr/>
          <a:lstStyle>
            <a:lvl1pPr marL="0" indent="0" algn="ctr">
              <a:buNone/>
              <a:defRPr sz="7167"/>
            </a:lvl1pPr>
            <a:lvl2pPr marL="1365245" indent="0" algn="ctr">
              <a:buNone/>
              <a:defRPr sz="5972"/>
            </a:lvl2pPr>
            <a:lvl3pPr marL="2730490" indent="0" algn="ctr">
              <a:buNone/>
              <a:defRPr sz="5375"/>
            </a:lvl3pPr>
            <a:lvl4pPr marL="4095735" indent="0" algn="ctr">
              <a:buNone/>
              <a:defRPr sz="4778"/>
            </a:lvl4pPr>
            <a:lvl5pPr marL="5460980" indent="0" algn="ctr">
              <a:buNone/>
              <a:defRPr sz="4778"/>
            </a:lvl5pPr>
            <a:lvl6pPr marL="6826225" indent="0" algn="ctr">
              <a:buNone/>
              <a:defRPr sz="4778"/>
            </a:lvl6pPr>
            <a:lvl7pPr marL="8191470" indent="0" algn="ctr">
              <a:buNone/>
              <a:defRPr sz="4778"/>
            </a:lvl7pPr>
            <a:lvl8pPr marL="9556714" indent="0" algn="ctr">
              <a:buNone/>
              <a:defRPr sz="4778"/>
            </a:lvl8pPr>
            <a:lvl9pPr marL="10921959" indent="0" algn="ctr">
              <a:buNone/>
              <a:defRPr sz="477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21554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8054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0" y="5105469"/>
            <a:ext cx="31546800" cy="8518590"/>
          </a:xfrm>
        </p:spPr>
        <p:txBody>
          <a:bodyPr anchor="b"/>
          <a:lstStyle>
            <a:lvl1pPr>
              <a:defRPr sz="1791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0" y="13704648"/>
            <a:ext cx="31546800" cy="4479725"/>
          </a:xfrm>
        </p:spPr>
        <p:txBody>
          <a:bodyPr/>
          <a:lstStyle>
            <a:lvl1pPr marL="0" indent="0">
              <a:buNone/>
              <a:defRPr sz="7167">
                <a:solidFill>
                  <a:schemeClr val="tx1">
                    <a:tint val="82000"/>
                  </a:schemeClr>
                </a:solidFill>
              </a:defRPr>
            </a:lvl1pPr>
            <a:lvl2pPr marL="1365245" indent="0">
              <a:buNone/>
              <a:defRPr sz="5972">
                <a:solidFill>
                  <a:schemeClr val="tx1">
                    <a:tint val="82000"/>
                  </a:schemeClr>
                </a:solidFill>
              </a:defRPr>
            </a:lvl2pPr>
            <a:lvl3pPr marL="2730490" indent="0">
              <a:buNone/>
              <a:defRPr sz="5375">
                <a:solidFill>
                  <a:schemeClr val="tx1">
                    <a:tint val="82000"/>
                  </a:schemeClr>
                </a:solidFill>
              </a:defRPr>
            </a:lvl3pPr>
            <a:lvl4pPr marL="4095735" indent="0">
              <a:buNone/>
              <a:defRPr sz="4778">
                <a:solidFill>
                  <a:schemeClr val="tx1">
                    <a:tint val="82000"/>
                  </a:schemeClr>
                </a:solidFill>
              </a:defRPr>
            </a:lvl4pPr>
            <a:lvl5pPr marL="5460980" indent="0">
              <a:buNone/>
              <a:defRPr sz="4778">
                <a:solidFill>
                  <a:schemeClr val="tx1">
                    <a:tint val="82000"/>
                  </a:schemeClr>
                </a:solidFill>
              </a:defRPr>
            </a:lvl5pPr>
            <a:lvl6pPr marL="6826225" indent="0">
              <a:buNone/>
              <a:defRPr sz="4778">
                <a:solidFill>
                  <a:schemeClr val="tx1">
                    <a:tint val="82000"/>
                  </a:schemeClr>
                </a:solidFill>
              </a:defRPr>
            </a:lvl6pPr>
            <a:lvl7pPr marL="8191470" indent="0">
              <a:buNone/>
              <a:defRPr sz="4778">
                <a:solidFill>
                  <a:schemeClr val="tx1">
                    <a:tint val="82000"/>
                  </a:schemeClr>
                </a:solidFill>
              </a:defRPr>
            </a:lvl7pPr>
            <a:lvl8pPr marL="9556714" indent="0">
              <a:buNone/>
              <a:defRPr sz="4778">
                <a:solidFill>
                  <a:schemeClr val="tx1">
                    <a:tint val="82000"/>
                  </a:schemeClr>
                </a:solidFill>
              </a:defRPr>
            </a:lvl8pPr>
            <a:lvl9pPr marL="10921959" indent="0">
              <a:buNone/>
              <a:defRPr sz="477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406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5451519"/>
            <a:ext cx="15544800" cy="1299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5451519"/>
            <a:ext cx="15544800" cy="1299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65124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090306"/>
            <a:ext cx="31546800" cy="39582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6" y="5020139"/>
            <a:ext cx="15473361" cy="2460293"/>
          </a:xfrm>
        </p:spPr>
        <p:txBody>
          <a:bodyPr anchor="b"/>
          <a:lstStyle>
            <a:lvl1pPr marL="0" indent="0">
              <a:buNone/>
              <a:defRPr sz="7167" b="1"/>
            </a:lvl1pPr>
            <a:lvl2pPr marL="1365245" indent="0">
              <a:buNone/>
              <a:defRPr sz="5972" b="1"/>
            </a:lvl2pPr>
            <a:lvl3pPr marL="2730490" indent="0">
              <a:buNone/>
              <a:defRPr sz="5375" b="1"/>
            </a:lvl3pPr>
            <a:lvl4pPr marL="4095735" indent="0">
              <a:buNone/>
              <a:defRPr sz="4778" b="1"/>
            </a:lvl4pPr>
            <a:lvl5pPr marL="5460980" indent="0">
              <a:buNone/>
              <a:defRPr sz="4778" b="1"/>
            </a:lvl5pPr>
            <a:lvl6pPr marL="6826225" indent="0">
              <a:buNone/>
              <a:defRPr sz="4778" b="1"/>
            </a:lvl6pPr>
            <a:lvl7pPr marL="8191470" indent="0">
              <a:buNone/>
              <a:defRPr sz="4778" b="1"/>
            </a:lvl7pPr>
            <a:lvl8pPr marL="9556714" indent="0">
              <a:buNone/>
              <a:defRPr sz="4778" b="1"/>
            </a:lvl8pPr>
            <a:lvl9pPr marL="10921959" indent="0">
              <a:buNone/>
              <a:defRPr sz="477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6" y="7480432"/>
            <a:ext cx="15473361" cy="11002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0" y="5020139"/>
            <a:ext cx="15549564" cy="2460293"/>
          </a:xfrm>
        </p:spPr>
        <p:txBody>
          <a:bodyPr anchor="b"/>
          <a:lstStyle>
            <a:lvl1pPr marL="0" indent="0">
              <a:buNone/>
              <a:defRPr sz="7167" b="1"/>
            </a:lvl1pPr>
            <a:lvl2pPr marL="1365245" indent="0">
              <a:buNone/>
              <a:defRPr sz="5972" b="1"/>
            </a:lvl2pPr>
            <a:lvl3pPr marL="2730490" indent="0">
              <a:buNone/>
              <a:defRPr sz="5375" b="1"/>
            </a:lvl3pPr>
            <a:lvl4pPr marL="4095735" indent="0">
              <a:buNone/>
              <a:defRPr sz="4778" b="1"/>
            </a:lvl4pPr>
            <a:lvl5pPr marL="5460980" indent="0">
              <a:buNone/>
              <a:defRPr sz="4778" b="1"/>
            </a:lvl5pPr>
            <a:lvl6pPr marL="6826225" indent="0">
              <a:buNone/>
              <a:defRPr sz="4778" b="1"/>
            </a:lvl6pPr>
            <a:lvl7pPr marL="8191470" indent="0">
              <a:buNone/>
              <a:defRPr sz="4778" b="1"/>
            </a:lvl7pPr>
            <a:lvl8pPr marL="9556714" indent="0">
              <a:buNone/>
              <a:defRPr sz="4778" b="1"/>
            </a:lvl8pPr>
            <a:lvl9pPr marL="10921959" indent="0">
              <a:buNone/>
              <a:defRPr sz="477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0" y="7480432"/>
            <a:ext cx="15549564" cy="11002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7012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22823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93922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6" y="1365250"/>
            <a:ext cx="11796711" cy="4778375"/>
          </a:xfrm>
        </p:spPr>
        <p:txBody>
          <a:bodyPr anchor="b"/>
          <a:lstStyle>
            <a:lvl1pPr>
              <a:defRPr sz="95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2948562"/>
            <a:ext cx="18516600" cy="14553186"/>
          </a:xfrm>
        </p:spPr>
        <p:txBody>
          <a:bodyPr/>
          <a:lstStyle>
            <a:lvl1pPr>
              <a:defRPr sz="9556"/>
            </a:lvl1pPr>
            <a:lvl2pPr>
              <a:defRPr sz="8361"/>
            </a:lvl2pPr>
            <a:lvl3pPr>
              <a:defRPr sz="7167"/>
            </a:lvl3pPr>
            <a:lvl4pPr>
              <a:defRPr sz="5972"/>
            </a:lvl4pPr>
            <a:lvl5pPr>
              <a:defRPr sz="5972"/>
            </a:lvl5pPr>
            <a:lvl6pPr>
              <a:defRPr sz="5972"/>
            </a:lvl6pPr>
            <a:lvl7pPr>
              <a:defRPr sz="5972"/>
            </a:lvl7pPr>
            <a:lvl8pPr>
              <a:defRPr sz="5972"/>
            </a:lvl8pPr>
            <a:lvl9pPr>
              <a:defRPr sz="597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6" y="6143625"/>
            <a:ext cx="11796711" cy="11381825"/>
          </a:xfrm>
        </p:spPr>
        <p:txBody>
          <a:bodyPr/>
          <a:lstStyle>
            <a:lvl1pPr marL="0" indent="0">
              <a:buNone/>
              <a:defRPr sz="4778"/>
            </a:lvl1pPr>
            <a:lvl2pPr marL="1365245" indent="0">
              <a:buNone/>
              <a:defRPr sz="4181"/>
            </a:lvl2pPr>
            <a:lvl3pPr marL="2730490" indent="0">
              <a:buNone/>
              <a:defRPr sz="3583"/>
            </a:lvl3pPr>
            <a:lvl4pPr marL="4095735" indent="0">
              <a:buNone/>
              <a:defRPr sz="2986"/>
            </a:lvl4pPr>
            <a:lvl5pPr marL="5460980" indent="0">
              <a:buNone/>
              <a:defRPr sz="2986"/>
            </a:lvl5pPr>
            <a:lvl6pPr marL="6826225" indent="0">
              <a:buNone/>
              <a:defRPr sz="2986"/>
            </a:lvl6pPr>
            <a:lvl7pPr marL="8191470" indent="0">
              <a:buNone/>
              <a:defRPr sz="2986"/>
            </a:lvl7pPr>
            <a:lvl8pPr marL="9556714" indent="0">
              <a:buNone/>
              <a:defRPr sz="2986"/>
            </a:lvl8pPr>
            <a:lvl9pPr marL="10921959" indent="0">
              <a:buNone/>
              <a:defRPr sz="298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7807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6" y="1365250"/>
            <a:ext cx="11796711" cy="4778375"/>
          </a:xfrm>
        </p:spPr>
        <p:txBody>
          <a:bodyPr anchor="b"/>
          <a:lstStyle>
            <a:lvl1pPr>
              <a:defRPr sz="95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2948562"/>
            <a:ext cx="18516600" cy="14553186"/>
          </a:xfrm>
        </p:spPr>
        <p:txBody>
          <a:bodyPr anchor="t"/>
          <a:lstStyle>
            <a:lvl1pPr marL="0" indent="0">
              <a:buNone/>
              <a:defRPr sz="9556"/>
            </a:lvl1pPr>
            <a:lvl2pPr marL="1365245" indent="0">
              <a:buNone/>
              <a:defRPr sz="8361"/>
            </a:lvl2pPr>
            <a:lvl3pPr marL="2730490" indent="0">
              <a:buNone/>
              <a:defRPr sz="7167"/>
            </a:lvl3pPr>
            <a:lvl4pPr marL="4095735" indent="0">
              <a:buNone/>
              <a:defRPr sz="5972"/>
            </a:lvl4pPr>
            <a:lvl5pPr marL="5460980" indent="0">
              <a:buNone/>
              <a:defRPr sz="5972"/>
            </a:lvl5pPr>
            <a:lvl6pPr marL="6826225" indent="0">
              <a:buNone/>
              <a:defRPr sz="5972"/>
            </a:lvl6pPr>
            <a:lvl7pPr marL="8191470" indent="0">
              <a:buNone/>
              <a:defRPr sz="5972"/>
            </a:lvl7pPr>
            <a:lvl8pPr marL="9556714" indent="0">
              <a:buNone/>
              <a:defRPr sz="5972"/>
            </a:lvl8pPr>
            <a:lvl9pPr marL="10921959" indent="0">
              <a:buNone/>
              <a:defRPr sz="597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6" y="6143625"/>
            <a:ext cx="11796711" cy="11381825"/>
          </a:xfrm>
        </p:spPr>
        <p:txBody>
          <a:bodyPr/>
          <a:lstStyle>
            <a:lvl1pPr marL="0" indent="0">
              <a:buNone/>
              <a:defRPr sz="4778"/>
            </a:lvl1pPr>
            <a:lvl2pPr marL="1365245" indent="0">
              <a:buNone/>
              <a:defRPr sz="4181"/>
            </a:lvl2pPr>
            <a:lvl3pPr marL="2730490" indent="0">
              <a:buNone/>
              <a:defRPr sz="3583"/>
            </a:lvl3pPr>
            <a:lvl4pPr marL="4095735" indent="0">
              <a:buNone/>
              <a:defRPr sz="2986"/>
            </a:lvl4pPr>
            <a:lvl5pPr marL="5460980" indent="0">
              <a:buNone/>
              <a:defRPr sz="2986"/>
            </a:lvl5pPr>
            <a:lvl6pPr marL="6826225" indent="0">
              <a:buNone/>
              <a:defRPr sz="2986"/>
            </a:lvl6pPr>
            <a:lvl7pPr marL="8191470" indent="0">
              <a:buNone/>
              <a:defRPr sz="2986"/>
            </a:lvl7pPr>
            <a:lvl8pPr marL="9556714" indent="0">
              <a:buNone/>
              <a:defRPr sz="2986"/>
            </a:lvl8pPr>
            <a:lvl9pPr marL="10921959" indent="0">
              <a:buNone/>
              <a:defRPr sz="298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19537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80732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0" y="1090304"/>
            <a:ext cx="7886700" cy="173547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0" y="1090304"/>
            <a:ext cx="23202900" cy="173547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0444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1090306"/>
            <a:ext cx="31546800" cy="3958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5451519"/>
            <a:ext cx="31546800" cy="12993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18980769"/>
            <a:ext cx="8229600" cy="1090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8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BDD27B-04BE-41FB-88E7-FA897E9FDE40}" type="datetimeFigureOut">
              <a:rPr lang="en-SG" smtClean="0"/>
              <a:t>19/8/2024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18980769"/>
            <a:ext cx="12344400" cy="1090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8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18980769"/>
            <a:ext cx="8229600" cy="1090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8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EE1600-5851-4E9B-9F11-7CB0A9C9292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5062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730490" rtl="0" eaLnBrk="1" latinLnBrk="0" hangingPunct="1">
        <a:lnSpc>
          <a:spcPct val="90000"/>
        </a:lnSpc>
        <a:spcBef>
          <a:spcPct val="0"/>
        </a:spcBef>
        <a:buNone/>
        <a:defRPr sz="131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2622" indent="-682622" algn="l" defTabSz="2730490" rtl="0" eaLnBrk="1" latinLnBrk="0" hangingPunct="1">
        <a:lnSpc>
          <a:spcPct val="90000"/>
        </a:lnSpc>
        <a:spcBef>
          <a:spcPts val="2986"/>
        </a:spcBef>
        <a:buFont typeface="Arial" panose="020B0604020202020204" pitchFamily="34" charset="0"/>
        <a:buChar char="•"/>
        <a:defRPr sz="8361" kern="1200">
          <a:solidFill>
            <a:schemeClr val="tx1"/>
          </a:solidFill>
          <a:latin typeface="+mn-lt"/>
          <a:ea typeface="+mn-ea"/>
          <a:cs typeface="+mn-cs"/>
        </a:defRPr>
      </a:lvl1pPr>
      <a:lvl2pPr marL="2047867" indent="-682622" algn="l" defTabSz="2730490" rtl="0" eaLnBrk="1" latinLnBrk="0" hangingPunct="1">
        <a:lnSpc>
          <a:spcPct val="90000"/>
        </a:lnSpc>
        <a:spcBef>
          <a:spcPts val="1493"/>
        </a:spcBef>
        <a:buFont typeface="Arial" panose="020B0604020202020204" pitchFamily="34" charset="0"/>
        <a:buChar char="•"/>
        <a:defRPr sz="7167" kern="1200">
          <a:solidFill>
            <a:schemeClr val="tx1"/>
          </a:solidFill>
          <a:latin typeface="+mn-lt"/>
          <a:ea typeface="+mn-ea"/>
          <a:cs typeface="+mn-cs"/>
        </a:defRPr>
      </a:lvl2pPr>
      <a:lvl3pPr marL="3413112" indent="-682622" algn="l" defTabSz="2730490" rtl="0" eaLnBrk="1" latinLnBrk="0" hangingPunct="1">
        <a:lnSpc>
          <a:spcPct val="90000"/>
        </a:lnSpc>
        <a:spcBef>
          <a:spcPts val="1493"/>
        </a:spcBef>
        <a:buFont typeface="Arial" panose="020B0604020202020204" pitchFamily="34" charset="0"/>
        <a:buChar char="•"/>
        <a:defRPr sz="5972" kern="1200">
          <a:solidFill>
            <a:schemeClr val="tx1"/>
          </a:solidFill>
          <a:latin typeface="+mn-lt"/>
          <a:ea typeface="+mn-ea"/>
          <a:cs typeface="+mn-cs"/>
        </a:defRPr>
      </a:lvl3pPr>
      <a:lvl4pPr marL="4778357" indent="-682622" algn="l" defTabSz="2730490" rtl="0" eaLnBrk="1" latinLnBrk="0" hangingPunct="1">
        <a:lnSpc>
          <a:spcPct val="90000"/>
        </a:lnSpc>
        <a:spcBef>
          <a:spcPts val="1493"/>
        </a:spcBef>
        <a:buFont typeface="Arial" panose="020B0604020202020204" pitchFamily="34" charset="0"/>
        <a:buChar char="•"/>
        <a:defRPr sz="5375" kern="1200">
          <a:solidFill>
            <a:schemeClr val="tx1"/>
          </a:solidFill>
          <a:latin typeface="+mn-lt"/>
          <a:ea typeface="+mn-ea"/>
          <a:cs typeface="+mn-cs"/>
        </a:defRPr>
      </a:lvl4pPr>
      <a:lvl5pPr marL="6143602" indent="-682622" algn="l" defTabSz="2730490" rtl="0" eaLnBrk="1" latinLnBrk="0" hangingPunct="1">
        <a:lnSpc>
          <a:spcPct val="90000"/>
        </a:lnSpc>
        <a:spcBef>
          <a:spcPts val="1493"/>
        </a:spcBef>
        <a:buFont typeface="Arial" panose="020B0604020202020204" pitchFamily="34" charset="0"/>
        <a:buChar char="•"/>
        <a:defRPr sz="5375" kern="1200">
          <a:solidFill>
            <a:schemeClr val="tx1"/>
          </a:solidFill>
          <a:latin typeface="+mn-lt"/>
          <a:ea typeface="+mn-ea"/>
          <a:cs typeface="+mn-cs"/>
        </a:defRPr>
      </a:lvl5pPr>
      <a:lvl6pPr marL="7508847" indent="-682622" algn="l" defTabSz="2730490" rtl="0" eaLnBrk="1" latinLnBrk="0" hangingPunct="1">
        <a:lnSpc>
          <a:spcPct val="90000"/>
        </a:lnSpc>
        <a:spcBef>
          <a:spcPts val="1493"/>
        </a:spcBef>
        <a:buFont typeface="Arial" panose="020B0604020202020204" pitchFamily="34" charset="0"/>
        <a:buChar char="•"/>
        <a:defRPr sz="5375" kern="1200">
          <a:solidFill>
            <a:schemeClr val="tx1"/>
          </a:solidFill>
          <a:latin typeface="+mn-lt"/>
          <a:ea typeface="+mn-ea"/>
          <a:cs typeface="+mn-cs"/>
        </a:defRPr>
      </a:lvl6pPr>
      <a:lvl7pPr marL="8874092" indent="-682622" algn="l" defTabSz="2730490" rtl="0" eaLnBrk="1" latinLnBrk="0" hangingPunct="1">
        <a:lnSpc>
          <a:spcPct val="90000"/>
        </a:lnSpc>
        <a:spcBef>
          <a:spcPts val="1493"/>
        </a:spcBef>
        <a:buFont typeface="Arial" panose="020B0604020202020204" pitchFamily="34" charset="0"/>
        <a:buChar char="•"/>
        <a:defRPr sz="5375" kern="1200">
          <a:solidFill>
            <a:schemeClr val="tx1"/>
          </a:solidFill>
          <a:latin typeface="+mn-lt"/>
          <a:ea typeface="+mn-ea"/>
          <a:cs typeface="+mn-cs"/>
        </a:defRPr>
      </a:lvl7pPr>
      <a:lvl8pPr marL="10239337" indent="-682622" algn="l" defTabSz="2730490" rtl="0" eaLnBrk="1" latinLnBrk="0" hangingPunct="1">
        <a:lnSpc>
          <a:spcPct val="90000"/>
        </a:lnSpc>
        <a:spcBef>
          <a:spcPts val="1493"/>
        </a:spcBef>
        <a:buFont typeface="Arial" panose="020B0604020202020204" pitchFamily="34" charset="0"/>
        <a:buChar char="•"/>
        <a:defRPr sz="5375" kern="1200">
          <a:solidFill>
            <a:schemeClr val="tx1"/>
          </a:solidFill>
          <a:latin typeface="+mn-lt"/>
          <a:ea typeface="+mn-ea"/>
          <a:cs typeface="+mn-cs"/>
        </a:defRPr>
      </a:lvl8pPr>
      <a:lvl9pPr marL="11604582" indent="-682622" algn="l" defTabSz="2730490" rtl="0" eaLnBrk="1" latinLnBrk="0" hangingPunct="1">
        <a:lnSpc>
          <a:spcPct val="90000"/>
        </a:lnSpc>
        <a:spcBef>
          <a:spcPts val="1493"/>
        </a:spcBef>
        <a:buFont typeface="Arial" panose="020B0604020202020204" pitchFamily="34" charset="0"/>
        <a:buChar char="•"/>
        <a:defRPr sz="53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30490" rtl="0" eaLnBrk="1" latinLnBrk="0" hangingPunct="1">
        <a:defRPr sz="5375" kern="1200">
          <a:solidFill>
            <a:schemeClr val="tx1"/>
          </a:solidFill>
          <a:latin typeface="+mn-lt"/>
          <a:ea typeface="+mn-ea"/>
          <a:cs typeface="+mn-cs"/>
        </a:defRPr>
      </a:lvl1pPr>
      <a:lvl2pPr marL="1365245" algn="l" defTabSz="2730490" rtl="0" eaLnBrk="1" latinLnBrk="0" hangingPunct="1">
        <a:defRPr sz="5375" kern="1200">
          <a:solidFill>
            <a:schemeClr val="tx1"/>
          </a:solidFill>
          <a:latin typeface="+mn-lt"/>
          <a:ea typeface="+mn-ea"/>
          <a:cs typeface="+mn-cs"/>
        </a:defRPr>
      </a:lvl2pPr>
      <a:lvl3pPr marL="2730490" algn="l" defTabSz="2730490" rtl="0" eaLnBrk="1" latinLnBrk="0" hangingPunct="1">
        <a:defRPr sz="5375" kern="1200">
          <a:solidFill>
            <a:schemeClr val="tx1"/>
          </a:solidFill>
          <a:latin typeface="+mn-lt"/>
          <a:ea typeface="+mn-ea"/>
          <a:cs typeface="+mn-cs"/>
        </a:defRPr>
      </a:lvl3pPr>
      <a:lvl4pPr marL="4095735" algn="l" defTabSz="2730490" rtl="0" eaLnBrk="1" latinLnBrk="0" hangingPunct="1">
        <a:defRPr sz="5375" kern="1200">
          <a:solidFill>
            <a:schemeClr val="tx1"/>
          </a:solidFill>
          <a:latin typeface="+mn-lt"/>
          <a:ea typeface="+mn-ea"/>
          <a:cs typeface="+mn-cs"/>
        </a:defRPr>
      </a:lvl4pPr>
      <a:lvl5pPr marL="5460980" algn="l" defTabSz="2730490" rtl="0" eaLnBrk="1" latinLnBrk="0" hangingPunct="1">
        <a:defRPr sz="5375" kern="1200">
          <a:solidFill>
            <a:schemeClr val="tx1"/>
          </a:solidFill>
          <a:latin typeface="+mn-lt"/>
          <a:ea typeface="+mn-ea"/>
          <a:cs typeface="+mn-cs"/>
        </a:defRPr>
      </a:lvl5pPr>
      <a:lvl6pPr marL="6826225" algn="l" defTabSz="2730490" rtl="0" eaLnBrk="1" latinLnBrk="0" hangingPunct="1">
        <a:defRPr sz="5375" kern="1200">
          <a:solidFill>
            <a:schemeClr val="tx1"/>
          </a:solidFill>
          <a:latin typeface="+mn-lt"/>
          <a:ea typeface="+mn-ea"/>
          <a:cs typeface="+mn-cs"/>
        </a:defRPr>
      </a:lvl6pPr>
      <a:lvl7pPr marL="8191470" algn="l" defTabSz="2730490" rtl="0" eaLnBrk="1" latinLnBrk="0" hangingPunct="1">
        <a:defRPr sz="5375" kern="1200">
          <a:solidFill>
            <a:schemeClr val="tx1"/>
          </a:solidFill>
          <a:latin typeface="+mn-lt"/>
          <a:ea typeface="+mn-ea"/>
          <a:cs typeface="+mn-cs"/>
        </a:defRPr>
      </a:lvl7pPr>
      <a:lvl8pPr marL="9556714" algn="l" defTabSz="2730490" rtl="0" eaLnBrk="1" latinLnBrk="0" hangingPunct="1">
        <a:defRPr sz="5375" kern="1200">
          <a:solidFill>
            <a:schemeClr val="tx1"/>
          </a:solidFill>
          <a:latin typeface="+mn-lt"/>
          <a:ea typeface="+mn-ea"/>
          <a:cs typeface="+mn-cs"/>
        </a:defRPr>
      </a:lvl8pPr>
      <a:lvl9pPr marL="10921959" algn="l" defTabSz="2730490" rtl="0" eaLnBrk="1" latinLnBrk="0" hangingPunct="1">
        <a:defRPr sz="53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0BD0D25-AD42-DD5F-A253-A193637C6E67}"/>
              </a:ext>
            </a:extLst>
          </p:cNvPr>
          <p:cNvSpPr txBox="1"/>
          <p:nvPr/>
        </p:nvSpPr>
        <p:spPr>
          <a:xfrm>
            <a:off x="1080655" y="1161640"/>
            <a:ext cx="27764249" cy="34778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534988"/>
            <a:r>
              <a:rPr lang="en-US" sz="1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Document to Data(sets)</a:t>
            </a:r>
          </a:p>
          <a:p>
            <a:pPr marL="534988"/>
            <a:r>
              <a:rPr lang="en-US" sz="7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New Lens into the National Library Singapore’s Digital Collection</a:t>
            </a:r>
            <a:endParaRPr lang="en-SG" sz="7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DE5BE82-80F4-02DF-13FD-A731C9F11457}"/>
              </a:ext>
            </a:extLst>
          </p:cNvPr>
          <p:cNvSpPr txBox="1"/>
          <p:nvPr/>
        </p:nvSpPr>
        <p:spPr>
          <a:xfrm>
            <a:off x="20864946" y="12445769"/>
            <a:ext cx="1321723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kern="100" dirty="0">
                <a:solidFill>
                  <a:schemeClr val="bg1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New opportunities for access, research, innovation, and preservation for present and future generations</a:t>
            </a:r>
          </a:p>
        </p:txBody>
      </p:sp>
      <p:pic>
        <p:nvPicPr>
          <p:cNvPr id="46" name="Picture 45" descr="A qr code with black dots&#10;&#10;Description automatically generated">
            <a:extLst>
              <a:ext uri="{FF2B5EF4-FFF2-40B4-BE49-F238E27FC236}">
                <a16:creationId xmlns:a16="http://schemas.microsoft.com/office/drawing/2014/main" id="{33FB4FF8-C634-F948-F70F-F7B96EB638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0" t="5194" r="5051" b="7210"/>
          <a:stretch/>
        </p:blipFill>
        <p:spPr>
          <a:xfrm>
            <a:off x="29571674" y="1100941"/>
            <a:ext cx="5192922" cy="5120272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0F26D434-6D5C-EDB0-FE48-F26A95E92769}"/>
              </a:ext>
            </a:extLst>
          </p:cNvPr>
          <p:cNvSpPr txBox="1"/>
          <p:nvPr/>
        </p:nvSpPr>
        <p:spPr>
          <a:xfrm>
            <a:off x="3574472" y="18228546"/>
            <a:ext cx="29427055" cy="945625"/>
          </a:xfrm>
          <a:prstGeom prst="rect">
            <a:avLst/>
          </a:prstGeom>
          <a:noFill/>
          <a:ln w="12700">
            <a:noFill/>
          </a:ln>
        </p:spPr>
        <p:txBody>
          <a:bodyPr wrap="square" lIns="72000" tIns="72000" rIns="72000" bIns="72000">
            <a:spAutoFit/>
          </a:bodyPr>
          <a:lstStyle/>
          <a:p>
            <a:pPr algn="ctr"/>
            <a:r>
              <a:rPr lang="en-US" sz="5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 Belinda Chan, National Library, Singapore / belinda_chan@nlb.gov.sg . iPRES 2024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4B51F4-CAF8-9F4C-59E8-F5C0B0BF5303}"/>
              </a:ext>
            </a:extLst>
          </p:cNvPr>
          <p:cNvSpPr txBox="1"/>
          <p:nvPr/>
        </p:nvSpPr>
        <p:spPr>
          <a:xfrm>
            <a:off x="1531017" y="4661815"/>
            <a:ext cx="272810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kern="100" dirty="0">
                <a:solidFill>
                  <a:schemeClr val="bg1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Metadata of digitised books, maps, newspapers, images, sound and video recordings and websites for non-commercial analysis and new discovery channels</a:t>
            </a:r>
            <a:endParaRPr lang="en-SG" sz="5600" kern="100" dirty="0">
              <a:solidFill>
                <a:schemeClr val="bg1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9" name="Graphic 28" descr="Cause And Effect with solid fill">
            <a:extLst>
              <a:ext uri="{FF2B5EF4-FFF2-40B4-BE49-F238E27FC236}">
                <a16:creationId xmlns:a16="http://schemas.microsoft.com/office/drawing/2014/main" id="{556EFA0B-70FF-A791-B566-25216A8447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130321" y="12578363"/>
            <a:ext cx="4537030" cy="45370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CB7F05-4BF0-D5E3-DB7D-D74615DA9D0D}"/>
              </a:ext>
            </a:extLst>
          </p:cNvPr>
          <p:cNvSpPr txBox="1"/>
          <p:nvPr/>
        </p:nvSpPr>
        <p:spPr>
          <a:xfrm>
            <a:off x="2060785" y="12107215"/>
            <a:ext cx="14820666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Service Vision</a:t>
            </a:r>
          </a:p>
          <a:p>
            <a:pPr marL="720725" indent="-720725">
              <a:buFont typeface="Arial" panose="020B0604020202020204" pitchFamily="34" charset="0"/>
              <a:buChar char="•"/>
            </a:pPr>
            <a:r>
              <a:rPr lang="en-US" sz="52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Provide thematic metadata open datasets</a:t>
            </a:r>
          </a:p>
          <a:p>
            <a:pPr marL="720725" indent="-720725">
              <a:buFont typeface="Arial" panose="020B0604020202020204" pitchFamily="34" charset="0"/>
              <a:buChar char="•"/>
            </a:pPr>
            <a:r>
              <a:rPr lang="en-US" sz="52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Offer open datasets for copyright free content from our digital collection</a:t>
            </a:r>
          </a:p>
          <a:p>
            <a:pPr marL="720725" indent="-720725">
              <a:buFont typeface="Arial" panose="020B0604020202020204" pitchFamily="34" charset="0"/>
              <a:buChar char="•"/>
            </a:pPr>
            <a:r>
              <a:rPr lang="en-US" sz="52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Provide other types of datasets like API</a:t>
            </a:r>
            <a:endParaRPr lang="en-SG" sz="5200" kern="1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725" indent="-720725">
              <a:buFont typeface="Arial" panose="020B0604020202020204" pitchFamily="34" charset="0"/>
              <a:buChar char="•"/>
            </a:pPr>
            <a:r>
              <a:rPr lang="en-US" sz="52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Work with partners to produce new datasets</a:t>
            </a:r>
            <a:endParaRPr lang="en-SG" sz="5200" dirty="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F0B178-80C8-60F7-20A0-50D0BE350383}"/>
              </a:ext>
            </a:extLst>
          </p:cNvPr>
          <p:cNvGrpSpPr/>
          <p:nvPr/>
        </p:nvGrpSpPr>
        <p:grpSpPr>
          <a:xfrm>
            <a:off x="1697271" y="7328630"/>
            <a:ext cx="33611156" cy="4337834"/>
            <a:chOff x="1697271" y="7328630"/>
            <a:chExt cx="33611156" cy="4337834"/>
          </a:xfrm>
        </p:grpSpPr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E8FFC523-27BF-8FA2-1A98-AE3A8D1E883A}"/>
                </a:ext>
              </a:extLst>
            </p:cNvPr>
            <p:cNvSpPr/>
            <p:nvPr/>
          </p:nvSpPr>
          <p:spPr>
            <a:xfrm>
              <a:off x="1697271" y="7343396"/>
              <a:ext cx="5774998" cy="1776278"/>
            </a:xfrm>
            <a:prstGeom prst="flowChartTerminator">
              <a:avLst/>
            </a:prstGeom>
            <a:solidFill>
              <a:schemeClr val="bg1"/>
            </a:solidFill>
            <a:ln w="1016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Accelerate</a:t>
              </a:r>
              <a:endParaRPr lang="en-SG" sz="7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lowchart: Terminator 14">
              <a:extLst>
                <a:ext uri="{FF2B5EF4-FFF2-40B4-BE49-F238E27FC236}">
                  <a16:creationId xmlns:a16="http://schemas.microsoft.com/office/drawing/2014/main" id="{53C1E018-9F90-3DAE-8A1E-67A17B7D14E2}"/>
                </a:ext>
              </a:extLst>
            </p:cNvPr>
            <p:cNvSpPr/>
            <p:nvPr/>
          </p:nvSpPr>
          <p:spPr>
            <a:xfrm>
              <a:off x="8101727" y="7337609"/>
              <a:ext cx="4589642" cy="1766871"/>
            </a:xfrm>
            <a:prstGeom prst="flowChartTerminator">
              <a:avLst/>
            </a:prstGeom>
            <a:solidFill>
              <a:schemeClr val="bg1"/>
            </a:solidFill>
            <a:ln w="1016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Adapt</a:t>
              </a:r>
              <a:endParaRPr lang="en-SG" sz="7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lowchart: Terminator 15">
              <a:extLst>
                <a:ext uri="{FF2B5EF4-FFF2-40B4-BE49-F238E27FC236}">
                  <a16:creationId xmlns:a16="http://schemas.microsoft.com/office/drawing/2014/main" id="{973A5DF3-E7BC-834B-E4BC-E70AD51B8DEB}"/>
                </a:ext>
              </a:extLst>
            </p:cNvPr>
            <p:cNvSpPr/>
            <p:nvPr/>
          </p:nvSpPr>
          <p:spPr>
            <a:xfrm>
              <a:off x="13276715" y="7334544"/>
              <a:ext cx="5289182" cy="1799365"/>
            </a:xfrm>
            <a:prstGeom prst="flowChartTerminator">
              <a:avLst/>
            </a:prstGeom>
            <a:solidFill>
              <a:schemeClr val="bg1"/>
            </a:solidFill>
            <a:ln w="1016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Leverage</a:t>
              </a:r>
              <a:endParaRPr lang="en-SG" sz="7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lowchart: Terminator 16">
              <a:extLst>
                <a:ext uri="{FF2B5EF4-FFF2-40B4-BE49-F238E27FC236}">
                  <a16:creationId xmlns:a16="http://schemas.microsoft.com/office/drawing/2014/main" id="{76FEDD00-A292-C628-F6AA-7CAEFC4D7B3D}"/>
                </a:ext>
              </a:extLst>
            </p:cNvPr>
            <p:cNvSpPr/>
            <p:nvPr/>
          </p:nvSpPr>
          <p:spPr>
            <a:xfrm>
              <a:off x="19151243" y="7343749"/>
              <a:ext cx="4257784" cy="1760731"/>
            </a:xfrm>
            <a:prstGeom prst="flowChartTerminator">
              <a:avLst/>
            </a:prstGeom>
            <a:solidFill>
              <a:schemeClr val="bg1"/>
            </a:solidFill>
            <a:ln w="1016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Offer</a:t>
              </a:r>
              <a:endParaRPr lang="en-SG" sz="7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lowchart: Terminator 17">
              <a:extLst>
                <a:ext uri="{FF2B5EF4-FFF2-40B4-BE49-F238E27FC236}">
                  <a16:creationId xmlns:a16="http://schemas.microsoft.com/office/drawing/2014/main" id="{6ABF13E2-9B1F-52A6-8513-5A6AF6C4532A}"/>
                </a:ext>
              </a:extLst>
            </p:cNvPr>
            <p:cNvSpPr/>
            <p:nvPr/>
          </p:nvSpPr>
          <p:spPr>
            <a:xfrm>
              <a:off x="24022082" y="7328630"/>
              <a:ext cx="5738752" cy="1791043"/>
            </a:xfrm>
            <a:prstGeom prst="flowChartTerminator">
              <a:avLst/>
            </a:prstGeom>
            <a:solidFill>
              <a:schemeClr val="bg1"/>
            </a:solidFill>
            <a:ln w="1016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Contribute</a:t>
              </a:r>
              <a:endParaRPr lang="en-SG" sz="7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lowchart: Terminator 18">
              <a:hlinkClick r:id="" action="ppaction://hlinkshowjump?jump=nextslide" highlightClick="1"/>
              <a:extLst>
                <a:ext uri="{FF2B5EF4-FFF2-40B4-BE49-F238E27FC236}">
                  <a16:creationId xmlns:a16="http://schemas.microsoft.com/office/drawing/2014/main" id="{0A329EDC-2C11-EA96-B1C4-0B82BB487446}"/>
                </a:ext>
              </a:extLst>
            </p:cNvPr>
            <p:cNvSpPr/>
            <p:nvPr/>
          </p:nvSpPr>
          <p:spPr>
            <a:xfrm>
              <a:off x="30373889" y="7334365"/>
              <a:ext cx="4556962" cy="1770115"/>
            </a:xfrm>
            <a:prstGeom prst="flowChartTerminator">
              <a:avLst/>
            </a:prstGeom>
            <a:solidFill>
              <a:schemeClr val="bg1"/>
            </a:solidFill>
            <a:ln w="1016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Expand</a:t>
              </a:r>
              <a:endParaRPr lang="en-SG" sz="7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E65D0C3-2FE6-CAA6-0743-D318B5DB6518}"/>
                </a:ext>
              </a:extLst>
            </p:cNvPr>
            <p:cNvSpPr txBox="1"/>
            <p:nvPr/>
          </p:nvSpPr>
          <p:spPr>
            <a:xfrm>
              <a:off x="1974361" y="9437088"/>
              <a:ext cx="5723610" cy="166199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Organisational change via innovation to improve existing research services</a:t>
              </a:r>
              <a:endParaRPr lang="en-SG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DD90051-825D-65AA-D737-CD7DE31BA90B}"/>
                </a:ext>
              </a:extLst>
            </p:cNvPr>
            <p:cNvSpPr txBox="1"/>
            <p:nvPr/>
          </p:nvSpPr>
          <p:spPr>
            <a:xfrm>
              <a:off x="8267981" y="9437088"/>
              <a:ext cx="4599826" cy="221599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3600" kern="100" dirty="0">
                  <a:solidFill>
                    <a:schemeClr val="bg1"/>
                  </a:solidFill>
                  <a:latin typeface="Arial" panose="020B060402020202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Remain relevant and adopt modern tools for content delivery and user engagement</a:t>
              </a:r>
              <a:endParaRPr lang="en-SG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04EFA3-848E-9481-6F1A-A4714A945372}"/>
                </a:ext>
              </a:extLst>
            </p:cNvPr>
            <p:cNvSpPr txBox="1"/>
            <p:nvPr/>
          </p:nvSpPr>
          <p:spPr>
            <a:xfrm>
              <a:off x="13601536" y="9450473"/>
              <a:ext cx="5289181" cy="221599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3600" kern="100" dirty="0">
                  <a:solidFill>
                    <a:schemeClr val="bg1"/>
                  </a:solidFill>
                  <a:latin typeface="Arial" panose="020B060402020202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AI to enhance access of collections, transcribe, translate digitised materials and datasets</a:t>
              </a:r>
              <a:endParaRPr lang="en-SG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D810D5-064E-DCEC-CFAA-4DD62A149545}"/>
                </a:ext>
              </a:extLst>
            </p:cNvPr>
            <p:cNvSpPr txBox="1"/>
            <p:nvPr/>
          </p:nvSpPr>
          <p:spPr>
            <a:xfrm>
              <a:off x="19317497" y="9420726"/>
              <a:ext cx="4599826" cy="221599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3600" kern="100" dirty="0">
                  <a:solidFill>
                    <a:schemeClr val="bg1"/>
                  </a:solidFill>
                  <a:latin typeface="Arial" panose="020B060402020202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Machine-readable formats for use in new and interactive ways </a:t>
              </a:r>
              <a:r>
                <a:rPr lang="en-US" sz="3600" kern="1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like digital storytelling</a:t>
              </a:r>
              <a:endParaRPr lang="en-SG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91A3EF8-EA7B-D077-B944-97E2088253A7}"/>
                </a:ext>
              </a:extLst>
            </p:cNvPr>
            <p:cNvSpPr txBox="1"/>
            <p:nvPr/>
          </p:nvSpPr>
          <p:spPr>
            <a:xfrm>
              <a:off x="24626062" y="9437087"/>
              <a:ext cx="4945612" cy="110799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3600" kern="100" dirty="0">
                  <a:solidFill>
                    <a:schemeClr val="bg1"/>
                  </a:solidFill>
                  <a:latin typeface="Arial" panose="020B060402020202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Digital scholarship to uncover new insights</a:t>
              </a:r>
              <a:endParaRPr lang="en-SG" sz="3600" kern="100" dirty="0">
                <a:solidFill>
                  <a:schemeClr val="bg1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6FA93B-6BA3-1EF7-39B2-4F9E8D8AD111}"/>
                </a:ext>
              </a:extLst>
            </p:cNvPr>
            <p:cNvSpPr txBox="1"/>
            <p:nvPr/>
          </p:nvSpPr>
          <p:spPr>
            <a:xfrm>
              <a:off x="30751465" y="9388570"/>
              <a:ext cx="4556962" cy="221599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3600" kern="100" dirty="0">
                  <a:solidFill>
                    <a:schemeClr val="bg1"/>
                  </a:solidFill>
                  <a:latin typeface="Arial" panose="020B060402020202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Collaborate with heritage and new cross-sector players </a:t>
              </a:r>
            </a:p>
            <a:p>
              <a:r>
                <a:rPr lang="en-US" sz="3600" kern="100" dirty="0">
                  <a:solidFill>
                    <a:schemeClr val="bg1"/>
                  </a:solidFill>
                  <a:latin typeface="Arial" panose="020B060402020202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to enhance research</a:t>
              </a:r>
              <a:endParaRPr lang="en-SG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9551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181</Words>
  <Application>Microsoft Office PowerPoint</Application>
  <PresentationFormat>Custom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Belinda CHAN (NLB)</dc:creator>
  <cp:lastModifiedBy>Belinda CHAN (NLB)</cp:lastModifiedBy>
  <cp:revision>116</cp:revision>
  <dcterms:created xsi:type="dcterms:W3CDTF">2024-08-15T08:21:28Z</dcterms:created>
  <dcterms:modified xsi:type="dcterms:W3CDTF">2024-08-19T07:36:21Z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34c4c7-833e-41e4-b0ab-cdb227a2f6f7_Enabled">
    <vt:lpwstr>true</vt:lpwstr>
  </property>
  <property fmtid="{D5CDD505-2E9C-101B-9397-08002B2CF9AE}" pid="3" name="MSIP_Label_5434c4c7-833e-41e4-b0ab-cdb227a2f6f7_SetDate">
    <vt:lpwstr>2024-08-19T04:49:18Z</vt:lpwstr>
  </property>
  <property fmtid="{D5CDD505-2E9C-101B-9397-08002B2CF9AE}" pid="4" name="MSIP_Label_5434c4c7-833e-41e4-b0ab-cdb227a2f6f7_Method">
    <vt:lpwstr>Privileged</vt:lpwstr>
  </property>
  <property fmtid="{D5CDD505-2E9C-101B-9397-08002B2CF9AE}" pid="5" name="MSIP_Label_5434c4c7-833e-41e4-b0ab-cdb227a2f6f7_Name">
    <vt:lpwstr>Official (Open)</vt:lpwstr>
  </property>
  <property fmtid="{D5CDD505-2E9C-101B-9397-08002B2CF9AE}" pid="6" name="MSIP_Label_5434c4c7-833e-41e4-b0ab-cdb227a2f6f7_SiteId">
    <vt:lpwstr>0b11c524-9a1c-4e1b-84cb-6336aefc2243</vt:lpwstr>
  </property>
  <property fmtid="{D5CDD505-2E9C-101B-9397-08002B2CF9AE}" pid="7" name="MSIP_Label_5434c4c7-833e-41e4-b0ab-cdb227a2f6f7_ActionId">
    <vt:lpwstr>f701630e-6972-430d-9f88-21f6988fd9d5</vt:lpwstr>
  </property>
  <property fmtid="{D5CDD505-2E9C-101B-9397-08002B2CF9AE}" pid="8" name="MSIP_Label_5434c4c7-833e-41e4-b0ab-cdb227a2f6f7_ContentBits">
    <vt:lpwstr>0</vt:lpwstr>
  </property>
</Properties>
</file>