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theme/theme3.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4.xml" ContentType="application/vnd.openxmlformats-officedocument.theme+xml"/>
  <Override PartName="/ppt/slideLayouts/slideLayout9.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6" r:id="rId2"/>
    <p:sldMasterId id="2147483675" r:id="rId3"/>
    <p:sldMasterId id="2147483656" r:id="rId4"/>
    <p:sldMasterId id="2147483659" r:id="rId5"/>
  </p:sldMasterIdLst>
  <p:notesMasterIdLst>
    <p:notesMasterId r:id="rId16"/>
  </p:notesMasterIdLst>
  <p:handoutMasterIdLst>
    <p:handoutMasterId r:id="rId17"/>
  </p:handoutMasterIdLst>
  <p:sldIdLst>
    <p:sldId id="267" r:id="rId6"/>
    <p:sldId id="279" r:id="rId7"/>
    <p:sldId id="263" r:id="rId8"/>
    <p:sldId id="278" r:id="rId9"/>
    <p:sldId id="272" r:id="rId10"/>
    <p:sldId id="275" r:id="rId11"/>
    <p:sldId id="264" r:id="rId12"/>
    <p:sldId id="276" r:id="rId13"/>
    <p:sldId id="280" r:id="rId14"/>
    <p:sldId id="274" r:id="rId15"/>
  </p:sldIdLst>
  <p:sldSz cx="12192000" cy="6858000"/>
  <p:notesSz cx="6858000" cy="9144000"/>
  <p:defaultTextStyle>
    <a:defPPr>
      <a:defRPr lang="pt-BR"/>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orient="horz" pos="3974">
          <p15:clr>
            <a:srgbClr val="A4A3A4"/>
          </p15:clr>
        </p15:guide>
        <p15:guide id="2" pos="846">
          <p15:clr>
            <a:srgbClr val="A4A3A4"/>
          </p15:clr>
        </p15:guide>
        <p15:guide id="3" pos="7355">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91363"/>
    <a:srgbClr val="01D700"/>
    <a:srgbClr val="174193"/>
    <a:srgbClr val="F8AF3C"/>
    <a:srgbClr val="788C30"/>
    <a:srgbClr val="A2BD4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677" autoAdjust="0"/>
    <p:restoredTop sz="88529" autoAdjust="0"/>
  </p:normalViewPr>
  <p:slideViewPr>
    <p:cSldViewPr snapToGrid="0" showGuides="1">
      <p:cViewPr varScale="1">
        <p:scale>
          <a:sx n="59" d="100"/>
          <a:sy n="59" d="100"/>
        </p:scale>
        <p:origin x="1280" y="52"/>
      </p:cViewPr>
      <p:guideLst>
        <p:guide orient="horz" pos="3974"/>
        <p:guide pos="846"/>
        <p:guide pos="7355"/>
      </p:guideLst>
    </p:cSldViewPr>
  </p:slideViewPr>
  <p:outlineViewPr>
    <p:cViewPr>
      <p:scale>
        <a:sx n="33" d="100"/>
        <a:sy n="33" d="100"/>
      </p:scale>
      <p:origin x="0" y="0"/>
    </p:cViewPr>
  </p:outlineViewPr>
  <p:notesTextViewPr>
    <p:cViewPr>
      <p:scale>
        <a:sx n="1" d="1"/>
        <a:sy n="1" d="1"/>
      </p:scale>
      <p:origin x="0" y="0"/>
    </p:cViewPr>
  </p:notesTextViewPr>
  <p:notesViewPr>
    <p:cSldViewPr snapToGrid="0" showGuides="1">
      <p:cViewPr varScale="1">
        <p:scale>
          <a:sx n="84" d="100"/>
          <a:sy n="84" d="100"/>
        </p:scale>
        <p:origin x="3828"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5.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ço Reservado para Cabeçalho 1">
            <a:extLst>
              <a:ext uri="{FF2B5EF4-FFF2-40B4-BE49-F238E27FC236}">
                <a16:creationId xmlns:a16="http://schemas.microsoft.com/office/drawing/2014/main" id="{0B82DA31-8D35-C6D9-F79C-2708518CAA3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Calibri" charset="0"/>
              </a:defRPr>
            </a:lvl1pPr>
          </a:lstStyle>
          <a:p>
            <a:pPr>
              <a:defRPr/>
            </a:pPr>
            <a:endParaRPr lang="pt-BR"/>
          </a:p>
        </p:txBody>
      </p:sp>
      <p:sp>
        <p:nvSpPr>
          <p:cNvPr id="3" name="Espaço Reservado para Data 2">
            <a:extLst>
              <a:ext uri="{FF2B5EF4-FFF2-40B4-BE49-F238E27FC236}">
                <a16:creationId xmlns:a16="http://schemas.microsoft.com/office/drawing/2014/main" id="{70AE704C-1803-E480-A71F-F6122BD4A27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atin typeface="Calibri" charset="0"/>
              </a:defRPr>
            </a:lvl1pPr>
          </a:lstStyle>
          <a:p>
            <a:pPr>
              <a:defRPr/>
            </a:pPr>
            <a:fld id="{4A090748-8297-4362-8229-0D0A199C7299}" type="datetimeFigureOut">
              <a:rPr lang="pt-BR"/>
              <a:pPr>
                <a:defRPr/>
              </a:pPr>
              <a:t>04/06/2024</a:t>
            </a:fld>
            <a:endParaRPr lang="pt-BR"/>
          </a:p>
        </p:txBody>
      </p:sp>
      <p:sp>
        <p:nvSpPr>
          <p:cNvPr id="4" name="Espaço Reservado para Rodapé 3">
            <a:extLst>
              <a:ext uri="{FF2B5EF4-FFF2-40B4-BE49-F238E27FC236}">
                <a16:creationId xmlns:a16="http://schemas.microsoft.com/office/drawing/2014/main" id="{A9569A64-55B0-6202-3750-A2BCA96615B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atin typeface="Calibri" charset="0"/>
              </a:defRPr>
            </a:lvl1pPr>
          </a:lstStyle>
          <a:p>
            <a:pPr>
              <a:defRPr/>
            </a:pPr>
            <a:endParaRPr lang="pt-BR"/>
          </a:p>
        </p:txBody>
      </p:sp>
      <p:sp>
        <p:nvSpPr>
          <p:cNvPr id="5" name="Espaço Reservado para Número de Slide 4">
            <a:extLst>
              <a:ext uri="{FF2B5EF4-FFF2-40B4-BE49-F238E27FC236}">
                <a16:creationId xmlns:a16="http://schemas.microsoft.com/office/drawing/2014/main" id="{4760D070-36C5-AA6D-E667-4EB3324CE50B}"/>
              </a:ext>
            </a:extLst>
          </p:cNvPr>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7E94F8F1-86A6-4D76-86AB-38CF438D0C7E}" type="slidenum">
              <a:rPr lang="pt-BR" altLang="pt-BR"/>
              <a:pPr>
                <a:defRPr/>
              </a:pPr>
              <a:t>‹nº›</a:t>
            </a:fld>
            <a:endParaRPr lang="pt-BR" altLang="pt-B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ço Reservado para Cabeçalho 1">
            <a:extLst>
              <a:ext uri="{FF2B5EF4-FFF2-40B4-BE49-F238E27FC236}">
                <a16:creationId xmlns:a16="http://schemas.microsoft.com/office/drawing/2014/main" id="{6A54628F-6144-2544-E606-95C553F522E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Calibri" charset="0"/>
              </a:defRPr>
            </a:lvl1pPr>
          </a:lstStyle>
          <a:p>
            <a:pPr>
              <a:defRPr/>
            </a:pPr>
            <a:endParaRPr lang="pt-BR"/>
          </a:p>
        </p:txBody>
      </p:sp>
      <p:sp>
        <p:nvSpPr>
          <p:cNvPr id="3" name="Espaço Reservado para Data 2">
            <a:extLst>
              <a:ext uri="{FF2B5EF4-FFF2-40B4-BE49-F238E27FC236}">
                <a16:creationId xmlns:a16="http://schemas.microsoft.com/office/drawing/2014/main" id="{6CBC89B6-67FB-875A-139F-44256D591EE1}"/>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Calibri" charset="0"/>
              </a:defRPr>
            </a:lvl1pPr>
          </a:lstStyle>
          <a:p>
            <a:pPr>
              <a:defRPr/>
            </a:pPr>
            <a:fld id="{2FBFF216-E575-4854-8C94-C12BBE3BEA7A}" type="datetimeFigureOut">
              <a:rPr lang="pt-BR"/>
              <a:pPr>
                <a:defRPr/>
              </a:pPr>
              <a:t>04/06/2024</a:t>
            </a:fld>
            <a:endParaRPr lang="pt-BR"/>
          </a:p>
        </p:txBody>
      </p:sp>
      <p:sp>
        <p:nvSpPr>
          <p:cNvPr id="4" name="Espaço Reservado para Imagem de Slide 3">
            <a:extLst>
              <a:ext uri="{FF2B5EF4-FFF2-40B4-BE49-F238E27FC236}">
                <a16:creationId xmlns:a16="http://schemas.microsoft.com/office/drawing/2014/main" id="{843EFE17-9A50-30E5-21A5-8A088AE99D12}"/>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pt-BR" noProof="0"/>
          </a:p>
        </p:txBody>
      </p:sp>
      <p:sp>
        <p:nvSpPr>
          <p:cNvPr id="5" name="Espaço Reservado para Anotações 4">
            <a:extLst>
              <a:ext uri="{FF2B5EF4-FFF2-40B4-BE49-F238E27FC236}">
                <a16:creationId xmlns:a16="http://schemas.microsoft.com/office/drawing/2014/main" id="{61E8F8EA-8B85-D111-6C4A-BE86269903E9}"/>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noProof="0" dirty="0"/>
              <a:t>Clique para editar os estilos de texto mestres</a:t>
            </a:r>
          </a:p>
          <a:p>
            <a:pPr lvl="1"/>
            <a:r>
              <a:rPr lang="pt-BR" noProof="0" dirty="0"/>
              <a:t>Segundo nível</a:t>
            </a:r>
          </a:p>
          <a:p>
            <a:pPr lvl="2"/>
            <a:r>
              <a:rPr lang="pt-BR" noProof="0" dirty="0"/>
              <a:t>Terceiro nível</a:t>
            </a:r>
          </a:p>
          <a:p>
            <a:pPr lvl="3"/>
            <a:r>
              <a:rPr lang="pt-BR" noProof="0" dirty="0"/>
              <a:t>Quarto nível</a:t>
            </a:r>
          </a:p>
          <a:p>
            <a:pPr lvl="4"/>
            <a:r>
              <a:rPr lang="pt-BR" noProof="0" dirty="0"/>
              <a:t>Quinto nível</a:t>
            </a:r>
          </a:p>
        </p:txBody>
      </p:sp>
      <p:sp>
        <p:nvSpPr>
          <p:cNvPr id="6" name="Espaço Reservado para Rodapé 5">
            <a:extLst>
              <a:ext uri="{FF2B5EF4-FFF2-40B4-BE49-F238E27FC236}">
                <a16:creationId xmlns:a16="http://schemas.microsoft.com/office/drawing/2014/main" id="{FCE8C38B-D4E6-868B-8248-31AC2E0FA2AB}"/>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Calibri" charset="0"/>
              </a:defRPr>
            </a:lvl1pPr>
          </a:lstStyle>
          <a:p>
            <a:pPr>
              <a:defRPr/>
            </a:pPr>
            <a:endParaRPr lang="pt-BR"/>
          </a:p>
        </p:txBody>
      </p:sp>
      <p:sp>
        <p:nvSpPr>
          <p:cNvPr id="7" name="Espaço Reservado para Número de Slide 6">
            <a:extLst>
              <a:ext uri="{FF2B5EF4-FFF2-40B4-BE49-F238E27FC236}">
                <a16:creationId xmlns:a16="http://schemas.microsoft.com/office/drawing/2014/main" id="{24225F51-FFBB-980A-A654-914D69927E93}"/>
              </a:ext>
            </a:extLst>
          </p:cNvPr>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26A47D3E-2639-45E1-9854-6E9875DC879A}" type="slidenum">
              <a:rPr lang="pt-BR" altLang="pt-BR"/>
              <a:pPr>
                <a:defRPr/>
              </a:pPr>
              <a:t>‹nº›</a:t>
            </a:fld>
            <a:endParaRPr lang="pt-BR" altLang="pt-B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Falar do Senai SP – in charge </a:t>
            </a:r>
            <a:r>
              <a:rPr lang="pt-BR" dirty="0" err="1"/>
              <a:t>of</a:t>
            </a:r>
            <a:r>
              <a:rPr lang="pt-BR" dirty="0"/>
              <a:t> training labor for </a:t>
            </a:r>
            <a:r>
              <a:rPr lang="pt-BR" dirty="0" err="1"/>
              <a:t>Brazilian</a:t>
            </a:r>
            <a:r>
              <a:rPr lang="pt-BR" dirty="0"/>
              <a:t> </a:t>
            </a:r>
            <a:r>
              <a:rPr lang="pt-BR" dirty="0" err="1"/>
              <a:t>Industry</a:t>
            </a:r>
            <a:endParaRPr lang="pt-BR" dirty="0"/>
          </a:p>
          <a:p>
            <a:r>
              <a:rPr lang="pt-BR" dirty="0" err="1"/>
              <a:t>Softex</a:t>
            </a:r>
            <a:r>
              <a:rPr lang="pt-BR" dirty="0"/>
              <a:t> – </a:t>
            </a:r>
            <a:r>
              <a:rPr lang="pt-BR" dirty="0" err="1"/>
              <a:t>an</a:t>
            </a:r>
            <a:r>
              <a:rPr lang="pt-BR" dirty="0"/>
              <a:t> </a:t>
            </a:r>
            <a:r>
              <a:rPr lang="pt-BR" dirty="0" err="1"/>
              <a:t>organization</a:t>
            </a:r>
            <a:r>
              <a:rPr lang="pt-BR" dirty="0"/>
              <a:t> </a:t>
            </a:r>
            <a:r>
              <a:rPr lang="pt-BR" dirty="0" err="1"/>
              <a:t>that</a:t>
            </a:r>
            <a:r>
              <a:rPr lang="pt-BR" dirty="0"/>
              <a:t> </a:t>
            </a:r>
            <a:r>
              <a:rPr lang="pt-BR" dirty="0" err="1"/>
              <a:t>promotes</a:t>
            </a:r>
            <a:r>
              <a:rPr lang="pt-BR" dirty="0"/>
              <a:t> software </a:t>
            </a:r>
            <a:r>
              <a:rPr lang="pt-BR" dirty="0" err="1"/>
              <a:t>and</a:t>
            </a:r>
            <a:r>
              <a:rPr lang="pt-BR" dirty="0"/>
              <a:t> </a:t>
            </a:r>
            <a:r>
              <a:rPr lang="pt-BR" dirty="0" err="1"/>
              <a:t>competitivity</a:t>
            </a:r>
            <a:r>
              <a:rPr lang="pt-BR" dirty="0"/>
              <a:t> in </a:t>
            </a:r>
            <a:r>
              <a:rPr lang="pt-BR" dirty="0" err="1"/>
              <a:t>the</a:t>
            </a:r>
            <a:r>
              <a:rPr lang="pt-BR" dirty="0"/>
              <a:t> country</a:t>
            </a:r>
          </a:p>
        </p:txBody>
      </p:sp>
      <p:sp>
        <p:nvSpPr>
          <p:cNvPr id="4" name="Espaço Reservado para Número de Slide 3"/>
          <p:cNvSpPr>
            <a:spLocks noGrp="1"/>
          </p:cNvSpPr>
          <p:nvPr>
            <p:ph type="sldNum" sz="quarter" idx="5"/>
          </p:nvPr>
        </p:nvSpPr>
        <p:spPr/>
        <p:txBody>
          <a:bodyPr/>
          <a:lstStyle/>
          <a:p>
            <a:pPr>
              <a:defRPr/>
            </a:pPr>
            <a:fld id="{26A47D3E-2639-45E1-9854-6E9875DC879A}" type="slidenum">
              <a:rPr lang="pt-BR" altLang="pt-BR" smtClean="0"/>
              <a:pPr>
                <a:defRPr/>
              </a:pPr>
              <a:t>4</a:t>
            </a:fld>
            <a:endParaRPr lang="pt-BR" altLang="pt-BR"/>
          </a:p>
        </p:txBody>
      </p:sp>
    </p:spTree>
    <p:extLst>
      <p:ext uri="{BB962C8B-B14F-4D97-AF65-F5344CB8AC3E}">
        <p14:creationId xmlns:p14="http://schemas.microsoft.com/office/powerpoint/2010/main" val="34750070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lide de Título">
    <p:spTree>
      <p:nvGrpSpPr>
        <p:cNvPr id="1" name=""/>
        <p:cNvGrpSpPr/>
        <p:nvPr/>
      </p:nvGrpSpPr>
      <p:grpSpPr>
        <a:xfrm>
          <a:off x="0" y="0"/>
          <a:ext cx="0" cy="0"/>
          <a:chOff x="0" y="0"/>
          <a:chExt cx="0" cy="0"/>
        </a:xfrm>
      </p:grpSpPr>
      <p:sp>
        <p:nvSpPr>
          <p:cNvPr id="3" name="Título 1"/>
          <p:cNvSpPr>
            <a:spLocks noGrp="1"/>
          </p:cNvSpPr>
          <p:nvPr>
            <p:ph type="ctrTitle"/>
          </p:nvPr>
        </p:nvSpPr>
        <p:spPr>
          <a:xfrm>
            <a:off x="984594" y="3496486"/>
            <a:ext cx="3049365" cy="1135063"/>
          </a:xfrm>
          <a:prstGeom prst="rect">
            <a:avLst/>
          </a:prstGeom>
        </p:spPr>
        <p:txBody>
          <a:bodyPr/>
          <a:lstStyle>
            <a:lvl1pPr>
              <a:defRPr sz="2800" b="0">
                <a:solidFill>
                  <a:srgbClr val="01D700"/>
                </a:solidFill>
                <a:latin typeface="Arial" panose="020B0604020202020204" pitchFamily="34" charset="0"/>
                <a:cs typeface="Arial" panose="020B0604020202020204" pitchFamily="34" charset="0"/>
              </a:defRPr>
            </a:lvl1pPr>
          </a:lstStyle>
          <a:p>
            <a:r>
              <a:rPr lang="pt-BR" dirty="0"/>
              <a:t>Clique para editar o título Mestre</a:t>
            </a:r>
          </a:p>
        </p:txBody>
      </p:sp>
      <p:sp>
        <p:nvSpPr>
          <p:cNvPr id="4" name="Subtítulo 2"/>
          <p:cNvSpPr>
            <a:spLocks noGrp="1"/>
          </p:cNvSpPr>
          <p:nvPr>
            <p:ph type="subTitle" idx="1"/>
          </p:nvPr>
        </p:nvSpPr>
        <p:spPr>
          <a:xfrm>
            <a:off x="984594" y="4603175"/>
            <a:ext cx="3132137" cy="360362"/>
          </a:xfrm>
          <a:prstGeom prst="rect">
            <a:avLst/>
          </a:prstGeom>
        </p:spPr>
        <p:txBody>
          <a:bodyPr>
            <a:noAutofit/>
          </a:bodyPr>
          <a:lstStyle>
            <a:lvl1pPr marL="0" indent="0">
              <a:buNone/>
              <a:defRPr sz="2020" b="0">
                <a:solidFill>
                  <a:schemeClr val="bg1"/>
                </a:solidFill>
                <a:latin typeface="Arial" panose="020B0604020202020204" pitchFamily="34" charset="0"/>
                <a:cs typeface="Arial" panose="020B0604020202020204" pitchFamily="34" charset="0"/>
              </a:defRPr>
            </a:lvl1pPr>
          </a:lstStyle>
          <a:p>
            <a:r>
              <a:rPr lang="pt-BR" dirty="0"/>
              <a:t>Clique para editar o estilo do subtítulo Mestre</a:t>
            </a:r>
          </a:p>
        </p:txBody>
      </p:sp>
    </p:spTree>
    <p:extLst>
      <p:ext uri="{BB962C8B-B14F-4D97-AF65-F5344CB8AC3E}">
        <p14:creationId xmlns:p14="http://schemas.microsoft.com/office/powerpoint/2010/main" val="20157038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ítulo e Conteúdo">
    <p:spTree>
      <p:nvGrpSpPr>
        <p:cNvPr id="1" name=""/>
        <p:cNvGrpSpPr/>
        <p:nvPr/>
      </p:nvGrpSpPr>
      <p:grpSpPr>
        <a:xfrm>
          <a:off x="0" y="0"/>
          <a:ext cx="0" cy="0"/>
          <a:chOff x="0" y="0"/>
          <a:chExt cx="0" cy="0"/>
        </a:xfrm>
      </p:grpSpPr>
      <p:sp>
        <p:nvSpPr>
          <p:cNvPr id="9" name="Espaço Reservado para Título 6"/>
          <p:cNvSpPr>
            <a:spLocks noGrp="1"/>
          </p:cNvSpPr>
          <p:nvPr>
            <p:ph type="title"/>
          </p:nvPr>
        </p:nvSpPr>
        <p:spPr>
          <a:xfrm>
            <a:off x="1253041" y="4589093"/>
            <a:ext cx="4611882" cy="1178484"/>
          </a:xfrm>
          <a:prstGeom prst="rect">
            <a:avLst/>
          </a:prstGeom>
          <a:ln>
            <a:noFill/>
          </a:ln>
        </p:spPr>
        <p:txBody>
          <a:bodyPr vert="horz" lIns="91440" tIns="45720" rIns="91440" bIns="45720" rtlCol="0" anchor="ctr">
            <a:normAutofit/>
          </a:bodyPr>
          <a:lstStyle>
            <a:lvl1pPr>
              <a:defRPr sz="2020">
                <a:solidFill>
                  <a:srgbClr val="01D700"/>
                </a:solidFill>
                <a:latin typeface="Arial" panose="020B0604020202020204" pitchFamily="34" charset="0"/>
                <a:cs typeface="Arial" panose="020B0604020202020204" pitchFamily="34" charset="0"/>
              </a:defRPr>
            </a:lvl1pPr>
          </a:lstStyle>
          <a:p>
            <a:r>
              <a:rPr lang="pt-BR" dirty="0"/>
              <a:t>Clique para editar o título Mestre</a:t>
            </a:r>
          </a:p>
        </p:txBody>
      </p:sp>
      <p:sp>
        <p:nvSpPr>
          <p:cNvPr id="12" name="Espaço Reservado para Conteúdo 11"/>
          <p:cNvSpPr>
            <a:spLocks noGrp="1"/>
          </p:cNvSpPr>
          <p:nvPr>
            <p:ph sz="quarter" idx="10"/>
          </p:nvPr>
        </p:nvSpPr>
        <p:spPr>
          <a:xfrm>
            <a:off x="1253043" y="5508601"/>
            <a:ext cx="2566928" cy="944218"/>
          </a:xfrm>
          <a:prstGeom prst="rect">
            <a:avLst/>
          </a:prstGeom>
        </p:spPr>
        <p:txBody>
          <a:bodyPr anchor="t"/>
          <a:lstStyle>
            <a:lvl1pPr marL="0" indent="0">
              <a:buFontTx/>
              <a:buNone/>
              <a:defRPr sz="1600" baseline="0">
                <a:solidFill>
                  <a:schemeClr val="bg1">
                    <a:lumMod val="95000"/>
                  </a:schemeClr>
                </a:solidFill>
                <a:latin typeface="Arial" panose="020B0604020202020204" pitchFamily="34" charset="0"/>
                <a:ea typeface="Verdana" panose="020B0604030504040204" pitchFamily="34" charset="0"/>
                <a:cs typeface="Arial" panose="020B0604020202020204" pitchFamily="34" charset="0"/>
              </a:defRPr>
            </a:lvl1pPr>
            <a:lvl2pPr marL="457200" indent="0">
              <a:buFontTx/>
              <a:buNone/>
              <a:defRPr>
                <a:solidFill>
                  <a:schemeClr val="bg1"/>
                </a:solidFill>
                <a:latin typeface="Verdana" charset="0"/>
                <a:ea typeface="Verdana" charset="0"/>
                <a:cs typeface="Verdana" charset="0"/>
              </a:defRPr>
            </a:lvl2pPr>
            <a:lvl3pPr marL="914400" indent="0">
              <a:buFontTx/>
              <a:buNone/>
              <a:defRPr>
                <a:solidFill>
                  <a:schemeClr val="bg1"/>
                </a:solidFill>
                <a:latin typeface="Verdana" charset="0"/>
                <a:ea typeface="Verdana" charset="0"/>
                <a:cs typeface="Verdana" charset="0"/>
              </a:defRPr>
            </a:lvl3pPr>
            <a:lvl4pPr marL="1371600" indent="0">
              <a:buFontTx/>
              <a:buNone/>
              <a:defRPr>
                <a:solidFill>
                  <a:schemeClr val="bg1"/>
                </a:solidFill>
                <a:latin typeface="Verdana" charset="0"/>
                <a:ea typeface="Verdana" charset="0"/>
                <a:cs typeface="Verdana" charset="0"/>
              </a:defRPr>
            </a:lvl4pPr>
            <a:lvl5pPr marL="1828800" indent="0">
              <a:buFontTx/>
              <a:buNone/>
              <a:defRPr>
                <a:solidFill>
                  <a:schemeClr val="bg1"/>
                </a:solidFill>
                <a:latin typeface="Verdana" charset="0"/>
                <a:ea typeface="Verdana" charset="0"/>
                <a:cs typeface="Verdana" charset="0"/>
              </a:defRPr>
            </a:lvl5pPr>
          </a:lstStyle>
          <a:p>
            <a:pPr lvl="0"/>
            <a:r>
              <a:rPr lang="pt-BR" dirty="0"/>
              <a:t>Clique para editar os estilos de texto mestres</a:t>
            </a:r>
          </a:p>
        </p:txBody>
      </p:sp>
    </p:spTree>
    <p:extLst>
      <p:ext uri="{BB962C8B-B14F-4D97-AF65-F5344CB8AC3E}">
        <p14:creationId xmlns:p14="http://schemas.microsoft.com/office/powerpoint/2010/main" val="34516155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lide de Título">
    <p:spTree>
      <p:nvGrpSpPr>
        <p:cNvPr id="1" name=""/>
        <p:cNvGrpSpPr/>
        <p:nvPr/>
      </p:nvGrpSpPr>
      <p:grpSpPr>
        <a:xfrm>
          <a:off x="0" y="0"/>
          <a:ext cx="0" cy="0"/>
          <a:chOff x="0" y="0"/>
          <a:chExt cx="0" cy="0"/>
        </a:xfrm>
      </p:grpSpPr>
      <p:sp>
        <p:nvSpPr>
          <p:cNvPr id="3" name="Título 1"/>
          <p:cNvSpPr>
            <a:spLocks noGrp="1"/>
          </p:cNvSpPr>
          <p:nvPr>
            <p:ph type="ctrTitle"/>
          </p:nvPr>
        </p:nvSpPr>
        <p:spPr>
          <a:xfrm>
            <a:off x="548873" y="2861468"/>
            <a:ext cx="4827063" cy="1135063"/>
          </a:xfrm>
          <a:prstGeom prst="rect">
            <a:avLst/>
          </a:prstGeom>
        </p:spPr>
        <p:txBody>
          <a:bodyPr/>
          <a:lstStyle>
            <a:lvl1pPr>
              <a:defRPr sz="4500" b="0">
                <a:solidFill>
                  <a:srgbClr val="191363"/>
                </a:solidFill>
                <a:latin typeface="Arial" panose="020B0604020202020204" pitchFamily="34" charset="0"/>
                <a:cs typeface="Arial" panose="020B0604020202020204" pitchFamily="34" charset="0"/>
              </a:defRPr>
            </a:lvl1pPr>
          </a:lstStyle>
          <a:p>
            <a:r>
              <a:rPr lang="pt-BR" dirty="0"/>
              <a:t>Clique para editar o título Mestre</a:t>
            </a:r>
          </a:p>
        </p:txBody>
      </p:sp>
      <p:sp>
        <p:nvSpPr>
          <p:cNvPr id="4" name="Subtítulo 2"/>
          <p:cNvSpPr>
            <a:spLocks noGrp="1"/>
          </p:cNvSpPr>
          <p:nvPr>
            <p:ph type="subTitle" idx="1" hasCustomPrompt="1"/>
          </p:nvPr>
        </p:nvSpPr>
        <p:spPr>
          <a:xfrm>
            <a:off x="548873" y="417801"/>
            <a:ext cx="3906526" cy="360362"/>
          </a:xfrm>
          <a:prstGeom prst="rect">
            <a:avLst/>
          </a:prstGeom>
        </p:spPr>
        <p:txBody>
          <a:bodyPr>
            <a:noAutofit/>
          </a:bodyPr>
          <a:lstStyle>
            <a:lvl1pPr marL="0" indent="0">
              <a:buNone/>
              <a:defRPr sz="1500" b="0">
                <a:solidFill>
                  <a:schemeClr val="bg1">
                    <a:lumMod val="95000"/>
                  </a:schemeClr>
                </a:solidFill>
                <a:latin typeface="Arial" panose="020B0604020202020204" pitchFamily="34" charset="0"/>
                <a:cs typeface="Arial" panose="020B0604020202020204" pitchFamily="34" charset="0"/>
              </a:defRPr>
            </a:lvl1pPr>
          </a:lstStyle>
          <a:p>
            <a:r>
              <a:rPr lang="pt-BR" dirty="0"/>
              <a:t>Clique para editar o estilo do texto Mestre</a:t>
            </a:r>
          </a:p>
        </p:txBody>
      </p:sp>
    </p:spTree>
    <p:extLst>
      <p:ext uri="{BB962C8B-B14F-4D97-AF65-F5344CB8AC3E}">
        <p14:creationId xmlns:p14="http://schemas.microsoft.com/office/powerpoint/2010/main" val="9154100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lide de Título">
    <p:spTree>
      <p:nvGrpSpPr>
        <p:cNvPr id="1" name=""/>
        <p:cNvGrpSpPr/>
        <p:nvPr/>
      </p:nvGrpSpPr>
      <p:grpSpPr>
        <a:xfrm>
          <a:off x="0" y="0"/>
          <a:ext cx="0" cy="0"/>
          <a:chOff x="0" y="0"/>
          <a:chExt cx="0" cy="0"/>
        </a:xfrm>
      </p:grpSpPr>
      <p:sp>
        <p:nvSpPr>
          <p:cNvPr id="3" name="Título 1"/>
          <p:cNvSpPr>
            <a:spLocks noGrp="1"/>
          </p:cNvSpPr>
          <p:nvPr>
            <p:ph type="ctrTitle"/>
          </p:nvPr>
        </p:nvSpPr>
        <p:spPr>
          <a:xfrm>
            <a:off x="548873" y="2861468"/>
            <a:ext cx="4827063" cy="1135063"/>
          </a:xfrm>
          <a:prstGeom prst="rect">
            <a:avLst/>
          </a:prstGeom>
        </p:spPr>
        <p:txBody>
          <a:bodyPr/>
          <a:lstStyle>
            <a:lvl1pPr>
              <a:defRPr sz="4500" b="0">
                <a:solidFill>
                  <a:srgbClr val="01D700"/>
                </a:solidFill>
                <a:latin typeface="Arial" panose="020B0604020202020204" pitchFamily="34" charset="0"/>
                <a:cs typeface="Arial" panose="020B0604020202020204" pitchFamily="34" charset="0"/>
              </a:defRPr>
            </a:lvl1pPr>
          </a:lstStyle>
          <a:p>
            <a:r>
              <a:rPr lang="pt-BR" dirty="0"/>
              <a:t>Clique para editar o título Mestre</a:t>
            </a:r>
          </a:p>
        </p:txBody>
      </p:sp>
      <p:sp>
        <p:nvSpPr>
          <p:cNvPr id="4" name="Subtítulo 2"/>
          <p:cNvSpPr>
            <a:spLocks noGrp="1"/>
          </p:cNvSpPr>
          <p:nvPr>
            <p:ph type="subTitle" idx="1" hasCustomPrompt="1"/>
          </p:nvPr>
        </p:nvSpPr>
        <p:spPr>
          <a:xfrm>
            <a:off x="548873" y="417801"/>
            <a:ext cx="3906526" cy="360362"/>
          </a:xfrm>
          <a:prstGeom prst="rect">
            <a:avLst/>
          </a:prstGeom>
        </p:spPr>
        <p:txBody>
          <a:bodyPr>
            <a:noAutofit/>
          </a:bodyPr>
          <a:lstStyle>
            <a:lvl1pPr marL="0" indent="0">
              <a:buNone/>
              <a:defRPr sz="1500" b="0">
                <a:solidFill>
                  <a:srgbClr val="191363"/>
                </a:solidFill>
                <a:latin typeface="Arial" panose="020B0604020202020204" pitchFamily="34" charset="0"/>
                <a:cs typeface="Arial" panose="020B0604020202020204" pitchFamily="34" charset="0"/>
              </a:defRPr>
            </a:lvl1pPr>
          </a:lstStyle>
          <a:p>
            <a:r>
              <a:rPr lang="pt-BR" dirty="0"/>
              <a:t>Clique para editar o estilo do texto Mestre</a:t>
            </a:r>
          </a:p>
        </p:txBody>
      </p:sp>
    </p:spTree>
    <p:extLst>
      <p:ext uri="{BB962C8B-B14F-4D97-AF65-F5344CB8AC3E}">
        <p14:creationId xmlns:p14="http://schemas.microsoft.com/office/powerpoint/2010/main" val="3228969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Layout Personalizado">
    <p:spTree>
      <p:nvGrpSpPr>
        <p:cNvPr id="1" name=""/>
        <p:cNvGrpSpPr/>
        <p:nvPr/>
      </p:nvGrpSpPr>
      <p:grpSpPr>
        <a:xfrm>
          <a:off x="0" y="0"/>
          <a:ext cx="0" cy="0"/>
          <a:chOff x="0" y="0"/>
          <a:chExt cx="0" cy="0"/>
        </a:xfrm>
      </p:grpSpPr>
      <p:sp>
        <p:nvSpPr>
          <p:cNvPr id="4" name="Título 4"/>
          <p:cNvSpPr>
            <a:spLocks noGrp="1"/>
          </p:cNvSpPr>
          <p:nvPr>
            <p:ph type="title"/>
          </p:nvPr>
        </p:nvSpPr>
        <p:spPr>
          <a:xfrm>
            <a:off x="392992" y="0"/>
            <a:ext cx="6311348" cy="1242390"/>
          </a:xfrm>
          <a:prstGeom prst="rect">
            <a:avLst/>
          </a:prstGeom>
        </p:spPr>
        <p:txBody>
          <a:bodyPr anchor="ctr"/>
          <a:lstStyle>
            <a:lvl1pPr>
              <a:defRPr sz="1500">
                <a:solidFill>
                  <a:schemeClr val="bg1"/>
                </a:solidFill>
                <a:latin typeface="Arial" panose="020B0604020202020204" pitchFamily="34" charset="0"/>
                <a:ea typeface="Verdana" charset="0"/>
                <a:cs typeface="Arial" panose="020B0604020202020204" pitchFamily="34" charset="0"/>
              </a:defRPr>
            </a:lvl1pPr>
          </a:lstStyle>
          <a:p>
            <a:r>
              <a:rPr lang="pt-BR" dirty="0"/>
              <a:t>Clique para editar estilo do título mestre</a:t>
            </a:r>
          </a:p>
        </p:txBody>
      </p:sp>
    </p:spTree>
    <p:extLst>
      <p:ext uri="{BB962C8B-B14F-4D97-AF65-F5344CB8AC3E}">
        <p14:creationId xmlns:p14="http://schemas.microsoft.com/office/powerpoint/2010/main" val="40492921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 coluna">
    <p:spTree>
      <p:nvGrpSpPr>
        <p:cNvPr id="1" name=""/>
        <p:cNvGrpSpPr/>
        <p:nvPr/>
      </p:nvGrpSpPr>
      <p:grpSpPr>
        <a:xfrm>
          <a:off x="0" y="0"/>
          <a:ext cx="0" cy="0"/>
          <a:chOff x="0" y="0"/>
          <a:chExt cx="0" cy="0"/>
        </a:xfrm>
      </p:grpSpPr>
      <p:sp>
        <p:nvSpPr>
          <p:cNvPr id="7" name="Espaço Reservado para Texto 6"/>
          <p:cNvSpPr>
            <a:spLocks noGrp="1"/>
          </p:cNvSpPr>
          <p:nvPr>
            <p:ph type="body" sz="quarter" idx="10"/>
          </p:nvPr>
        </p:nvSpPr>
        <p:spPr>
          <a:xfrm>
            <a:off x="405266" y="1791679"/>
            <a:ext cx="5613400" cy="4508500"/>
          </a:xfrm>
          <a:prstGeom prst="rect">
            <a:avLst/>
          </a:prstGeom>
        </p:spPr>
        <p:txBody>
          <a:bodyPr/>
          <a:lstStyle>
            <a:lvl1pPr marL="0" indent="0">
              <a:lnSpc>
                <a:spcPct val="150000"/>
              </a:lnSpc>
              <a:buFontTx/>
              <a:buNone/>
              <a:defRPr sz="1600">
                <a:latin typeface="Arial" panose="020B0604020202020204" pitchFamily="34" charset="0"/>
                <a:ea typeface="Verdana" charset="0"/>
                <a:cs typeface="Arial" panose="020B0604020202020204" pitchFamily="34" charset="0"/>
              </a:defRPr>
            </a:lvl1pPr>
          </a:lstStyle>
          <a:p>
            <a:pPr lvl="0"/>
            <a:r>
              <a:rPr lang="pt-BR" dirty="0"/>
              <a:t>Clique para editar os estilos de texto mestres</a:t>
            </a:r>
          </a:p>
        </p:txBody>
      </p:sp>
      <p:sp>
        <p:nvSpPr>
          <p:cNvPr id="6" name="Título 4"/>
          <p:cNvSpPr>
            <a:spLocks noGrp="1"/>
          </p:cNvSpPr>
          <p:nvPr>
            <p:ph type="title"/>
          </p:nvPr>
        </p:nvSpPr>
        <p:spPr>
          <a:xfrm>
            <a:off x="405266" y="18192"/>
            <a:ext cx="6311348" cy="1242390"/>
          </a:xfrm>
          <a:prstGeom prst="rect">
            <a:avLst/>
          </a:prstGeom>
        </p:spPr>
        <p:txBody>
          <a:bodyPr anchor="ctr"/>
          <a:lstStyle>
            <a:lvl1pPr>
              <a:defRPr sz="1500">
                <a:solidFill>
                  <a:schemeClr val="bg1"/>
                </a:solidFill>
                <a:latin typeface="Arial" panose="020B0604020202020204" pitchFamily="34" charset="0"/>
                <a:ea typeface="Verdana" charset="0"/>
                <a:cs typeface="Arial" panose="020B0604020202020204" pitchFamily="34" charset="0"/>
              </a:defRPr>
            </a:lvl1pPr>
          </a:lstStyle>
          <a:p>
            <a:r>
              <a:rPr lang="pt-BR" dirty="0"/>
              <a:t>Clique para editar estilo do título mestre</a:t>
            </a:r>
          </a:p>
        </p:txBody>
      </p:sp>
    </p:spTree>
    <p:extLst>
      <p:ext uri="{BB962C8B-B14F-4D97-AF65-F5344CB8AC3E}">
        <p14:creationId xmlns:p14="http://schemas.microsoft.com/office/powerpoint/2010/main" val="20369246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 colunas">
    <p:spTree>
      <p:nvGrpSpPr>
        <p:cNvPr id="1" name=""/>
        <p:cNvGrpSpPr/>
        <p:nvPr/>
      </p:nvGrpSpPr>
      <p:grpSpPr>
        <a:xfrm>
          <a:off x="0" y="0"/>
          <a:ext cx="0" cy="0"/>
          <a:chOff x="0" y="0"/>
          <a:chExt cx="0" cy="0"/>
        </a:xfrm>
      </p:grpSpPr>
      <p:sp>
        <p:nvSpPr>
          <p:cNvPr id="3" name="Espaço Reservado para Texto 6"/>
          <p:cNvSpPr>
            <a:spLocks noGrp="1"/>
          </p:cNvSpPr>
          <p:nvPr>
            <p:ph type="body" sz="quarter" idx="10"/>
          </p:nvPr>
        </p:nvSpPr>
        <p:spPr>
          <a:xfrm>
            <a:off x="405266" y="1792391"/>
            <a:ext cx="5237162" cy="4508500"/>
          </a:xfrm>
          <a:prstGeom prst="rect">
            <a:avLst/>
          </a:prstGeom>
        </p:spPr>
        <p:txBody>
          <a:bodyPr/>
          <a:lstStyle>
            <a:lvl1pPr marL="0" indent="0">
              <a:lnSpc>
                <a:spcPct val="150000"/>
              </a:lnSpc>
              <a:buFontTx/>
              <a:buNone/>
              <a:defRPr sz="1600">
                <a:latin typeface="Arial" panose="020B0604020202020204" pitchFamily="34" charset="0"/>
                <a:ea typeface="Verdana" charset="0"/>
                <a:cs typeface="Arial" panose="020B0604020202020204" pitchFamily="34" charset="0"/>
              </a:defRPr>
            </a:lvl1pPr>
          </a:lstStyle>
          <a:p>
            <a:pPr lvl="0"/>
            <a:r>
              <a:rPr lang="pt-BR" dirty="0"/>
              <a:t>Clique para editar os estilos de texto mestres</a:t>
            </a:r>
          </a:p>
        </p:txBody>
      </p:sp>
      <p:sp>
        <p:nvSpPr>
          <p:cNvPr id="4" name="Espaço Reservado para Texto 6"/>
          <p:cNvSpPr>
            <a:spLocks noGrp="1"/>
          </p:cNvSpPr>
          <p:nvPr>
            <p:ph type="body" sz="quarter" idx="11"/>
          </p:nvPr>
        </p:nvSpPr>
        <p:spPr>
          <a:xfrm>
            <a:off x="6062663" y="1776012"/>
            <a:ext cx="5613400" cy="4508500"/>
          </a:xfrm>
          <a:prstGeom prst="rect">
            <a:avLst/>
          </a:prstGeom>
        </p:spPr>
        <p:txBody>
          <a:bodyPr/>
          <a:lstStyle>
            <a:lvl1pPr marL="0" indent="0">
              <a:lnSpc>
                <a:spcPct val="150000"/>
              </a:lnSpc>
              <a:buFontTx/>
              <a:buNone/>
              <a:defRPr sz="1600">
                <a:latin typeface="Arial" panose="020B0604020202020204" pitchFamily="34" charset="0"/>
                <a:ea typeface="Verdana" charset="0"/>
                <a:cs typeface="Arial" panose="020B0604020202020204" pitchFamily="34" charset="0"/>
              </a:defRPr>
            </a:lvl1pPr>
          </a:lstStyle>
          <a:p>
            <a:pPr lvl="0"/>
            <a:r>
              <a:rPr lang="pt-BR" dirty="0"/>
              <a:t>Clique para editar os estilos de texto mestres</a:t>
            </a:r>
          </a:p>
        </p:txBody>
      </p:sp>
      <p:sp>
        <p:nvSpPr>
          <p:cNvPr id="7" name="Título 4"/>
          <p:cNvSpPr>
            <a:spLocks noGrp="1"/>
          </p:cNvSpPr>
          <p:nvPr>
            <p:ph type="title" hasCustomPrompt="1"/>
          </p:nvPr>
        </p:nvSpPr>
        <p:spPr>
          <a:xfrm>
            <a:off x="405266" y="0"/>
            <a:ext cx="6311348" cy="1242390"/>
          </a:xfrm>
          <a:prstGeom prst="rect">
            <a:avLst/>
          </a:prstGeom>
        </p:spPr>
        <p:txBody>
          <a:bodyPr anchor="ctr"/>
          <a:lstStyle>
            <a:lvl1pPr>
              <a:defRPr sz="1500">
                <a:solidFill>
                  <a:schemeClr val="bg1"/>
                </a:solidFill>
                <a:latin typeface="Arial" panose="020B0604020202020204" pitchFamily="34" charset="0"/>
                <a:ea typeface="Verdana" charset="0"/>
                <a:cs typeface="Arial" panose="020B0604020202020204" pitchFamily="34" charset="0"/>
              </a:defRPr>
            </a:lvl1pPr>
          </a:lstStyle>
          <a:p>
            <a:r>
              <a:rPr lang="pt-BR" dirty="0"/>
              <a:t>Clique para editar estilo do título mestre</a:t>
            </a:r>
          </a:p>
        </p:txBody>
      </p:sp>
    </p:spTree>
    <p:extLst>
      <p:ext uri="{BB962C8B-B14F-4D97-AF65-F5344CB8AC3E}">
        <p14:creationId xmlns:p14="http://schemas.microsoft.com/office/powerpoint/2010/main" val="24059086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MIOLO 7">
    <p:bg>
      <p:bgPr>
        <a:solidFill>
          <a:srgbClr val="00EB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81936C-6D7D-868C-317A-239FBCBCC2D6}"/>
              </a:ext>
            </a:extLst>
          </p:cNvPr>
          <p:cNvSpPr>
            <a:spLocks noGrp="1"/>
          </p:cNvSpPr>
          <p:nvPr>
            <p:ph type="ctrTitle"/>
          </p:nvPr>
        </p:nvSpPr>
        <p:spPr>
          <a:xfrm>
            <a:off x="1772920" y="787083"/>
            <a:ext cx="8239760" cy="477837"/>
          </a:xfrm>
          <a:prstGeom prst="rect">
            <a:avLst/>
          </a:prstGeom>
        </p:spPr>
        <p:txBody>
          <a:bodyPr anchor="b"/>
          <a:lstStyle>
            <a:lvl1pPr algn="l">
              <a:defRPr sz="2800" b="0" i="0">
                <a:solidFill>
                  <a:srgbClr val="001EFF"/>
                </a:solidFill>
                <a:latin typeface="Barlow Medium" pitchFamily="2" charset="77"/>
              </a:defRPr>
            </a:lvl1pPr>
          </a:lstStyle>
          <a:p>
            <a:r>
              <a:rPr lang="en-US"/>
              <a:t>Click to edit Master title style</a:t>
            </a:r>
            <a:endParaRPr lang="en-BR"/>
          </a:p>
        </p:txBody>
      </p:sp>
      <p:grpSp>
        <p:nvGrpSpPr>
          <p:cNvPr id="20" name="Group 19">
            <a:extLst>
              <a:ext uri="{FF2B5EF4-FFF2-40B4-BE49-F238E27FC236}">
                <a16:creationId xmlns:a16="http://schemas.microsoft.com/office/drawing/2014/main" id="{F7991DC2-E8BC-B913-8F8F-42E6CD9CEA4C}"/>
              </a:ext>
            </a:extLst>
          </p:cNvPr>
          <p:cNvGrpSpPr/>
          <p:nvPr userDrawn="1"/>
        </p:nvGrpSpPr>
        <p:grpSpPr>
          <a:xfrm>
            <a:off x="838200" y="949801"/>
            <a:ext cx="744794" cy="145026"/>
            <a:chOff x="838200" y="949801"/>
            <a:chExt cx="744794" cy="145026"/>
          </a:xfrm>
          <a:solidFill>
            <a:srgbClr val="001EFF"/>
          </a:solidFill>
        </p:grpSpPr>
        <p:sp>
          <p:nvSpPr>
            <p:cNvPr id="12" name="Oval 11">
              <a:extLst>
                <a:ext uri="{FF2B5EF4-FFF2-40B4-BE49-F238E27FC236}">
                  <a16:creationId xmlns:a16="http://schemas.microsoft.com/office/drawing/2014/main" id="{79DDE295-6DB8-8D1C-A438-DBBEE281CFFA}"/>
                </a:ext>
              </a:extLst>
            </p:cNvPr>
            <p:cNvSpPr/>
            <p:nvPr userDrawn="1"/>
          </p:nvSpPr>
          <p:spPr>
            <a:xfrm>
              <a:off x="838200" y="949801"/>
              <a:ext cx="145026" cy="14502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R">
                <a:solidFill>
                  <a:srgbClr val="001EFF"/>
                </a:solidFill>
              </a:endParaRPr>
            </a:p>
          </p:txBody>
        </p:sp>
        <p:sp>
          <p:nvSpPr>
            <p:cNvPr id="13" name="Oval 12">
              <a:extLst>
                <a:ext uri="{FF2B5EF4-FFF2-40B4-BE49-F238E27FC236}">
                  <a16:creationId xmlns:a16="http://schemas.microsoft.com/office/drawing/2014/main" id="{1FFC5C13-195F-2C8F-2CB5-48A1BC35A1E1}"/>
                </a:ext>
              </a:extLst>
            </p:cNvPr>
            <p:cNvSpPr/>
            <p:nvPr userDrawn="1"/>
          </p:nvSpPr>
          <p:spPr>
            <a:xfrm>
              <a:off x="1437968" y="949801"/>
              <a:ext cx="145026" cy="14502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R">
                <a:solidFill>
                  <a:srgbClr val="001EFF"/>
                </a:solidFill>
              </a:endParaRPr>
            </a:p>
          </p:txBody>
        </p:sp>
        <p:sp>
          <p:nvSpPr>
            <p:cNvPr id="19" name="Rectangle 18">
              <a:extLst>
                <a:ext uri="{FF2B5EF4-FFF2-40B4-BE49-F238E27FC236}">
                  <a16:creationId xmlns:a16="http://schemas.microsoft.com/office/drawing/2014/main" id="{143A68DB-1698-120B-2F29-23EE6A7B905A}"/>
                </a:ext>
              </a:extLst>
            </p:cNvPr>
            <p:cNvSpPr/>
            <p:nvPr userDrawn="1"/>
          </p:nvSpPr>
          <p:spPr>
            <a:xfrm>
              <a:off x="910713" y="990239"/>
              <a:ext cx="599768" cy="6415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R">
                <a:solidFill>
                  <a:srgbClr val="001EFF"/>
                </a:solidFill>
              </a:endParaRPr>
            </a:p>
          </p:txBody>
        </p:sp>
      </p:grpSp>
      <p:sp>
        <p:nvSpPr>
          <p:cNvPr id="22" name="Text Placeholder 21">
            <a:extLst>
              <a:ext uri="{FF2B5EF4-FFF2-40B4-BE49-F238E27FC236}">
                <a16:creationId xmlns:a16="http://schemas.microsoft.com/office/drawing/2014/main" id="{0A248DCA-7E73-B2EB-B35B-F451A0B428DC}"/>
              </a:ext>
            </a:extLst>
          </p:cNvPr>
          <p:cNvSpPr>
            <a:spLocks noGrp="1"/>
          </p:cNvSpPr>
          <p:nvPr>
            <p:ph type="body" sz="quarter" idx="10"/>
          </p:nvPr>
        </p:nvSpPr>
        <p:spPr>
          <a:xfrm>
            <a:off x="887034" y="1864042"/>
            <a:ext cx="3451286" cy="1949005"/>
          </a:xfrm>
          <a:prstGeom prst="rect">
            <a:avLst/>
          </a:prstGeom>
        </p:spPr>
        <p:txBody>
          <a:bodyPr/>
          <a:lstStyle>
            <a:lvl1pPr marL="0" indent="0">
              <a:buFontTx/>
              <a:buNone/>
              <a:defRPr sz="1600" b="0" i="0">
                <a:solidFill>
                  <a:srgbClr val="000A92"/>
                </a:solidFill>
                <a:latin typeface="Barlow Medium" pitchFamily="2" charset="77"/>
              </a:defRPr>
            </a:lvl1pPr>
            <a:lvl2pPr marL="0" indent="0">
              <a:buFontTx/>
              <a:buNone/>
              <a:defRPr sz="1400" b="0" i="0">
                <a:solidFill>
                  <a:schemeClr val="tx1"/>
                </a:solidFill>
                <a:latin typeface="Barlow" pitchFamily="2" charset="77"/>
              </a:defRPr>
            </a:lvl2pPr>
            <a:lvl3pPr marL="914400" indent="0">
              <a:buFontTx/>
              <a:buNone/>
              <a:defRPr sz="1600" b="0" i="0">
                <a:latin typeface="Barlow" pitchFamily="2" charset="77"/>
              </a:defRPr>
            </a:lvl3pPr>
            <a:lvl4pPr marL="1371600" indent="0">
              <a:buFontTx/>
              <a:buNone/>
              <a:defRPr sz="1600" b="0" i="0">
                <a:latin typeface="Barlow" pitchFamily="2" charset="77"/>
              </a:defRPr>
            </a:lvl4pPr>
            <a:lvl5pPr marL="1828800" indent="0">
              <a:buFontTx/>
              <a:buNone/>
              <a:defRPr sz="1600" b="0" i="0">
                <a:latin typeface="Barlow" pitchFamily="2" charset="77"/>
              </a:defRPr>
            </a:lvl5pPr>
          </a:lstStyle>
          <a:p>
            <a:pPr lvl="0"/>
            <a:r>
              <a:rPr lang="en-US"/>
              <a:t>Click to edit Master text styles</a:t>
            </a:r>
          </a:p>
          <a:p>
            <a:pPr lvl="1"/>
            <a:r>
              <a:rPr lang="en-US"/>
              <a:t>Second level</a:t>
            </a:r>
          </a:p>
        </p:txBody>
      </p:sp>
      <p:sp>
        <p:nvSpPr>
          <p:cNvPr id="10" name="Text Placeholder 21">
            <a:extLst>
              <a:ext uri="{FF2B5EF4-FFF2-40B4-BE49-F238E27FC236}">
                <a16:creationId xmlns:a16="http://schemas.microsoft.com/office/drawing/2014/main" id="{8AF9356A-4108-CD63-4FA6-0265124091DF}"/>
              </a:ext>
            </a:extLst>
          </p:cNvPr>
          <p:cNvSpPr>
            <a:spLocks noGrp="1"/>
          </p:cNvSpPr>
          <p:nvPr>
            <p:ph type="body" sz="quarter" idx="11"/>
          </p:nvPr>
        </p:nvSpPr>
        <p:spPr>
          <a:xfrm>
            <a:off x="887034" y="3967162"/>
            <a:ext cx="3451286" cy="1949005"/>
          </a:xfrm>
          <a:prstGeom prst="rect">
            <a:avLst/>
          </a:prstGeom>
        </p:spPr>
        <p:txBody>
          <a:bodyPr/>
          <a:lstStyle>
            <a:lvl1pPr marL="0" indent="0">
              <a:buFontTx/>
              <a:buNone/>
              <a:defRPr sz="1600" b="0" i="0">
                <a:solidFill>
                  <a:srgbClr val="000A92"/>
                </a:solidFill>
                <a:latin typeface="Barlow Medium" pitchFamily="2" charset="77"/>
              </a:defRPr>
            </a:lvl1pPr>
            <a:lvl2pPr marL="0" indent="0">
              <a:buFontTx/>
              <a:buNone/>
              <a:defRPr sz="1400" b="0" i="0">
                <a:solidFill>
                  <a:schemeClr val="tx1"/>
                </a:solidFill>
                <a:latin typeface="Barlow" pitchFamily="2" charset="77"/>
              </a:defRPr>
            </a:lvl2pPr>
            <a:lvl3pPr marL="914400" indent="0">
              <a:buFontTx/>
              <a:buNone/>
              <a:defRPr sz="1600" b="0" i="0">
                <a:latin typeface="Barlow" pitchFamily="2" charset="77"/>
              </a:defRPr>
            </a:lvl3pPr>
            <a:lvl4pPr marL="1371600" indent="0">
              <a:buFontTx/>
              <a:buNone/>
              <a:defRPr sz="1600" b="0" i="0">
                <a:latin typeface="Barlow" pitchFamily="2" charset="77"/>
              </a:defRPr>
            </a:lvl4pPr>
            <a:lvl5pPr marL="1828800" indent="0">
              <a:buFontTx/>
              <a:buNone/>
              <a:defRPr sz="1600" b="0" i="0">
                <a:latin typeface="Barlow" pitchFamily="2" charset="77"/>
              </a:defRPr>
            </a:lvl5pPr>
          </a:lstStyle>
          <a:p>
            <a:pPr lvl="0"/>
            <a:r>
              <a:rPr lang="en-US"/>
              <a:t>Click to edit Master text styles</a:t>
            </a:r>
          </a:p>
          <a:p>
            <a:pPr lvl="1"/>
            <a:r>
              <a:rPr lang="en-US"/>
              <a:t>Second level</a:t>
            </a:r>
          </a:p>
        </p:txBody>
      </p:sp>
      <p:sp>
        <p:nvSpPr>
          <p:cNvPr id="11" name="Text Placeholder 21">
            <a:extLst>
              <a:ext uri="{FF2B5EF4-FFF2-40B4-BE49-F238E27FC236}">
                <a16:creationId xmlns:a16="http://schemas.microsoft.com/office/drawing/2014/main" id="{16230B20-1A09-F979-DF41-49DDD4FF40A7}"/>
              </a:ext>
            </a:extLst>
          </p:cNvPr>
          <p:cNvSpPr>
            <a:spLocks noGrp="1"/>
          </p:cNvSpPr>
          <p:nvPr>
            <p:ph type="body" sz="quarter" idx="12"/>
          </p:nvPr>
        </p:nvSpPr>
        <p:spPr>
          <a:xfrm>
            <a:off x="4535490" y="1864042"/>
            <a:ext cx="3451286" cy="1949005"/>
          </a:xfrm>
          <a:prstGeom prst="rect">
            <a:avLst/>
          </a:prstGeom>
        </p:spPr>
        <p:txBody>
          <a:bodyPr/>
          <a:lstStyle>
            <a:lvl1pPr marL="0" indent="0">
              <a:buFontTx/>
              <a:buNone/>
              <a:defRPr sz="1600" b="0" i="0">
                <a:solidFill>
                  <a:srgbClr val="000A92"/>
                </a:solidFill>
                <a:latin typeface="Barlow Medium" pitchFamily="2" charset="77"/>
              </a:defRPr>
            </a:lvl1pPr>
            <a:lvl2pPr marL="0" indent="0">
              <a:buFontTx/>
              <a:buNone/>
              <a:defRPr sz="1400" b="0" i="0">
                <a:solidFill>
                  <a:schemeClr val="tx1"/>
                </a:solidFill>
                <a:latin typeface="Barlow" pitchFamily="2" charset="77"/>
              </a:defRPr>
            </a:lvl2pPr>
            <a:lvl3pPr marL="914400" indent="0">
              <a:buFontTx/>
              <a:buNone/>
              <a:defRPr sz="1600" b="0" i="0">
                <a:latin typeface="Barlow" pitchFamily="2" charset="77"/>
              </a:defRPr>
            </a:lvl3pPr>
            <a:lvl4pPr marL="1371600" indent="0">
              <a:buFontTx/>
              <a:buNone/>
              <a:defRPr sz="1600" b="0" i="0">
                <a:latin typeface="Barlow" pitchFamily="2" charset="77"/>
              </a:defRPr>
            </a:lvl4pPr>
            <a:lvl5pPr marL="1828800" indent="0">
              <a:buFontTx/>
              <a:buNone/>
              <a:defRPr sz="1600" b="0" i="0">
                <a:latin typeface="Barlow" pitchFamily="2" charset="77"/>
              </a:defRPr>
            </a:lvl5pPr>
          </a:lstStyle>
          <a:p>
            <a:pPr lvl="0"/>
            <a:r>
              <a:rPr lang="en-US"/>
              <a:t>Click to edit Master text styles</a:t>
            </a:r>
          </a:p>
          <a:p>
            <a:pPr lvl="1"/>
            <a:r>
              <a:rPr lang="en-US"/>
              <a:t>Second level</a:t>
            </a:r>
          </a:p>
        </p:txBody>
      </p:sp>
      <p:sp>
        <p:nvSpPr>
          <p:cNvPr id="14" name="Text Placeholder 21">
            <a:extLst>
              <a:ext uri="{FF2B5EF4-FFF2-40B4-BE49-F238E27FC236}">
                <a16:creationId xmlns:a16="http://schemas.microsoft.com/office/drawing/2014/main" id="{65AE440B-EBED-B759-F133-DE99E93C7A57}"/>
              </a:ext>
            </a:extLst>
          </p:cNvPr>
          <p:cNvSpPr>
            <a:spLocks noGrp="1"/>
          </p:cNvSpPr>
          <p:nvPr>
            <p:ph type="body" sz="quarter" idx="13"/>
          </p:nvPr>
        </p:nvSpPr>
        <p:spPr>
          <a:xfrm>
            <a:off x="4535490" y="3967162"/>
            <a:ext cx="3451286" cy="1949005"/>
          </a:xfrm>
          <a:prstGeom prst="rect">
            <a:avLst/>
          </a:prstGeom>
        </p:spPr>
        <p:txBody>
          <a:bodyPr/>
          <a:lstStyle>
            <a:lvl1pPr marL="0" indent="0">
              <a:buFontTx/>
              <a:buNone/>
              <a:defRPr sz="1600" b="0" i="0">
                <a:solidFill>
                  <a:srgbClr val="000A92"/>
                </a:solidFill>
                <a:latin typeface="Barlow Medium" pitchFamily="2" charset="77"/>
              </a:defRPr>
            </a:lvl1pPr>
            <a:lvl2pPr marL="0" indent="0">
              <a:buFontTx/>
              <a:buNone/>
              <a:defRPr sz="1400" b="0" i="0">
                <a:solidFill>
                  <a:schemeClr val="tx1"/>
                </a:solidFill>
                <a:latin typeface="Barlow" pitchFamily="2" charset="77"/>
              </a:defRPr>
            </a:lvl2pPr>
            <a:lvl3pPr marL="914400" indent="0">
              <a:buFontTx/>
              <a:buNone/>
              <a:defRPr sz="1600" b="0" i="0">
                <a:latin typeface="Barlow" pitchFamily="2" charset="77"/>
              </a:defRPr>
            </a:lvl3pPr>
            <a:lvl4pPr marL="1371600" indent="0">
              <a:buFontTx/>
              <a:buNone/>
              <a:defRPr sz="1600" b="0" i="0">
                <a:latin typeface="Barlow" pitchFamily="2" charset="77"/>
              </a:defRPr>
            </a:lvl4pPr>
            <a:lvl5pPr marL="1828800" indent="0">
              <a:buFontTx/>
              <a:buNone/>
              <a:defRPr sz="1600" b="0" i="0">
                <a:latin typeface="Barlow" pitchFamily="2" charset="77"/>
              </a:defRPr>
            </a:lvl5pPr>
          </a:lstStyle>
          <a:p>
            <a:pPr lvl="0"/>
            <a:r>
              <a:rPr lang="en-US"/>
              <a:t>Click to edit Master text styles</a:t>
            </a:r>
          </a:p>
          <a:p>
            <a:pPr lvl="1"/>
            <a:r>
              <a:rPr lang="en-US"/>
              <a:t>Second level</a:t>
            </a:r>
          </a:p>
        </p:txBody>
      </p:sp>
      <p:sp>
        <p:nvSpPr>
          <p:cNvPr id="15" name="Text Placeholder 21">
            <a:extLst>
              <a:ext uri="{FF2B5EF4-FFF2-40B4-BE49-F238E27FC236}">
                <a16:creationId xmlns:a16="http://schemas.microsoft.com/office/drawing/2014/main" id="{16DAC072-28C0-B34F-BCED-D87DC32B4289}"/>
              </a:ext>
            </a:extLst>
          </p:cNvPr>
          <p:cNvSpPr>
            <a:spLocks noGrp="1"/>
          </p:cNvSpPr>
          <p:nvPr>
            <p:ph type="body" sz="quarter" idx="14"/>
          </p:nvPr>
        </p:nvSpPr>
        <p:spPr>
          <a:xfrm>
            <a:off x="8129082" y="1864042"/>
            <a:ext cx="3451286" cy="1949005"/>
          </a:xfrm>
          <a:prstGeom prst="rect">
            <a:avLst/>
          </a:prstGeom>
        </p:spPr>
        <p:txBody>
          <a:bodyPr/>
          <a:lstStyle>
            <a:lvl1pPr marL="0" indent="0">
              <a:buFontTx/>
              <a:buNone/>
              <a:defRPr sz="1600" b="0" i="0">
                <a:solidFill>
                  <a:srgbClr val="000A92"/>
                </a:solidFill>
                <a:latin typeface="Barlow Medium" pitchFamily="2" charset="77"/>
              </a:defRPr>
            </a:lvl1pPr>
            <a:lvl2pPr marL="0" indent="0">
              <a:buFontTx/>
              <a:buNone/>
              <a:defRPr sz="1400" b="0" i="0">
                <a:solidFill>
                  <a:schemeClr val="tx1"/>
                </a:solidFill>
                <a:latin typeface="Barlow" pitchFamily="2" charset="77"/>
              </a:defRPr>
            </a:lvl2pPr>
            <a:lvl3pPr marL="914400" indent="0">
              <a:buFontTx/>
              <a:buNone/>
              <a:defRPr sz="1600" b="0" i="0">
                <a:latin typeface="Barlow" pitchFamily="2" charset="77"/>
              </a:defRPr>
            </a:lvl3pPr>
            <a:lvl4pPr marL="1371600" indent="0">
              <a:buFontTx/>
              <a:buNone/>
              <a:defRPr sz="1600" b="0" i="0">
                <a:latin typeface="Barlow" pitchFamily="2" charset="77"/>
              </a:defRPr>
            </a:lvl4pPr>
            <a:lvl5pPr marL="1828800" indent="0">
              <a:buFontTx/>
              <a:buNone/>
              <a:defRPr sz="1600" b="0" i="0">
                <a:latin typeface="Barlow" pitchFamily="2" charset="77"/>
              </a:defRPr>
            </a:lvl5pPr>
          </a:lstStyle>
          <a:p>
            <a:pPr lvl="0"/>
            <a:r>
              <a:rPr lang="en-US"/>
              <a:t>Click to edit Master text styles</a:t>
            </a:r>
          </a:p>
          <a:p>
            <a:pPr lvl="1"/>
            <a:r>
              <a:rPr lang="en-US"/>
              <a:t>Second level</a:t>
            </a:r>
          </a:p>
        </p:txBody>
      </p:sp>
      <p:sp>
        <p:nvSpPr>
          <p:cNvPr id="16" name="Text Placeholder 21">
            <a:extLst>
              <a:ext uri="{FF2B5EF4-FFF2-40B4-BE49-F238E27FC236}">
                <a16:creationId xmlns:a16="http://schemas.microsoft.com/office/drawing/2014/main" id="{AF9D1B1A-4634-AAF6-CB38-5726A5422F58}"/>
              </a:ext>
            </a:extLst>
          </p:cNvPr>
          <p:cNvSpPr>
            <a:spLocks noGrp="1"/>
          </p:cNvSpPr>
          <p:nvPr>
            <p:ph type="body" sz="quarter" idx="15"/>
          </p:nvPr>
        </p:nvSpPr>
        <p:spPr>
          <a:xfrm>
            <a:off x="8129082" y="3967162"/>
            <a:ext cx="3451286" cy="1949005"/>
          </a:xfrm>
          <a:prstGeom prst="rect">
            <a:avLst/>
          </a:prstGeom>
        </p:spPr>
        <p:txBody>
          <a:bodyPr/>
          <a:lstStyle>
            <a:lvl1pPr marL="0" indent="0">
              <a:buFontTx/>
              <a:buNone/>
              <a:defRPr sz="1600" b="0" i="0">
                <a:solidFill>
                  <a:srgbClr val="000A92"/>
                </a:solidFill>
                <a:latin typeface="Barlow Medium" pitchFamily="2" charset="77"/>
              </a:defRPr>
            </a:lvl1pPr>
            <a:lvl2pPr marL="0" indent="0">
              <a:buFontTx/>
              <a:buNone/>
              <a:defRPr sz="1400" b="0" i="0">
                <a:solidFill>
                  <a:schemeClr val="tx1"/>
                </a:solidFill>
                <a:latin typeface="Barlow" pitchFamily="2" charset="77"/>
              </a:defRPr>
            </a:lvl2pPr>
            <a:lvl3pPr marL="914400" indent="0">
              <a:buFontTx/>
              <a:buNone/>
              <a:defRPr sz="1600" b="0" i="0">
                <a:latin typeface="Barlow" pitchFamily="2" charset="77"/>
              </a:defRPr>
            </a:lvl3pPr>
            <a:lvl4pPr marL="1371600" indent="0">
              <a:buFontTx/>
              <a:buNone/>
              <a:defRPr sz="1600" b="0" i="0">
                <a:latin typeface="Barlow" pitchFamily="2" charset="77"/>
              </a:defRPr>
            </a:lvl4pPr>
            <a:lvl5pPr marL="1828800" indent="0">
              <a:buFontTx/>
              <a:buNone/>
              <a:defRPr sz="1600" b="0" i="0">
                <a:latin typeface="Barlow" pitchFamily="2" charset="77"/>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7037916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Encerramento">
    <p:spTree>
      <p:nvGrpSpPr>
        <p:cNvPr id="1" name=""/>
        <p:cNvGrpSpPr/>
        <p:nvPr/>
      </p:nvGrpSpPr>
      <p:grpSpPr>
        <a:xfrm>
          <a:off x="0" y="0"/>
          <a:ext cx="0" cy="0"/>
          <a:chOff x="0" y="0"/>
          <a:chExt cx="0" cy="0"/>
        </a:xfrm>
      </p:grpSpPr>
    </p:spTree>
    <p:extLst>
      <p:ext uri="{BB962C8B-B14F-4D97-AF65-F5344CB8AC3E}">
        <p14:creationId xmlns:p14="http://schemas.microsoft.com/office/powerpoint/2010/main" val="298009535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theme" Target="../theme/theme2.xml"/><Relationship Id="rId1" Type="http://schemas.openxmlformats.org/officeDocument/2006/relationships/slideLayout" Target="../slideLayouts/slideLayout3.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theme" Target="../theme/theme3.xml"/><Relationship Id="rId1" Type="http://schemas.openxmlformats.org/officeDocument/2006/relationships/slideLayout" Target="../slideLayouts/slideLayout4.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image" Target="../media/image4.jpg"/><Relationship Id="rId5" Type="http://schemas.openxmlformats.org/officeDocument/2006/relationships/theme" Target="../theme/theme4.xml"/><Relationship Id="rId4" Type="http://schemas.openxmlformats.org/officeDocument/2006/relationships/slideLayout" Target="../slideLayouts/slideLayout8.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theme" Target="../theme/theme5.xml"/><Relationship Id="rId1"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47FE1918-6ECF-F446-AF2F-8178B9A40AD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 bg1="lt1" tx1="dk1" bg2="lt2" tx2="dk2" accent1="accent1" accent2="accent2" accent3="accent3" accent4="accent4" accent5="accent5" accent6="accent6" hlink="hlink" folHlink="folHlink"/>
  <p:sldLayoutIdLst>
    <p:sldLayoutId id="2147483682" r:id="rId1"/>
    <p:sldLayoutId id="2147483683" r:id="rId2"/>
  </p:sldLayoutIdLst>
  <p:txStyles>
    <p:titleStyle>
      <a:lvl1pPr algn="l" rtl="0" eaLnBrk="0" fontAlgn="base" hangingPunct="0">
        <a:lnSpc>
          <a:spcPct val="90000"/>
        </a:lnSpc>
        <a:spcBef>
          <a:spcPct val="0"/>
        </a:spcBef>
        <a:spcAft>
          <a:spcPct val="0"/>
        </a:spcAft>
        <a:defRPr sz="2700" b="1" kern="1200">
          <a:solidFill>
            <a:schemeClr val="bg1"/>
          </a:solidFill>
          <a:latin typeface="Verdana" charset="0"/>
          <a:ea typeface="Verdana" charset="0"/>
          <a:cs typeface="Verdana" charset="0"/>
        </a:defRPr>
      </a:lvl1pPr>
      <a:lvl2pPr algn="l" rtl="0" eaLnBrk="0" fontAlgn="base" hangingPunct="0">
        <a:lnSpc>
          <a:spcPct val="90000"/>
        </a:lnSpc>
        <a:spcBef>
          <a:spcPct val="0"/>
        </a:spcBef>
        <a:spcAft>
          <a:spcPct val="0"/>
        </a:spcAft>
        <a:defRPr sz="2700" b="1">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algn="l" rtl="0" eaLnBrk="0" fontAlgn="base" hangingPunct="0">
        <a:lnSpc>
          <a:spcPct val="90000"/>
        </a:lnSpc>
        <a:spcBef>
          <a:spcPct val="0"/>
        </a:spcBef>
        <a:spcAft>
          <a:spcPct val="0"/>
        </a:spcAft>
        <a:defRPr sz="2700" b="1">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algn="l" rtl="0" eaLnBrk="0" fontAlgn="base" hangingPunct="0">
        <a:lnSpc>
          <a:spcPct val="90000"/>
        </a:lnSpc>
        <a:spcBef>
          <a:spcPct val="0"/>
        </a:spcBef>
        <a:spcAft>
          <a:spcPct val="0"/>
        </a:spcAft>
        <a:defRPr sz="2700" b="1">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algn="l" rtl="0" eaLnBrk="0" fontAlgn="base" hangingPunct="0">
        <a:lnSpc>
          <a:spcPct val="90000"/>
        </a:lnSpc>
        <a:spcBef>
          <a:spcPct val="0"/>
        </a:spcBef>
        <a:spcAft>
          <a:spcPct val="0"/>
        </a:spcAft>
        <a:defRPr sz="2700" b="1">
          <a:solidFill>
            <a:schemeClr val="bg1"/>
          </a:solidFill>
          <a:latin typeface="Verdana" panose="020B0604030504040204" pitchFamily="34" charset="0"/>
          <a:ea typeface="Verdana" panose="020B0604030504040204" pitchFamily="34" charset="0"/>
          <a:cs typeface="Verdana" panose="020B0604030504040204" pitchFamily="34" charset="0"/>
        </a:defRPr>
      </a:lvl5pPr>
      <a:lvl6pPr marL="457200" algn="l" rtl="0" fontAlgn="base">
        <a:lnSpc>
          <a:spcPct val="90000"/>
        </a:lnSpc>
        <a:spcBef>
          <a:spcPct val="0"/>
        </a:spcBef>
        <a:spcAft>
          <a:spcPct val="0"/>
        </a:spcAft>
        <a:defRPr sz="4400">
          <a:solidFill>
            <a:schemeClr val="tx1"/>
          </a:solidFill>
          <a:latin typeface="Calibri Light" charset="0"/>
        </a:defRPr>
      </a:lvl6pPr>
      <a:lvl7pPr marL="914400" algn="l" rtl="0" fontAlgn="base">
        <a:lnSpc>
          <a:spcPct val="90000"/>
        </a:lnSpc>
        <a:spcBef>
          <a:spcPct val="0"/>
        </a:spcBef>
        <a:spcAft>
          <a:spcPct val="0"/>
        </a:spcAft>
        <a:defRPr sz="4400">
          <a:solidFill>
            <a:schemeClr val="tx1"/>
          </a:solidFill>
          <a:latin typeface="Calibri Light" charset="0"/>
        </a:defRPr>
      </a:lvl7pPr>
      <a:lvl8pPr marL="1371600" algn="l" rtl="0" fontAlgn="base">
        <a:lnSpc>
          <a:spcPct val="90000"/>
        </a:lnSpc>
        <a:spcBef>
          <a:spcPct val="0"/>
        </a:spcBef>
        <a:spcAft>
          <a:spcPct val="0"/>
        </a:spcAft>
        <a:defRPr sz="4400">
          <a:solidFill>
            <a:schemeClr val="tx1"/>
          </a:solidFill>
          <a:latin typeface="Calibri Light" charset="0"/>
        </a:defRPr>
      </a:lvl8pPr>
      <a:lvl9pPr marL="1828800" algn="l" rtl="0" fontAlgn="base">
        <a:lnSpc>
          <a:spcPct val="90000"/>
        </a:lnSpc>
        <a:spcBef>
          <a:spcPct val="0"/>
        </a:spcBef>
        <a:spcAft>
          <a:spcPct val="0"/>
        </a:spcAft>
        <a:defRPr sz="4400">
          <a:solidFill>
            <a:schemeClr val="tx1"/>
          </a:solidFill>
          <a:latin typeface="Calibri Light"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4DC37DF0-2309-F849-B961-F6644664F41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 bg1="lt1" tx1="dk1" bg2="lt2" tx2="dk2" accent1="accent1" accent2="accent2" accent3="accent3" accent4="accent4" accent5="accent5" accent6="accent6" hlink="hlink" folHlink="folHlink"/>
  <p:sldLayoutIdLst>
    <p:sldLayoutId id="2147483684" r:id="rId1"/>
  </p:sldLayoutIdLst>
  <p:txStyles>
    <p:titleStyle>
      <a:lvl1pPr algn="l" rtl="0" eaLnBrk="0" fontAlgn="base" hangingPunct="0">
        <a:lnSpc>
          <a:spcPct val="90000"/>
        </a:lnSpc>
        <a:spcBef>
          <a:spcPct val="0"/>
        </a:spcBef>
        <a:spcAft>
          <a:spcPct val="0"/>
        </a:spcAft>
        <a:defRPr sz="2700" b="1" kern="1200">
          <a:solidFill>
            <a:schemeClr val="bg1"/>
          </a:solidFill>
          <a:latin typeface="Verdana" charset="0"/>
          <a:ea typeface="Verdana" charset="0"/>
          <a:cs typeface="Verdana" charset="0"/>
        </a:defRPr>
      </a:lvl1pPr>
      <a:lvl2pPr algn="l" rtl="0" eaLnBrk="0" fontAlgn="base" hangingPunct="0">
        <a:lnSpc>
          <a:spcPct val="90000"/>
        </a:lnSpc>
        <a:spcBef>
          <a:spcPct val="0"/>
        </a:spcBef>
        <a:spcAft>
          <a:spcPct val="0"/>
        </a:spcAft>
        <a:defRPr sz="2700" b="1">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algn="l" rtl="0" eaLnBrk="0" fontAlgn="base" hangingPunct="0">
        <a:lnSpc>
          <a:spcPct val="90000"/>
        </a:lnSpc>
        <a:spcBef>
          <a:spcPct val="0"/>
        </a:spcBef>
        <a:spcAft>
          <a:spcPct val="0"/>
        </a:spcAft>
        <a:defRPr sz="2700" b="1">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algn="l" rtl="0" eaLnBrk="0" fontAlgn="base" hangingPunct="0">
        <a:lnSpc>
          <a:spcPct val="90000"/>
        </a:lnSpc>
        <a:spcBef>
          <a:spcPct val="0"/>
        </a:spcBef>
        <a:spcAft>
          <a:spcPct val="0"/>
        </a:spcAft>
        <a:defRPr sz="2700" b="1">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algn="l" rtl="0" eaLnBrk="0" fontAlgn="base" hangingPunct="0">
        <a:lnSpc>
          <a:spcPct val="90000"/>
        </a:lnSpc>
        <a:spcBef>
          <a:spcPct val="0"/>
        </a:spcBef>
        <a:spcAft>
          <a:spcPct val="0"/>
        </a:spcAft>
        <a:defRPr sz="2700" b="1">
          <a:solidFill>
            <a:schemeClr val="bg1"/>
          </a:solidFill>
          <a:latin typeface="Verdana" panose="020B0604030504040204" pitchFamily="34" charset="0"/>
          <a:ea typeface="Verdana" panose="020B0604030504040204" pitchFamily="34" charset="0"/>
          <a:cs typeface="Verdana" panose="020B0604030504040204" pitchFamily="34" charset="0"/>
        </a:defRPr>
      </a:lvl5pPr>
      <a:lvl6pPr marL="457200" algn="l" rtl="0" fontAlgn="base">
        <a:lnSpc>
          <a:spcPct val="90000"/>
        </a:lnSpc>
        <a:spcBef>
          <a:spcPct val="0"/>
        </a:spcBef>
        <a:spcAft>
          <a:spcPct val="0"/>
        </a:spcAft>
        <a:defRPr sz="4400">
          <a:solidFill>
            <a:schemeClr val="tx1"/>
          </a:solidFill>
          <a:latin typeface="Calibri Light" charset="0"/>
        </a:defRPr>
      </a:lvl6pPr>
      <a:lvl7pPr marL="914400" algn="l" rtl="0" fontAlgn="base">
        <a:lnSpc>
          <a:spcPct val="90000"/>
        </a:lnSpc>
        <a:spcBef>
          <a:spcPct val="0"/>
        </a:spcBef>
        <a:spcAft>
          <a:spcPct val="0"/>
        </a:spcAft>
        <a:defRPr sz="4400">
          <a:solidFill>
            <a:schemeClr val="tx1"/>
          </a:solidFill>
          <a:latin typeface="Calibri Light" charset="0"/>
        </a:defRPr>
      </a:lvl7pPr>
      <a:lvl8pPr marL="1371600" algn="l" rtl="0" fontAlgn="base">
        <a:lnSpc>
          <a:spcPct val="90000"/>
        </a:lnSpc>
        <a:spcBef>
          <a:spcPct val="0"/>
        </a:spcBef>
        <a:spcAft>
          <a:spcPct val="0"/>
        </a:spcAft>
        <a:defRPr sz="4400">
          <a:solidFill>
            <a:schemeClr val="tx1"/>
          </a:solidFill>
          <a:latin typeface="Calibri Light" charset="0"/>
        </a:defRPr>
      </a:lvl8pPr>
      <a:lvl9pPr marL="1828800" algn="l" rtl="0" fontAlgn="base">
        <a:lnSpc>
          <a:spcPct val="90000"/>
        </a:lnSpc>
        <a:spcBef>
          <a:spcPct val="0"/>
        </a:spcBef>
        <a:spcAft>
          <a:spcPct val="0"/>
        </a:spcAft>
        <a:defRPr sz="4400">
          <a:solidFill>
            <a:schemeClr val="tx1"/>
          </a:solidFill>
          <a:latin typeface="Calibri Light"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78CC7926-0C55-1041-AB8D-3515D908008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 bg1="lt1" tx1="dk1" bg2="lt2" tx2="dk2" accent1="accent1" accent2="accent2" accent3="accent3" accent4="accent4" accent5="accent5" accent6="accent6" hlink="hlink" folHlink="folHlink"/>
  <p:sldLayoutIdLst>
    <p:sldLayoutId id="2147483697" r:id="rId1"/>
  </p:sldLayoutIdLst>
  <p:txStyles>
    <p:titleStyle>
      <a:lvl1pPr algn="l" rtl="0" eaLnBrk="0" fontAlgn="base" hangingPunct="0">
        <a:lnSpc>
          <a:spcPct val="90000"/>
        </a:lnSpc>
        <a:spcBef>
          <a:spcPct val="0"/>
        </a:spcBef>
        <a:spcAft>
          <a:spcPct val="0"/>
        </a:spcAft>
        <a:defRPr sz="2700" b="1" kern="1200">
          <a:solidFill>
            <a:schemeClr val="bg1"/>
          </a:solidFill>
          <a:latin typeface="Verdana" charset="0"/>
          <a:ea typeface="Verdana" charset="0"/>
          <a:cs typeface="Verdana" charset="0"/>
        </a:defRPr>
      </a:lvl1pPr>
      <a:lvl2pPr algn="l" rtl="0" eaLnBrk="0" fontAlgn="base" hangingPunct="0">
        <a:lnSpc>
          <a:spcPct val="90000"/>
        </a:lnSpc>
        <a:spcBef>
          <a:spcPct val="0"/>
        </a:spcBef>
        <a:spcAft>
          <a:spcPct val="0"/>
        </a:spcAft>
        <a:defRPr sz="2700" b="1">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algn="l" rtl="0" eaLnBrk="0" fontAlgn="base" hangingPunct="0">
        <a:lnSpc>
          <a:spcPct val="90000"/>
        </a:lnSpc>
        <a:spcBef>
          <a:spcPct val="0"/>
        </a:spcBef>
        <a:spcAft>
          <a:spcPct val="0"/>
        </a:spcAft>
        <a:defRPr sz="2700" b="1">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algn="l" rtl="0" eaLnBrk="0" fontAlgn="base" hangingPunct="0">
        <a:lnSpc>
          <a:spcPct val="90000"/>
        </a:lnSpc>
        <a:spcBef>
          <a:spcPct val="0"/>
        </a:spcBef>
        <a:spcAft>
          <a:spcPct val="0"/>
        </a:spcAft>
        <a:defRPr sz="2700" b="1">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algn="l" rtl="0" eaLnBrk="0" fontAlgn="base" hangingPunct="0">
        <a:lnSpc>
          <a:spcPct val="90000"/>
        </a:lnSpc>
        <a:spcBef>
          <a:spcPct val="0"/>
        </a:spcBef>
        <a:spcAft>
          <a:spcPct val="0"/>
        </a:spcAft>
        <a:defRPr sz="2700" b="1">
          <a:solidFill>
            <a:schemeClr val="bg1"/>
          </a:solidFill>
          <a:latin typeface="Verdana" panose="020B0604030504040204" pitchFamily="34" charset="0"/>
          <a:ea typeface="Verdana" panose="020B0604030504040204" pitchFamily="34" charset="0"/>
          <a:cs typeface="Verdana" panose="020B0604030504040204" pitchFamily="34" charset="0"/>
        </a:defRPr>
      </a:lvl5pPr>
      <a:lvl6pPr marL="457200" algn="l" rtl="0" fontAlgn="base">
        <a:lnSpc>
          <a:spcPct val="90000"/>
        </a:lnSpc>
        <a:spcBef>
          <a:spcPct val="0"/>
        </a:spcBef>
        <a:spcAft>
          <a:spcPct val="0"/>
        </a:spcAft>
        <a:defRPr sz="4400">
          <a:solidFill>
            <a:schemeClr val="tx1"/>
          </a:solidFill>
          <a:latin typeface="Calibri Light" charset="0"/>
        </a:defRPr>
      </a:lvl6pPr>
      <a:lvl7pPr marL="914400" algn="l" rtl="0" fontAlgn="base">
        <a:lnSpc>
          <a:spcPct val="90000"/>
        </a:lnSpc>
        <a:spcBef>
          <a:spcPct val="0"/>
        </a:spcBef>
        <a:spcAft>
          <a:spcPct val="0"/>
        </a:spcAft>
        <a:defRPr sz="4400">
          <a:solidFill>
            <a:schemeClr val="tx1"/>
          </a:solidFill>
          <a:latin typeface="Calibri Light" charset="0"/>
        </a:defRPr>
      </a:lvl7pPr>
      <a:lvl8pPr marL="1371600" algn="l" rtl="0" fontAlgn="base">
        <a:lnSpc>
          <a:spcPct val="90000"/>
        </a:lnSpc>
        <a:spcBef>
          <a:spcPct val="0"/>
        </a:spcBef>
        <a:spcAft>
          <a:spcPct val="0"/>
        </a:spcAft>
        <a:defRPr sz="4400">
          <a:solidFill>
            <a:schemeClr val="tx1"/>
          </a:solidFill>
          <a:latin typeface="Calibri Light" charset="0"/>
        </a:defRPr>
      </a:lvl8pPr>
      <a:lvl9pPr marL="1828800" algn="l" rtl="0" fontAlgn="base">
        <a:lnSpc>
          <a:spcPct val="90000"/>
        </a:lnSpc>
        <a:spcBef>
          <a:spcPct val="0"/>
        </a:spcBef>
        <a:spcAft>
          <a:spcPct val="0"/>
        </a:spcAft>
        <a:defRPr sz="4400">
          <a:solidFill>
            <a:schemeClr val="tx1"/>
          </a:solidFill>
          <a:latin typeface="Calibri Light"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B84F0AED-6572-D14D-AA32-19D3D2584A1D}"/>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700" r:id="rId4"/>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6" name="Imagem 5">
            <a:extLst>
              <a:ext uri="{FF2B5EF4-FFF2-40B4-BE49-F238E27FC236}">
                <a16:creationId xmlns:a16="http://schemas.microsoft.com/office/drawing/2014/main" id="{B32D2D53-BDE4-CB46-BCE7-E8EAFD2E889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 bg1="lt1" tx1="dk1" bg2="lt2" tx2="dk2" accent1="accent1" accent2="accent2" accent3="accent3" accent4="accent4" accent5="accent5" accent6="accent6" hlink="hlink" folHlink="folHlink"/>
  <p:sldLayoutIdLst>
    <p:sldLayoutId id="2147483695" r:id="rId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4F91CBC-BC8B-9223-1B53-4670C2C02FB9}"/>
              </a:ext>
            </a:extLst>
          </p:cNvPr>
          <p:cNvSpPr>
            <a:spLocks noGrp="1"/>
          </p:cNvSpPr>
          <p:nvPr>
            <p:ph type="ctrTitle"/>
          </p:nvPr>
        </p:nvSpPr>
        <p:spPr>
          <a:xfrm>
            <a:off x="1089514" y="3674169"/>
            <a:ext cx="3697277" cy="1135062"/>
          </a:xfrm>
        </p:spPr>
        <p:txBody>
          <a:bodyPr/>
          <a:lstStyle/>
          <a:p>
            <a:pPr>
              <a:defRPr/>
            </a:pPr>
            <a:r>
              <a:rPr lang="pt-BR" dirty="0"/>
              <a:t>White </a:t>
            </a:r>
            <a:r>
              <a:rPr lang="pt-BR" dirty="0" err="1"/>
              <a:t>Hat</a:t>
            </a:r>
            <a:r>
              <a:rPr lang="pt-BR" dirty="0"/>
              <a:t> Hackers: Marketing </a:t>
            </a:r>
            <a:r>
              <a:rPr lang="pt-BR" dirty="0" err="1"/>
              <a:t>Strategy</a:t>
            </a:r>
            <a:endParaRPr lang="pt-BR" dirty="0"/>
          </a:p>
        </p:txBody>
      </p:sp>
      <p:sp>
        <p:nvSpPr>
          <p:cNvPr id="3" name="Subtítulo 2">
            <a:extLst>
              <a:ext uri="{FF2B5EF4-FFF2-40B4-BE49-F238E27FC236}">
                <a16:creationId xmlns:a16="http://schemas.microsoft.com/office/drawing/2014/main" id="{B20C51A9-ECB7-13B4-8D2A-E27DB9795289}"/>
              </a:ext>
            </a:extLst>
          </p:cNvPr>
          <p:cNvSpPr>
            <a:spLocks noGrp="1"/>
          </p:cNvSpPr>
          <p:nvPr>
            <p:ph type="subTitle" idx="1"/>
          </p:nvPr>
        </p:nvSpPr>
        <p:spPr>
          <a:xfrm>
            <a:off x="1089515" y="4780656"/>
            <a:ext cx="3799338" cy="360363"/>
          </a:xfrm>
        </p:spPr>
        <p:txBody>
          <a:bodyPr/>
          <a:lstStyle/>
          <a:p>
            <a:pPr>
              <a:defRPr/>
            </a:pPr>
            <a:r>
              <a:rPr lang="pt-BR" dirty="0"/>
              <a:t>SIG </a:t>
            </a:r>
            <a:r>
              <a:rPr lang="pt-BR" dirty="0" err="1"/>
              <a:t>Marcomms</a:t>
            </a:r>
            <a:r>
              <a:rPr lang="pt-BR" dirty="0"/>
              <a:t>, TNC24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m 9">
            <a:extLst>
              <a:ext uri="{FF2B5EF4-FFF2-40B4-BE49-F238E27FC236}">
                <a16:creationId xmlns:a16="http://schemas.microsoft.com/office/drawing/2014/main" id="{B0B02A2E-260A-4083-AA3E-A99CD30F709D}"/>
              </a:ext>
            </a:extLst>
          </p:cNvPr>
          <p:cNvPicPr>
            <a:picLocks noChangeAspect="1"/>
          </p:cNvPicPr>
          <p:nvPr/>
        </p:nvPicPr>
        <p:blipFill rotWithShape="1">
          <a:blip r:embed="rId2"/>
          <a:srcRect l="-1863" r="-1"/>
          <a:stretch/>
        </p:blipFill>
        <p:spPr>
          <a:xfrm>
            <a:off x="198081" y="1116806"/>
            <a:ext cx="6725364" cy="7005637"/>
          </a:xfrm>
          <a:prstGeom prst="rect">
            <a:avLst/>
          </a:prstGeom>
        </p:spPr>
      </p:pic>
      <p:pic>
        <p:nvPicPr>
          <p:cNvPr id="11" name="Imagem 10">
            <a:extLst>
              <a:ext uri="{FF2B5EF4-FFF2-40B4-BE49-F238E27FC236}">
                <a16:creationId xmlns:a16="http://schemas.microsoft.com/office/drawing/2014/main" id="{0C167C2C-FDDE-427F-A01A-0D58696A50BC}"/>
              </a:ext>
            </a:extLst>
          </p:cNvPr>
          <p:cNvPicPr>
            <a:picLocks noChangeAspect="1"/>
          </p:cNvPicPr>
          <p:nvPr/>
        </p:nvPicPr>
        <p:blipFill>
          <a:blip r:embed="rId2"/>
          <a:stretch>
            <a:fillRect/>
          </a:stretch>
        </p:blipFill>
        <p:spPr>
          <a:xfrm>
            <a:off x="4851083" y="-384966"/>
            <a:ext cx="7005637" cy="7005637"/>
          </a:xfrm>
          <a:prstGeom prst="rect">
            <a:avLst/>
          </a:prstGeom>
        </p:spPr>
      </p:pic>
      <p:sp>
        <p:nvSpPr>
          <p:cNvPr id="3" name="Título 2">
            <a:extLst>
              <a:ext uri="{FF2B5EF4-FFF2-40B4-BE49-F238E27FC236}">
                <a16:creationId xmlns:a16="http://schemas.microsoft.com/office/drawing/2014/main" id="{8006934C-A280-8F89-F571-5E1C368313B4}"/>
              </a:ext>
            </a:extLst>
          </p:cNvPr>
          <p:cNvSpPr>
            <a:spLocks noGrp="1"/>
          </p:cNvSpPr>
          <p:nvPr>
            <p:ph type="title"/>
          </p:nvPr>
        </p:nvSpPr>
        <p:spPr>
          <a:xfrm>
            <a:off x="404813" y="98425"/>
            <a:ext cx="6311900" cy="1241425"/>
          </a:xfrm>
        </p:spPr>
        <p:txBody>
          <a:bodyPr/>
          <a:lstStyle/>
          <a:p>
            <a:pPr>
              <a:defRPr/>
            </a:pPr>
            <a:r>
              <a:rPr lang="pt-BR" sz="2400" dirty="0"/>
              <a:t>The </a:t>
            </a:r>
            <a:r>
              <a:rPr lang="pt-BR" sz="2400" dirty="0" err="1"/>
              <a:t>context</a:t>
            </a:r>
            <a:endParaRPr lang="pt-BR" sz="2400" dirty="0"/>
          </a:p>
        </p:txBody>
      </p:sp>
      <p:sp>
        <p:nvSpPr>
          <p:cNvPr id="5" name="Espaço Reservado para Texto 3">
            <a:extLst>
              <a:ext uri="{FF2B5EF4-FFF2-40B4-BE49-F238E27FC236}">
                <a16:creationId xmlns:a16="http://schemas.microsoft.com/office/drawing/2014/main" id="{D8A20A9E-EA0F-49AB-BBED-295E5DBC1210}"/>
              </a:ext>
            </a:extLst>
          </p:cNvPr>
          <p:cNvSpPr txBox="1">
            <a:spLocks/>
          </p:cNvSpPr>
          <p:nvPr/>
        </p:nvSpPr>
        <p:spPr>
          <a:xfrm>
            <a:off x="379095" y="1879601"/>
            <a:ext cx="2049145" cy="4032249"/>
          </a:xfrm>
          <a:prstGeom prst="rect">
            <a:avLst/>
          </a:prstGeom>
          <a:solidFill>
            <a:srgbClr val="000A92"/>
          </a:solidFill>
        </p:spPr>
        <p:txBody>
          <a:bodyPr lIns="216000" tIns="216000" rIns="216000" bIns="216000"/>
          <a:lstStyle>
            <a:lvl1pPr marL="0" indent="0" algn="l" defTabSz="914400" rtl="0" eaLnBrk="1" latinLnBrk="0" hangingPunct="1">
              <a:lnSpc>
                <a:spcPct val="90000"/>
              </a:lnSpc>
              <a:spcBef>
                <a:spcPts val="1000"/>
              </a:spcBef>
              <a:buFontTx/>
              <a:buNone/>
              <a:defRPr sz="1800" b="0" i="0" kern="1200">
                <a:solidFill>
                  <a:srgbClr val="00F5DD"/>
                </a:solidFill>
                <a:latin typeface="Barlow Medium" pitchFamily="2" charset="77"/>
                <a:ea typeface="+mn-ea"/>
                <a:cs typeface="+mn-cs"/>
              </a:defRPr>
            </a:lvl1pPr>
            <a:lvl2pPr marL="0" indent="0" algn="l" defTabSz="914400" rtl="0" eaLnBrk="1" latinLnBrk="0" hangingPunct="1">
              <a:lnSpc>
                <a:spcPct val="90000"/>
              </a:lnSpc>
              <a:spcBef>
                <a:spcPts val="500"/>
              </a:spcBef>
              <a:buFontTx/>
              <a:buNone/>
              <a:defRPr sz="1400" b="0" i="0" kern="1200">
                <a:solidFill>
                  <a:schemeClr val="bg1"/>
                </a:solidFill>
                <a:latin typeface="Barlow" pitchFamily="2" charset="77"/>
                <a:ea typeface="+mn-ea"/>
                <a:cs typeface="+mn-cs"/>
              </a:defRPr>
            </a:lvl2pPr>
            <a:lvl3pPr marL="252000" indent="0" algn="l" defTabSz="914400" rtl="0" eaLnBrk="1" latinLnBrk="0" hangingPunct="1">
              <a:lnSpc>
                <a:spcPct val="90000"/>
              </a:lnSpc>
              <a:spcBef>
                <a:spcPts val="500"/>
              </a:spcBef>
              <a:buFontTx/>
              <a:buNone/>
              <a:defRPr sz="1600" b="0" i="0" kern="1200">
                <a:solidFill>
                  <a:schemeClr val="bg1"/>
                </a:solidFill>
                <a:latin typeface="Barlow" pitchFamily="2" charset="77"/>
                <a:ea typeface="+mn-ea"/>
                <a:cs typeface="+mn-cs"/>
              </a:defRPr>
            </a:lvl3pPr>
            <a:lvl4pPr marL="324000" indent="0" algn="l" defTabSz="914400" rtl="0" eaLnBrk="1" latinLnBrk="0" hangingPunct="1">
              <a:lnSpc>
                <a:spcPct val="90000"/>
              </a:lnSpc>
              <a:spcBef>
                <a:spcPts val="500"/>
              </a:spcBef>
              <a:buFontTx/>
              <a:buNone/>
              <a:defRPr sz="1400" b="0" i="0" kern="1200">
                <a:solidFill>
                  <a:schemeClr val="tx1"/>
                </a:solidFill>
                <a:latin typeface="Barlow" pitchFamily="2" charset="77"/>
                <a:ea typeface="+mn-ea"/>
                <a:cs typeface="+mn-cs"/>
              </a:defRPr>
            </a:lvl4pPr>
            <a:lvl5pPr marL="1828800" indent="0" algn="l" defTabSz="914400" rtl="0" eaLnBrk="1" latinLnBrk="0" hangingPunct="1">
              <a:lnSpc>
                <a:spcPct val="90000"/>
              </a:lnSpc>
              <a:spcBef>
                <a:spcPts val="500"/>
              </a:spcBef>
              <a:buFontTx/>
              <a:buNone/>
              <a:defRPr sz="1200" b="0" i="0" kern="1200">
                <a:solidFill>
                  <a:schemeClr val="tx1"/>
                </a:solidFill>
                <a:latin typeface="Barlow"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endParaRPr lang="en-US" dirty="0"/>
          </a:p>
          <a:p>
            <a:pPr algn="ctr"/>
            <a:r>
              <a:rPr lang="en-US" dirty="0"/>
              <a:t>Projection of</a:t>
            </a:r>
          </a:p>
          <a:p>
            <a:pPr algn="ctr"/>
            <a:r>
              <a:rPr lang="en-US" sz="2400" b="1" dirty="0">
                <a:solidFill>
                  <a:srgbClr val="00EB00"/>
                </a:solidFill>
              </a:rPr>
              <a:t>3.5 MILLION</a:t>
            </a:r>
          </a:p>
          <a:p>
            <a:pPr algn="ctr"/>
            <a:r>
              <a:rPr lang="en-US" dirty="0"/>
              <a:t>of unfilled cybersecurity vacancies worldwide by 2025.</a:t>
            </a:r>
            <a:endParaRPr lang="en-US" sz="1000" dirty="0"/>
          </a:p>
          <a:p>
            <a:pPr algn="ctr"/>
            <a:endParaRPr lang="pt-BR" dirty="0"/>
          </a:p>
        </p:txBody>
      </p:sp>
      <p:sp>
        <p:nvSpPr>
          <p:cNvPr id="6" name="Espaço Reservado para Texto 3">
            <a:extLst>
              <a:ext uri="{FF2B5EF4-FFF2-40B4-BE49-F238E27FC236}">
                <a16:creationId xmlns:a16="http://schemas.microsoft.com/office/drawing/2014/main" id="{3DD1CA31-755E-4E26-A55C-1B323C3D74EE}"/>
              </a:ext>
            </a:extLst>
          </p:cNvPr>
          <p:cNvSpPr txBox="1">
            <a:spLocks/>
          </p:cNvSpPr>
          <p:nvPr/>
        </p:nvSpPr>
        <p:spPr>
          <a:xfrm>
            <a:off x="2736215" y="1879603"/>
            <a:ext cx="2049145" cy="4032247"/>
          </a:xfrm>
          <a:prstGeom prst="rect">
            <a:avLst/>
          </a:prstGeom>
          <a:solidFill>
            <a:srgbClr val="000A92"/>
          </a:solidFill>
        </p:spPr>
        <p:txBody>
          <a:bodyPr lIns="216000" tIns="216000" rIns="216000" bIns="216000"/>
          <a:lstStyle>
            <a:lvl1pPr marL="0" indent="0" algn="l" defTabSz="914400" rtl="0" eaLnBrk="1" latinLnBrk="0" hangingPunct="1">
              <a:lnSpc>
                <a:spcPct val="90000"/>
              </a:lnSpc>
              <a:spcBef>
                <a:spcPts val="1000"/>
              </a:spcBef>
              <a:buFontTx/>
              <a:buNone/>
              <a:defRPr sz="1800" b="0" i="0" kern="1200">
                <a:solidFill>
                  <a:srgbClr val="00F5DD"/>
                </a:solidFill>
                <a:latin typeface="Barlow Medium" pitchFamily="2" charset="77"/>
                <a:ea typeface="+mn-ea"/>
                <a:cs typeface="+mn-cs"/>
              </a:defRPr>
            </a:lvl1pPr>
            <a:lvl2pPr marL="0" indent="0" algn="l" defTabSz="914400" rtl="0" eaLnBrk="1" latinLnBrk="0" hangingPunct="1">
              <a:lnSpc>
                <a:spcPct val="90000"/>
              </a:lnSpc>
              <a:spcBef>
                <a:spcPts val="500"/>
              </a:spcBef>
              <a:buFontTx/>
              <a:buNone/>
              <a:defRPr sz="1400" b="0" i="0" kern="1200">
                <a:solidFill>
                  <a:schemeClr val="bg1"/>
                </a:solidFill>
                <a:latin typeface="Barlow" pitchFamily="2" charset="77"/>
                <a:ea typeface="+mn-ea"/>
                <a:cs typeface="+mn-cs"/>
              </a:defRPr>
            </a:lvl2pPr>
            <a:lvl3pPr marL="252000" indent="0" algn="l" defTabSz="914400" rtl="0" eaLnBrk="1" latinLnBrk="0" hangingPunct="1">
              <a:lnSpc>
                <a:spcPct val="90000"/>
              </a:lnSpc>
              <a:spcBef>
                <a:spcPts val="500"/>
              </a:spcBef>
              <a:buFontTx/>
              <a:buNone/>
              <a:defRPr sz="1600" b="0" i="0" kern="1200">
                <a:solidFill>
                  <a:schemeClr val="bg1"/>
                </a:solidFill>
                <a:latin typeface="Barlow" pitchFamily="2" charset="77"/>
                <a:ea typeface="+mn-ea"/>
                <a:cs typeface="+mn-cs"/>
              </a:defRPr>
            </a:lvl3pPr>
            <a:lvl4pPr marL="324000" indent="0" algn="l" defTabSz="914400" rtl="0" eaLnBrk="1" latinLnBrk="0" hangingPunct="1">
              <a:lnSpc>
                <a:spcPct val="90000"/>
              </a:lnSpc>
              <a:spcBef>
                <a:spcPts val="500"/>
              </a:spcBef>
              <a:buFontTx/>
              <a:buNone/>
              <a:defRPr sz="1400" b="0" i="0" kern="1200">
                <a:solidFill>
                  <a:schemeClr val="tx1"/>
                </a:solidFill>
                <a:latin typeface="Barlow" pitchFamily="2" charset="77"/>
                <a:ea typeface="+mn-ea"/>
                <a:cs typeface="+mn-cs"/>
              </a:defRPr>
            </a:lvl4pPr>
            <a:lvl5pPr marL="1828800" indent="0" algn="l" defTabSz="914400" rtl="0" eaLnBrk="1" latinLnBrk="0" hangingPunct="1">
              <a:lnSpc>
                <a:spcPct val="90000"/>
              </a:lnSpc>
              <a:spcBef>
                <a:spcPts val="500"/>
              </a:spcBef>
              <a:buFontTx/>
              <a:buNone/>
              <a:defRPr sz="1200" b="0" i="0" kern="1200">
                <a:solidFill>
                  <a:schemeClr val="tx1"/>
                </a:solidFill>
                <a:latin typeface="Barlow"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endParaRPr lang="pt-BR" dirty="0"/>
          </a:p>
          <a:p>
            <a:pPr algn="ctr"/>
            <a:r>
              <a:rPr lang="pt-BR" dirty="0" err="1"/>
              <a:t>By</a:t>
            </a:r>
            <a:r>
              <a:rPr lang="pt-BR" dirty="0"/>
              <a:t> 2025, </a:t>
            </a:r>
            <a:r>
              <a:rPr lang="pt-BR" dirty="0" err="1"/>
              <a:t>cybercrime</a:t>
            </a:r>
            <a:r>
              <a:rPr lang="pt-BR" dirty="0"/>
              <a:t>  </a:t>
            </a:r>
            <a:r>
              <a:rPr lang="pt-BR" dirty="0" err="1"/>
              <a:t>is</a:t>
            </a:r>
            <a:r>
              <a:rPr lang="pt-BR" dirty="0"/>
              <a:t> </a:t>
            </a:r>
            <a:r>
              <a:rPr lang="pt-BR" dirty="0" err="1"/>
              <a:t>projected</a:t>
            </a:r>
            <a:r>
              <a:rPr lang="pt-BR" dirty="0"/>
              <a:t> </a:t>
            </a:r>
            <a:r>
              <a:rPr lang="pt-BR" dirty="0" err="1"/>
              <a:t>to</a:t>
            </a:r>
            <a:r>
              <a:rPr lang="pt-BR" dirty="0"/>
              <a:t> </a:t>
            </a:r>
            <a:r>
              <a:rPr lang="pt-BR" dirty="0" err="1"/>
              <a:t>cost</a:t>
            </a:r>
            <a:endParaRPr lang="pt-BR" dirty="0"/>
          </a:p>
          <a:p>
            <a:pPr algn="ctr"/>
            <a:r>
              <a:rPr lang="pt-BR" sz="2400" b="1" dirty="0">
                <a:solidFill>
                  <a:srgbClr val="00EB00"/>
                </a:solidFill>
              </a:rPr>
              <a:t>$ 10.5</a:t>
            </a:r>
            <a:r>
              <a:rPr lang="pt-BR" sz="2400" dirty="0">
                <a:solidFill>
                  <a:srgbClr val="00EB00"/>
                </a:solidFill>
              </a:rPr>
              <a:t> </a:t>
            </a:r>
            <a:r>
              <a:rPr lang="pt-BR" sz="2400" b="1" dirty="0">
                <a:solidFill>
                  <a:srgbClr val="00EB00"/>
                </a:solidFill>
              </a:rPr>
              <a:t>TRILLION</a:t>
            </a:r>
          </a:p>
          <a:p>
            <a:pPr algn="ctr"/>
            <a:r>
              <a:rPr lang="pt-BR" dirty="0"/>
              <a:t>in </a:t>
            </a:r>
            <a:r>
              <a:rPr lang="pt-BR" dirty="0" err="1"/>
              <a:t>damages</a:t>
            </a:r>
            <a:r>
              <a:rPr lang="pt-BR" dirty="0"/>
              <a:t> per </a:t>
            </a:r>
            <a:r>
              <a:rPr lang="pt-BR" dirty="0" err="1"/>
              <a:t>year</a:t>
            </a:r>
            <a:r>
              <a:rPr lang="pt-BR" dirty="0"/>
              <a:t> </a:t>
            </a:r>
            <a:r>
              <a:rPr lang="pt-BR" dirty="0" err="1"/>
              <a:t>globally</a:t>
            </a:r>
            <a:r>
              <a:rPr lang="pt-BR" dirty="0"/>
              <a:t>.</a:t>
            </a:r>
          </a:p>
          <a:p>
            <a:pPr algn="ctr"/>
            <a:r>
              <a:rPr lang="pt-BR" dirty="0"/>
              <a:t> </a:t>
            </a:r>
          </a:p>
        </p:txBody>
      </p:sp>
      <p:sp>
        <p:nvSpPr>
          <p:cNvPr id="7" name="Espaço Reservado para Texto 3">
            <a:extLst>
              <a:ext uri="{FF2B5EF4-FFF2-40B4-BE49-F238E27FC236}">
                <a16:creationId xmlns:a16="http://schemas.microsoft.com/office/drawing/2014/main" id="{19BA2387-1307-4DB8-8EFA-D39DF637B290}"/>
              </a:ext>
            </a:extLst>
          </p:cNvPr>
          <p:cNvSpPr txBox="1">
            <a:spLocks/>
          </p:cNvSpPr>
          <p:nvPr/>
        </p:nvSpPr>
        <p:spPr>
          <a:xfrm>
            <a:off x="5093335" y="1879600"/>
            <a:ext cx="2049145" cy="4032250"/>
          </a:xfrm>
          <a:prstGeom prst="rect">
            <a:avLst/>
          </a:prstGeom>
          <a:solidFill>
            <a:srgbClr val="000A92"/>
          </a:solidFill>
        </p:spPr>
        <p:txBody>
          <a:bodyPr lIns="216000" tIns="216000" rIns="216000" bIns="216000"/>
          <a:lstStyle>
            <a:lvl1pPr marL="0" indent="0" algn="l" defTabSz="914400" rtl="0" eaLnBrk="1" latinLnBrk="0" hangingPunct="1">
              <a:lnSpc>
                <a:spcPct val="90000"/>
              </a:lnSpc>
              <a:spcBef>
                <a:spcPts val="1000"/>
              </a:spcBef>
              <a:buFontTx/>
              <a:buNone/>
              <a:defRPr sz="1800" b="0" i="0" kern="1200">
                <a:solidFill>
                  <a:srgbClr val="00F5DD"/>
                </a:solidFill>
                <a:latin typeface="Barlow Medium" pitchFamily="2" charset="77"/>
                <a:ea typeface="+mn-ea"/>
                <a:cs typeface="+mn-cs"/>
              </a:defRPr>
            </a:lvl1pPr>
            <a:lvl2pPr marL="0" indent="0" algn="l" defTabSz="914400" rtl="0" eaLnBrk="1" latinLnBrk="0" hangingPunct="1">
              <a:lnSpc>
                <a:spcPct val="90000"/>
              </a:lnSpc>
              <a:spcBef>
                <a:spcPts val="500"/>
              </a:spcBef>
              <a:buFontTx/>
              <a:buNone/>
              <a:defRPr sz="1400" b="0" i="0" kern="1200">
                <a:solidFill>
                  <a:schemeClr val="bg1"/>
                </a:solidFill>
                <a:latin typeface="Barlow" pitchFamily="2" charset="77"/>
                <a:ea typeface="+mn-ea"/>
                <a:cs typeface="+mn-cs"/>
              </a:defRPr>
            </a:lvl2pPr>
            <a:lvl3pPr marL="252000" indent="0" algn="l" defTabSz="914400" rtl="0" eaLnBrk="1" latinLnBrk="0" hangingPunct="1">
              <a:lnSpc>
                <a:spcPct val="90000"/>
              </a:lnSpc>
              <a:spcBef>
                <a:spcPts val="500"/>
              </a:spcBef>
              <a:buFontTx/>
              <a:buNone/>
              <a:defRPr sz="1600" b="0" i="0" kern="1200">
                <a:solidFill>
                  <a:schemeClr val="bg1"/>
                </a:solidFill>
                <a:latin typeface="Barlow" pitchFamily="2" charset="77"/>
                <a:ea typeface="+mn-ea"/>
                <a:cs typeface="+mn-cs"/>
              </a:defRPr>
            </a:lvl3pPr>
            <a:lvl4pPr marL="324000" indent="0" algn="l" defTabSz="914400" rtl="0" eaLnBrk="1" latinLnBrk="0" hangingPunct="1">
              <a:lnSpc>
                <a:spcPct val="90000"/>
              </a:lnSpc>
              <a:spcBef>
                <a:spcPts val="500"/>
              </a:spcBef>
              <a:buFontTx/>
              <a:buNone/>
              <a:defRPr sz="1400" b="0" i="0" kern="1200">
                <a:solidFill>
                  <a:schemeClr val="tx1"/>
                </a:solidFill>
                <a:latin typeface="Barlow" pitchFamily="2" charset="77"/>
                <a:ea typeface="+mn-ea"/>
                <a:cs typeface="+mn-cs"/>
              </a:defRPr>
            </a:lvl4pPr>
            <a:lvl5pPr marL="1828800" indent="0" algn="l" defTabSz="914400" rtl="0" eaLnBrk="1" latinLnBrk="0" hangingPunct="1">
              <a:lnSpc>
                <a:spcPct val="90000"/>
              </a:lnSpc>
              <a:spcBef>
                <a:spcPts val="500"/>
              </a:spcBef>
              <a:buFontTx/>
              <a:buNone/>
              <a:defRPr sz="1200" b="0" i="0" kern="1200">
                <a:solidFill>
                  <a:schemeClr val="tx1"/>
                </a:solidFill>
                <a:latin typeface="Barlow"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br>
              <a:rPr lang="pt-BR" dirty="0"/>
            </a:br>
            <a:br>
              <a:rPr lang="pt-BR" dirty="0"/>
            </a:br>
            <a:endParaRPr lang="pt-BR" dirty="0"/>
          </a:p>
          <a:p>
            <a:pPr algn="ctr"/>
            <a:r>
              <a:rPr lang="pt-BR" dirty="0" err="1"/>
              <a:t>Ransomware</a:t>
            </a:r>
            <a:r>
              <a:rPr lang="pt-BR" dirty="0"/>
              <a:t> </a:t>
            </a:r>
            <a:r>
              <a:rPr lang="pt-BR" dirty="0" err="1"/>
              <a:t>attacks</a:t>
            </a:r>
            <a:r>
              <a:rPr lang="pt-BR" dirty="0"/>
              <a:t> </a:t>
            </a:r>
            <a:r>
              <a:rPr lang="pt-BR" dirty="0" err="1"/>
              <a:t>have</a:t>
            </a:r>
            <a:r>
              <a:rPr lang="pt-BR" dirty="0"/>
              <a:t> </a:t>
            </a:r>
            <a:r>
              <a:rPr lang="pt-BR" dirty="0" err="1"/>
              <a:t>grown</a:t>
            </a:r>
            <a:endParaRPr lang="pt-BR" dirty="0"/>
          </a:p>
          <a:p>
            <a:pPr algn="ctr"/>
            <a:r>
              <a:rPr lang="pt-BR" sz="2800" b="1" dirty="0">
                <a:solidFill>
                  <a:srgbClr val="00EB00"/>
                </a:solidFill>
              </a:rPr>
              <a:t>41%</a:t>
            </a:r>
          </a:p>
          <a:p>
            <a:pPr algn="ctr"/>
            <a:r>
              <a:rPr lang="pt-BR" dirty="0"/>
              <a:t>in 2022.</a:t>
            </a:r>
          </a:p>
        </p:txBody>
      </p:sp>
      <p:sp>
        <p:nvSpPr>
          <p:cNvPr id="8" name="Espaço Reservado para Texto 3">
            <a:extLst>
              <a:ext uri="{FF2B5EF4-FFF2-40B4-BE49-F238E27FC236}">
                <a16:creationId xmlns:a16="http://schemas.microsoft.com/office/drawing/2014/main" id="{12C46851-6E9C-406A-B77D-92151533FE1B}"/>
              </a:ext>
            </a:extLst>
          </p:cNvPr>
          <p:cNvSpPr txBox="1">
            <a:spLocks/>
          </p:cNvSpPr>
          <p:nvPr/>
        </p:nvSpPr>
        <p:spPr>
          <a:xfrm>
            <a:off x="7450455" y="1879603"/>
            <a:ext cx="2049145" cy="4032247"/>
          </a:xfrm>
          <a:prstGeom prst="rect">
            <a:avLst/>
          </a:prstGeom>
          <a:solidFill>
            <a:srgbClr val="000A92"/>
          </a:solidFill>
        </p:spPr>
        <p:txBody>
          <a:bodyPr lIns="216000" tIns="216000" rIns="216000" bIns="216000"/>
          <a:lstStyle>
            <a:lvl1pPr marL="0" indent="0" algn="l" defTabSz="914400" rtl="0" eaLnBrk="1" latinLnBrk="0" hangingPunct="1">
              <a:lnSpc>
                <a:spcPct val="90000"/>
              </a:lnSpc>
              <a:spcBef>
                <a:spcPts val="1000"/>
              </a:spcBef>
              <a:buFontTx/>
              <a:buNone/>
              <a:defRPr sz="1800" b="0" i="0" kern="1200">
                <a:solidFill>
                  <a:srgbClr val="00F5DD"/>
                </a:solidFill>
                <a:latin typeface="Barlow Medium" pitchFamily="2" charset="77"/>
                <a:ea typeface="+mn-ea"/>
                <a:cs typeface="+mn-cs"/>
              </a:defRPr>
            </a:lvl1pPr>
            <a:lvl2pPr marL="0" indent="0" algn="l" defTabSz="914400" rtl="0" eaLnBrk="1" latinLnBrk="0" hangingPunct="1">
              <a:lnSpc>
                <a:spcPct val="90000"/>
              </a:lnSpc>
              <a:spcBef>
                <a:spcPts val="500"/>
              </a:spcBef>
              <a:buFontTx/>
              <a:buNone/>
              <a:defRPr sz="1400" b="0" i="0" kern="1200">
                <a:solidFill>
                  <a:schemeClr val="bg1"/>
                </a:solidFill>
                <a:latin typeface="Barlow" pitchFamily="2" charset="77"/>
                <a:ea typeface="+mn-ea"/>
                <a:cs typeface="+mn-cs"/>
              </a:defRPr>
            </a:lvl2pPr>
            <a:lvl3pPr marL="252000" indent="0" algn="l" defTabSz="914400" rtl="0" eaLnBrk="1" latinLnBrk="0" hangingPunct="1">
              <a:lnSpc>
                <a:spcPct val="90000"/>
              </a:lnSpc>
              <a:spcBef>
                <a:spcPts val="500"/>
              </a:spcBef>
              <a:buFontTx/>
              <a:buNone/>
              <a:defRPr sz="1600" b="0" i="0" kern="1200">
                <a:solidFill>
                  <a:schemeClr val="bg1"/>
                </a:solidFill>
                <a:latin typeface="Barlow" pitchFamily="2" charset="77"/>
                <a:ea typeface="+mn-ea"/>
                <a:cs typeface="+mn-cs"/>
              </a:defRPr>
            </a:lvl3pPr>
            <a:lvl4pPr marL="324000" indent="0" algn="l" defTabSz="914400" rtl="0" eaLnBrk="1" latinLnBrk="0" hangingPunct="1">
              <a:lnSpc>
                <a:spcPct val="90000"/>
              </a:lnSpc>
              <a:spcBef>
                <a:spcPts val="500"/>
              </a:spcBef>
              <a:buFontTx/>
              <a:buNone/>
              <a:defRPr sz="1400" b="0" i="0" kern="1200">
                <a:solidFill>
                  <a:schemeClr val="tx1"/>
                </a:solidFill>
                <a:latin typeface="Barlow" pitchFamily="2" charset="77"/>
                <a:ea typeface="+mn-ea"/>
                <a:cs typeface="+mn-cs"/>
              </a:defRPr>
            </a:lvl4pPr>
            <a:lvl5pPr marL="1828800" indent="0" algn="l" defTabSz="914400" rtl="0" eaLnBrk="1" latinLnBrk="0" hangingPunct="1">
              <a:lnSpc>
                <a:spcPct val="90000"/>
              </a:lnSpc>
              <a:spcBef>
                <a:spcPts val="500"/>
              </a:spcBef>
              <a:buFontTx/>
              <a:buNone/>
              <a:defRPr sz="1200" b="0" i="0" kern="1200">
                <a:solidFill>
                  <a:schemeClr val="tx1"/>
                </a:solidFill>
                <a:latin typeface="Barlow"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endParaRPr lang="pt-BR" dirty="0"/>
          </a:p>
          <a:p>
            <a:pPr algn="ctr"/>
            <a:br>
              <a:rPr lang="pt-BR" dirty="0"/>
            </a:br>
            <a:endParaRPr lang="pt-BR" dirty="0"/>
          </a:p>
          <a:p>
            <a:pPr algn="ctr"/>
            <a:r>
              <a:rPr lang="pt-BR" dirty="0" err="1"/>
              <a:t>Fraud</a:t>
            </a:r>
            <a:r>
              <a:rPr lang="pt-BR" dirty="0"/>
              <a:t> cases </a:t>
            </a:r>
            <a:r>
              <a:rPr lang="pt-BR" dirty="0" err="1"/>
              <a:t>already</a:t>
            </a:r>
            <a:r>
              <a:rPr lang="pt-BR" dirty="0"/>
              <a:t> </a:t>
            </a:r>
            <a:r>
              <a:rPr lang="pt-BR" dirty="0" err="1"/>
              <a:t>increased</a:t>
            </a:r>
            <a:r>
              <a:rPr lang="pt-BR" dirty="0"/>
              <a:t> in</a:t>
            </a:r>
          </a:p>
          <a:p>
            <a:pPr algn="ctr"/>
            <a:r>
              <a:rPr lang="pt-BR" sz="2800" b="1" dirty="0">
                <a:solidFill>
                  <a:srgbClr val="00EB00"/>
                </a:solidFill>
              </a:rPr>
              <a:t>70%</a:t>
            </a:r>
          </a:p>
          <a:p>
            <a:pPr algn="ctr"/>
            <a:r>
              <a:rPr lang="pt-BR" dirty="0" err="1"/>
              <a:t>since</a:t>
            </a:r>
            <a:r>
              <a:rPr lang="pt-BR" dirty="0"/>
              <a:t> 2020.</a:t>
            </a:r>
          </a:p>
        </p:txBody>
      </p:sp>
      <p:sp>
        <p:nvSpPr>
          <p:cNvPr id="9" name="Espaço Reservado para Texto 3">
            <a:extLst>
              <a:ext uri="{FF2B5EF4-FFF2-40B4-BE49-F238E27FC236}">
                <a16:creationId xmlns:a16="http://schemas.microsoft.com/office/drawing/2014/main" id="{F8B77CFB-84A6-4302-BCBF-155E85AD00B5}"/>
              </a:ext>
            </a:extLst>
          </p:cNvPr>
          <p:cNvSpPr txBox="1">
            <a:spLocks/>
          </p:cNvSpPr>
          <p:nvPr/>
        </p:nvSpPr>
        <p:spPr>
          <a:xfrm>
            <a:off x="9807575" y="1879603"/>
            <a:ext cx="2049145" cy="4032247"/>
          </a:xfrm>
          <a:prstGeom prst="rect">
            <a:avLst/>
          </a:prstGeom>
          <a:solidFill>
            <a:srgbClr val="000A92"/>
          </a:solidFill>
        </p:spPr>
        <p:txBody>
          <a:bodyPr lIns="216000" tIns="216000" rIns="216000" bIns="216000"/>
          <a:lstStyle>
            <a:lvl1pPr marL="0" indent="0" algn="l" defTabSz="914400" rtl="0" eaLnBrk="1" latinLnBrk="0" hangingPunct="1">
              <a:lnSpc>
                <a:spcPct val="90000"/>
              </a:lnSpc>
              <a:spcBef>
                <a:spcPts val="1000"/>
              </a:spcBef>
              <a:buFontTx/>
              <a:buNone/>
              <a:defRPr sz="1800" b="0" i="0" kern="1200">
                <a:solidFill>
                  <a:srgbClr val="00F5DD"/>
                </a:solidFill>
                <a:latin typeface="Barlow Medium" pitchFamily="2" charset="77"/>
                <a:ea typeface="+mn-ea"/>
                <a:cs typeface="+mn-cs"/>
              </a:defRPr>
            </a:lvl1pPr>
            <a:lvl2pPr marL="0" indent="0" algn="l" defTabSz="914400" rtl="0" eaLnBrk="1" latinLnBrk="0" hangingPunct="1">
              <a:lnSpc>
                <a:spcPct val="90000"/>
              </a:lnSpc>
              <a:spcBef>
                <a:spcPts val="500"/>
              </a:spcBef>
              <a:buFontTx/>
              <a:buNone/>
              <a:defRPr sz="1400" b="0" i="0" kern="1200">
                <a:solidFill>
                  <a:schemeClr val="bg1"/>
                </a:solidFill>
                <a:latin typeface="Barlow" pitchFamily="2" charset="77"/>
                <a:ea typeface="+mn-ea"/>
                <a:cs typeface="+mn-cs"/>
              </a:defRPr>
            </a:lvl2pPr>
            <a:lvl3pPr marL="252000" indent="0" algn="l" defTabSz="914400" rtl="0" eaLnBrk="1" latinLnBrk="0" hangingPunct="1">
              <a:lnSpc>
                <a:spcPct val="90000"/>
              </a:lnSpc>
              <a:spcBef>
                <a:spcPts val="500"/>
              </a:spcBef>
              <a:buFontTx/>
              <a:buNone/>
              <a:defRPr sz="1600" b="0" i="0" kern="1200">
                <a:solidFill>
                  <a:schemeClr val="bg1"/>
                </a:solidFill>
                <a:latin typeface="Barlow" pitchFamily="2" charset="77"/>
                <a:ea typeface="+mn-ea"/>
                <a:cs typeface="+mn-cs"/>
              </a:defRPr>
            </a:lvl3pPr>
            <a:lvl4pPr marL="324000" indent="0" algn="l" defTabSz="914400" rtl="0" eaLnBrk="1" latinLnBrk="0" hangingPunct="1">
              <a:lnSpc>
                <a:spcPct val="90000"/>
              </a:lnSpc>
              <a:spcBef>
                <a:spcPts val="500"/>
              </a:spcBef>
              <a:buFontTx/>
              <a:buNone/>
              <a:defRPr sz="1400" b="0" i="0" kern="1200">
                <a:solidFill>
                  <a:schemeClr val="tx1"/>
                </a:solidFill>
                <a:latin typeface="Barlow" pitchFamily="2" charset="77"/>
                <a:ea typeface="+mn-ea"/>
                <a:cs typeface="+mn-cs"/>
              </a:defRPr>
            </a:lvl4pPr>
            <a:lvl5pPr marL="1828800" indent="0" algn="l" defTabSz="914400" rtl="0" eaLnBrk="1" latinLnBrk="0" hangingPunct="1">
              <a:lnSpc>
                <a:spcPct val="90000"/>
              </a:lnSpc>
              <a:spcBef>
                <a:spcPts val="500"/>
              </a:spcBef>
              <a:buFontTx/>
              <a:buNone/>
              <a:defRPr sz="1200" b="0" i="0" kern="1200">
                <a:solidFill>
                  <a:schemeClr val="tx1"/>
                </a:solidFill>
                <a:latin typeface="Barlow"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br>
              <a:rPr lang="pt-BR" dirty="0"/>
            </a:br>
            <a:endParaRPr lang="pt-BR" dirty="0"/>
          </a:p>
          <a:p>
            <a:pPr algn="ctr"/>
            <a:r>
              <a:rPr lang="pt-BR" dirty="0"/>
              <a:t>The global </a:t>
            </a:r>
            <a:r>
              <a:rPr lang="pt-BR" dirty="0" err="1"/>
              <a:t>cybersecurity</a:t>
            </a:r>
            <a:r>
              <a:rPr lang="pt-BR" dirty="0"/>
              <a:t> </a:t>
            </a:r>
            <a:r>
              <a:rPr lang="pt-BR" dirty="0" err="1"/>
              <a:t>workforce</a:t>
            </a:r>
            <a:r>
              <a:rPr lang="pt-BR" dirty="0"/>
              <a:t> gap </a:t>
            </a:r>
            <a:r>
              <a:rPr lang="pt-BR" dirty="0" err="1"/>
              <a:t>has</a:t>
            </a:r>
            <a:r>
              <a:rPr lang="pt-BR" dirty="0"/>
              <a:t> </a:t>
            </a:r>
            <a:r>
              <a:rPr lang="pt-BR" dirty="0" err="1"/>
              <a:t>widened</a:t>
            </a:r>
            <a:endParaRPr lang="pt-BR" dirty="0"/>
          </a:p>
          <a:p>
            <a:pPr algn="ctr"/>
            <a:r>
              <a:rPr lang="pt-BR" sz="2800" b="1" dirty="0">
                <a:solidFill>
                  <a:srgbClr val="00EB00"/>
                </a:solidFill>
              </a:rPr>
              <a:t>26%</a:t>
            </a:r>
          </a:p>
          <a:p>
            <a:pPr algn="ctr"/>
            <a:r>
              <a:rPr lang="pt-BR" dirty="0" err="1"/>
              <a:t>since</a:t>
            </a:r>
            <a:r>
              <a:rPr lang="pt-BR" dirty="0"/>
              <a:t> 2022.</a:t>
            </a:r>
          </a:p>
        </p:txBody>
      </p:sp>
    </p:spTree>
    <p:extLst>
      <p:ext uri="{BB962C8B-B14F-4D97-AF65-F5344CB8AC3E}">
        <p14:creationId xmlns:p14="http://schemas.microsoft.com/office/powerpoint/2010/main" val="13093731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Espaço Reservado para Texto 1">
            <a:extLst>
              <a:ext uri="{FF2B5EF4-FFF2-40B4-BE49-F238E27FC236}">
                <a16:creationId xmlns:a16="http://schemas.microsoft.com/office/drawing/2014/main" id="{50F19178-37DD-E22B-205C-EDD7DA855A52}"/>
              </a:ext>
            </a:extLst>
          </p:cNvPr>
          <p:cNvSpPr>
            <a:spLocks noGrp="1" noChangeArrowheads="1"/>
          </p:cNvSpPr>
          <p:nvPr>
            <p:ph type="body" sz="quarter" idx="10"/>
          </p:nvPr>
        </p:nvSpPr>
        <p:spPr bwMode="auto">
          <a:xfrm>
            <a:off x="404813" y="2030413"/>
            <a:ext cx="5994717" cy="45085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2000" dirty="0"/>
              <a:t>Training qualified labor to reduce the gap between vacancies and professionals in the area;</a:t>
            </a:r>
          </a:p>
          <a:p>
            <a:r>
              <a:rPr lang="en-US" sz="2000" dirty="0"/>
              <a:t>Democratizing knowledge in cybersecurity and IT;</a:t>
            </a:r>
          </a:p>
          <a:p>
            <a:r>
              <a:rPr lang="en-US" sz="2000" dirty="0"/>
              <a:t>Providing support for technological development projects;</a:t>
            </a:r>
          </a:p>
          <a:p>
            <a:r>
              <a:rPr lang="en-US" sz="2000" dirty="0"/>
              <a:t>Stimulating the creation of a security and privacy ecosystem in Brazil.</a:t>
            </a:r>
            <a:endParaRPr lang="pt-BR" altLang="pt-BR" sz="2000" dirty="0">
              <a:ea typeface="Verdana" panose="020B0604030504040204" pitchFamily="34" charset="0"/>
              <a:cs typeface="Verdana" panose="020B0604030504040204" pitchFamily="34" charset="0"/>
            </a:endParaRPr>
          </a:p>
        </p:txBody>
      </p:sp>
      <p:sp>
        <p:nvSpPr>
          <p:cNvPr id="3" name="Título 2">
            <a:extLst>
              <a:ext uri="{FF2B5EF4-FFF2-40B4-BE49-F238E27FC236}">
                <a16:creationId xmlns:a16="http://schemas.microsoft.com/office/drawing/2014/main" id="{8006934C-A280-8F89-F571-5E1C368313B4}"/>
              </a:ext>
            </a:extLst>
          </p:cNvPr>
          <p:cNvSpPr>
            <a:spLocks noGrp="1"/>
          </p:cNvSpPr>
          <p:nvPr>
            <p:ph type="title"/>
          </p:nvPr>
        </p:nvSpPr>
        <p:spPr>
          <a:xfrm>
            <a:off x="404813" y="98425"/>
            <a:ext cx="6311900" cy="1241425"/>
          </a:xfrm>
        </p:spPr>
        <p:txBody>
          <a:bodyPr/>
          <a:lstStyle/>
          <a:p>
            <a:pPr>
              <a:defRPr/>
            </a:pPr>
            <a:r>
              <a:rPr lang="pt-BR" sz="2400" dirty="0"/>
              <a:t>The </a:t>
            </a:r>
            <a:r>
              <a:rPr lang="pt-BR" sz="2400" dirty="0" err="1"/>
              <a:t>goal</a:t>
            </a:r>
            <a:endParaRPr lang="pt-BR" sz="2400" dirty="0"/>
          </a:p>
        </p:txBody>
      </p:sp>
      <p:pic>
        <p:nvPicPr>
          <p:cNvPr id="4" name="Imagem 3">
            <a:extLst>
              <a:ext uri="{FF2B5EF4-FFF2-40B4-BE49-F238E27FC236}">
                <a16:creationId xmlns:a16="http://schemas.microsoft.com/office/drawing/2014/main" id="{00AF58D2-2515-4152-97A7-262D3B964E03}"/>
              </a:ext>
            </a:extLst>
          </p:cNvPr>
          <p:cNvPicPr>
            <a:picLocks noChangeAspect="1"/>
          </p:cNvPicPr>
          <p:nvPr/>
        </p:nvPicPr>
        <p:blipFill>
          <a:blip r:embed="rId2"/>
          <a:stretch>
            <a:fillRect/>
          </a:stretch>
        </p:blipFill>
        <p:spPr>
          <a:xfrm>
            <a:off x="6399530" y="1101408"/>
            <a:ext cx="5511819" cy="550672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86433CF-94A1-2EC2-DF29-2E706F99C6F4}"/>
              </a:ext>
            </a:extLst>
          </p:cNvPr>
          <p:cNvSpPr>
            <a:spLocks noGrp="1"/>
          </p:cNvSpPr>
          <p:nvPr>
            <p:ph type="ctrTitle"/>
          </p:nvPr>
        </p:nvSpPr>
        <p:spPr>
          <a:xfrm>
            <a:off x="1772920" y="523304"/>
            <a:ext cx="8239760" cy="477837"/>
          </a:xfrm>
        </p:spPr>
        <p:txBody>
          <a:bodyPr/>
          <a:lstStyle/>
          <a:p>
            <a:r>
              <a:rPr lang="pt-BR" dirty="0" err="1">
                <a:solidFill>
                  <a:schemeClr val="bg1"/>
                </a:solidFill>
              </a:rPr>
              <a:t>Objectives</a:t>
            </a:r>
            <a:r>
              <a:rPr lang="pt-BR" dirty="0">
                <a:solidFill>
                  <a:schemeClr val="bg1"/>
                </a:solidFill>
              </a:rPr>
              <a:t> in </a:t>
            </a:r>
            <a:r>
              <a:rPr lang="pt-BR" dirty="0" err="1">
                <a:solidFill>
                  <a:schemeClr val="bg1"/>
                </a:solidFill>
              </a:rPr>
              <a:t>MarComms</a:t>
            </a:r>
            <a:endParaRPr lang="pt-BR" dirty="0">
              <a:solidFill>
                <a:schemeClr val="bg1"/>
              </a:solidFill>
            </a:endParaRPr>
          </a:p>
        </p:txBody>
      </p:sp>
      <p:sp>
        <p:nvSpPr>
          <p:cNvPr id="15" name="Retângulo 14">
            <a:extLst>
              <a:ext uri="{FF2B5EF4-FFF2-40B4-BE49-F238E27FC236}">
                <a16:creationId xmlns:a16="http://schemas.microsoft.com/office/drawing/2014/main" id="{5CF4498C-BF4C-433F-A2DF-7F18AEF372B6}"/>
              </a:ext>
            </a:extLst>
          </p:cNvPr>
          <p:cNvSpPr/>
          <p:nvPr/>
        </p:nvSpPr>
        <p:spPr>
          <a:xfrm>
            <a:off x="0" y="4411981"/>
            <a:ext cx="12192000" cy="2476500"/>
          </a:xfrm>
          <a:prstGeom prst="rect">
            <a:avLst/>
          </a:prstGeom>
          <a:solidFill>
            <a:srgbClr val="001E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srgbClr val="001EFF"/>
              </a:solidFill>
            </a:endParaRPr>
          </a:p>
        </p:txBody>
      </p:sp>
      <p:sp>
        <p:nvSpPr>
          <p:cNvPr id="16" name="CaixaDeTexto 15">
            <a:extLst>
              <a:ext uri="{FF2B5EF4-FFF2-40B4-BE49-F238E27FC236}">
                <a16:creationId xmlns:a16="http://schemas.microsoft.com/office/drawing/2014/main" id="{73C26C6D-3F81-4423-B3E6-B532154CF6C4}"/>
              </a:ext>
            </a:extLst>
          </p:cNvPr>
          <p:cNvSpPr txBox="1"/>
          <p:nvPr/>
        </p:nvSpPr>
        <p:spPr>
          <a:xfrm>
            <a:off x="811135" y="2359429"/>
            <a:ext cx="429329" cy="1107996"/>
          </a:xfrm>
          <a:prstGeom prst="rect">
            <a:avLst/>
          </a:prstGeom>
          <a:noFill/>
        </p:spPr>
        <p:txBody>
          <a:bodyPr wrap="square" rtlCol="0">
            <a:spAutoFit/>
          </a:bodyPr>
          <a:lstStyle/>
          <a:p>
            <a:r>
              <a:rPr lang="pt-BR" sz="6600" b="1">
                <a:solidFill>
                  <a:srgbClr val="001EFF"/>
                </a:solidFill>
                <a:latin typeface="Barlow" panose="00000500000000000000" pitchFamily="2" charset="0"/>
              </a:rPr>
              <a:t>1</a:t>
            </a:r>
          </a:p>
        </p:txBody>
      </p:sp>
      <p:sp>
        <p:nvSpPr>
          <p:cNvPr id="17" name="CaixaDeTexto 16">
            <a:extLst>
              <a:ext uri="{FF2B5EF4-FFF2-40B4-BE49-F238E27FC236}">
                <a16:creationId xmlns:a16="http://schemas.microsoft.com/office/drawing/2014/main" id="{EA215ADC-6128-49B5-B9BB-0EC2147C354E}"/>
              </a:ext>
            </a:extLst>
          </p:cNvPr>
          <p:cNvSpPr txBox="1"/>
          <p:nvPr/>
        </p:nvSpPr>
        <p:spPr>
          <a:xfrm>
            <a:off x="1698385" y="2590260"/>
            <a:ext cx="7663223" cy="923330"/>
          </a:xfrm>
          <a:prstGeom prst="rect">
            <a:avLst/>
          </a:prstGeom>
          <a:noFill/>
        </p:spPr>
        <p:txBody>
          <a:bodyPr wrap="square" rtlCol="0">
            <a:spAutoFit/>
          </a:bodyPr>
          <a:lstStyle/>
          <a:p>
            <a:r>
              <a:rPr lang="en-US" dirty="0">
                <a:solidFill>
                  <a:srgbClr val="000A92"/>
                </a:solidFill>
                <a:latin typeface="Barlow Medium"/>
              </a:rPr>
              <a:t>Promote Hackers do </a:t>
            </a:r>
            <a:r>
              <a:rPr lang="en-US" dirty="0" err="1">
                <a:solidFill>
                  <a:srgbClr val="000A92"/>
                </a:solidFill>
                <a:latin typeface="Barlow Medium"/>
              </a:rPr>
              <a:t>Bem</a:t>
            </a:r>
            <a:r>
              <a:rPr lang="en-US" dirty="0">
                <a:solidFill>
                  <a:srgbClr val="000A92"/>
                </a:solidFill>
                <a:latin typeface="Barlow Medium"/>
              </a:rPr>
              <a:t> to its target audience and stakeholders, in order to attract 30.000 students, convert participants to the events and generate interest in the national cybersecurity hub.</a:t>
            </a:r>
            <a:endParaRPr lang="pt-BR" b="1" dirty="0">
              <a:solidFill>
                <a:srgbClr val="000A92"/>
              </a:solidFill>
              <a:highlight>
                <a:srgbClr val="001EFF"/>
              </a:highlight>
              <a:latin typeface="Barlow Medium"/>
            </a:endParaRPr>
          </a:p>
        </p:txBody>
      </p:sp>
      <p:sp>
        <p:nvSpPr>
          <p:cNvPr id="22" name="CaixaDeTexto 21">
            <a:extLst>
              <a:ext uri="{FF2B5EF4-FFF2-40B4-BE49-F238E27FC236}">
                <a16:creationId xmlns:a16="http://schemas.microsoft.com/office/drawing/2014/main" id="{59C3242B-9702-4EAB-878C-CE7267089C09}"/>
              </a:ext>
            </a:extLst>
          </p:cNvPr>
          <p:cNvSpPr txBox="1"/>
          <p:nvPr/>
        </p:nvSpPr>
        <p:spPr>
          <a:xfrm>
            <a:off x="811135" y="4958129"/>
            <a:ext cx="1242851" cy="1107996"/>
          </a:xfrm>
          <a:prstGeom prst="rect">
            <a:avLst/>
          </a:prstGeom>
          <a:noFill/>
        </p:spPr>
        <p:txBody>
          <a:bodyPr wrap="square" rtlCol="0">
            <a:spAutoFit/>
          </a:bodyPr>
          <a:lstStyle/>
          <a:p>
            <a:r>
              <a:rPr lang="pt-BR" sz="6600" b="1">
                <a:solidFill>
                  <a:schemeClr val="bg1"/>
                </a:solidFill>
                <a:latin typeface="Barlow" panose="00000500000000000000" pitchFamily="2" charset="0"/>
              </a:rPr>
              <a:t>2</a:t>
            </a:r>
          </a:p>
        </p:txBody>
      </p:sp>
      <p:sp>
        <p:nvSpPr>
          <p:cNvPr id="26" name="CaixaDeTexto 25">
            <a:extLst>
              <a:ext uri="{FF2B5EF4-FFF2-40B4-BE49-F238E27FC236}">
                <a16:creationId xmlns:a16="http://schemas.microsoft.com/office/drawing/2014/main" id="{78C2172F-910E-48E4-AD44-90F472F87FCE}"/>
              </a:ext>
            </a:extLst>
          </p:cNvPr>
          <p:cNvSpPr txBox="1"/>
          <p:nvPr/>
        </p:nvSpPr>
        <p:spPr>
          <a:xfrm>
            <a:off x="1698385" y="5210528"/>
            <a:ext cx="7663223" cy="646331"/>
          </a:xfrm>
          <a:prstGeom prst="rect">
            <a:avLst/>
          </a:prstGeom>
          <a:noFill/>
        </p:spPr>
        <p:txBody>
          <a:bodyPr wrap="square" rtlCol="0">
            <a:spAutoFit/>
          </a:bodyPr>
          <a:lstStyle/>
          <a:p>
            <a:r>
              <a:rPr lang="en-US" dirty="0">
                <a:solidFill>
                  <a:schemeClr val="bg1"/>
                </a:solidFill>
                <a:latin typeface="Barlow Medium"/>
              </a:rPr>
              <a:t>Increase the reputation of the institutions involved in the program in the technology niche, as well as the authority on the topic of cybersecurity.</a:t>
            </a:r>
            <a:endParaRPr lang="pt-BR" b="1" dirty="0">
              <a:solidFill>
                <a:schemeClr val="bg1"/>
              </a:solidFill>
              <a:latin typeface="Barlow Medium"/>
            </a:endParaRPr>
          </a:p>
        </p:txBody>
      </p:sp>
    </p:spTree>
    <p:extLst>
      <p:ext uri="{BB962C8B-B14F-4D97-AF65-F5344CB8AC3E}">
        <p14:creationId xmlns:p14="http://schemas.microsoft.com/office/powerpoint/2010/main" val="36376281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DAE78A8-C2F7-70EC-B998-6C4C09DB7492}"/>
              </a:ext>
            </a:extLst>
          </p:cNvPr>
          <p:cNvSpPr>
            <a:spLocks noGrp="1"/>
          </p:cNvSpPr>
          <p:nvPr>
            <p:ph type="ctrTitle"/>
          </p:nvPr>
        </p:nvSpPr>
        <p:spPr>
          <a:xfrm>
            <a:off x="729848" y="2861468"/>
            <a:ext cx="4827063" cy="1135063"/>
          </a:xfrm>
        </p:spPr>
        <p:txBody>
          <a:bodyPr/>
          <a:lstStyle/>
          <a:p>
            <a:r>
              <a:rPr lang="pt-BR" dirty="0"/>
              <a:t>No budget for marketing </a:t>
            </a:r>
          </a:p>
        </p:txBody>
      </p:sp>
      <p:sp>
        <p:nvSpPr>
          <p:cNvPr id="3" name="Subtítulo 2">
            <a:extLst>
              <a:ext uri="{FF2B5EF4-FFF2-40B4-BE49-F238E27FC236}">
                <a16:creationId xmlns:a16="http://schemas.microsoft.com/office/drawing/2014/main" id="{9382C41B-8CE5-4A32-B402-7BB16EAEBAF9}"/>
              </a:ext>
            </a:extLst>
          </p:cNvPr>
          <p:cNvSpPr>
            <a:spLocks noGrp="1"/>
          </p:cNvSpPr>
          <p:nvPr>
            <p:ph type="subTitle" idx="1"/>
          </p:nvPr>
        </p:nvSpPr>
        <p:spPr>
          <a:xfrm>
            <a:off x="729848" y="436851"/>
            <a:ext cx="3906526" cy="360362"/>
          </a:xfrm>
        </p:spPr>
        <p:txBody>
          <a:bodyPr/>
          <a:lstStyle/>
          <a:p>
            <a:r>
              <a:rPr lang="pt-BR" sz="2400" dirty="0"/>
              <a:t>The </a:t>
            </a:r>
            <a:r>
              <a:rPr lang="pt-BR" sz="2400" dirty="0" err="1"/>
              <a:t>problem</a:t>
            </a:r>
            <a:endParaRPr lang="pt-BR" sz="2400" dirty="0"/>
          </a:p>
        </p:txBody>
      </p:sp>
    </p:spTree>
    <p:extLst>
      <p:ext uri="{BB962C8B-B14F-4D97-AF65-F5344CB8AC3E}">
        <p14:creationId xmlns:p14="http://schemas.microsoft.com/office/powerpoint/2010/main" val="35181057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0DBF0BB-764E-E847-B015-41B8A0B73DBB}"/>
              </a:ext>
            </a:extLst>
          </p:cNvPr>
          <p:cNvSpPr>
            <a:spLocks noGrp="1"/>
          </p:cNvSpPr>
          <p:nvPr>
            <p:ph type="ctrTitle"/>
          </p:nvPr>
        </p:nvSpPr>
        <p:spPr/>
        <p:txBody>
          <a:bodyPr/>
          <a:lstStyle/>
          <a:p>
            <a:r>
              <a:rPr lang="pt-BR" dirty="0" err="1"/>
              <a:t>Creativity</a:t>
            </a:r>
            <a:endParaRPr lang="pt-BR" dirty="0"/>
          </a:p>
        </p:txBody>
      </p:sp>
      <p:sp>
        <p:nvSpPr>
          <p:cNvPr id="3" name="Subtítulo 2">
            <a:extLst>
              <a:ext uri="{FF2B5EF4-FFF2-40B4-BE49-F238E27FC236}">
                <a16:creationId xmlns:a16="http://schemas.microsoft.com/office/drawing/2014/main" id="{99C0C807-34B1-B040-8E0A-9A62EC971BA2}"/>
              </a:ext>
            </a:extLst>
          </p:cNvPr>
          <p:cNvSpPr>
            <a:spLocks noGrp="1"/>
          </p:cNvSpPr>
          <p:nvPr>
            <p:ph type="subTitle" idx="1"/>
          </p:nvPr>
        </p:nvSpPr>
        <p:spPr/>
        <p:txBody>
          <a:bodyPr/>
          <a:lstStyle/>
          <a:p>
            <a:r>
              <a:rPr lang="pt-BR" sz="2400" dirty="0"/>
              <a:t>The </a:t>
            </a:r>
            <a:r>
              <a:rPr lang="pt-BR" sz="2400" dirty="0" err="1"/>
              <a:t>solution</a:t>
            </a:r>
            <a:endParaRPr lang="pt-BR" sz="2400" dirty="0"/>
          </a:p>
        </p:txBody>
      </p:sp>
      <p:pic>
        <p:nvPicPr>
          <p:cNvPr id="13" name="Imagem 12">
            <a:extLst>
              <a:ext uri="{FF2B5EF4-FFF2-40B4-BE49-F238E27FC236}">
                <a16:creationId xmlns:a16="http://schemas.microsoft.com/office/drawing/2014/main" id="{E960E962-6481-4439-B863-DB367A5A61B6}"/>
              </a:ext>
            </a:extLst>
          </p:cNvPr>
          <p:cNvPicPr>
            <a:picLocks noChangeAspect="1"/>
          </p:cNvPicPr>
          <p:nvPr/>
        </p:nvPicPr>
        <p:blipFill rotWithShape="1">
          <a:blip r:embed="rId2"/>
          <a:srcRect t="1279"/>
          <a:stretch/>
        </p:blipFill>
        <p:spPr>
          <a:xfrm>
            <a:off x="7722012" y="1208314"/>
            <a:ext cx="4469988" cy="5540830"/>
          </a:xfrm>
          <a:prstGeom prst="rect">
            <a:avLst/>
          </a:prstGeom>
        </p:spPr>
      </p:pic>
    </p:spTree>
    <p:extLst>
      <p:ext uri="{BB962C8B-B14F-4D97-AF65-F5344CB8AC3E}">
        <p14:creationId xmlns:p14="http://schemas.microsoft.com/office/powerpoint/2010/main" val="18745249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m 10">
            <a:extLst>
              <a:ext uri="{FF2B5EF4-FFF2-40B4-BE49-F238E27FC236}">
                <a16:creationId xmlns:a16="http://schemas.microsoft.com/office/drawing/2014/main" id="{03AC5F62-DD4E-4BBD-81EE-EED95806822B}"/>
              </a:ext>
            </a:extLst>
          </p:cNvPr>
          <p:cNvPicPr>
            <a:picLocks noChangeAspect="1"/>
          </p:cNvPicPr>
          <p:nvPr/>
        </p:nvPicPr>
        <p:blipFill>
          <a:blip r:embed="rId2"/>
          <a:stretch>
            <a:fillRect/>
          </a:stretch>
        </p:blipFill>
        <p:spPr>
          <a:xfrm>
            <a:off x="5253039" y="1468212"/>
            <a:ext cx="3235616" cy="3316060"/>
          </a:xfrm>
          <a:prstGeom prst="rect">
            <a:avLst/>
          </a:prstGeom>
        </p:spPr>
      </p:pic>
      <p:pic>
        <p:nvPicPr>
          <p:cNvPr id="9" name="Imagem 8">
            <a:extLst>
              <a:ext uri="{FF2B5EF4-FFF2-40B4-BE49-F238E27FC236}">
                <a16:creationId xmlns:a16="http://schemas.microsoft.com/office/drawing/2014/main" id="{468C05EA-47CD-4AE2-BD97-1DEAE706B683}"/>
              </a:ext>
            </a:extLst>
          </p:cNvPr>
          <p:cNvPicPr>
            <a:picLocks noChangeAspect="1"/>
          </p:cNvPicPr>
          <p:nvPr/>
        </p:nvPicPr>
        <p:blipFill>
          <a:blip r:embed="rId3"/>
          <a:stretch>
            <a:fillRect/>
          </a:stretch>
        </p:blipFill>
        <p:spPr>
          <a:xfrm>
            <a:off x="6938962" y="3731758"/>
            <a:ext cx="4848225" cy="2790825"/>
          </a:xfrm>
          <a:prstGeom prst="rect">
            <a:avLst/>
          </a:prstGeom>
        </p:spPr>
      </p:pic>
      <p:sp>
        <p:nvSpPr>
          <p:cNvPr id="17410" name="Espaço Reservado para Texto 1">
            <a:extLst>
              <a:ext uri="{FF2B5EF4-FFF2-40B4-BE49-F238E27FC236}">
                <a16:creationId xmlns:a16="http://schemas.microsoft.com/office/drawing/2014/main" id="{81EF77D5-D2AC-193A-A176-0FF80ACC9B6C}"/>
              </a:ext>
            </a:extLst>
          </p:cNvPr>
          <p:cNvSpPr>
            <a:spLocks noGrp="1" noChangeArrowheads="1"/>
          </p:cNvSpPr>
          <p:nvPr>
            <p:ph type="body" sz="quarter" idx="10"/>
          </p:nvPr>
        </p:nvSpPr>
        <p:spPr bwMode="auto">
          <a:xfrm>
            <a:off x="404813" y="1792288"/>
            <a:ext cx="4744130" cy="45085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pt-BR" sz="2200" dirty="0">
                <a:ea typeface="Verdana" panose="020B0604030504040204" pitchFamily="34" charset="0"/>
                <a:cs typeface="Verdana" panose="020B0604030504040204" pitchFamily="34" charset="0"/>
              </a:rPr>
              <a:t>Press release - spontaneous media;</a:t>
            </a:r>
          </a:p>
          <a:p>
            <a:r>
              <a:rPr lang="en-US" altLang="pt-BR" sz="2200" dirty="0">
                <a:ea typeface="Verdana" panose="020B0604030504040204" pitchFamily="34" charset="0"/>
                <a:cs typeface="Verdana" panose="020B0604030504040204" pitchFamily="34" charset="0"/>
              </a:rPr>
              <a:t>Posts on RNP and partners’ social networks;</a:t>
            </a:r>
          </a:p>
          <a:p>
            <a:r>
              <a:rPr lang="en-US" altLang="pt-BR" sz="2200" dirty="0">
                <a:ea typeface="Verdana" panose="020B0604030504040204" pitchFamily="34" charset="0"/>
                <a:cs typeface="Verdana" panose="020B0604030504040204" pitchFamily="34" charset="0"/>
              </a:rPr>
              <a:t>Publications on institutional channels, such as website and newsletters;</a:t>
            </a:r>
          </a:p>
          <a:p>
            <a:r>
              <a:rPr lang="en-US" altLang="pt-BR" sz="2200" dirty="0">
                <a:ea typeface="Verdana" panose="020B0604030504040204" pitchFamily="34" charset="0"/>
                <a:cs typeface="Verdana" panose="020B0604030504040204" pitchFamily="34" charset="0"/>
              </a:rPr>
              <a:t>Welcome live to students on YouTube with the Minister of Science and Technology.</a:t>
            </a:r>
            <a:endParaRPr lang="pt-BR" altLang="pt-BR" sz="2200" dirty="0">
              <a:ea typeface="Verdana" panose="020B0604030504040204" pitchFamily="34" charset="0"/>
              <a:cs typeface="Verdana" panose="020B0604030504040204" pitchFamily="34" charset="0"/>
            </a:endParaRPr>
          </a:p>
        </p:txBody>
      </p:sp>
      <p:sp>
        <p:nvSpPr>
          <p:cNvPr id="4" name="Título 3">
            <a:extLst>
              <a:ext uri="{FF2B5EF4-FFF2-40B4-BE49-F238E27FC236}">
                <a16:creationId xmlns:a16="http://schemas.microsoft.com/office/drawing/2014/main" id="{44E075BB-73A8-89ED-7245-8145429E0AB3}"/>
              </a:ext>
            </a:extLst>
          </p:cNvPr>
          <p:cNvSpPr>
            <a:spLocks noGrp="1"/>
          </p:cNvSpPr>
          <p:nvPr>
            <p:ph type="title"/>
          </p:nvPr>
        </p:nvSpPr>
        <p:spPr>
          <a:xfrm>
            <a:off x="404813" y="98425"/>
            <a:ext cx="6311900" cy="1241425"/>
          </a:xfrm>
        </p:spPr>
        <p:txBody>
          <a:bodyPr/>
          <a:lstStyle/>
          <a:p>
            <a:pPr>
              <a:defRPr/>
            </a:pPr>
            <a:r>
              <a:rPr lang="pt-BR" sz="2400" dirty="0" err="1"/>
              <a:t>Solution</a:t>
            </a:r>
            <a:endParaRPr lang="pt-BR" sz="2400" dirty="0"/>
          </a:p>
        </p:txBody>
      </p:sp>
      <p:pic>
        <p:nvPicPr>
          <p:cNvPr id="7" name="Imagem 6">
            <a:extLst>
              <a:ext uri="{FF2B5EF4-FFF2-40B4-BE49-F238E27FC236}">
                <a16:creationId xmlns:a16="http://schemas.microsoft.com/office/drawing/2014/main" id="{E7705B5D-E965-44AF-B41A-9FB19EFE9D3C}"/>
              </a:ext>
            </a:extLst>
          </p:cNvPr>
          <p:cNvPicPr>
            <a:picLocks noChangeAspect="1"/>
          </p:cNvPicPr>
          <p:nvPr/>
        </p:nvPicPr>
        <p:blipFill>
          <a:blip r:embed="rId4"/>
          <a:stretch>
            <a:fillRect/>
          </a:stretch>
        </p:blipFill>
        <p:spPr>
          <a:xfrm>
            <a:off x="5253039" y="2990850"/>
            <a:ext cx="3305175" cy="3867150"/>
          </a:xfrm>
          <a:prstGeom prst="rect">
            <a:avLst/>
          </a:prstGeom>
        </p:spPr>
      </p:pic>
      <p:pic>
        <p:nvPicPr>
          <p:cNvPr id="3" name="Imagem 2">
            <a:extLst>
              <a:ext uri="{FF2B5EF4-FFF2-40B4-BE49-F238E27FC236}">
                <a16:creationId xmlns:a16="http://schemas.microsoft.com/office/drawing/2014/main" id="{02744A2D-3F7D-4E75-9E4F-B6CCC6BC3388}"/>
              </a:ext>
            </a:extLst>
          </p:cNvPr>
          <p:cNvPicPr>
            <a:picLocks noChangeAspect="1"/>
          </p:cNvPicPr>
          <p:nvPr/>
        </p:nvPicPr>
        <p:blipFill>
          <a:blip r:embed="rId5"/>
          <a:stretch>
            <a:fillRect/>
          </a:stretch>
        </p:blipFill>
        <p:spPr>
          <a:xfrm>
            <a:off x="8338457" y="1491342"/>
            <a:ext cx="3448730" cy="2038658"/>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m 7">
            <a:extLst>
              <a:ext uri="{FF2B5EF4-FFF2-40B4-BE49-F238E27FC236}">
                <a16:creationId xmlns:a16="http://schemas.microsoft.com/office/drawing/2014/main" id="{D93EC76B-1BF1-48D0-8475-AB868FBA1407}"/>
              </a:ext>
            </a:extLst>
          </p:cNvPr>
          <p:cNvPicPr>
            <a:picLocks noChangeAspect="1"/>
          </p:cNvPicPr>
          <p:nvPr/>
        </p:nvPicPr>
        <p:blipFill>
          <a:blip r:embed="rId2"/>
          <a:stretch>
            <a:fillRect/>
          </a:stretch>
        </p:blipFill>
        <p:spPr>
          <a:xfrm>
            <a:off x="8207349" y="1792288"/>
            <a:ext cx="3579838" cy="4508500"/>
          </a:xfrm>
          <a:prstGeom prst="rect">
            <a:avLst/>
          </a:prstGeom>
        </p:spPr>
      </p:pic>
      <p:sp>
        <p:nvSpPr>
          <p:cNvPr id="17410" name="Espaço Reservado para Texto 1">
            <a:extLst>
              <a:ext uri="{FF2B5EF4-FFF2-40B4-BE49-F238E27FC236}">
                <a16:creationId xmlns:a16="http://schemas.microsoft.com/office/drawing/2014/main" id="{81EF77D5-D2AC-193A-A176-0FF80ACC9B6C}"/>
              </a:ext>
            </a:extLst>
          </p:cNvPr>
          <p:cNvSpPr>
            <a:spLocks noGrp="1" noChangeArrowheads="1"/>
          </p:cNvSpPr>
          <p:nvPr>
            <p:ph type="body" sz="quarter" idx="10"/>
          </p:nvPr>
        </p:nvSpPr>
        <p:spPr bwMode="auto">
          <a:xfrm>
            <a:off x="404814" y="1792288"/>
            <a:ext cx="4104274" cy="45085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dirty="0"/>
              <a:t>We attracted 130 thousand students to the program.</a:t>
            </a:r>
          </a:p>
          <a:p>
            <a:r>
              <a:rPr lang="en-US" dirty="0"/>
              <a:t>The number of simultaneous accesses was so great that the platform crashed.</a:t>
            </a:r>
          </a:p>
          <a:p>
            <a:r>
              <a:rPr lang="en-US" dirty="0"/>
              <a:t>We reinvest in technology to provide quality to all these accesses.</a:t>
            </a:r>
          </a:p>
          <a:p>
            <a:r>
              <a:rPr lang="en-US" dirty="0"/>
              <a:t>We continue with the challenge of reaching our goal, which is to certify a high number of students at each stage (for example, 30 thousand students at the leveling and basic levels, the first two).</a:t>
            </a:r>
            <a:endParaRPr lang="pt-BR" altLang="pt-BR" dirty="0">
              <a:ea typeface="Verdana" panose="020B0604030504040204" pitchFamily="34" charset="0"/>
              <a:cs typeface="Verdana" panose="020B0604030504040204" pitchFamily="34" charset="0"/>
            </a:endParaRPr>
          </a:p>
        </p:txBody>
      </p:sp>
      <p:sp>
        <p:nvSpPr>
          <p:cNvPr id="4" name="Título 3">
            <a:extLst>
              <a:ext uri="{FF2B5EF4-FFF2-40B4-BE49-F238E27FC236}">
                <a16:creationId xmlns:a16="http://schemas.microsoft.com/office/drawing/2014/main" id="{44E075BB-73A8-89ED-7245-8145429E0AB3}"/>
              </a:ext>
            </a:extLst>
          </p:cNvPr>
          <p:cNvSpPr>
            <a:spLocks noGrp="1"/>
          </p:cNvSpPr>
          <p:nvPr>
            <p:ph type="title"/>
          </p:nvPr>
        </p:nvSpPr>
        <p:spPr>
          <a:xfrm>
            <a:off x="404813" y="98425"/>
            <a:ext cx="6311900" cy="1241425"/>
          </a:xfrm>
        </p:spPr>
        <p:txBody>
          <a:bodyPr/>
          <a:lstStyle/>
          <a:p>
            <a:pPr>
              <a:defRPr/>
            </a:pPr>
            <a:r>
              <a:rPr lang="pt-BR" sz="2400" dirty="0" err="1"/>
              <a:t>Results</a:t>
            </a:r>
            <a:endParaRPr lang="pt-BR" sz="2400" dirty="0"/>
          </a:p>
        </p:txBody>
      </p:sp>
      <p:pic>
        <p:nvPicPr>
          <p:cNvPr id="6" name="Imagem 5">
            <a:extLst>
              <a:ext uri="{FF2B5EF4-FFF2-40B4-BE49-F238E27FC236}">
                <a16:creationId xmlns:a16="http://schemas.microsoft.com/office/drawing/2014/main" id="{538A58B3-F9CA-4237-B73D-4F66D5DDB33A}"/>
              </a:ext>
            </a:extLst>
          </p:cNvPr>
          <p:cNvPicPr>
            <a:picLocks noChangeAspect="1"/>
          </p:cNvPicPr>
          <p:nvPr/>
        </p:nvPicPr>
        <p:blipFill>
          <a:blip r:embed="rId3"/>
          <a:stretch>
            <a:fillRect/>
          </a:stretch>
        </p:blipFill>
        <p:spPr>
          <a:xfrm>
            <a:off x="4509087" y="1792286"/>
            <a:ext cx="3618864" cy="4508501"/>
          </a:xfrm>
          <a:prstGeom prst="rect">
            <a:avLst/>
          </a:prstGeom>
        </p:spPr>
      </p:pic>
    </p:spTree>
    <p:extLst>
      <p:ext uri="{BB962C8B-B14F-4D97-AF65-F5344CB8AC3E}">
        <p14:creationId xmlns:p14="http://schemas.microsoft.com/office/powerpoint/2010/main" val="28020921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DAE78A8-C2F7-70EC-B998-6C4C09DB7492}"/>
              </a:ext>
            </a:extLst>
          </p:cNvPr>
          <p:cNvSpPr>
            <a:spLocks noGrp="1"/>
          </p:cNvSpPr>
          <p:nvPr>
            <p:ph type="ctrTitle"/>
          </p:nvPr>
        </p:nvSpPr>
        <p:spPr>
          <a:xfrm>
            <a:off x="510774" y="1575593"/>
            <a:ext cx="5947176" cy="4596607"/>
          </a:xfrm>
        </p:spPr>
        <p:txBody>
          <a:bodyPr/>
          <a:lstStyle/>
          <a:p>
            <a:r>
              <a:rPr lang="en-US" sz="3000" dirty="0"/>
              <a:t>When the learning platform was unavailable, we had many negative mentions on social media, emails and other channels. It was a moment of negative exposure for RNP brand as well. Today, we are thinking about creating specific social networks for the program... What do you think about this? What would you do?</a:t>
            </a:r>
            <a:endParaRPr lang="pt-BR" altLang="pt-BR" sz="3000" dirty="0">
              <a:ea typeface="Verdana" panose="020B0604030504040204" pitchFamily="34" charset="0"/>
              <a:cs typeface="Verdana" panose="020B0604030504040204" pitchFamily="34" charset="0"/>
            </a:endParaRPr>
          </a:p>
        </p:txBody>
      </p:sp>
      <p:sp>
        <p:nvSpPr>
          <p:cNvPr id="3" name="Subtítulo 2">
            <a:extLst>
              <a:ext uri="{FF2B5EF4-FFF2-40B4-BE49-F238E27FC236}">
                <a16:creationId xmlns:a16="http://schemas.microsoft.com/office/drawing/2014/main" id="{9382C41B-8CE5-4A32-B402-7BB16EAEBAF9}"/>
              </a:ext>
            </a:extLst>
          </p:cNvPr>
          <p:cNvSpPr>
            <a:spLocks noGrp="1"/>
          </p:cNvSpPr>
          <p:nvPr>
            <p:ph type="subTitle" idx="1"/>
          </p:nvPr>
        </p:nvSpPr>
        <p:spPr>
          <a:xfrm>
            <a:off x="729848" y="436851"/>
            <a:ext cx="3906526" cy="360362"/>
          </a:xfrm>
        </p:spPr>
        <p:txBody>
          <a:bodyPr/>
          <a:lstStyle/>
          <a:p>
            <a:r>
              <a:rPr lang="pt-BR" sz="2400" dirty="0"/>
              <a:t>For </a:t>
            </a:r>
            <a:r>
              <a:rPr lang="pt-BR" sz="2400" dirty="0" err="1"/>
              <a:t>discussion</a:t>
            </a:r>
            <a:endParaRPr lang="pt-BR" sz="2400" dirty="0"/>
          </a:p>
        </p:txBody>
      </p:sp>
    </p:spTree>
    <p:extLst>
      <p:ext uri="{BB962C8B-B14F-4D97-AF65-F5344CB8AC3E}">
        <p14:creationId xmlns:p14="http://schemas.microsoft.com/office/powerpoint/2010/main" val="27707989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FF5F6203-AF66-43E6-922D-D22035BF9EC9}"/>
              </a:ext>
            </a:extLst>
          </p:cNvPr>
          <p:cNvSpPr txBox="1">
            <a:spLocks/>
          </p:cNvSpPr>
          <p:nvPr/>
        </p:nvSpPr>
        <p:spPr>
          <a:xfrm>
            <a:off x="6619456" y="3010141"/>
            <a:ext cx="3697277" cy="1135062"/>
          </a:xfrm>
          <a:prstGeom prst="rect">
            <a:avLst/>
          </a:prstGeom>
        </p:spPr>
        <p:txBody>
          <a:bodyPr/>
          <a:lstStyle>
            <a:lvl1pPr algn="l" rtl="0" eaLnBrk="0" fontAlgn="base" hangingPunct="0">
              <a:lnSpc>
                <a:spcPct val="90000"/>
              </a:lnSpc>
              <a:spcBef>
                <a:spcPct val="0"/>
              </a:spcBef>
              <a:spcAft>
                <a:spcPct val="0"/>
              </a:spcAft>
              <a:defRPr sz="2800" b="0" kern="1200">
                <a:solidFill>
                  <a:srgbClr val="01D700"/>
                </a:solidFill>
                <a:latin typeface="Arial" panose="020B0604020202020204" pitchFamily="34" charset="0"/>
                <a:ea typeface="Verdana" charset="0"/>
                <a:cs typeface="Arial" panose="020B0604020202020204" pitchFamily="34" charset="0"/>
              </a:defRPr>
            </a:lvl1pPr>
            <a:lvl2pPr algn="l" rtl="0" eaLnBrk="0" fontAlgn="base" hangingPunct="0">
              <a:lnSpc>
                <a:spcPct val="90000"/>
              </a:lnSpc>
              <a:spcBef>
                <a:spcPct val="0"/>
              </a:spcBef>
              <a:spcAft>
                <a:spcPct val="0"/>
              </a:spcAft>
              <a:defRPr sz="2700" b="1">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algn="l" rtl="0" eaLnBrk="0" fontAlgn="base" hangingPunct="0">
              <a:lnSpc>
                <a:spcPct val="90000"/>
              </a:lnSpc>
              <a:spcBef>
                <a:spcPct val="0"/>
              </a:spcBef>
              <a:spcAft>
                <a:spcPct val="0"/>
              </a:spcAft>
              <a:defRPr sz="2700" b="1">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algn="l" rtl="0" eaLnBrk="0" fontAlgn="base" hangingPunct="0">
              <a:lnSpc>
                <a:spcPct val="90000"/>
              </a:lnSpc>
              <a:spcBef>
                <a:spcPct val="0"/>
              </a:spcBef>
              <a:spcAft>
                <a:spcPct val="0"/>
              </a:spcAft>
              <a:defRPr sz="2700" b="1">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algn="l" rtl="0" eaLnBrk="0" fontAlgn="base" hangingPunct="0">
              <a:lnSpc>
                <a:spcPct val="90000"/>
              </a:lnSpc>
              <a:spcBef>
                <a:spcPct val="0"/>
              </a:spcBef>
              <a:spcAft>
                <a:spcPct val="0"/>
              </a:spcAft>
              <a:defRPr sz="2700" b="1">
                <a:solidFill>
                  <a:schemeClr val="bg1"/>
                </a:solidFill>
                <a:latin typeface="Verdana" panose="020B0604030504040204" pitchFamily="34" charset="0"/>
                <a:ea typeface="Verdana" panose="020B0604030504040204" pitchFamily="34" charset="0"/>
                <a:cs typeface="Verdana" panose="020B0604030504040204" pitchFamily="34" charset="0"/>
              </a:defRPr>
            </a:lvl5pPr>
            <a:lvl6pPr marL="457200" algn="l" rtl="0" fontAlgn="base">
              <a:lnSpc>
                <a:spcPct val="90000"/>
              </a:lnSpc>
              <a:spcBef>
                <a:spcPct val="0"/>
              </a:spcBef>
              <a:spcAft>
                <a:spcPct val="0"/>
              </a:spcAft>
              <a:defRPr sz="4400">
                <a:solidFill>
                  <a:schemeClr val="tx1"/>
                </a:solidFill>
                <a:latin typeface="Calibri Light" charset="0"/>
              </a:defRPr>
            </a:lvl6pPr>
            <a:lvl7pPr marL="914400" algn="l" rtl="0" fontAlgn="base">
              <a:lnSpc>
                <a:spcPct val="90000"/>
              </a:lnSpc>
              <a:spcBef>
                <a:spcPct val="0"/>
              </a:spcBef>
              <a:spcAft>
                <a:spcPct val="0"/>
              </a:spcAft>
              <a:defRPr sz="4400">
                <a:solidFill>
                  <a:schemeClr val="tx1"/>
                </a:solidFill>
                <a:latin typeface="Calibri Light" charset="0"/>
              </a:defRPr>
            </a:lvl7pPr>
            <a:lvl8pPr marL="1371600" algn="l" rtl="0" fontAlgn="base">
              <a:lnSpc>
                <a:spcPct val="90000"/>
              </a:lnSpc>
              <a:spcBef>
                <a:spcPct val="0"/>
              </a:spcBef>
              <a:spcAft>
                <a:spcPct val="0"/>
              </a:spcAft>
              <a:defRPr sz="4400">
                <a:solidFill>
                  <a:schemeClr val="tx1"/>
                </a:solidFill>
                <a:latin typeface="Calibri Light" charset="0"/>
              </a:defRPr>
            </a:lvl8pPr>
            <a:lvl9pPr marL="1828800" algn="l" rtl="0" fontAlgn="base">
              <a:lnSpc>
                <a:spcPct val="90000"/>
              </a:lnSpc>
              <a:spcBef>
                <a:spcPct val="0"/>
              </a:spcBef>
              <a:spcAft>
                <a:spcPct val="0"/>
              </a:spcAft>
              <a:defRPr sz="4400">
                <a:solidFill>
                  <a:schemeClr val="tx1"/>
                </a:solidFill>
                <a:latin typeface="Calibri Light" charset="0"/>
              </a:defRPr>
            </a:lvl9pPr>
          </a:lstStyle>
          <a:p>
            <a:pPr marL="0" marR="0" lvl="0" indent="0" algn="l" defTabSz="914400" rtl="0" eaLnBrk="0" fontAlgn="base" latinLnBrk="0" hangingPunct="0">
              <a:lnSpc>
                <a:spcPct val="90000"/>
              </a:lnSpc>
              <a:spcBef>
                <a:spcPct val="0"/>
              </a:spcBef>
              <a:spcAft>
                <a:spcPct val="0"/>
              </a:spcAft>
              <a:buClrTx/>
              <a:buSzTx/>
              <a:buFontTx/>
              <a:buNone/>
              <a:tabLst/>
              <a:defRPr/>
            </a:pPr>
            <a:r>
              <a:rPr kumimoji="0" lang="pt-BR" sz="2800" b="1" i="0" u="none" strike="noStrike" kern="1200" cap="none" spc="0" normalizeH="0" baseline="0" noProof="0" dirty="0">
                <a:ln>
                  <a:noFill/>
                </a:ln>
                <a:solidFill>
                  <a:srgbClr val="01D700"/>
                </a:solidFill>
                <a:effectLst/>
                <a:uLnTx/>
                <a:uFillTx/>
                <a:latin typeface="Arial" panose="020B0604020202020204" pitchFamily="34" charset="0"/>
                <a:ea typeface="Verdana" charset="0"/>
                <a:cs typeface="Arial" panose="020B0604020202020204" pitchFamily="34" charset="0"/>
              </a:rPr>
              <a:t>Stela Tsirakis Toti</a:t>
            </a:r>
          </a:p>
          <a:p>
            <a:pPr marL="0" marR="0" lvl="0" indent="0" algn="l" defTabSz="914400" rtl="0" eaLnBrk="0" fontAlgn="base" latinLnBrk="0" hangingPunct="0">
              <a:lnSpc>
                <a:spcPct val="90000"/>
              </a:lnSpc>
              <a:spcBef>
                <a:spcPct val="0"/>
              </a:spcBef>
              <a:spcAft>
                <a:spcPct val="0"/>
              </a:spcAft>
              <a:buClrTx/>
              <a:buSzTx/>
              <a:buFontTx/>
              <a:buNone/>
              <a:tabLst/>
              <a:defRPr/>
            </a:pPr>
            <a:endParaRPr lang="pt-BR" dirty="0"/>
          </a:p>
          <a:p>
            <a:pPr marL="0" marR="0" lvl="0" indent="0" algn="l" defTabSz="914400" rtl="0" eaLnBrk="0" fontAlgn="base" latinLnBrk="0" hangingPunct="0">
              <a:lnSpc>
                <a:spcPct val="90000"/>
              </a:lnSpc>
              <a:spcBef>
                <a:spcPct val="0"/>
              </a:spcBef>
              <a:spcAft>
                <a:spcPct val="0"/>
              </a:spcAft>
              <a:buClrTx/>
              <a:buSzTx/>
              <a:buFontTx/>
              <a:buNone/>
              <a:tabLst/>
              <a:defRPr/>
            </a:pPr>
            <a:r>
              <a:rPr lang="pt-BR" dirty="0"/>
              <a:t>stela.tsirakis@rnp.br</a:t>
            </a:r>
            <a:endParaRPr kumimoji="0" lang="pt-BR" sz="2800" b="0" i="0" u="none" strike="noStrike" kern="1200" cap="none" spc="0" normalizeH="0" baseline="0" noProof="0" dirty="0">
              <a:ln>
                <a:noFill/>
              </a:ln>
              <a:solidFill>
                <a:srgbClr val="01D700"/>
              </a:solidFill>
              <a:effectLst/>
              <a:uLnTx/>
              <a:uFillTx/>
              <a:latin typeface="Arial" panose="020B0604020202020204" pitchFamily="34" charset="0"/>
              <a:ea typeface="Verdana" charset="0"/>
              <a:cs typeface="Arial" panose="020B0604020202020204" pitchFamily="34" charset="0"/>
            </a:endParaRPr>
          </a:p>
        </p:txBody>
      </p:sp>
    </p:spTree>
    <p:extLst>
      <p:ext uri="{BB962C8B-B14F-4D97-AF65-F5344CB8AC3E}">
        <p14:creationId xmlns:p14="http://schemas.microsoft.com/office/powerpoint/2010/main" val="3866255551"/>
      </p:ext>
    </p:extLst>
  </p:cSld>
  <p:clrMapOvr>
    <a:masterClrMapping/>
  </p:clrMapOvr>
</p:sld>
</file>

<file path=ppt/theme/theme1.xml><?xml version="1.0" encoding="utf-8"?>
<a:theme xmlns:a="http://schemas.openxmlformats.org/drawingml/2006/main" name="Master Cap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Master Cap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Master Cap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Miolo">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Encerramento">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688</TotalTime>
  <Words>406</Words>
  <Application>Microsoft Office PowerPoint</Application>
  <PresentationFormat>Widescreen</PresentationFormat>
  <Paragraphs>57</Paragraphs>
  <Slides>10</Slides>
  <Notes>1</Notes>
  <HiddenSlides>0</HiddenSlides>
  <MMClips>0</MMClips>
  <ScaleCrop>false</ScaleCrop>
  <HeadingPairs>
    <vt:vector size="6" baseType="variant">
      <vt:variant>
        <vt:lpstr>Fontes usadas</vt:lpstr>
      </vt:variant>
      <vt:variant>
        <vt:i4>6</vt:i4>
      </vt:variant>
      <vt:variant>
        <vt:lpstr>Tema</vt:lpstr>
      </vt:variant>
      <vt:variant>
        <vt:i4>5</vt:i4>
      </vt:variant>
      <vt:variant>
        <vt:lpstr>Títulos de slides</vt:lpstr>
      </vt:variant>
      <vt:variant>
        <vt:i4>10</vt:i4>
      </vt:variant>
    </vt:vector>
  </HeadingPairs>
  <TitlesOfParts>
    <vt:vector size="21" baseType="lpstr">
      <vt:lpstr>Arial</vt:lpstr>
      <vt:lpstr>Barlow</vt:lpstr>
      <vt:lpstr>Barlow Medium</vt:lpstr>
      <vt:lpstr>Calibri</vt:lpstr>
      <vt:lpstr>Calibri Light</vt:lpstr>
      <vt:lpstr>Verdana</vt:lpstr>
      <vt:lpstr>Master Capa</vt:lpstr>
      <vt:lpstr>1_Master Capa</vt:lpstr>
      <vt:lpstr>2_Master Capa</vt:lpstr>
      <vt:lpstr>Miolo</vt:lpstr>
      <vt:lpstr>Encerramento</vt:lpstr>
      <vt:lpstr>White Hat Hackers: Marketing Strategy</vt:lpstr>
      <vt:lpstr>The context</vt:lpstr>
      <vt:lpstr>The goal</vt:lpstr>
      <vt:lpstr>Objectives in MarComms</vt:lpstr>
      <vt:lpstr>No budget for marketing </vt:lpstr>
      <vt:lpstr>Creativity</vt:lpstr>
      <vt:lpstr>Solution</vt:lpstr>
      <vt:lpstr>Results</vt:lpstr>
      <vt:lpstr>When the learning platform was unavailable, we had many negative mentions on social media, emails and other channels. It was a moment of negative exposure for RNP brand as well. Today, we are thinking about creating specific social networks for the program... What do you think about this? What would you do?</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Usuario</dc:creator>
  <cp:lastModifiedBy>Stela Tsirakis Toti</cp:lastModifiedBy>
  <cp:revision>110</cp:revision>
  <dcterms:created xsi:type="dcterms:W3CDTF">2018-05-22T16:49:34Z</dcterms:created>
  <dcterms:modified xsi:type="dcterms:W3CDTF">2024-06-04T20:45:34Z</dcterms:modified>
</cp:coreProperties>
</file>