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1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2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3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4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5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6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7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8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19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  <p:sldMasterId id="2147483696" r:id="rId2"/>
    <p:sldMasterId id="2147483684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  <p:sldMasterId id="2147483828" r:id="rId14"/>
    <p:sldMasterId id="2147483888" r:id="rId15"/>
    <p:sldMasterId id="2147483900" r:id="rId16"/>
    <p:sldMasterId id="2147483840" r:id="rId17"/>
    <p:sldMasterId id="2147483876" r:id="rId18"/>
    <p:sldMasterId id="2147483864" r:id="rId19"/>
  </p:sldMasterIdLst>
  <p:sldIdLst>
    <p:sldId id="282" r:id="rId20"/>
    <p:sldId id="301" r:id="rId21"/>
    <p:sldId id="302" r:id="rId22"/>
    <p:sldId id="303" r:id="rId23"/>
    <p:sldId id="306" r:id="rId24"/>
    <p:sldId id="304" r:id="rId25"/>
    <p:sldId id="29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D500"/>
    <a:srgbClr val="0040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E36EF4-2963-4B75-A74C-79261E192B43}" v="40" dt="2024-06-10T05:43:44.8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2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5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reen Al Kouz" userId="04c05666e8ee5fd8" providerId="LiveId" clId="{EAE36EF4-2963-4B75-A74C-79261E192B43}"/>
    <pc:docChg chg="undo redo custSel addSld delSld modSld sldOrd">
      <pc:chgData name="Nisreen Al Kouz" userId="04c05666e8ee5fd8" providerId="LiveId" clId="{EAE36EF4-2963-4B75-A74C-79261E192B43}" dt="2024-06-10T05:43:44.854" v="529"/>
      <pc:docMkLst>
        <pc:docMk/>
      </pc:docMkLst>
      <pc:sldChg chg="modSp del mod">
        <pc:chgData name="Nisreen Al Kouz" userId="04c05666e8ee5fd8" providerId="LiveId" clId="{EAE36EF4-2963-4B75-A74C-79261E192B43}" dt="2024-06-06T12:46:37.913" v="112" actId="2696"/>
        <pc:sldMkLst>
          <pc:docMk/>
          <pc:sldMk cId="270119057" sldId="281"/>
        </pc:sldMkLst>
        <pc:spChg chg="mod">
          <ac:chgData name="Nisreen Al Kouz" userId="04c05666e8ee5fd8" providerId="LiveId" clId="{EAE36EF4-2963-4B75-A74C-79261E192B43}" dt="2024-06-06T12:28:37.113" v="111" actId="20577"/>
          <ac:spMkLst>
            <pc:docMk/>
            <pc:sldMk cId="270119057" sldId="281"/>
            <ac:spMk id="2" creationId="{4F5689AA-53D2-0D77-49BC-9EC4BEA37248}"/>
          </ac:spMkLst>
        </pc:spChg>
      </pc:sldChg>
      <pc:sldChg chg="addSp modSp mod modTransition">
        <pc:chgData name="Nisreen Al Kouz" userId="04c05666e8ee5fd8" providerId="LiveId" clId="{EAE36EF4-2963-4B75-A74C-79261E192B43}" dt="2024-06-10T05:31:57.158" v="493"/>
        <pc:sldMkLst>
          <pc:docMk/>
          <pc:sldMk cId="1439319168" sldId="282"/>
        </pc:sldMkLst>
        <pc:spChg chg="mod">
          <ac:chgData name="Nisreen Al Kouz" userId="04c05666e8ee5fd8" providerId="LiveId" clId="{EAE36EF4-2963-4B75-A74C-79261E192B43}" dt="2024-06-06T12:24:45.888" v="50" actId="14100"/>
          <ac:spMkLst>
            <pc:docMk/>
            <pc:sldMk cId="1439319168" sldId="282"/>
            <ac:spMk id="2" creationId="{8021A2D0-BFB3-5EAC-3BCF-EDF21D3902C5}"/>
          </ac:spMkLst>
        </pc:spChg>
        <pc:spChg chg="mod">
          <ac:chgData name="Nisreen Al Kouz" userId="04c05666e8ee5fd8" providerId="LiveId" clId="{EAE36EF4-2963-4B75-A74C-79261E192B43}" dt="2024-06-06T12:25:10.074" v="51" actId="1076"/>
          <ac:spMkLst>
            <pc:docMk/>
            <pc:sldMk cId="1439319168" sldId="282"/>
            <ac:spMk id="3" creationId="{24111A1E-4978-169C-BC85-A73AD011AE0F}"/>
          </ac:spMkLst>
        </pc:spChg>
        <pc:spChg chg="add mod">
          <ac:chgData name="Nisreen Al Kouz" userId="04c05666e8ee5fd8" providerId="LiveId" clId="{EAE36EF4-2963-4B75-A74C-79261E192B43}" dt="2024-06-06T12:26:45.568" v="73" actId="1076"/>
          <ac:spMkLst>
            <pc:docMk/>
            <pc:sldMk cId="1439319168" sldId="282"/>
            <ac:spMk id="4" creationId="{206383BC-4D7D-44E2-2FFF-CF4D28FEA3EA}"/>
          </ac:spMkLst>
        </pc:spChg>
      </pc:sldChg>
      <pc:sldChg chg="del">
        <pc:chgData name="Nisreen Al Kouz" userId="04c05666e8ee5fd8" providerId="LiveId" clId="{EAE36EF4-2963-4B75-A74C-79261E192B43}" dt="2024-06-06T12:21:34.179" v="0" actId="2696"/>
        <pc:sldMkLst>
          <pc:docMk/>
          <pc:sldMk cId="597038700" sldId="283"/>
        </pc:sldMkLst>
      </pc:sldChg>
      <pc:sldChg chg="modSp del mod ord">
        <pc:chgData name="Nisreen Al Kouz" userId="04c05666e8ee5fd8" providerId="LiveId" clId="{EAE36EF4-2963-4B75-A74C-79261E192B43}" dt="2024-06-10T05:17:18.748" v="406" actId="2696"/>
        <pc:sldMkLst>
          <pc:docMk/>
          <pc:sldMk cId="1446970932" sldId="284"/>
        </pc:sldMkLst>
        <pc:spChg chg="mod">
          <ac:chgData name="Nisreen Al Kouz" userId="04c05666e8ee5fd8" providerId="LiveId" clId="{EAE36EF4-2963-4B75-A74C-79261E192B43}" dt="2024-06-09T22:27:18.314" v="304" actId="20577"/>
          <ac:spMkLst>
            <pc:docMk/>
            <pc:sldMk cId="1446970932" sldId="284"/>
            <ac:spMk id="2" creationId="{279ECC65-9B72-F834-2CF0-E9EC0B5A29AB}"/>
          </ac:spMkLst>
        </pc:spChg>
      </pc:sldChg>
      <pc:sldChg chg="del">
        <pc:chgData name="Nisreen Al Kouz" userId="04c05666e8ee5fd8" providerId="LiveId" clId="{EAE36EF4-2963-4B75-A74C-79261E192B43}" dt="2024-06-06T12:28:28.520" v="99" actId="2696"/>
        <pc:sldMkLst>
          <pc:docMk/>
          <pc:sldMk cId="83580663" sldId="287"/>
        </pc:sldMkLst>
      </pc:sldChg>
      <pc:sldChg chg="addSp delSp modSp del mod ord">
        <pc:chgData name="Nisreen Al Kouz" userId="04c05666e8ee5fd8" providerId="LiveId" clId="{EAE36EF4-2963-4B75-A74C-79261E192B43}" dt="2024-06-10T05:18:00.325" v="413" actId="2696"/>
        <pc:sldMkLst>
          <pc:docMk/>
          <pc:sldMk cId="2811478315" sldId="288"/>
        </pc:sldMkLst>
        <pc:spChg chg="del">
          <ac:chgData name="Nisreen Al Kouz" userId="04c05666e8ee5fd8" providerId="LiveId" clId="{EAE36EF4-2963-4B75-A74C-79261E192B43}" dt="2024-06-10T05:09:37.959" v="359" actId="478"/>
          <ac:spMkLst>
            <pc:docMk/>
            <pc:sldMk cId="2811478315" sldId="288"/>
            <ac:spMk id="2" creationId="{70D4F3B0-5DE0-E439-48D2-77966EB5F89A}"/>
          </ac:spMkLst>
        </pc:spChg>
        <pc:spChg chg="del">
          <ac:chgData name="Nisreen Al Kouz" userId="04c05666e8ee5fd8" providerId="LiveId" clId="{EAE36EF4-2963-4B75-A74C-79261E192B43}" dt="2024-06-10T05:09:36.789" v="358" actId="478"/>
          <ac:spMkLst>
            <pc:docMk/>
            <pc:sldMk cId="2811478315" sldId="288"/>
            <ac:spMk id="3" creationId="{4195FEA5-7EAA-2003-DDB5-E99CD4A7BF3A}"/>
          </ac:spMkLst>
        </pc:spChg>
        <pc:picChg chg="add mod">
          <ac:chgData name="Nisreen Al Kouz" userId="04c05666e8ee5fd8" providerId="LiveId" clId="{EAE36EF4-2963-4B75-A74C-79261E192B43}" dt="2024-06-10T05:09:43.986" v="361" actId="1076"/>
          <ac:picMkLst>
            <pc:docMk/>
            <pc:sldMk cId="2811478315" sldId="288"/>
            <ac:picMk id="5" creationId="{D6A2B5AA-159B-5588-0027-0F3A240F5A16}"/>
          </ac:picMkLst>
        </pc:picChg>
      </pc:sldChg>
      <pc:sldChg chg="addSp delSp modSp del mod ord">
        <pc:chgData name="Nisreen Al Kouz" userId="04c05666e8ee5fd8" providerId="LiveId" clId="{EAE36EF4-2963-4B75-A74C-79261E192B43}" dt="2024-06-10T05:25:53.185" v="457" actId="2696"/>
        <pc:sldMkLst>
          <pc:docMk/>
          <pc:sldMk cId="94244949" sldId="289"/>
        </pc:sldMkLst>
        <pc:spChg chg="del">
          <ac:chgData name="Nisreen Al Kouz" userId="04c05666e8ee5fd8" providerId="LiveId" clId="{EAE36EF4-2963-4B75-A74C-79261E192B43}" dt="2024-06-06T12:53:03.129" v="182"/>
          <ac:spMkLst>
            <pc:docMk/>
            <pc:sldMk cId="94244949" sldId="289"/>
            <ac:spMk id="2" creationId="{42FB2981-F2E7-49F8-BAC7-21D03D541BE6}"/>
          </ac:spMkLst>
        </pc:spChg>
        <pc:spChg chg="del">
          <ac:chgData name="Nisreen Al Kouz" userId="04c05666e8ee5fd8" providerId="LiveId" clId="{EAE36EF4-2963-4B75-A74C-79261E192B43}" dt="2024-06-06T12:53:12.689" v="185" actId="478"/>
          <ac:spMkLst>
            <pc:docMk/>
            <pc:sldMk cId="94244949" sldId="289"/>
            <ac:spMk id="3" creationId="{E70647E0-F014-3B1F-9B38-FD1F45DB9FD0}"/>
          </ac:spMkLst>
        </pc:spChg>
        <pc:spChg chg="add mod">
          <ac:chgData name="Nisreen Al Kouz" userId="04c05666e8ee5fd8" providerId="LiveId" clId="{EAE36EF4-2963-4B75-A74C-79261E192B43}" dt="2024-06-06T12:53:42.496" v="191" actId="1076"/>
          <ac:spMkLst>
            <pc:docMk/>
            <pc:sldMk cId="94244949" sldId="289"/>
            <ac:spMk id="4" creationId="{FFA88CDA-AD0B-E594-441D-A9974ECD5F57}"/>
          </ac:spMkLst>
        </pc:spChg>
        <pc:spChg chg="add mod">
          <ac:chgData name="Nisreen Al Kouz" userId="04c05666e8ee5fd8" providerId="LiveId" clId="{EAE36EF4-2963-4B75-A74C-79261E192B43}" dt="2024-06-06T12:54:13.590" v="193" actId="1076"/>
          <ac:spMkLst>
            <pc:docMk/>
            <pc:sldMk cId="94244949" sldId="289"/>
            <ac:spMk id="5" creationId="{BEA8D995-86B2-ECE3-FFD3-CEDCC1FF07A9}"/>
          </ac:spMkLst>
        </pc:spChg>
        <pc:spChg chg="add mod">
          <ac:chgData name="Nisreen Al Kouz" userId="04c05666e8ee5fd8" providerId="LiveId" clId="{EAE36EF4-2963-4B75-A74C-79261E192B43}" dt="2024-06-06T12:54:21.844" v="195" actId="1076"/>
          <ac:spMkLst>
            <pc:docMk/>
            <pc:sldMk cId="94244949" sldId="289"/>
            <ac:spMk id="6" creationId="{11DE9382-1CE1-F5DB-D28A-FB2897219C3D}"/>
          </ac:spMkLst>
        </pc:spChg>
      </pc:sldChg>
      <pc:sldChg chg="del ord">
        <pc:chgData name="Nisreen Al Kouz" userId="04c05666e8ee5fd8" providerId="LiveId" clId="{EAE36EF4-2963-4B75-A74C-79261E192B43}" dt="2024-06-10T05:19:00.699" v="417" actId="2696"/>
        <pc:sldMkLst>
          <pc:docMk/>
          <pc:sldMk cId="4049760939" sldId="290"/>
        </pc:sldMkLst>
      </pc:sldChg>
      <pc:sldChg chg="modSp mod modTransition">
        <pc:chgData name="Nisreen Al Kouz" userId="04c05666e8ee5fd8" providerId="LiveId" clId="{EAE36EF4-2963-4B75-A74C-79261E192B43}" dt="2024-06-10T05:43:44.854" v="529"/>
        <pc:sldMkLst>
          <pc:docMk/>
          <pc:sldMk cId="1147011376" sldId="291"/>
        </pc:sldMkLst>
        <pc:spChg chg="mod">
          <ac:chgData name="Nisreen Al Kouz" userId="04c05666e8ee5fd8" providerId="LiveId" clId="{EAE36EF4-2963-4B75-A74C-79261E192B43}" dt="2024-06-09T22:31:06.635" v="315" actId="207"/>
          <ac:spMkLst>
            <pc:docMk/>
            <pc:sldMk cId="1147011376" sldId="291"/>
            <ac:spMk id="2" creationId="{067E4476-7AE1-DC9F-CBFD-A9178D1241E7}"/>
          </ac:spMkLst>
        </pc:spChg>
      </pc:sldChg>
      <pc:sldChg chg="del">
        <pc:chgData name="Nisreen Al Kouz" userId="04c05666e8ee5fd8" providerId="LiveId" clId="{EAE36EF4-2963-4B75-A74C-79261E192B43}" dt="2024-06-06T12:27:01.706" v="75" actId="2696"/>
        <pc:sldMkLst>
          <pc:docMk/>
          <pc:sldMk cId="3610620879" sldId="292"/>
        </pc:sldMkLst>
      </pc:sldChg>
      <pc:sldChg chg="del">
        <pc:chgData name="Nisreen Al Kouz" userId="04c05666e8ee5fd8" providerId="LiveId" clId="{EAE36EF4-2963-4B75-A74C-79261E192B43}" dt="2024-06-06T12:27:32.042" v="87" actId="2696"/>
        <pc:sldMkLst>
          <pc:docMk/>
          <pc:sldMk cId="3376448087" sldId="293"/>
        </pc:sldMkLst>
      </pc:sldChg>
      <pc:sldChg chg="del">
        <pc:chgData name="Nisreen Al Kouz" userId="04c05666e8ee5fd8" providerId="LiveId" clId="{EAE36EF4-2963-4B75-A74C-79261E192B43}" dt="2024-06-06T12:27:33.736" v="88" actId="2696"/>
        <pc:sldMkLst>
          <pc:docMk/>
          <pc:sldMk cId="1659700107" sldId="294"/>
        </pc:sldMkLst>
      </pc:sldChg>
      <pc:sldChg chg="del">
        <pc:chgData name="Nisreen Al Kouz" userId="04c05666e8ee5fd8" providerId="LiveId" clId="{EAE36EF4-2963-4B75-A74C-79261E192B43}" dt="2024-06-06T12:27:38.270" v="91" actId="2696"/>
        <pc:sldMkLst>
          <pc:docMk/>
          <pc:sldMk cId="3659187883" sldId="295"/>
        </pc:sldMkLst>
      </pc:sldChg>
      <pc:sldChg chg="del ord">
        <pc:chgData name="Nisreen Al Kouz" userId="04c05666e8ee5fd8" providerId="LiveId" clId="{EAE36EF4-2963-4B75-A74C-79261E192B43}" dt="2024-06-06T12:28:15.824" v="96" actId="2696"/>
        <pc:sldMkLst>
          <pc:docMk/>
          <pc:sldMk cId="2025763494" sldId="296"/>
        </pc:sldMkLst>
      </pc:sldChg>
      <pc:sldChg chg="del ord">
        <pc:chgData name="Nisreen Al Kouz" userId="04c05666e8ee5fd8" providerId="LiveId" clId="{EAE36EF4-2963-4B75-A74C-79261E192B43}" dt="2024-06-09T22:24:01.817" v="203" actId="2696"/>
        <pc:sldMkLst>
          <pc:docMk/>
          <pc:sldMk cId="1049740541" sldId="297"/>
        </pc:sldMkLst>
      </pc:sldChg>
      <pc:sldChg chg="del">
        <pc:chgData name="Nisreen Al Kouz" userId="04c05666e8ee5fd8" providerId="LiveId" clId="{EAE36EF4-2963-4B75-A74C-79261E192B43}" dt="2024-06-10T05:26:08.644" v="458" actId="2696"/>
        <pc:sldMkLst>
          <pc:docMk/>
          <pc:sldMk cId="1243598180" sldId="298"/>
        </pc:sldMkLst>
      </pc:sldChg>
      <pc:sldChg chg="new del">
        <pc:chgData name="Nisreen Al Kouz" userId="04c05666e8ee5fd8" providerId="LiveId" clId="{EAE36EF4-2963-4B75-A74C-79261E192B43}" dt="2024-06-08T06:26:02.875" v="199" actId="2696"/>
        <pc:sldMkLst>
          <pc:docMk/>
          <pc:sldMk cId="271017769" sldId="299"/>
        </pc:sldMkLst>
      </pc:sldChg>
      <pc:sldChg chg="modSp new del mod">
        <pc:chgData name="Nisreen Al Kouz" userId="04c05666e8ee5fd8" providerId="LiveId" clId="{EAE36EF4-2963-4B75-A74C-79261E192B43}" dt="2024-06-10T05:18:52.727" v="416" actId="2696"/>
        <pc:sldMkLst>
          <pc:docMk/>
          <pc:sldMk cId="2080341180" sldId="299"/>
        </pc:sldMkLst>
        <pc:spChg chg="mod">
          <ac:chgData name="Nisreen Al Kouz" userId="04c05666e8ee5fd8" providerId="LiveId" clId="{EAE36EF4-2963-4B75-A74C-79261E192B43}" dt="2024-06-09T22:27:04.946" v="295" actId="122"/>
          <ac:spMkLst>
            <pc:docMk/>
            <pc:sldMk cId="2080341180" sldId="299"/>
            <ac:spMk id="2" creationId="{0DFCF3C2-7F87-FFD1-B385-4DDA2C18C1D7}"/>
          </ac:spMkLst>
        </pc:spChg>
        <pc:spChg chg="mod">
          <ac:chgData name="Nisreen Al Kouz" userId="04c05666e8ee5fd8" providerId="LiveId" clId="{EAE36EF4-2963-4B75-A74C-79261E192B43}" dt="2024-06-09T22:32:44.046" v="357" actId="20577"/>
          <ac:spMkLst>
            <pc:docMk/>
            <pc:sldMk cId="2080341180" sldId="299"/>
            <ac:spMk id="3" creationId="{19E5C901-CA49-C415-7F8A-01569202297A}"/>
          </ac:spMkLst>
        </pc:spChg>
      </pc:sldChg>
      <pc:sldChg chg="modSp del mod ord">
        <pc:chgData name="Nisreen Al Kouz" userId="04c05666e8ee5fd8" providerId="LiveId" clId="{EAE36EF4-2963-4B75-A74C-79261E192B43}" dt="2024-06-06T12:53:57.384" v="192" actId="2696"/>
        <pc:sldMkLst>
          <pc:docMk/>
          <pc:sldMk cId="3950542353" sldId="299"/>
        </pc:sldMkLst>
        <pc:spChg chg="mod">
          <ac:chgData name="Nisreen Al Kouz" userId="04c05666e8ee5fd8" providerId="LiveId" clId="{EAE36EF4-2963-4B75-A74C-79261E192B43}" dt="2024-06-06T12:50:58.279" v="177" actId="20577"/>
          <ac:spMkLst>
            <pc:docMk/>
            <pc:sldMk cId="3950542353" sldId="299"/>
            <ac:spMk id="2" creationId="{23168211-8A8F-DF02-9705-335CBA622525}"/>
          </ac:spMkLst>
        </pc:spChg>
        <pc:spChg chg="mod">
          <ac:chgData name="Nisreen Al Kouz" userId="04c05666e8ee5fd8" providerId="LiveId" clId="{EAE36EF4-2963-4B75-A74C-79261E192B43}" dt="2024-06-06T12:47:26.642" v="147" actId="5793"/>
          <ac:spMkLst>
            <pc:docMk/>
            <pc:sldMk cId="3950542353" sldId="299"/>
            <ac:spMk id="3" creationId="{8FDF2FD4-D22D-CB74-A43C-48BE1598E2E7}"/>
          </ac:spMkLst>
        </pc:spChg>
        <pc:spChg chg="mod">
          <ac:chgData name="Nisreen Al Kouz" userId="04c05666e8ee5fd8" providerId="LiveId" clId="{EAE36EF4-2963-4B75-A74C-79261E192B43}" dt="2024-06-06T12:48:14.935" v="173" actId="20577"/>
          <ac:spMkLst>
            <pc:docMk/>
            <pc:sldMk cId="3950542353" sldId="299"/>
            <ac:spMk id="4" creationId="{17CFE21E-4450-8D04-0AF8-7E236391EF0B}"/>
          </ac:spMkLst>
        </pc:spChg>
      </pc:sldChg>
      <pc:sldChg chg="new del">
        <pc:chgData name="Nisreen Al Kouz" userId="04c05666e8ee5fd8" providerId="LiveId" clId="{EAE36EF4-2963-4B75-A74C-79261E192B43}" dt="2024-06-08T06:25:56.145" v="197" actId="2696"/>
        <pc:sldMkLst>
          <pc:docMk/>
          <pc:sldMk cId="4004054987" sldId="299"/>
        </pc:sldMkLst>
      </pc:sldChg>
      <pc:sldChg chg="add del">
        <pc:chgData name="Nisreen Al Kouz" userId="04c05666e8ee5fd8" providerId="LiveId" clId="{EAE36EF4-2963-4B75-A74C-79261E192B43}" dt="2024-06-06T12:27:36.877" v="90" actId="2696"/>
        <pc:sldMkLst>
          <pc:docMk/>
          <pc:sldMk cId="95018137" sldId="300"/>
        </pc:sldMkLst>
      </pc:sldChg>
      <pc:sldChg chg="new del">
        <pc:chgData name="Nisreen Al Kouz" userId="04c05666e8ee5fd8" providerId="LiveId" clId="{EAE36EF4-2963-4B75-A74C-79261E192B43}" dt="2024-06-10T05:10:06.523" v="363" actId="680"/>
        <pc:sldMkLst>
          <pc:docMk/>
          <pc:sldMk cId="609004132" sldId="300"/>
        </pc:sldMkLst>
      </pc:sldChg>
      <pc:sldChg chg="new del">
        <pc:chgData name="Nisreen Al Kouz" userId="04c05666e8ee5fd8" providerId="LiveId" clId="{EAE36EF4-2963-4B75-A74C-79261E192B43}" dt="2024-06-06T12:28:26.591" v="98" actId="2696"/>
        <pc:sldMkLst>
          <pc:docMk/>
          <pc:sldMk cId="967413218" sldId="300"/>
        </pc:sldMkLst>
      </pc:sldChg>
      <pc:sldChg chg="addSp modSp new del mod">
        <pc:chgData name="Nisreen Al Kouz" userId="04c05666e8ee5fd8" providerId="LiveId" clId="{EAE36EF4-2963-4B75-A74C-79261E192B43}" dt="2024-06-10T05:23:54.116" v="433" actId="2696"/>
        <pc:sldMkLst>
          <pc:docMk/>
          <pc:sldMk cId="2561612051" sldId="300"/>
        </pc:sldMkLst>
        <pc:picChg chg="add mod modCrop">
          <ac:chgData name="Nisreen Al Kouz" userId="04c05666e8ee5fd8" providerId="LiveId" clId="{EAE36EF4-2963-4B75-A74C-79261E192B43}" dt="2024-06-10T05:11:41.430" v="383" actId="1076"/>
          <ac:picMkLst>
            <pc:docMk/>
            <pc:sldMk cId="2561612051" sldId="300"/>
            <ac:picMk id="3" creationId="{0D379ABB-110B-4B31-E9EB-0A19CDFBE892}"/>
          </ac:picMkLst>
        </pc:picChg>
      </pc:sldChg>
      <pc:sldChg chg="modSp new del mod">
        <pc:chgData name="Nisreen Al Kouz" userId="04c05666e8ee5fd8" providerId="LiveId" clId="{EAE36EF4-2963-4B75-A74C-79261E192B43}" dt="2024-06-06T12:27:30.510" v="86" actId="2696"/>
        <pc:sldMkLst>
          <pc:docMk/>
          <pc:sldMk cId="4232459443" sldId="300"/>
        </pc:sldMkLst>
        <pc:spChg chg="mod">
          <ac:chgData name="Nisreen Al Kouz" userId="04c05666e8ee5fd8" providerId="LiveId" clId="{EAE36EF4-2963-4B75-A74C-79261E192B43}" dt="2024-06-06T12:27:26.946" v="85" actId="20577"/>
          <ac:spMkLst>
            <pc:docMk/>
            <pc:sldMk cId="4232459443" sldId="300"/>
            <ac:spMk id="2" creationId="{B233572D-E1D9-A992-83C8-E81D3DAD5997}"/>
          </ac:spMkLst>
        </pc:spChg>
      </pc:sldChg>
      <pc:sldChg chg="addSp modSp new mod modTransition setBg modAnim">
        <pc:chgData name="Nisreen Al Kouz" userId="04c05666e8ee5fd8" providerId="LiveId" clId="{EAE36EF4-2963-4B75-A74C-79261E192B43}" dt="2024-06-10T05:33:33.412" v="509" actId="18131"/>
        <pc:sldMkLst>
          <pc:docMk/>
          <pc:sldMk cId="1669223296" sldId="301"/>
        </pc:sldMkLst>
        <pc:spChg chg="add">
          <ac:chgData name="Nisreen Al Kouz" userId="04c05666e8ee5fd8" providerId="LiveId" clId="{EAE36EF4-2963-4B75-A74C-79261E192B43}" dt="2024-06-10T05:16:20.799" v="402" actId="26606"/>
          <ac:spMkLst>
            <pc:docMk/>
            <pc:sldMk cId="1669223296" sldId="301"/>
            <ac:spMk id="11" creationId="{262ABC4B-37D8-4218-BDD8-6DF6A00C0C80}"/>
          </ac:spMkLst>
        </pc:spChg>
        <pc:picChg chg="add mod modCrop">
          <ac:chgData name="Nisreen Al Kouz" userId="04c05666e8ee5fd8" providerId="LiveId" clId="{EAE36EF4-2963-4B75-A74C-79261E192B43}" dt="2024-06-10T05:16:38.386" v="404" actId="732"/>
          <ac:picMkLst>
            <pc:docMk/>
            <pc:sldMk cId="1669223296" sldId="301"/>
            <ac:picMk id="3" creationId="{94DD0318-B5C0-113C-1FDA-4D664C79EE05}"/>
          </ac:picMkLst>
        </pc:picChg>
        <pc:picChg chg="add mod ord">
          <ac:chgData name="Nisreen Al Kouz" userId="04c05666e8ee5fd8" providerId="LiveId" clId="{EAE36EF4-2963-4B75-A74C-79261E192B43}" dt="2024-06-10T05:16:20.799" v="402" actId="26606"/>
          <ac:picMkLst>
            <pc:docMk/>
            <pc:sldMk cId="1669223296" sldId="301"/>
            <ac:picMk id="5" creationId="{3A8F46C2-900F-5F7D-6B03-432659B8AD92}"/>
          </ac:picMkLst>
        </pc:picChg>
        <pc:picChg chg="add mod modCrop">
          <ac:chgData name="Nisreen Al Kouz" userId="04c05666e8ee5fd8" providerId="LiveId" clId="{EAE36EF4-2963-4B75-A74C-79261E192B43}" dt="2024-06-10T05:33:33.412" v="509" actId="18131"/>
          <ac:picMkLst>
            <pc:docMk/>
            <pc:sldMk cId="1669223296" sldId="301"/>
            <ac:picMk id="6" creationId="{E017AB95-69DE-2651-E669-41D201243B4D}"/>
          </ac:picMkLst>
        </pc:picChg>
      </pc:sldChg>
      <pc:sldChg chg="addSp modSp new mod setBg modAnim">
        <pc:chgData name="Nisreen Al Kouz" userId="04c05666e8ee5fd8" providerId="LiveId" clId="{EAE36EF4-2963-4B75-A74C-79261E192B43}" dt="2024-06-10T05:37:20.882" v="512"/>
        <pc:sldMkLst>
          <pc:docMk/>
          <pc:sldMk cId="1993789895" sldId="302"/>
        </pc:sldMkLst>
        <pc:spChg chg="add">
          <ac:chgData name="Nisreen Al Kouz" userId="04c05666e8ee5fd8" providerId="LiveId" clId="{EAE36EF4-2963-4B75-A74C-79261E192B43}" dt="2024-06-10T05:15:07.323" v="396" actId="26606"/>
          <ac:spMkLst>
            <pc:docMk/>
            <pc:sldMk cId="1993789895" sldId="302"/>
            <ac:spMk id="8" creationId="{32BC26D8-82FB-445E-AA49-62A77D7C1EE0}"/>
          </ac:spMkLst>
        </pc:spChg>
        <pc:spChg chg="add">
          <ac:chgData name="Nisreen Al Kouz" userId="04c05666e8ee5fd8" providerId="LiveId" clId="{EAE36EF4-2963-4B75-A74C-79261E192B43}" dt="2024-06-10T05:15:07.323" v="396" actId="26606"/>
          <ac:spMkLst>
            <pc:docMk/>
            <pc:sldMk cId="1993789895" sldId="302"/>
            <ac:spMk id="10" creationId="{CB44330D-EA18-4254-AA95-EB49948539B8}"/>
          </ac:spMkLst>
        </pc:spChg>
        <pc:picChg chg="add mod">
          <ac:chgData name="Nisreen Al Kouz" userId="04c05666e8ee5fd8" providerId="LiveId" clId="{EAE36EF4-2963-4B75-A74C-79261E192B43}" dt="2024-06-10T05:15:11.396" v="397" actId="27614"/>
          <ac:picMkLst>
            <pc:docMk/>
            <pc:sldMk cId="1993789895" sldId="302"/>
            <ac:picMk id="3" creationId="{F53197AC-4186-B290-80FE-F86258C888FA}"/>
          </ac:picMkLst>
        </pc:picChg>
      </pc:sldChg>
      <pc:sldChg chg="addSp delSp new del mod">
        <pc:chgData name="Nisreen Al Kouz" userId="04c05666e8ee5fd8" providerId="LiveId" clId="{EAE36EF4-2963-4B75-A74C-79261E192B43}" dt="2024-06-10T05:16:50.926" v="405" actId="2696"/>
        <pc:sldMkLst>
          <pc:docMk/>
          <pc:sldMk cId="947721066" sldId="303"/>
        </pc:sldMkLst>
        <pc:picChg chg="add del">
          <ac:chgData name="Nisreen Al Kouz" userId="04c05666e8ee5fd8" providerId="LiveId" clId="{EAE36EF4-2963-4B75-A74C-79261E192B43}" dt="2024-06-10T05:15:56.829" v="400" actId="21"/>
          <ac:picMkLst>
            <pc:docMk/>
            <pc:sldMk cId="947721066" sldId="303"/>
            <ac:picMk id="3" creationId="{E017AB95-69DE-2651-E669-41D201243B4D}"/>
          </ac:picMkLst>
        </pc:picChg>
      </pc:sldChg>
      <pc:sldChg chg="addSp modSp new mod setBg modAnim">
        <pc:chgData name="Nisreen Al Kouz" userId="04c05666e8ee5fd8" providerId="LiveId" clId="{EAE36EF4-2963-4B75-A74C-79261E192B43}" dt="2024-06-10T05:38:05.943" v="515"/>
        <pc:sldMkLst>
          <pc:docMk/>
          <pc:sldMk cId="1816685304" sldId="303"/>
        </pc:sldMkLst>
        <pc:spChg chg="add">
          <ac:chgData name="Nisreen Al Kouz" userId="04c05666e8ee5fd8" providerId="LiveId" clId="{EAE36EF4-2963-4B75-A74C-79261E192B43}" dt="2024-06-10T05:17:54.887" v="411" actId="26606"/>
          <ac:spMkLst>
            <pc:docMk/>
            <pc:sldMk cId="1816685304" sldId="303"/>
            <ac:spMk id="7" creationId="{42A4FC2C-047E-45A5-965D-8E1E3BF09BC6}"/>
          </ac:spMkLst>
        </pc:spChg>
        <pc:picChg chg="add mod">
          <ac:chgData name="Nisreen Al Kouz" userId="04c05666e8ee5fd8" providerId="LiveId" clId="{EAE36EF4-2963-4B75-A74C-79261E192B43}" dt="2024-06-10T05:17:57.734" v="412" actId="27614"/>
          <ac:picMkLst>
            <pc:docMk/>
            <pc:sldMk cId="1816685304" sldId="303"/>
            <ac:picMk id="2" creationId="{D75C0B3B-2206-5678-F060-87859D9788BB}"/>
          </ac:picMkLst>
        </pc:picChg>
      </pc:sldChg>
      <pc:sldChg chg="addSp delSp modSp new mod ord setBg modAnim setClrOvrMap">
        <pc:chgData name="Nisreen Al Kouz" userId="04c05666e8ee5fd8" providerId="LiveId" clId="{EAE36EF4-2963-4B75-A74C-79261E192B43}" dt="2024-06-10T05:42:49.774" v="524"/>
        <pc:sldMkLst>
          <pc:docMk/>
          <pc:sldMk cId="1250010219" sldId="304"/>
        </pc:sldMkLst>
        <pc:spChg chg="add del">
          <ac:chgData name="Nisreen Al Kouz" userId="04c05666e8ee5fd8" providerId="LiveId" clId="{EAE36EF4-2963-4B75-A74C-79261E192B43}" dt="2024-06-10T05:28:32.863" v="490" actId="26606"/>
          <ac:spMkLst>
            <pc:docMk/>
            <pc:sldMk cId="1250010219" sldId="304"/>
            <ac:spMk id="12" creationId="{262ABC4B-37D8-4218-BDD8-6DF6A00C0C80}"/>
          </ac:spMkLst>
        </pc:spChg>
        <pc:spChg chg="add del">
          <ac:chgData name="Nisreen Al Kouz" userId="04c05666e8ee5fd8" providerId="LiveId" clId="{EAE36EF4-2963-4B75-A74C-79261E192B43}" dt="2024-06-10T05:28:32.863" v="490" actId="26606"/>
          <ac:spMkLst>
            <pc:docMk/>
            <pc:sldMk cId="1250010219" sldId="304"/>
            <ac:spMk id="17" creationId="{19E301E5-1206-47D0-9CDF-72583D739089}"/>
          </ac:spMkLst>
        </pc:spChg>
        <pc:spChg chg="add del">
          <ac:chgData name="Nisreen Al Kouz" userId="04c05666e8ee5fd8" providerId="LiveId" clId="{EAE36EF4-2963-4B75-A74C-79261E192B43}" dt="2024-06-10T05:28:32.863" v="490" actId="26606"/>
          <ac:spMkLst>
            <pc:docMk/>
            <pc:sldMk cId="1250010219" sldId="304"/>
            <ac:spMk id="19" creationId="{AFA31FBE-7948-4384-B68A-75DEFDC4955A}"/>
          </ac:spMkLst>
        </pc:spChg>
        <pc:spChg chg="add del">
          <ac:chgData name="Nisreen Al Kouz" userId="04c05666e8ee5fd8" providerId="LiveId" clId="{EAE36EF4-2963-4B75-A74C-79261E192B43}" dt="2024-06-10T05:27:32.138" v="475" actId="26606"/>
          <ac:spMkLst>
            <pc:docMk/>
            <pc:sldMk cId="1250010219" sldId="304"/>
            <ac:spMk id="24" creationId="{42A4FC2C-047E-45A5-965D-8E1E3BF09BC6}"/>
          </ac:spMkLst>
        </pc:spChg>
        <pc:spChg chg="add del">
          <ac:chgData name="Nisreen Al Kouz" userId="04c05666e8ee5fd8" providerId="LiveId" clId="{EAE36EF4-2963-4B75-A74C-79261E192B43}" dt="2024-06-10T05:28:29.410" v="487" actId="26606"/>
          <ac:spMkLst>
            <pc:docMk/>
            <pc:sldMk cId="1250010219" sldId="304"/>
            <ac:spMk id="26" creationId="{1A9F23AD-7A55-49F3-A3EC-743F47F36B0E}"/>
          </ac:spMkLst>
        </pc:spChg>
        <pc:spChg chg="add del">
          <ac:chgData name="Nisreen Al Kouz" userId="04c05666e8ee5fd8" providerId="LiveId" clId="{EAE36EF4-2963-4B75-A74C-79261E192B43}" dt="2024-06-10T05:28:29.410" v="487" actId="26606"/>
          <ac:spMkLst>
            <pc:docMk/>
            <pc:sldMk cId="1250010219" sldId="304"/>
            <ac:spMk id="27" creationId="{9527FCEA-6143-4C5E-8C45-8AC9237ADE89}"/>
          </ac:spMkLst>
        </pc:spChg>
        <pc:spChg chg="add del">
          <ac:chgData name="Nisreen Al Kouz" userId="04c05666e8ee5fd8" providerId="LiveId" clId="{EAE36EF4-2963-4B75-A74C-79261E192B43}" dt="2024-06-10T05:28:29.410" v="487" actId="26606"/>
          <ac:spMkLst>
            <pc:docMk/>
            <pc:sldMk cId="1250010219" sldId="304"/>
            <ac:spMk id="28" creationId="{D7D9F91F-72C9-4DB9-ABD0-A8180D8262D5}"/>
          </ac:spMkLst>
        </pc:spChg>
        <pc:spChg chg="add del">
          <ac:chgData name="Nisreen Al Kouz" userId="04c05666e8ee5fd8" providerId="LiveId" clId="{EAE36EF4-2963-4B75-A74C-79261E192B43}" dt="2024-06-10T05:28:29.410" v="487" actId="26606"/>
          <ac:spMkLst>
            <pc:docMk/>
            <pc:sldMk cId="1250010219" sldId="304"/>
            <ac:spMk id="30" creationId="{BE016956-CE9F-4946-8834-A8BC3529D0F6}"/>
          </ac:spMkLst>
        </pc:spChg>
        <pc:spChg chg="add del">
          <ac:chgData name="Nisreen Al Kouz" userId="04c05666e8ee5fd8" providerId="LiveId" clId="{EAE36EF4-2963-4B75-A74C-79261E192B43}" dt="2024-06-10T05:28:07.287" v="479" actId="26606"/>
          <ac:spMkLst>
            <pc:docMk/>
            <pc:sldMk cId="1250010219" sldId="304"/>
            <ac:spMk id="35" creationId="{19E301E5-1206-47D0-9CDF-72583D739089}"/>
          </ac:spMkLst>
        </pc:spChg>
        <pc:spChg chg="add del">
          <ac:chgData name="Nisreen Al Kouz" userId="04c05666e8ee5fd8" providerId="LiveId" clId="{EAE36EF4-2963-4B75-A74C-79261E192B43}" dt="2024-06-10T05:28:07.287" v="479" actId="26606"/>
          <ac:spMkLst>
            <pc:docMk/>
            <pc:sldMk cId="1250010219" sldId="304"/>
            <ac:spMk id="37" creationId="{AFA31FBE-7948-4384-B68A-75DEFDC4955A}"/>
          </ac:spMkLst>
        </pc:spChg>
        <pc:spChg chg="add del">
          <ac:chgData name="Nisreen Al Kouz" userId="04c05666e8ee5fd8" providerId="LiveId" clId="{EAE36EF4-2963-4B75-A74C-79261E192B43}" dt="2024-06-10T05:28:14.867" v="481" actId="26606"/>
          <ac:spMkLst>
            <pc:docMk/>
            <pc:sldMk cId="1250010219" sldId="304"/>
            <ac:spMk id="39" creationId="{749FA6A2-2239-4EF2-9EB3-B1DC295FE14D}"/>
          </ac:spMkLst>
        </pc:spChg>
        <pc:spChg chg="add del">
          <ac:chgData name="Nisreen Al Kouz" userId="04c05666e8ee5fd8" providerId="LiveId" clId="{EAE36EF4-2963-4B75-A74C-79261E192B43}" dt="2024-06-10T05:28:26.077" v="483" actId="26606"/>
          <ac:spMkLst>
            <pc:docMk/>
            <pc:sldMk cId="1250010219" sldId="304"/>
            <ac:spMk id="41" creationId="{6C2997EE-0889-44C3-AC0D-18F26AC9AAAB}"/>
          </ac:spMkLst>
        </pc:spChg>
        <pc:spChg chg="add del">
          <ac:chgData name="Nisreen Al Kouz" userId="04c05666e8ee5fd8" providerId="LiveId" clId="{EAE36EF4-2963-4B75-A74C-79261E192B43}" dt="2024-06-10T05:28:28.712" v="485" actId="26606"/>
          <ac:spMkLst>
            <pc:docMk/>
            <pc:sldMk cId="1250010219" sldId="304"/>
            <ac:spMk id="43" creationId="{9527FCEA-6143-4C5E-8C45-8AC9237ADE89}"/>
          </ac:spMkLst>
        </pc:spChg>
        <pc:spChg chg="add del">
          <ac:chgData name="Nisreen Al Kouz" userId="04c05666e8ee5fd8" providerId="LiveId" clId="{EAE36EF4-2963-4B75-A74C-79261E192B43}" dt="2024-06-10T05:28:28.712" v="485" actId="26606"/>
          <ac:spMkLst>
            <pc:docMk/>
            <pc:sldMk cId="1250010219" sldId="304"/>
            <ac:spMk id="44" creationId="{1A9F23AD-7A55-49F3-A3EC-743F47F36B0E}"/>
          </ac:spMkLst>
        </pc:spChg>
        <pc:spChg chg="add del">
          <ac:chgData name="Nisreen Al Kouz" userId="04c05666e8ee5fd8" providerId="LiveId" clId="{EAE36EF4-2963-4B75-A74C-79261E192B43}" dt="2024-06-10T05:28:28.712" v="485" actId="26606"/>
          <ac:spMkLst>
            <pc:docMk/>
            <pc:sldMk cId="1250010219" sldId="304"/>
            <ac:spMk id="45" creationId="{D7D9F91F-72C9-4DB9-ABD0-A8180D8262D5}"/>
          </ac:spMkLst>
        </pc:spChg>
        <pc:spChg chg="add del">
          <ac:chgData name="Nisreen Al Kouz" userId="04c05666e8ee5fd8" providerId="LiveId" clId="{EAE36EF4-2963-4B75-A74C-79261E192B43}" dt="2024-06-10T05:28:28.712" v="485" actId="26606"/>
          <ac:spMkLst>
            <pc:docMk/>
            <pc:sldMk cId="1250010219" sldId="304"/>
            <ac:spMk id="46" creationId="{BE016956-CE9F-4946-8834-A8BC3529D0F6}"/>
          </ac:spMkLst>
        </pc:spChg>
        <pc:picChg chg="add mod ord modCrop">
          <ac:chgData name="Nisreen Al Kouz" userId="04c05666e8ee5fd8" providerId="LiveId" clId="{EAE36EF4-2963-4B75-A74C-79261E192B43}" dt="2024-06-10T05:28:32.863" v="490" actId="26606"/>
          <ac:picMkLst>
            <pc:docMk/>
            <pc:sldMk cId="1250010219" sldId="304"/>
            <ac:picMk id="3" creationId="{CF7EBA86-8093-FA94-7590-2D472E396DF0}"/>
          </ac:picMkLst>
        </pc:picChg>
        <pc:picChg chg="add mod ord">
          <ac:chgData name="Nisreen Al Kouz" userId="04c05666e8ee5fd8" providerId="LiveId" clId="{EAE36EF4-2963-4B75-A74C-79261E192B43}" dt="2024-06-10T05:28:32.863" v="490" actId="26606"/>
          <ac:picMkLst>
            <pc:docMk/>
            <pc:sldMk cId="1250010219" sldId="304"/>
            <ac:picMk id="5" creationId="{878BC1D3-B773-B192-7EA4-4C6649CD335C}"/>
          </ac:picMkLst>
        </pc:picChg>
        <pc:picChg chg="add mod ord modCrop">
          <ac:chgData name="Nisreen Al Kouz" userId="04c05666e8ee5fd8" providerId="LiveId" clId="{EAE36EF4-2963-4B75-A74C-79261E192B43}" dt="2024-06-10T05:28:32.863" v="490" actId="26606"/>
          <ac:picMkLst>
            <pc:docMk/>
            <pc:sldMk cId="1250010219" sldId="304"/>
            <ac:picMk id="7" creationId="{47223A65-F757-84A0-DE51-971E1725C1D4}"/>
          </ac:picMkLst>
        </pc:picChg>
        <pc:picChg chg="add">
          <ac:chgData name="Nisreen Al Kouz" userId="04c05666e8ee5fd8" providerId="LiveId" clId="{EAE36EF4-2963-4B75-A74C-79261E192B43}" dt="2024-06-10T05:29:17.388" v="491" actId="22"/>
          <ac:picMkLst>
            <pc:docMk/>
            <pc:sldMk cId="1250010219" sldId="304"/>
            <ac:picMk id="9" creationId="{41049C03-8521-C857-D209-D458A0D86341}"/>
          </ac:picMkLst>
        </pc:picChg>
      </pc:sldChg>
      <pc:sldChg chg="modSp new del mod">
        <pc:chgData name="Nisreen Al Kouz" userId="04c05666e8ee5fd8" providerId="LiveId" clId="{EAE36EF4-2963-4B75-A74C-79261E192B43}" dt="2024-06-10T05:25:49.228" v="456" actId="2696"/>
        <pc:sldMkLst>
          <pc:docMk/>
          <pc:sldMk cId="571394160" sldId="305"/>
        </pc:sldMkLst>
        <pc:spChg chg="mod">
          <ac:chgData name="Nisreen Al Kouz" userId="04c05666e8ee5fd8" providerId="LiveId" clId="{EAE36EF4-2963-4B75-A74C-79261E192B43}" dt="2024-06-10T05:24:35.638" v="441" actId="1076"/>
          <ac:spMkLst>
            <pc:docMk/>
            <pc:sldMk cId="571394160" sldId="305"/>
            <ac:spMk id="2" creationId="{FDA10DF6-C726-6002-905F-104F75FC4EC8}"/>
          </ac:spMkLst>
        </pc:spChg>
        <pc:spChg chg="mod">
          <ac:chgData name="Nisreen Al Kouz" userId="04c05666e8ee5fd8" providerId="LiveId" clId="{EAE36EF4-2963-4B75-A74C-79261E192B43}" dt="2024-06-10T05:24:45.957" v="444" actId="20577"/>
          <ac:spMkLst>
            <pc:docMk/>
            <pc:sldMk cId="571394160" sldId="305"/>
            <ac:spMk id="3" creationId="{2DD5EE27-EE56-A522-5651-72958E6B34DE}"/>
          </ac:spMkLst>
        </pc:spChg>
        <pc:spChg chg="mod">
          <ac:chgData name="Nisreen Al Kouz" userId="04c05666e8ee5fd8" providerId="LiveId" clId="{EAE36EF4-2963-4B75-A74C-79261E192B43}" dt="2024-06-10T05:24:55.963" v="448" actId="20577"/>
          <ac:spMkLst>
            <pc:docMk/>
            <pc:sldMk cId="571394160" sldId="305"/>
            <ac:spMk id="4" creationId="{355FE592-58D6-068B-401F-DEA6C6B4E3F2}"/>
          </ac:spMkLst>
        </pc:spChg>
      </pc:sldChg>
      <pc:sldChg chg="addSp delSp modSp new mod ord modAnim">
        <pc:chgData name="Nisreen Al Kouz" userId="04c05666e8ee5fd8" providerId="LiveId" clId="{EAE36EF4-2963-4B75-A74C-79261E192B43}" dt="2024-06-10T05:42:23.424" v="518"/>
        <pc:sldMkLst>
          <pc:docMk/>
          <pc:sldMk cId="3155879495" sldId="306"/>
        </pc:sldMkLst>
        <pc:spChg chg="del">
          <ac:chgData name="Nisreen Al Kouz" userId="04c05666e8ee5fd8" providerId="LiveId" clId="{EAE36EF4-2963-4B75-A74C-79261E192B43}" dt="2024-06-10T05:25:33.457" v="450" actId="478"/>
          <ac:spMkLst>
            <pc:docMk/>
            <pc:sldMk cId="3155879495" sldId="306"/>
            <ac:spMk id="2" creationId="{4D7F56C6-D0C9-8176-EE68-7539519E9A5E}"/>
          </ac:spMkLst>
        </pc:spChg>
        <pc:spChg chg="del">
          <ac:chgData name="Nisreen Al Kouz" userId="04c05666e8ee5fd8" providerId="LiveId" clId="{EAE36EF4-2963-4B75-A74C-79261E192B43}" dt="2024-06-10T05:25:34.126" v="451" actId="478"/>
          <ac:spMkLst>
            <pc:docMk/>
            <pc:sldMk cId="3155879495" sldId="306"/>
            <ac:spMk id="3" creationId="{CAC4E703-DA8C-3937-380A-1366F61FF4BB}"/>
          </ac:spMkLst>
        </pc:spChg>
        <pc:spChg chg="del">
          <ac:chgData name="Nisreen Al Kouz" userId="04c05666e8ee5fd8" providerId="LiveId" clId="{EAE36EF4-2963-4B75-A74C-79261E192B43}" dt="2024-06-10T05:25:34.884" v="452" actId="478"/>
          <ac:spMkLst>
            <pc:docMk/>
            <pc:sldMk cId="3155879495" sldId="306"/>
            <ac:spMk id="4" creationId="{9A6942DF-C9EC-B9D5-D4D4-5AC235C5E2A8}"/>
          </ac:spMkLst>
        </pc:spChg>
        <pc:spChg chg="add mod">
          <ac:chgData name="Nisreen Al Kouz" userId="04c05666e8ee5fd8" providerId="LiveId" clId="{EAE36EF4-2963-4B75-A74C-79261E192B43}" dt="2024-06-10T05:25:35.808" v="453"/>
          <ac:spMkLst>
            <pc:docMk/>
            <pc:sldMk cId="3155879495" sldId="306"/>
            <ac:spMk id="5" creationId="{3761CA4B-9125-183F-471C-4C38F2C78B38}"/>
          </ac:spMkLst>
        </pc:spChg>
        <pc:spChg chg="add mod">
          <ac:chgData name="Nisreen Al Kouz" userId="04c05666e8ee5fd8" providerId="LiveId" clId="{EAE36EF4-2963-4B75-A74C-79261E192B43}" dt="2024-06-10T05:25:40.625" v="454"/>
          <ac:spMkLst>
            <pc:docMk/>
            <pc:sldMk cId="3155879495" sldId="306"/>
            <ac:spMk id="6" creationId="{0C5C0888-3DF8-D3FD-D4F5-EDFE0B47464E}"/>
          </ac:spMkLst>
        </pc:spChg>
        <pc:spChg chg="add mod">
          <ac:chgData name="Nisreen Al Kouz" userId="04c05666e8ee5fd8" providerId="LiveId" clId="{EAE36EF4-2963-4B75-A74C-79261E192B43}" dt="2024-06-10T05:25:44.920" v="455"/>
          <ac:spMkLst>
            <pc:docMk/>
            <pc:sldMk cId="3155879495" sldId="306"/>
            <ac:spMk id="7" creationId="{FDB82886-1500-A591-FE7E-FAC0A7F4A91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3788C-F85C-D376-6FF2-D02D76539F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26E9E1-8DA1-E7DB-72DA-7F83D9DA2A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FC26B-3794-2ADA-774F-5F5F8E1AAE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2BFB7A-3B6C-4D7B-AEDE-5E3C9C41345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ADD9B-18E7-550E-0A62-150774F41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E3B87-4700-C06D-8B3D-CFC360B2B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79D779-6818-4450-8659-776323A27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239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099F7-CB3E-7013-A015-BA73809E2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59C49-7794-6FFD-1D8C-142A8D5F0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1EFCFE-01F8-B0CF-FA02-6EF9BF63ED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2BFB7A-3B6C-4D7B-AEDE-5E3C9C41345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A0515-B999-BD1F-CFD5-2C55B1A97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4CC2E-669B-2BBE-FE06-F2E52E42A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79D779-6818-4450-8659-776323A27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229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F7037-C4E8-7F70-B217-724267D57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2EA69-40B3-B1A9-F450-9D44DC6A7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2C251-8D69-201A-16AA-D6A4D04664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2BFB7A-3B6C-4D7B-AEDE-5E3C9C41345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B3E16-8AC7-5076-083E-944899709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58585E-D1C9-CAA2-0E6C-673A88515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79D779-6818-4450-8659-776323A27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58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D2E92-E752-12E7-40B1-A7AFC4AED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FC6D0-92C4-8B38-BAA0-EEAD4CE06C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1CACB8-EC1D-B668-D11F-E73DD5C9E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DA1ADF-CD2E-5FDB-B1D1-9B33F09A91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2BFB7A-3B6C-4D7B-AEDE-5E3C9C41345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5A2D1-6D3D-7D9B-45A3-B5B5767AB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D324D8-EE74-B459-F47A-48CA2C199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79D779-6818-4450-8659-776323A27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47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F6842-C750-E546-3FCA-56C95EA96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99244D-A086-D7C9-90E2-A5CD885B0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209B96-8C37-A227-22E7-37E54D5A13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85FB47-ED62-7BC7-C6B3-17B04D2AD9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D0DD02-81AC-0FAB-738C-B8D1C1110C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520BEF-2EDF-6900-11FD-504257D0B8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2BFB7A-3B6C-4D7B-AEDE-5E3C9C41345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624F75-1C38-E27B-D04E-669CAC9A7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3852D5-A1A0-4C46-526C-FE62E9614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79D779-6818-4450-8659-776323A27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956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6E170-74BD-844A-77F7-40B0C0B92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13AF5C-806F-A144-62B7-E7CA1E5E69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2BFB7A-3B6C-4D7B-AEDE-5E3C9C41345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CF5685-403D-9ECA-9EC7-38C741294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877D5D-5C37-DADF-0BB3-903AD0CC3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79D779-6818-4450-8659-776323A27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704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CFDC10-8A21-F821-E420-A1090B9FD6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2BFB7A-3B6C-4D7B-AEDE-5E3C9C41345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15C465-6AC2-EF6B-1B2E-C2CE0DE22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519DE6-00F5-7E52-5A8E-7AF623C00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79D779-6818-4450-8659-776323A27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69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1BB96-1031-BA0F-0D03-8E8DA4F38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1748D-4318-AB93-B6D2-FD75A4586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75A11-45A9-CA92-6804-62A74DEBE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AA6854-8493-3AB0-631F-353E890534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2BFB7A-3B6C-4D7B-AEDE-5E3C9C41345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255A7D-E9C7-D45C-E5B3-4952A17E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0CC29E-097E-662C-52DF-1F5F2D363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79D779-6818-4450-8659-776323A27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8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FB859-4C63-C0E0-AA8A-EFCA73496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C4A9A0-5DF4-478F-5FE8-AE004A3D0C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7BA9C-2736-6D77-B740-FDC91BBE92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E8148A-F50B-7D7A-C38B-EF3650F51E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2BFB7A-3B6C-4D7B-AEDE-5E3C9C41345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5BD9DA-72E6-20D7-4277-A2B890D4F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F4536E-EEE4-4208-9D29-A45ED9031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79D779-6818-4450-8659-776323A27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761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4DB7B-F44B-47EE-013C-5ED8BEDF2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0EF531-9A6B-5F0B-768A-18F6296D74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BFFDD-7E21-80F4-851A-7D74619E03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2BFB7A-3B6C-4D7B-AEDE-5E3C9C41345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964CE-6E6A-989A-38EA-66A8EE544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EB2C9-1114-A157-F4F6-BA51147ED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79D779-6818-4450-8659-776323A27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612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9DB69F-FF7F-AFD6-0F47-CF0C541E8C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5951E1-B5FA-DED0-B894-AE3D17938F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F7C71-CC67-EDF3-3F31-2B91FA5845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2BFB7A-3B6C-4D7B-AEDE-5E3C9C41345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DC789-F1C8-2F33-760F-FA7E20EB4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361F9-372C-4CC5-663A-214F08E09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79D779-6818-4450-8659-776323A27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906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background with a blue sky&#10;&#10;Description automatically generated with medium confidence">
            <a:extLst>
              <a:ext uri="{FF2B5EF4-FFF2-40B4-BE49-F238E27FC236}">
                <a16:creationId xmlns:a16="http://schemas.microsoft.com/office/drawing/2014/main" id="{059A6E6A-DCC9-759C-7D3D-EDC5B260E13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2382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background with a blue sky&#10;&#10;Description automatically generated with medium confidence">
            <a:extLst>
              <a:ext uri="{FF2B5EF4-FFF2-40B4-BE49-F238E27FC236}">
                <a16:creationId xmlns:a16="http://schemas.microsoft.com/office/drawing/2014/main" id="{A290EF09-3765-A806-F8A1-128EE5367A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8254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background with a blue sky&#10;&#10;Description automatically generated with medium confidence">
            <a:extLst>
              <a:ext uri="{FF2B5EF4-FFF2-40B4-BE49-F238E27FC236}">
                <a16:creationId xmlns:a16="http://schemas.microsoft.com/office/drawing/2014/main" id="{4FD247A4-BEBB-4658-06BA-D2A429C4454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746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background with a blue sky&#10;&#10;Description automatically generated with medium confidence">
            <a:extLst>
              <a:ext uri="{FF2B5EF4-FFF2-40B4-BE49-F238E27FC236}">
                <a16:creationId xmlns:a16="http://schemas.microsoft.com/office/drawing/2014/main" id="{DFBF008C-B818-D619-D298-918EF4B9157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9581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CFB1F-D1A5-2373-2210-BC781C69CF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76C059-D35D-6682-8AC8-2CAF47E059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219DC-18FD-C435-2918-C85D5E55AD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7A6E78-8858-409B-8D7F-118B392C183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8EB9A-265C-F0E0-A04F-0033F4F9E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15927-E69D-68AF-FC4D-7B021B25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B1CE94-C69E-441C-8369-E56310065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908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8C386-28CA-3B63-5D5E-4052D7B74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8D453-A48C-9B4D-6902-A05194AB1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4380D-8AF9-A8B3-A6F6-C58B2D9BD6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7A6E78-8858-409B-8D7F-118B392C183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23182-D579-ABA9-146D-5E9679CB4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1CC583-9E5E-B3D6-AF4C-127805287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B1CE94-C69E-441C-8369-E56310065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5570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F9656-4221-E4C3-2D58-F5EA3CE4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7DEA3-2519-BAF3-886C-D84032BA2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BE3DE-9604-DDCE-F087-339FB3CF62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7A6E78-8858-409B-8D7F-118B392C183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D1FA1-7D2B-D50A-8B80-E97CB657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7EBCD-0850-D8BA-FA12-DBD23811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B1CE94-C69E-441C-8369-E56310065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756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44ABC-2A0F-61CE-62F2-01450BB91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7D65E-7206-7EA5-40CA-C4A5C96AA5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18BA72-BF8B-7BEC-8A1C-8C02889AE7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6A0325-82D2-9A72-2E41-549F115550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7A6E78-8858-409B-8D7F-118B392C183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ECB071-0B9B-C95F-E2CF-0ADEE68C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050C66-F19D-C990-2A2F-C826D684C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B1CE94-C69E-441C-8369-E56310065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0706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313E4-DA84-0F54-677B-3D23B38D6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8FF6B-BA5A-F574-C8C5-C241B5E59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FAD24F-7837-1DE3-D64B-15F33D73F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7B582C-C391-EFF4-0FFD-F441B73FC5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5F2C93-C2B9-7B52-E9CC-2EBF06C499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852E61-89AD-99E0-E4D3-63916589B4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7A6E78-8858-409B-8D7F-118B392C183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AE3A69-CAAC-448A-4FAD-E49DF1CA7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EE36DA-3538-2585-15BE-A5560DA11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B1CE94-C69E-441C-8369-E56310065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275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67199-5AFF-4F53-0D1D-7A9697AC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7FB776-8203-FBB1-6921-5B253C95B1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7A6E78-8858-409B-8D7F-118B392C183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3127C7-2B05-CE8B-0744-5ADDB3580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A8C5F7-17E5-9CB7-0E56-ABE3ECF6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B1CE94-C69E-441C-8369-E56310065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6566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493C8B-53F1-9B39-967D-782298D0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7A6E78-8858-409B-8D7F-118B392C183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923A38-3E6B-5B5B-E1B7-D9753BE06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4C7B6-5CEF-29AB-142E-94E2DE8E6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B1CE94-C69E-441C-8369-E56310065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55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ED917-983B-2366-EE6C-49136B216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D1A06-7DEB-3DFD-989B-3D14163B8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CA9D0-A8CE-1DB0-CE40-A145437CA4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63DBF0-4C67-9CF4-49D5-3F26D8386A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7A6E78-8858-409B-8D7F-118B392C183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E1D66-D59E-BAA2-5901-6FC73EDB6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D7A794-1569-F8B0-FA72-F41829D5B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B1CE94-C69E-441C-8369-E56310065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9602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1EC5C-5DEE-D8B7-B811-AAE46B246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3AA054-B59B-FBCE-C085-2449B7FAEA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06D8F7-C958-2AF2-95E4-269DAE93FF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923460-A657-FAA8-65DC-15DF79BEB4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7A6E78-8858-409B-8D7F-118B392C183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78BB3E-7830-D2A2-CCF5-F1D657B72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B46827-9BE8-A1A2-1E2A-FD4B03B60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B1CE94-C69E-441C-8369-E56310065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999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72751-D017-8E77-3252-B46509E47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D26C34-9EF9-AD6E-ED2A-6BE6A8C45E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F4410-D158-2B0C-1A6F-2C98522F75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7A6E78-8858-409B-8D7F-118B392C183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8910C-10E6-593D-F821-3E0FB4710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1D26A-33E5-1B44-0739-DE22EA7DC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B1CE94-C69E-441C-8369-E56310065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9298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B47946-B76E-C84B-4617-2D6ED4BC56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16FDE-45E8-C4DD-9BB5-5A45BA1A15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AA058-D2D8-075B-F744-CB7C211475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7A6E78-8858-409B-8D7F-118B392C183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FCBB3-F341-21DB-4C9D-092C70EBA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ED7275-17E8-6062-A44C-3A70FFFCF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B1CE94-C69E-441C-8369-E56310065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3029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C74AC-D32A-7530-7353-BEE88C6BB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C03FB2-8225-FCFD-37DC-0F0615547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A159A-10EE-AA7B-931A-5693EE58A8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50EC0C-3C27-4F3E-A310-695108C060A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C3CE-8823-D639-D005-23514D8BE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33AA5-DC3D-9F6E-B313-101DD3B3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136C2-16E6-420C-9093-59E931833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5411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FE8B3-1DA5-80E1-F8B3-816BACB1C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4CA6D-794F-E819-6549-7AC0A55A4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98BBA-E257-4A34-FDCA-E41FC46120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50EC0C-3C27-4F3E-A310-695108C060A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CE59A-D5F3-EFF3-7FB1-CF0BEECB3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24229-B9E0-217F-6FF6-1CE6C299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136C2-16E6-420C-9093-59E931833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364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14F8C-9743-D7B1-7853-4E4FF3262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11BE49-79FB-A33A-6366-8A26A6DFE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7E2B5-04B2-4410-D001-F7BC1F274D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50EC0C-3C27-4F3E-A310-695108C060A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8FA12-DE86-785B-D54F-B63733135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949C8E-61FA-333A-81F5-7D1D9A286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136C2-16E6-420C-9093-59E931833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4326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D290F-D88E-07C0-EA30-C7B4D17BB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2B99F-8AB9-7648-C5B2-58826BB146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9548A-758C-8664-4E64-68BAEBBDA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4B6DD7-4D67-3C33-37D6-7899221F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50EC0C-3C27-4F3E-A310-695108C060A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A1A72E-5B66-86AB-83A6-4378AE2E2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355C0F-9FC5-4E83-1638-A485120D9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136C2-16E6-420C-9093-59E931833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9470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A2E85-4255-EB93-1A17-704CB0C73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9966F-4A99-DE4C-5246-EF31C7152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7991E2-7E43-A96B-DB71-31DC64227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BD46E6-226B-4E7F-78C4-809B981F5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E37BC5-B16D-3605-2A7A-E8F036CEA8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CB2719-FA53-A77F-B1D5-46520F91F3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50EC0C-3C27-4F3E-A310-695108C060A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83440E-DE38-1098-AA62-1D441EB63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26D259-02AC-DFC5-7B02-CBE42C49A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136C2-16E6-420C-9093-59E931833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6394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ABF82-5520-2E68-A17A-9C8A64A9B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CF4F31-6C4A-320F-8E67-16FF0A7561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50EC0C-3C27-4F3E-A310-695108C060A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63A935-5D92-3F99-25FC-170E4EABC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B65AB1-2663-8817-59A8-688BC1099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136C2-16E6-420C-9093-59E931833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133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20F595-2C02-A8A5-8956-87CCA5E883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50EC0C-3C27-4F3E-A310-695108C060A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14524-84CF-832D-A915-D37D6673E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1590FF-E13B-BEFC-C98D-2CAA6153B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136C2-16E6-420C-9093-59E931833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0043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8A242-9B56-2F89-D3D5-13100F39C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D30D3-94DB-5FD5-87EA-553294886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9AD671-7842-0B7E-88B5-9EB2761687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EC0E9D-D365-1B21-A66A-351F0BE123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50EC0C-3C27-4F3E-A310-695108C060A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31C9FD-D09E-BDBB-D8E2-28E1FD2D5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F0AFD3-9C92-5543-FE62-49E63BCDF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136C2-16E6-420C-9093-59E931833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918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9119B-DC45-B189-0964-FB44BB328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51EE5C-E166-B951-74CD-71936BE1C1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726D70-E536-CF7F-5624-4D4A7C1422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426B78-E417-71C2-4C77-F41283C215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50EC0C-3C27-4F3E-A310-695108C060A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7969AC-12EB-E7F6-0E51-8E08383BE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AFFD59-B265-E212-5805-FA644DCFA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136C2-16E6-420C-9093-59E931833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742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9E3ED-2EBD-C2A6-8F62-F44F149A9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62C238-B206-A494-6AD0-FE1DB5992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E3338-08DF-0696-A2DF-9C2E58B159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50EC0C-3C27-4F3E-A310-695108C060A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E16D3-93B3-08AA-15BE-89CFF5BCA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1F17C-8A5E-8A2B-B6C3-AE073308D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136C2-16E6-420C-9093-59E931833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2077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8F98C2-58CB-D067-F3A9-43E8335B60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44ED86-7F56-E6FB-513C-CCDB3A38B3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CFAC9-B1A0-38FB-3381-29F2ADB842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50EC0C-3C27-4F3E-A310-695108C060A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1D204-C091-41BF-3563-5960B9F04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A0348B-5FB2-70C8-54D7-F740F37F0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136C2-16E6-420C-9093-59E931833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753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CC01B-1BCD-8490-FA14-84CD84F011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288BA0-FBAB-C5AE-055D-AEE0101023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9204D-601E-AE36-80B6-1F569E19B5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F34BD-D34F-440E-879C-EBB29693579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DDB8CF-DB27-3E47-969D-8ADE96151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6D883-C86B-20F5-5968-61710F642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590009-7ACE-4BF1-8364-2F3899588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274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510BF-3CA2-3834-BCFC-69EA16A99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ED7EF-CC0C-E500-257C-19F5D6724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8207D-54F3-3E35-26C8-8DE5FC8A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F34BD-D34F-440E-879C-EBB29693579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FBF2B-327D-F893-A525-70F93AA9E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94593-C8D7-E137-20C5-A820F86DF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590009-7ACE-4BF1-8364-2F3899588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2043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C5DC1-F56E-F8BD-05E1-1B035B84C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3B959A-07BC-F5F3-FD1C-F774C45A4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725F1-411C-6BD1-C0C8-C48BD2E6B0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F34BD-D34F-440E-879C-EBB29693579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BFF8C-686F-C447-AB82-4D1E28267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3FB7B-B2C6-471D-7CA9-6B3E3059E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590009-7ACE-4BF1-8364-2F3899588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173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FCC05-AFD2-52CE-39C8-A17C0A51F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45E8D-05D3-2DE4-1020-35F3028B61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BCB05-DEFB-1549-D998-3D7B47E61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641546-B096-5CC5-447F-51C6300C93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F34BD-D34F-440E-879C-EBB29693579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A9756B-4FAB-3CCC-E7E9-F9F446F17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C741F1-411B-EC5B-1D64-4C624F7E0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590009-7ACE-4BF1-8364-2F3899588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6889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C8540-AEC1-A7E3-DC33-065C6BE16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C1789D-9711-00BF-68BB-6BA0283E4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91B422-E468-7D2E-1020-CCF527C06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C9962D-6227-E7F2-FA06-BAFB93F668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013D55-E192-77C7-3D24-D4F84E530E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93BF23-0966-5EA6-3C3B-07AE4838AB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F34BD-D34F-440E-879C-EBB29693579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1FA2E6-FE68-7A84-C382-E2FFEBD4B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07324F-DBD6-F941-CE50-9BEB23211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590009-7ACE-4BF1-8364-2F3899588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0773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0BB49-AD6B-E982-D692-CC1AB4484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A27FFF-7079-A936-A0EF-33AFAF1A06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F34BD-D34F-440E-879C-EBB29693579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9F7602-C6CB-A08A-196D-6E2B67A2B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50EF45-E199-A327-2438-E04A4B445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590009-7ACE-4BF1-8364-2F3899588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390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92331D-0742-123D-0819-222596AE4B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F34BD-D34F-440E-879C-EBB29693579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ED3BB7-1440-32D4-F861-9E1CA778D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3B43A6-7B69-4E7F-BD22-921B6EDFC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590009-7ACE-4BF1-8364-2F3899588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8230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019E4-35AC-9C31-7975-68A27FC59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20377-2FE5-2183-F109-4CCFE4099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B59B2C-7187-4ED7-5032-F56A9FEAB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4E04CF-FBFB-E58A-60D5-802B096E31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F34BD-D34F-440E-879C-EBB29693579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E9ECD8-FD3F-4A05-2183-BCE9877BA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234B8F-3056-1981-7289-A8E7A149C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590009-7ACE-4BF1-8364-2F3899588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721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7CE61-1DF5-37AA-AA4F-8771608F1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1178C8-BEC8-2B31-D756-BBD4310FA7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509DF-DDF9-67E0-7347-3D2BF947EE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8E1DD2-980B-8F04-621C-94076F77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F34BD-D34F-440E-879C-EBB29693579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68002D-551E-F0A0-5C60-D37E7421B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4ECA70-D618-5243-E994-CB1D2398F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590009-7ACE-4BF1-8364-2F3899588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172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471AC-310D-6314-6805-017E62575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F2E35D-6E54-C5F4-B13A-5278A4E00B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81E3B-9598-0B15-095D-D908EB2AD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F34BD-D34F-440E-879C-EBB29693579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B6038-C075-4E2C-EE1B-F82649428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06425-0E1E-02AD-89AF-78F30AD3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590009-7ACE-4BF1-8364-2F3899588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572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2FFE84-E23D-7E9E-722A-004300C285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F5F6C8-B1E3-CA64-9DEA-B7EE00F5D5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13546-CA67-3A3A-5B15-97F91FF6F5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0F34BD-D34F-440E-879C-EBB29693579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6ADD6-EA8B-4126-6383-F54634B82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BAE22-9D56-0D6F-DEFC-D42C3E424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590009-7ACE-4BF1-8364-2F3899588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4590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5D34C-DFAF-F2C5-DBBD-8AF9841DF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D9A99-3A6F-E03B-302D-CB8F2EA9D4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22A43-5147-F988-B03B-A4DD339759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A1795C-13B2-40AF-910A-C4A3B021314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528D9-4E64-C0F1-06B2-22F000C05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0FE42-6B1C-4BBC-672B-11930512E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7DD54-1C5B-4CAA-895E-DCF961D3B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620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CDA99-1915-DE8E-6908-99483EA3B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C5D3A-3996-72B7-2484-F80738BE8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C3850-52AB-A545-945B-20C73F6781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A1795C-13B2-40AF-910A-C4A3B021314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23A19-16F6-FBA0-122C-FE442F9A1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B983E-843C-2323-0ACF-32FDCD111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7DD54-1C5B-4CAA-895E-DCF961D3B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06231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DFF92-C26A-88C4-8617-10B722925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03FC2-CA1B-F7B1-5FE1-4D244B4391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F9EAD7-F636-BDB7-DA0F-D56BB8EF0F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A1795C-13B2-40AF-910A-C4A3B021314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693-5F4D-07EC-C56B-0471EC249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E7804-170B-BE68-0FD4-F1135665B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7DD54-1C5B-4CAA-895E-DCF961D3B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878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D2EAF-F783-FA64-DBCC-737B7CC8E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1A039-054D-B0D3-79DD-E6A1249269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1976F5-A356-B253-5374-5D03CB7C2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89E2C6-DBA7-F279-109C-CFBA3D3578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A1795C-13B2-40AF-910A-C4A3B021314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FE5B45-A2BF-D01E-8A0F-76EFCDE70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4DFCA9-CBBB-B676-08A3-34C2E49DB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7DD54-1C5B-4CAA-895E-DCF961D3B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70374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05B07-8926-7AA6-F801-061D9DF50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F6FE4-7749-1844-E317-719EEB1D9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1185A9-AAC6-EBDE-8605-90BEE6FBAA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1E0390-8A4A-43A2-2429-74BC13181B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FA9ECA-CB2B-CEE0-4DD7-4E1A249004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B2705E-DB60-3704-7E2F-E2FD61BCC2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A1795C-13B2-40AF-910A-C4A3B021314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F88281-1E61-6EF0-DC79-CD87E88B7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B4C6F3-A963-DF6F-8914-1505EB5ED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7DD54-1C5B-4CAA-895E-DCF961D3B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216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0EEA7-8FAF-F673-ABA3-A6ED35C07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7D5BAF-4668-FC63-1AB5-B231F01F19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A1795C-13B2-40AF-910A-C4A3B021314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1D8A33-B4B6-B483-27AD-C5EAFAE81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94B067-1DCA-E3A5-92BB-7C403BCA5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7DD54-1C5B-4CAA-895E-DCF961D3B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8753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ECA3DF-1BAD-4E61-4DBE-D3F5EADFA9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A1795C-13B2-40AF-910A-C4A3B021314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3D31C7-DB0C-223D-1A1A-E0782B7B6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09BBFE-22AA-5C54-EC9A-FD3F03EC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7DD54-1C5B-4CAA-895E-DCF961D3B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8332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5571D-EDFA-7057-0D4F-9A269EE1D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67264-8F31-5537-5F78-CAF879A3A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891148-851C-E868-9C6F-A829619A04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A00280-AF55-B9FF-BA6D-230A9D9C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A1795C-13B2-40AF-910A-C4A3B021314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E72EDB-C6F5-CECF-DA70-8B1CEA619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3404FB-1878-41D0-E8FC-5BAE81D04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7DD54-1C5B-4CAA-895E-DCF961D3B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4805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CF4BC-9BED-D559-0FDF-49A0E56AA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37226F-7BDD-C75D-6444-1E1FDBE2F3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BF5561-29A7-BD58-C92C-927F5A999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41EEF4-23B7-D97D-22B4-0F6FDB0740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A1795C-13B2-40AF-910A-C4A3B021314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89EAD-92DB-C7A2-6818-21632DEC0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E70A0B-9926-FB06-D250-FB1CA6F70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7DD54-1C5B-4CAA-895E-DCF961D3B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1441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20E3B-158C-71CA-4329-24D360A1D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986CAC-BA8C-6204-3F67-FF6D0C11A0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23635-2CFB-5F29-F7FF-5C569C1124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A1795C-13B2-40AF-910A-C4A3B021314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C28D5-01CE-25EA-57EC-C101E2DFC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EAF19-7EED-26AE-D96A-5F329BBFD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7DD54-1C5B-4CAA-895E-DCF961D3B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03514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4282BA-A16C-BAB9-AB1F-2C5BD7E1F5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62B6E5-6571-B112-43BA-1A3C86AFE0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4C911-8DDD-8E44-E03D-29743506AC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A1795C-13B2-40AF-910A-C4A3B021314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4DBEB-F068-79A0-4470-8D0622133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9F1204-6701-4CE5-E822-AF3FD5326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7DD54-1C5B-4CAA-895E-DCF961D3B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899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104C4-04F1-F59D-E0E6-B7F9DD2C5F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6E4DF-0825-6378-9611-9D73AE1E5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4BF1C-1D51-9603-90DB-02945670D3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DB4D4D-EF03-4011-9E84-BB60DCE6AAA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13640-9761-3A2F-3C92-13DA714BB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02DAF-C137-D0DF-4724-3DAB2F742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1E49A3-F254-48E9-A2E6-0FD2FFAF0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74092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4CF8D-6950-6AB2-62F2-D7C010F2C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EB09F-2C8B-E087-EC9E-9D646C1DA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E12C8-1F63-67DD-E3F7-7B77EDF22F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DB4D4D-EF03-4011-9E84-BB60DCE6AAA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9EE44-3185-EA7E-6E05-0A76D56B1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4760F-E62C-F711-BB25-AF5D2B434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1E49A3-F254-48E9-A2E6-0FD2FFAF0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6305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3B04E-5ABB-F451-C996-1C5ABB685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E3F9C8-29A5-D0FF-8102-27F4159AD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64DF8-A330-66FB-5102-D0EAA82D86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DB4D4D-EF03-4011-9E84-BB60DCE6AAA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299B06-87B8-79F6-872D-6E93ACF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5C24D0-8F86-7429-FA80-FEA3E9956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1E49A3-F254-48E9-A2E6-0FD2FFAF0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8041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F49D6-41FD-0918-13DD-0BB07B2EF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5308E-3396-2959-4186-F5A3D286A7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6C49C3-A299-D59C-04EC-13B3E61292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128A03-5AF9-C0D9-883D-419BAF59C5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DB4D4D-EF03-4011-9E84-BB60DCE6AAA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7212C7-4D77-B9E7-84FF-0047F20AA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0C5EC9-AACA-56B4-7DCA-F9BA00143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1E49A3-F254-48E9-A2E6-0FD2FFAF0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40127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FDC30-EF14-11FF-C648-3D62D9A55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C1ED42-2184-7ABB-ECDA-06FCF4C36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0D5E07-8329-1C1A-8F7E-9D250A6D1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ABA84D-9A24-6109-B751-B3AC00CE3E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858E28-52DE-9B62-903B-B0D2B33A9C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801F97-BFD4-49BF-8A66-3FE0B2BE09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DB4D4D-EF03-4011-9E84-BB60DCE6AAA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68BE6F-10A4-24BB-3A89-835B67F75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D41A00-1980-2AEF-01B3-5F346CC3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1E49A3-F254-48E9-A2E6-0FD2FFAF0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7570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80004-749B-F31F-EEB8-56667A51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7334E3-230C-3064-C2E2-65B9F3BA00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DB4D4D-EF03-4011-9E84-BB60DCE6AAA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E759EA-FECD-70A6-C2A8-133A3CBE9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4DB03-876E-BDDA-C610-B014E469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1E49A3-F254-48E9-A2E6-0FD2FFAF0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73629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1F182D-D02F-2719-7FED-981E88A88C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DB4D4D-EF03-4011-9E84-BB60DCE6AAA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6A1A4D-64B7-46FA-0CBB-3EFB99982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18EA95-73DE-3132-6B80-3796CF8CF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1E49A3-F254-48E9-A2E6-0FD2FFAF0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5342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B1CB3-64EA-8EBF-BC4B-C8E26EE8F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ABD4B-E6FD-1F33-25CF-BAD8774EE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E6D20-B9B5-4C33-88EE-6A61F03DC4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072C95-6C2E-243C-B85C-0A3BE3E0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DB4D4D-EF03-4011-9E84-BB60DCE6AAA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242811-E6F4-9693-C35F-53E7CA5CE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2EC557-0C6B-12D3-A275-65A6FE220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1E49A3-F254-48E9-A2E6-0FD2FFAF0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893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28CC-23E7-6BD3-F665-5B397326D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8D363B-3465-D546-654A-B2C62236E5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AE630-FF3B-72AF-5ED7-5998523878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6E6F6C-8325-751A-BCEC-CB72D6E8D8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DB4D4D-EF03-4011-9E84-BB60DCE6AAA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9F2068-77AE-F17E-D640-AC256F5D3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5FC091-690C-98C9-89CA-D919F24D3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1E49A3-F254-48E9-A2E6-0FD2FFAF0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9266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E94B0-A3CF-247E-D3D9-5EB965B58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85A9C9-34A6-B888-C670-302B3FB77A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3CEF0-D656-8C91-A4E7-7D20DEBE44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DB4D4D-EF03-4011-9E84-BB60DCE6AAA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B3002-920C-9E0E-9007-3561D2927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E6466-D27A-73CB-28B6-1AFAD2A50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1E49A3-F254-48E9-A2E6-0FD2FFAF0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1310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4AC516-D915-235D-32DC-27E0CA0D64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FCC03B-9826-594B-74CA-5F97F8B4B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46B46-DD06-444B-F40C-6042D5A35F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DB4D4D-EF03-4011-9E84-BB60DCE6AAA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00668-268E-B81C-BAB4-24D04F440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5052D-3FD2-E040-6856-D877C75A0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1E49A3-F254-48E9-A2E6-0FD2FFAF0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65586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2C707-86C7-23FF-0637-42D760778B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41906A-5FDE-A5BF-6EA8-5AF94FCB8A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24239D-2866-1679-62C5-6033E65793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63D12-6378-4B58-88E2-337FD951882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B34E4-468B-8F49-C971-57EC69EA9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7379B-0C5A-3759-5C8C-6B99A4CB4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ACB51B-3190-491E-BAF2-74B920872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1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1CBB8-7610-7D02-2AD6-1EEC8231D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EE5CA-55FF-1BD3-F39F-547F38331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8D647-F701-273F-D6DD-B002F90721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63D12-6378-4B58-88E2-337FD951882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5D4B4-2A97-4A95-1EDB-83C0E9275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D4D6E-62E0-87E5-BE67-236D3A06C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ACB51B-3190-491E-BAF2-74B920872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0139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FFFCA-8198-A787-2E9B-EACAE96A5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9FCB4-F440-C5D1-3FD9-2531FF3A2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A5065-0826-A51F-B3B0-4C1342BC44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63D12-6378-4B58-88E2-337FD951882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D9044-3C77-1F1E-C083-6D317547A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6EB6D-14B2-C08E-A6F2-8A57BDD4A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ACB51B-3190-491E-BAF2-74B920872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39302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39683-0E66-0B17-9D1C-656A92E5F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C277A-7F39-C5C0-6D1D-2D4040AE3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FAB6BF-788F-134B-FC72-890BCFB403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26AFFD-0BC7-7936-0E39-F75FCDB834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63D12-6378-4B58-88E2-337FD951882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C9FFC8-D364-5B63-E786-B3F54CBC9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2880A6-DD9D-7CC6-A339-98DDA31DB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ACB51B-3190-491E-BAF2-74B920872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1384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37B6E-8888-C8F0-C522-D72925F0B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8B156A-CF10-930A-C9BA-598E7F755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7B3F62-B972-F15B-CF54-6F084DEC26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AD368E-AA27-220E-5196-20E1538C79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3432D4-4DC1-58A0-D143-5E4A13B9AF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9263FE-21C1-D139-B133-2B72793A59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63D12-6378-4B58-88E2-337FD951882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C33937-C9A4-D158-776F-688B809D4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908FF5-184C-4CB4-82E7-AE2EECE40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ACB51B-3190-491E-BAF2-74B920872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77423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0A2B2-A4CB-265C-61F1-3191148F0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35A3F9-EC56-DBEB-F266-65FA03AC4A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63D12-6378-4B58-88E2-337FD951882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9281D0-E265-BC15-DDE9-BEBC23CCA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3C10B0-8EBC-752C-8343-A7878F784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ACB51B-3190-491E-BAF2-74B920872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9030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4A904B-0C03-4869-CB67-16CE86B641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63D12-6378-4B58-88E2-337FD951882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D33BB6-3502-1DC7-9BD7-B6F60C34C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7107CB-A111-DA53-7D84-133C16954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ACB51B-3190-491E-BAF2-74B920872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20253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7F55A-34AD-BFB6-6E96-6B7AC9B7D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138CD-8887-C6E5-FD49-A95D30EEC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52F57-947D-F7A0-D64E-19F779530A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A4031B-917D-1D9E-7E4A-DC481204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63D12-6378-4B58-88E2-337FD951882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3C86B1-35E6-0CF5-4E69-F1E0B361D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A549AC-F37D-D417-0733-7D375BD3D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ACB51B-3190-491E-BAF2-74B920872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64727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EB4AF-8EE9-5516-C09D-1517E7D3F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E08F5A-EA34-7F15-CBDB-31DD0402DF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AEFC9-C1A5-4EDD-C633-5D5A31DCF9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2D01FA-B473-5967-4650-16A04F6697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63D12-6378-4B58-88E2-337FD951882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C38ECC-9E97-62FF-4392-65FBDD7D4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B8A8CD-71F1-F96C-F004-E0BC84119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ACB51B-3190-491E-BAF2-74B920872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5620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BCAE2-A60A-C5B2-5B9D-C64403501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EE2EC4-846C-0A83-0992-0CFEA7BBB4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3FAEE-F0D1-FC17-F094-CD275E8CBD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63D12-6378-4B58-88E2-337FD951882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CEA59-2491-DF99-28F4-76C8A36B6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43140-D9B1-562C-900C-4733A81D7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ACB51B-3190-491E-BAF2-74B920872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79995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9A992B-7FDA-905D-8FB5-C31A79AADB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2E2F0A-7E90-85C1-016E-6787139118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B18E8-15EA-E4E5-8178-AAA9D5CC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63D12-6378-4B58-88E2-337FD951882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748F9E-F402-82D4-01EE-B3B283E10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53EB1-2551-D81F-D56A-4D52C2E96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ACB51B-3190-491E-BAF2-74B920872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788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FEB09-5A38-4448-D585-D28A3D6BA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9E987-7F8A-4D62-523F-67AAC40D6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B7F0B6-745C-2F7A-9E34-F6EB21808E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89255C-BDFF-462C-9215-D56A25B5DC7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957F8-F966-B919-36A6-E163E723E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D13BA-F531-4A64-6884-F50736EC6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FD30C6-C9DC-4B40-8D8C-3F9C25531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95233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94E06-3B40-5A55-4924-B846854EE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9CE81-2C64-CF9F-FAE9-29BE017F4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FB897-B576-E2F4-1820-ECC375B689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89255C-BDFF-462C-9215-D56A25B5DC7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6B2E2-49E9-5C90-A4C0-A74C8827F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8B9EE2-64D5-5623-3796-09D584504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FD30C6-C9DC-4B40-8D8C-3F9C25531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1905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3D491-C2E2-77D5-F41C-994B99F45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326A98-D53C-AF22-27D4-6E8BEEA71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0FFCA8-338E-ECDA-1A10-5FF0B60F7C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89255C-BDFF-462C-9215-D56A25B5DC7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355C8-355A-7340-E0A2-57792742D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8721E-645C-009A-119B-6804E1DA4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FD30C6-C9DC-4B40-8D8C-3F9C25531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05553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DBD12-20DF-ADB4-F766-8BB53B879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09BAC-8DAD-38EE-E621-8139CDDD45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C4F475-5690-CA0A-CC7C-1ECC11D73C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165FBB-E869-98AC-FB3C-C08FD8106B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89255C-BDFF-462C-9215-D56A25B5DC7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EC313E-8B21-2C45-6EE2-8F8301B5B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349319-85E0-CEA5-C627-78DDA1DCD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FD30C6-C9DC-4B40-8D8C-3F9C25531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3391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89F09-0DEF-6E71-E16E-5F7D22F77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08265D-125B-4B9A-CB42-374AC96CA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E9A5E5-76C6-5D24-7736-7E25C6007E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38159E-B4F7-1693-B8CA-59D641F288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67E2C8-EE09-94C8-476C-8E245D40F5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4B6B52-2546-72BA-8FD7-DCA55819B7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89255C-BDFF-462C-9215-D56A25B5DC7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BAAF1F-8D84-4A38-4755-FB564FAED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720086-6ED6-6945-B2C3-DB8547848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FD30C6-C9DC-4B40-8D8C-3F9C25531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23361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0B0C5-96B1-0422-9677-5A8BA247F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FB9494-DA5E-B4C4-7ACF-93D7EFC989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89255C-BDFF-462C-9215-D56A25B5DC7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924CA7-F09D-C27D-CBBB-6E196DCF2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E95C64-02FA-604A-2DE2-5A76FC0D8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FD30C6-C9DC-4B40-8D8C-3F9C25531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61220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90FBD1-E1F8-6754-A434-32A2F2A3FE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89255C-BDFF-462C-9215-D56A25B5DC7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3B35C5-6928-67E3-0907-AEB1A8E1F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AC6F00-E9D3-A8E9-B02A-253BFF308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FD30C6-C9DC-4B40-8D8C-3F9C25531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9891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B6422-5EB2-2BB6-D98D-4BC66A8E0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DFBBE-AF76-7C9E-01C5-35588E2BC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CC6A7-1104-C0A9-B4D0-D774C0C852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91D18C-A8ED-8F1B-1F90-8AD50C0CBB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89255C-BDFF-462C-9215-D56A25B5DC7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02EEEC-D3A9-1469-8CA8-E4DF1C7BF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A120F5-F244-9E9B-BD14-6528B4C48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FD30C6-C9DC-4B40-8D8C-3F9C25531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0875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CE2E3-69A0-A3A2-F705-B280BB88A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DB4FFE-0C29-2A74-C1CF-7EEB431D78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A8121-9C6E-7D84-A156-187417D978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5A69F0-89FF-45F1-0C03-1B4C19C3C8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89255C-BDFF-462C-9215-D56A25B5DC7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7F6E23-7F85-4666-8CAA-E9AFFD494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DA3EBC-6701-419F-A0E8-5BF3EF97B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FD30C6-C9DC-4B40-8D8C-3F9C25531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32704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4EBC1-64E7-D9C9-3E91-75409DA38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5310E0-C514-1CD4-A4E9-B31F9EA70E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B695E-024A-1C39-3445-603A18E236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89255C-BDFF-462C-9215-D56A25B5DC7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58A9A-D9E2-ED15-78E9-1F4A8C5EE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B7EC4-1466-BB6D-0F55-D77337F7B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FD30C6-C9DC-4B40-8D8C-3F9C25531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9048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59B5AA-FD93-6257-6784-DED33F6BC2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E432D0-F13D-F441-532F-FF42EE5A57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3645F6-B16A-5F57-E99C-4AD08B1140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89255C-BDFF-462C-9215-D56A25B5DC7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FB5C5-E837-F39A-C9A0-A7DEE2149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8B0BC-B5A0-676C-932E-5A21F4DB1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FD30C6-C9DC-4B40-8D8C-3F9C25531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78068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FD69D-4AA6-9269-DAF3-8041957652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9A971B-5D21-3108-A6B1-9E5C6673E8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E5667-50A9-C3CC-6920-49F8CF7790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662AFF-6F52-4EC1-A210-7FC5A2A9CB7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E1E51-05B0-E70D-1FE1-A6283367D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0995B-4793-8711-93E2-B2D6C3AC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7643-2F20-427B-AEBE-4B14982C2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37085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B0CFB-9B5F-597B-5AF9-54DEC345D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A265C-5F15-4975-1716-D737323A5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7725A-566C-D179-0C86-4288CC357B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662AFF-6F52-4EC1-A210-7FC5A2A9CB7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2B393-A301-C764-1478-E4C6B3A07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EE2AE-B4E9-3E6F-B355-46177788B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7643-2F20-427B-AEBE-4B14982C2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61750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9B13C-D267-0215-1F43-B4793AE04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BB5B61-93FF-0175-0F54-EF17BF886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87F06-1D91-7C45-E773-7871C3051E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662AFF-6F52-4EC1-A210-7FC5A2A9CB7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07853-11DB-27CB-4383-9FB1B6272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1A5EE-0126-D5C5-EB80-048C443D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7643-2F20-427B-AEBE-4B14982C2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850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0ED3C-6D3C-1089-31EA-591ED3E47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53633-FA4F-A3D2-187C-06B4E9AF16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D5BF82-140C-D7F4-AC59-DB0F57D4C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0CAED2-163F-6CEE-540F-AFD9FF5971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662AFF-6F52-4EC1-A210-7FC5A2A9CB7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C86EDE-4CC2-10A1-2F14-D5FDD0051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D80315-4C08-597B-A1D4-0A41A6D59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7643-2F20-427B-AEBE-4B14982C2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2098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1CF7F-509A-C2F5-BAA5-680E974A6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7E5643-16DD-E3F3-8605-3526735BB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5B23A1-A36F-E517-5059-53E14CA8EC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0E3855-E055-2329-0AC5-5F9F9994E1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4B61EF-F1F3-7073-DC39-102BD5D676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706F8D-60D8-7AE3-1023-620DA02407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662AFF-6F52-4EC1-A210-7FC5A2A9CB7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88497D-D8FF-F979-B8FA-DBDCEB800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1E004B-0A9E-7169-65EC-01C6E0170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7643-2F20-427B-AEBE-4B14982C2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3564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FB7C2-4F44-8DB4-9A4A-0AE0D08CE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8FE3F5-4D17-22B0-C24F-EE91AE2CD5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662AFF-6F52-4EC1-A210-7FC5A2A9CB7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1EDC2C-8CBC-C148-B2AD-215E62F9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F5C777-FB21-8A0E-008A-9FCA078AE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7643-2F20-427B-AEBE-4B14982C2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02196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6776A8-BB0C-AA73-AF7E-62A097F5A2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662AFF-6F52-4EC1-A210-7FC5A2A9CB7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5C3797-B3BA-FA2D-E8C1-66B1DB970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0EE226-DEBB-EB05-6D63-18FF9C27E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7643-2F20-427B-AEBE-4B14982C2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13864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9B0DE-78BC-6BE4-FC54-7DCF2233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6D721-D852-829B-1273-72CE5657B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DA369-036C-43BA-4708-7A76E4540D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501E01-3C59-EA5A-038B-735453947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662AFF-6F52-4EC1-A210-7FC5A2A9CB7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A46EEF-AEA1-1E06-F596-89BF05976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F29A37-DCD4-436C-B6EB-F9D790F09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7643-2F20-427B-AEBE-4B14982C2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3747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4A040-4075-2AC2-EAD7-8C2646034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16CD6F-0B69-3D68-1B39-5B4E0BDB09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8C629-B14C-A3A6-717D-A03122E3B8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F6928-2D47-D01B-A914-78A0BE97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662AFF-6F52-4EC1-A210-7FC5A2A9CB7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37DFA9-7C15-5933-8A96-35B861FB6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938836-05EF-0656-29CE-34D5EFABB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7643-2F20-427B-AEBE-4B14982C2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76802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E3EDA-076F-77EF-ED48-2A58C9FB8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11C13A-50BC-A3E9-AC63-764F7FE297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92586-94A3-B529-2B99-F07937C821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662AFF-6F52-4EC1-A210-7FC5A2A9CB7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5081E-7836-9E93-00EE-B72C0F520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491C5-C2C6-1FFA-24CF-9E6B52E54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7643-2F20-427B-AEBE-4B14982C2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33088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790EF1-866A-C87C-5880-EE5A069B9D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DEACC3-17C0-2799-C75C-53F1DEEF2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C9108-4D24-94DC-F939-CFDD5C5E4E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662AFF-6F52-4EC1-A210-7FC5A2A9CB7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3EC9F-E0DC-FEA1-AF28-0A5067B33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E85AB-F75A-ADF7-CCE9-D9CB078E1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7643-2F20-427B-AEBE-4B14982C2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25934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A3B2D-B94D-B3F4-E7BC-FB978B85C1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684468-40B3-BAF6-2DF7-71A6D663FF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9579A-40BF-E0E3-06FF-2DB124616F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C8AC18-EC04-4DA0-9366-9346CB245F4D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9ED44-FA67-2A53-7183-F164C4FF8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415302-D564-5842-01D3-62CEF2C9E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D6B615-A868-4774-983C-378179AFF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45164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132FC-1849-F9AE-BF93-D1FF22C9C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F1A7F-7185-74A8-5FCB-48EA31078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151E1-69BD-7B11-1F0C-543F8F35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C8AC18-EC04-4DA0-9366-9346CB245F4D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F2335-9C75-6B85-6959-F45DF1C53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FD4D6-D6CF-6E56-E934-5552DAE70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D6B615-A868-4774-983C-378179AFF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4113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02231-847F-4FCE-5C17-565CC6A79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163933-013C-481F-6CCB-8A4A946BD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E2E3C-146D-9E44-3CE3-955EB02D0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C8AC18-EC04-4DA0-9366-9346CB245F4D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99811-0B4F-2478-428C-BDE21614F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FD4414-0868-8768-A25F-624931120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D6B615-A868-4774-983C-378179AFF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049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91D8F-0A1E-6328-FCF5-E84989C59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DC8E5-3261-5A7A-D2EC-123D01E32C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AC3EB-ED90-88AA-13F3-19C64AE1B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6855C-C452-2AAB-A030-6738DC625A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C8AC18-EC04-4DA0-9366-9346CB245F4D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760FE6-8A6E-332E-9DF1-70E307CD3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83D3D7-8632-FCFD-D52B-926F76861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D6B615-A868-4774-983C-378179AFF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74074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974AA-5BE5-9AAC-C9CB-C9F4008EA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EE45A-663F-2BDD-9421-7D5FDD92F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12E475-F9ED-AAFB-4937-5A33E5B98D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51B43A-4D8F-D1DE-2EB7-27EC8106FF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FB3E65-F2BB-39DA-B80C-4AA491B307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38DA78-DF74-5B3E-611A-300B8CC68D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C8AC18-EC04-4DA0-9366-9346CB245F4D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98E6EC-6419-E1B5-1F4D-DBFEB5118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ADA638-2281-C080-E38B-6F3E57B1D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D6B615-A868-4774-983C-378179AFF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08563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FDB0A-9FD5-4B1B-E865-F0D78D85C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B06C91-5B3E-F656-72FA-AFCA33DB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C8AC18-EC04-4DA0-9366-9346CB245F4D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72C4A9-01AF-5FB1-DBD5-3F032B353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D116A5-F67C-F764-815F-F0A47890B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D6B615-A868-4774-983C-378179AFF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19142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2F602-09A3-4F7A-30F4-24BCAD69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C8AC18-EC04-4DA0-9366-9346CB245F4D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86B27A-005D-18F2-C700-88477709C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CC68E3-6D05-C013-FBC4-62AE20069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D6B615-A868-4774-983C-378179AFF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6323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A0709-B6D5-50AA-1A9E-F06839AB8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E0D8C-C3EF-8D97-4A00-049A37B94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57BCD-87C9-8CEF-F9ED-61E4B33A17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B0B8EA-5548-BFEC-D3E2-66E16026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C8AC18-EC04-4DA0-9366-9346CB245F4D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DF408-CA5B-8AB6-4CF1-91FE4A60D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2F5C49-D94A-2061-AAEC-29FE25833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D6B615-A868-4774-983C-378179AFF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35460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866E1-EE7E-FF5B-2760-5D2C96F52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F708CB-C2BE-3D1B-905D-D25572FB96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5F2CB-65AA-464A-A96E-DAEB68ABCC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FE11D6-DEE8-387D-944A-B25D0C844C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C8AC18-EC04-4DA0-9366-9346CB245F4D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350E6C-3E5B-B124-3B61-68D588236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4B2FDC-47BB-1EFA-8D6B-7D9FC37A9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D6B615-A868-4774-983C-378179AFF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35274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D6B56-73DF-16B5-9264-D2B157634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F4770F-683F-0EDA-F78C-2100AC273C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0E28C-799D-180E-C33B-499DC34046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C8AC18-EC04-4DA0-9366-9346CB245F4D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B03A4-C72A-C351-4E2D-AE65EBA36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24610-28BB-65E4-9942-48387BFB8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D6B615-A868-4774-983C-378179AFF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04344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6BB86F-8F8D-BA72-5BDC-2F347B7674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C34574-0219-F4CF-56F7-B950823212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6AFCB-1266-648B-545C-1C8E9846A9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C8AC18-EC04-4DA0-9366-9346CB245F4D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B6F44-8462-71E8-51DD-0C7D68B7E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F92F1-72E2-AF65-4727-D53FA7EE5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D6B615-A868-4774-983C-378179AFF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8813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2318A-993B-E2F7-6ED2-5B1B61525A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811446-DEE1-1FA0-7645-06457CF385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5F86B-06AA-7F13-39A8-BD3E0904D3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A8104B-EDEB-45A6-8026-0A942352493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6356B-EEC0-8C58-E641-7EE228A27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63AC0-2EA3-8F40-0EC2-851047927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732DC-8B11-449A-9955-6DF92FC12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78688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1273A-D4B0-DAEC-57CF-904D17F42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870F1-6FAD-E145-7F3E-81771C853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C4B7F-E316-D774-539B-9852387F83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A8104B-EDEB-45A6-8026-0A942352493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D345A-18C4-297F-EF02-951E727F4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A78D7-A7F8-DBBD-EC96-DFA1BE1A3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732DC-8B11-449A-9955-6DF92FC12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65483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7C681-5784-373A-8F36-17727114A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34028-6328-9F22-F53D-69DCB16EA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C6482-0457-2994-96A1-92E2B6EE2D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A8104B-EDEB-45A6-8026-0A942352493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DA687-C823-2541-8D1A-8AF58F45B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136CC-88A7-3904-FF25-5863002FD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732DC-8B11-449A-9955-6DF92FC12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23281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F0C-7A23-D3F5-A140-16E82E44E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D32BB-1D2C-16EE-05D0-9856969259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49A54B-0016-C110-69FC-B5096BE12D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18569A-5E3E-19FD-F2EC-68C24B6842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A8104B-EDEB-45A6-8026-0A942352493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8963A1-2780-65B2-A6E8-21C93D509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B73D2C-F806-D5D8-AE57-DF8390D52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732DC-8B11-449A-9955-6DF92FC12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46676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20EB1-DF9E-07DB-51FB-A0CEF8DC7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B7B85F-995A-2183-61B7-3C2C985EB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BDEF9D-E6A7-8E6B-E539-C07D86FB9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050EAE-4E50-02FD-D24E-C668FD7B4C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3FF7F8-5106-4A30-FCBB-7188A74579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CA9A72-4594-7153-4094-5F767E4E17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A8104B-EDEB-45A6-8026-0A942352493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649B56-0961-9DED-D067-6EE223C72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2C95EE-EA52-7727-6F42-510C494FF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732DC-8B11-449A-9955-6DF92FC12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28910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2B25C-D268-D5EF-4559-D28333CF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CCC207-E1EE-80C9-321E-1175B962B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A8104B-EDEB-45A6-8026-0A942352493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08AB1A-1220-F185-A27C-4FE94FC1C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95C5B7-B256-E93F-E66A-6691ED8D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732DC-8B11-449A-9955-6DF92FC12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80239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E23F38-3903-9DD3-AF30-1546A52F13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A8104B-EDEB-45A6-8026-0A942352493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6F4898-E61B-E5AC-FAF3-96488E8F7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730215-E984-7156-F3D1-1412FD303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732DC-8B11-449A-9955-6DF92FC12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77752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B985B-3B6B-E47A-F835-D187DDC4F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D1529-E51B-490C-71B3-3ECCA88A8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C07D7-2032-18BD-5716-06A1B08D12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617961-D40C-E8C8-97EE-53C4742D9E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A8104B-EDEB-45A6-8026-0A942352493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AEA57F-9467-028D-7DCB-C0F751346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BF06C3-9EA6-65A2-79CB-D17EC57BD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732DC-8B11-449A-9955-6DF92FC12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70977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2AC46-FD9D-BDAD-C2D1-E2BFAD862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6BDDB8-4097-ABDC-71DD-9AA85D62A7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4CF41-E2C4-8A06-DBB1-39D5904E8F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301C4F-F620-29CF-D2EF-BF8084B3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A8104B-EDEB-45A6-8026-0A942352493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2120BF-AD88-5C8A-3A43-D9E1CB5BF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D6FC96-77B8-E963-7921-28AD6FF56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732DC-8B11-449A-9955-6DF92FC12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54943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4D4C8-3019-C32A-9BD0-BA3CD86D8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782DE1-D01F-7112-5741-33E75B214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A96BE-3AC5-AFCA-9998-4B2834F2B2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A8104B-EDEB-45A6-8026-0A942352493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9A0D8-15DA-5AB1-C98E-5E7CC4E76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2C8F7E-964B-FFF1-0D59-64B0C0718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732DC-8B11-449A-9955-6DF92FC12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5743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60475F-85B1-1A51-319D-859AAAB92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EEBEB1-5F10-E2BB-5D4B-1429F1C97C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C8F33C-5B31-87CC-E3CB-40393944DB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A8104B-EDEB-45A6-8026-0A942352493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3524D-54F3-32E4-DA15-065A82643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90CE3-D5FE-2247-AE43-9B8431773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732DC-8B11-449A-9955-6DF92FC12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98379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60F74-6E3A-B499-756C-4F89536F4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53EC3-F568-9EF7-5106-EF0579864C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23B12D-8365-0EBB-F1F8-026DEE1485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0AC99D-91BE-4B17-A661-371E4B14EE13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9F5DD-2423-265A-780B-5BFD09B4D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C0A7D-7DEC-E965-DC45-48B692771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E401D-53B4-4CF7-AB86-5A47C3F87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9982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73CC9-6D69-79CE-E734-A99DECFDF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4EFFB-014A-EC58-93BF-4532DAFCC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DA147-9D4A-230E-FD58-93DA5C367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0AC99D-91BE-4B17-A661-371E4B14EE13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41294-0CFF-B4E9-B01B-D3DB1B6BD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35199-161A-BF7C-A7E2-AD6A0205D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E401D-53B4-4CF7-AB86-5A47C3F87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5731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C8314-6865-7332-A92C-896927672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7829F0-1CBB-0EC3-60B4-843874BE3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97666-52E0-20A3-B320-A736D3CB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0AC99D-91BE-4B17-A661-371E4B14EE13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B5073-77DE-DED4-9608-041F06228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4AA45-A8EE-DF8A-5A83-945B99C2D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E401D-53B4-4CF7-AB86-5A47C3F87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009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C22F4-E7F0-7E79-C9AB-B21E92AF6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D02A8-86B7-4441-D6D3-FBC3080B8B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FB3773-959E-96DD-62B7-429EC680C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698B6F-12F1-A5DB-CA71-59718A78C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0AC99D-91BE-4B17-A661-371E4B14EE13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70D751-B77A-6CA5-E5C8-83CF871F3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F0A977-6BCA-3EF1-C346-10D55D210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E401D-53B4-4CF7-AB86-5A47C3F87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43938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2179F-FD6D-FD9C-3453-94480DA0A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A655DB-97D6-653F-6274-D67D56973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633A09-DD56-F1F3-67DD-E024B5645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E60B48-8D98-8A2D-4F30-89D42E8DB6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65683E-F783-1F06-A653-BCA4ABB388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670A4E-17AD-A51B-D11B-F72E2094E7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0AC99D-91BE-4B17-A661-371E4B14EE13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E7E19-8E8C-1949-CDBF-DA2C9F52D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651CAA-74C2-A1B9-5C6D-52E61D47A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E401D-53B4-4CF7-AB86-5A47C3F87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41088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B6FD6-C9DB-4AC6-3A87-320D1E8D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D995E2-BE40-5E50-B7DC-7779612CF0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0AC99D-91BE-4B17-A661-371E4B14EE13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2A2ADA-67A8-7183-D1C9-1B72FAE3B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5838BF-974B-90E3-A29F-E8E06E915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E401D-53B4-4CF7-AB86-5A47C3F87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29541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0AB118-3896-4098-0F8E-1421503768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0AC99D-91BE-4B17-A661-371E4B14EE13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FEE9B8-C2CD-FEC6-9AFE-E64E7D0C1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5836A6-AD17-8EEB-A3FD-7AFE04AA5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E401D-53B4-4CF7-AB86-5A47C3F87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4620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0BE9B-8502-5617-0E26-A4E19DBC9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6AEBF-1FE5-EA70-923F-3C835DAC9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9EA1AF-F30A-D440-5230-2943742536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CA13C-2CE2-8386-2D77-A1859BF792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0AC99D-91BE-4B17-A661-371E4B14EE13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C47E23-79E3-6B3B-A361-C948C77D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5C1ED2-00E0-4046-69F1-085204A88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E401D-53B4-4CF7-AB86-5A47C3F87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1275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2BE55-5F1B-E101-75C6-5D08658D3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4BFB5E-11B7-0D42-91C9-BE6458A9B1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824B1-3137-C045-EFD0-333EAE93B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1C29F7-B7A6-2242-BD49-FA2F304DCC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0AC99D-91BE-4B17-A661-371E4B14EE13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679987-150F-F8E6-4365-0307049D2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A3774-88CA-F72B-5530-577EAC188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E401D-53B4-4CF7-AB86-5A47C3F87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9077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99193-D269-EE75-D3A8-B8BD3F823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0FC459-35BC-67A6-D1EF-27AE84BBBA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F5948-304F-CBBA-C84A-9BB2968101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0AC99D-91BE-4B17-A661-371E4B14EE13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7E6AB-B3C6-1B01-928C-82B2B3AC8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2DAA7B-1FF5-0957-4199-E4602C9F9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E401D-53B4-4CF7-AB86-5A47C3F87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1281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D0D4B0-00E1-565B-3498-6A447EB89C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6FD4D7-7B52-8275-CE90-2F1A4D1AF6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DEE8C-4A72-8C76-D97B-869DDE82F1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0AC99D-91BE-4B17-A661-371E4B14EE13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BD785-8245-7DF4-9C90-077A41348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58821-10BA-E8BC-4BCA-2879AD2A0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E401D-53B4-4CF7-AB86-5A47C3F87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61963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8D76C-3D3A-4593-3B51-8EC1F58BC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6539D8-5836-3624-2C50-AA9486037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0F380-FDC0-FF96-10D2-858878FF24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86AA31-718A-48CD-A0DC-E55BCCC4C96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768B1-9666-C0C4-C1F6-6327AA77C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F60E55-CDBD-3B72-A3FE-A38731384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DD7D54-C53B-4F41-8AC9-52A72B183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4266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EC08F-0CB2-2054-E813-2E308906C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4493A-9931-9F4D-936A-364BC21B3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FE849-0E84-6CBE-11E6-5AFA589B0C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86AA31-718A-48CD-A0DC-E55BCCC4C96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EF7D7-6E2F-43FA-8848-46A05120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6C19A2-6F7E-2462-ACEF-450452283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DD7D54-C53B-4F41-8AC9-52A72B183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37313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C99EA-EA86-112B-D36C-ABE836173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9741D7-6E73-A10E-B7DF-AF81B2E4C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4370A-9132-7DD6-632C-2FCACBA2F1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86AA31-718A-48CD-A0DC-E55BCCC4C96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28C79-7526-C6BF-F951-81DB03CC1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B1836-54E4-A788-92D3-6A91B1A72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DD7D54-C53B-4F41-8AC9-52A72B183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31206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D60BD-D9B2-A0C8-EFA7-7890338E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310A9-CF68-D60C-EAA7-B919D9A34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FDA058-4C23-7903-AE10-03FB9CF4AE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A8C0EC-2DE3-FD69-495B-B0B8714D88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86AA31-718A-48CD-A0DC-E55BCCC4C96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77803B-EB5E-5045-8E4F-422A6C739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C5B4CC-CD51-42FD-FEB6-B07423BF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DD7D54-C53B-4F41-8AC9-52A72B183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45147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95C1A-727C-05B7-6955-C2067116A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9444C-34CA-9B3A-3AED-9CBD9E8C4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BD114F-5E62-01BB-1237-CE140B2F68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CB811E-6A61-0825-210F-B79ADEC1CA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B7BA4C-9294-10A6-9CC0-536C4E9E32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431E42-58DC-5B14-73E3-D6D16DDB11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86AA31-718A-48CD-A0DC-E55BCCC4C96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76B2B7-225E-205C-0CCD-093858677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2CD03F-5DE9-E445-4B5E-641CF6F3A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DD7D54-C53B-4F41-8AC9-52A72B183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4795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04D4C-3BC3-4135-804B-63AEBD04D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178B57-DDCA-7CD1-417E-0BD5F0A631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86AA31-718A-48CD-A0DC-E55BCCC4C96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715F4D-78A4-11B8-70EB-6CCDA68EF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4056F9-92D3-1C34-B5C4-7B023295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DD7D54-C53B-4F41-8AC9-52A72B183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64443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29F4EE-3D0D-4DA2-CB70-68D7E9B0A8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86AA31-718A-48CD-A0DC-E55BCCC4C96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3EA7AE-8131-D86C-F0CF-6B4750437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75E52-220B-A23A-F77D-7941408A1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DD7D54-C53B-4F41-8AC9-52A72B183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1227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36A54-F3E0-09FF-599B-DB04DB47B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B1A536-21B8-DF9E-8594-59596E843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1C9CE-EC32-2437-533D-3FBD62D461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FF37E3-C454-E982-6AC4-777BE9EF8F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86AA31-718A-48CD-A0DC-E55BCCC4C96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2C19C-76F6-A661-4C71-90F77B7B9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C1678-CA35-2EA1-BD7F-3711A849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DD7D54-C53B-4F41-8AC9-52A72B183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45261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317CD-CF49-B34F-E695-423622DB3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2595CF-DC06-61B8-133B-26BE985780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61A5D-0796-E486-5C2F-3932150CD6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FF477B-D77D-7E64-864D-4AF0676EF8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86AA31-718A-48CD-A0DC-E55BCCC4C96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D49BD4-8383-A6F2-1A46-A04E3A271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2D2AF7-DEB2-085A-D3C3-128FBC315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DD7D54-C53B-4F41-8AC9-52A72B183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8490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0F6E2-8321-1CF6-790A-0892ADD41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504BD1-BCB8-C9F5-8D5C-7298DE35D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9AC0A-8A99-EBCF-27AE-F947AC5633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86AA31-718A-48CD-A0DC-E55BCCC4C96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6E675-7C47-59F8-2953-23AB13733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9E465-90C9-EC09-DED8-C515D7DD0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DD7D54-C53B-4F41-8AC9-52A72B183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77430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1F4E8-03DE-09F5-132D-53CD86391E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2CA68C-6973-D30D-4C76-212ADCD28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3840F-E394-10DD-BBB4-3ADE353CE0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86AA31-718A-48CD-A0DC-E55BCCC4C96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F7AD4-AAD7-B365-5FF8-3105D3EA4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26F400-A3E8-1A76-E7A9-24CDA95C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DD7D54-C53B-4F41-8AC9-52A72B183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24347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11A19-9C8F-6CA5-C8DF-017ABEE4E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CBDBEB-A5F5-7577-A1D0-9B0C9C6F5D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C7B99-CFD5-F3BF-6E95-C53F4B7C4B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3163A4-A4CF-4B3C-9B1D-684482D1DC70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FBDC8-063E-CEB1-CCF9-837F4BACF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67FB45-2FA5-4F3B-82BE-4A39F9C4C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7851EE-7EA2-4E64-9023-3067BC0B0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6878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E97AA-9EFA-7336-5329-33C274B81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E2A59-B72C-967B-0DD1-64A63604C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5564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FBF50-801D-5A95-2FDE-A4560A2A65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3163A4-A4CF-4B3C-9B1D-684482D1DC70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DE357-87E5-FBBE-9D2E-20C2174F8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14372-2DB2-B049-51F8-543D8AD52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7851EE-7EA2-4E64-9023-3067BC0B0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5009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ACCD1-D308-4E5E-1535-35359CA25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09787-B679-FE62-1AAA-93274148C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E6D61-BFE7-DC47-722D-A17C1D17F3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3163A4-A4CF-4B3C-9B1D-684482D1DC70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2242-D970-A972-C581-73FDB99BE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5E76A-0DBF-BE7E-08F3-A34F24735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7851EE-7EA2-4E64-9023-3067BC0B0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32830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CABBD-F24F-3413-50DE-E6CE6C50C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D6A88-9543-D85B-1B2A-799DCB1D97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ACC841-19F9-1D8E-459A-4AE8A5B20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62DD63-1364-A206-9BF9-C3D491CE61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3163A4-A4CF-4B3C-9B1D-684482D1DC70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1687BD-B797-7FAB-5D67-7061BFBE6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F696DB-EFC2-5E5D-EB6A-32A66A2F0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7851EE-7EA2-4E64-9023-3067BC0B0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7404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D4842-B5DF-EFB4-51D4-9FA0E9E30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833563-7A8F-09A6-245E-658E90544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085DD0-E0B5-B49B-608E-1BF9C32E4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F0A5CB-5719-9955-AB1C-98C809C6C7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10025C-A825-0226-846E-BEB26834C3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223B68-4F86-F6B6-FBAD-DF24D4D860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3163A4-A4CF-4B3C-9B1D-684482D1DC70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82F002-D7D5-8730-4801-37391D395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EA4BB9-DA8E-A26C-269B-BCA81EF04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7851EE-7EA2-4E64-9023-3067BC0B0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15312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FDB26-087B-F00A-BAC3-8AA0CE7B0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32A001-111A-C5B8-7780-80F3CA0563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3163A4-A4CF-4B3C-9B1D-684482D1DC70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2B7B52-0CFC-8B93-7FD0-F33AD5C59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46B3AC-6134-C3BF-5BF0-A922DD367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7851EE-7EA2-4E64-9023-3067BC0B0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98071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CA6ED5-EB05-1922-0C6A-B0C4FE6E91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3163A4-A4CF-4B3C-9B1D-684482D1DC70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66B109-58BB-AA82-775A-F6EA05D63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3D692-4801-F7AA-8B57-04EB2E1CD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7851EE-7EA2-4E64-9023-3067BC0B0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0989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B6C7C-3FBB-E16F-0F39-336F60CC5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E955D-F5D5-8811-252C-97F4B488F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8325E-85F1-EA2A-2B3C-9C42137760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BD24E-A8F2-35E8-73B7-6C1AFECB89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3163A4-A4CF-4B3C-9B1D-684482D1DC70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2392F0-C23F-27FF-85D4-8AFD1C9A5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F55B2A-7484-978A-AC7B-DE7FD9AEB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7851EE-7EA2-4E64-9023-3067BC0B0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17937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DFD8E-1789-3276-516B-0282F3534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7D8000-5D53-3E8A-EBE0-03D2584D5A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1122C-2334-123F-8D60-1B54E4A57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99A78-A2E8-FC08-7FDD-B26E76D93E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3163A4-A4CF-4B3C-9B1D-684482D1DC70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296F9-306C-644D-7959-F9E00463F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18F50B-860A-BCEC-97CB-263A77DE5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7851EE-7EA2-4E64-9023-3067BC0B0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49844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86FD3-C784-FAC0-34E3-476BDA488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7ABA66-CE55-9D2B-0542-B80B5735FF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35564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BA21B-E4E0-890C-A59B-4106890BE4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3163A4-A4CF-4B3C-9B1D-684482D1DC70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10E36-255A-0CA2-D531-0E4EA198C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D758D-8994-AAFC-050E-01C0DE4CF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7851EE-7EA2-4E64-9023-3067BC0B0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7047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92FD16-2130-2AE6-BAE4-1B6D829F37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6D6211-0E7A-9BB5-4AC8-3EDF38F06B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CB337-545A-C9F3-A6AF-705A1F2E32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3163A4-A4CF-4B3C-9B1D-684482D1DC70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35265-1BE1-8023-7466-7AD1A0BC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A8879-67D7-6ACC-7A63-A1492A2B3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7851EE-7EA2-4E64-9023-3067BC0B0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81357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31210-531D-8E24-9B26-F45E382A5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7B555E-DBBB-87FC-C34C-356ABF783E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43D50-5742-13C8-403C-729829AF72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191E86-2742-4D21-B023-84870F0D76D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77A63-7869-0A8B-E29F-CC9DE5DB3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9E68B-BB6D-608E-4F42-CDFFF9F02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6D6C95-236A-4415-9E81-428FEC216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80222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71C1D-FD74-81CD-7695-D4A44246E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60CB2-86BA-AB59-5B1A-EF026A96B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1A7A7-4DB9-E78E-4752-5F55D04E3E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191E86-2742-4D21-B023-84870F0D76D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064A8-9855-5031-4B65-4E277DFCE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A9738-F5C7-3991-633E-5378B4E9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6D6C95-236A-4415-9E81-428FEC216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2861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305C6-A4AB-D049-14B5-BF2D08984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FB4FB-324E-8093-AEC4-EC8FDFD4F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47196-9CAF-6F0C-CE57-5EFC96268E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191E86-2742-4D21-B023-84870F0D76D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6CDFE-C6A9-C396-B448-D57D622A9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77FAD-C5AB-5F4F-5B85-C75CCA9FE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6D6C95-236A-4415-9E81-428FEC216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44223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0023D-981F-949C-B76C-BFC48036E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6635D-92E1-7078-B45E-D903D357C2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19E43-A849-2AC7-A558-108C73FA9C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BCA668-6B53-36B7-9D77-8DB0947612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191E86-2742-4D21-B023-84870F0D76D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E78AC6-1DB6-92BF-72B4-97960126E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4D700-B449-9F5A-19A4-851E1C4DE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6D6C95-236A-4415-9E81-428FEC216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0912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3378B-0577-65DC-080A-DE36833FB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1623CF-ADBF-B1CE-1AD4-D14B86D35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77FDAD-1743-A6FD-4CFD-934AB42626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FB9F0D-500D-A608-255B-B09B267388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C9E7BF-9A03-7CE3-3DE4-D0F2DCAA80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B6193C-8CFF-66CC-369B-F75F43CA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191E86-2742-4D21-B023-84870F0D76D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AC7232-35B6-F725-C0FA-AB9553168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CD10B6-E637-5343-4E29-6E05E8225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6D6C95-236A-4415-9E81-428FEC216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29508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B3458-F02A-8E0D-3BFB-60BD81899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5180AE-93E0-C1C5-176B-4FFAF991B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191E86-2742-4D21-B023-84870F0D76D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EEB221-1B7A-5ECC-AAAB-F51B6CBAB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6BFF8A-05FB-F68E-BE4B-A944DE6DE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6D6C95-236A-4415-9E81-428FEC216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28650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83B3F8-4A68-F649-C927-E1A6BDA12B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191E86-2742-4D21-B023-84870F0D76D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2A270A-F5BC-A18A-4DC0-CF3FEBB26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CEF53C-F63C-99A4-923E-7B9085E61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6D6C95-236A-4415-9E81-428FEC216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2620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EFA1D-DDDF-E633-D81F-51A8021F9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B057E-CF94-BB60-2BA1-351DFD14B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96A9F-FC39-B507-CD43-0486557B3F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973E86-E330-A4EE-4809-CE653D8F42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191E86-2742-4D21-B023-84870F0D76D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AF7674-12B6-3CF2-DBAD-F5F1DB777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8FD07E-81A5-C57D-D38B-0DF454DF7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6D6C95-236A-4415-9E81-428FEC216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17436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3F49E-F152-D7FE-968C-3FA00A96F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3D8B66-8E8A-4B06-18E9-9DF85ED3D3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49667-B39D-5DEA-093E-3514001F9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C583FA-9956-A767-D3CA-4FA97D830C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191E86-2742-4D21-B023-84870F0D76D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48CD88-21EC-F39B-A71D-7934410D0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2AD76-8CCA-30F7-4F97-9043BE58A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6D6C95-236A-4415-9E81-428FEC216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5439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A5CDD-869E-795E-9283-A61C418E9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FECDE0-5259-B5BF-B8D5-96E1B6C079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DA251-3220-CC19-2036-C7705BAF2E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191E86-2742-4D21-B023-84870F0D76D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B3724-C4AC-6F25-6EF0-A888B42BB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AAE7E-DF87-32E7-0104-BD1A3787F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6D6C95-236A-4415-9E81-428FEC216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09681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8301A7-E25A-55F6-048F-572AFA0008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A9CF38-AB6D-6C40-2299-FA0681C59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7A16DF-AE42-218A-11DA-E42E3EB84F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191E86-2742-4D21-B023-84870F0D76D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EBCF2-B696-E4BE-8B0D-87071B80D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AE954-43A9-FDF8-65DB-2893EB5DC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6D6C95-236A-4415-9E81-428FEC216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21567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34DD5-955A-96AB-3546-DC06AFC69A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6E0F45-A572-552A-9BED-32CD7EACD1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2ECF0-E9E0-2D69-0102-2B56DFF9B6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B6F106-0F4E-492C-A7B2-983909851B3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E90A6-4006-8B01-1109-D8DF41AD0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1B904-EE0F-11D1-C329-CD8911E60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C2461E-9C81-457F-AA56-C816721D4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23105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ED126-9DB2-25A2-50D7-68F9A75D6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7939E-43C5-947A-BE6D-06630DD31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83807-E084-E16E-23B4-61071079F3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B6F106-0F4E-492C-A7B2-983909851B3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88298-E816-8630-8841-139EB26B6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AFA15-CFF1-92E8-A0A0-7A6B0FAEB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C2461E-9C81-457F-AA56-C816721D4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5790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7319D-98BE-6090-F7C1-3836F09DC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69D6A0-64BB-68C7-6CA7-22ACDE1D8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5EFEB-2299-35C2-D794-2FFD3AA199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B6F106-0F4E-492C-A7B2-983909851B3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5DD3C-BF78-263C-5240-17CF1411D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BBDBA-D27A-2677-D447-DC0593E41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C2461E-9C81-457F-AA56-C816721D4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799496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4D6C7-BF7F-2DB3-7AF9-BF36B453F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7576C-F025-01E2-45DB-002C8075A9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F4224-3C3F-47FB-4E79-E07C286C76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91C210-28AB-B7F7-8EAA-15611F22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B6F106-0F4E-492C-A7B2-983909851B3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9BF1AB-98BD-27EA-2FC1-5694D1CAC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8C4757-6C73-37C0-232E-E7DDC0D7F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C2461E-9C81-457F-AA56-C816721D4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93058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D8068-C5C8-8538-F778-17F3BC03E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69196B-CBF4-9E8F-964A-ECA42A974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ACDC44-F66D-E4B1-BED5-33A3843F45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FB43BF-DC07-2858-3112-FD50985CDF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EAE735-77B3-6C1B-713A-E2A8CA32AF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AD107C-B0EB-5712-F4AF-8BF36FBC0F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B6F106-0F4E-492C-A7B2-983909851B3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CA04C7-082B-1AA5-67BC-BC8CB943A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54DFB1-7518-26F8-6E63-594C26AD4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C2461E-9C81-457F-AA56-C816721D4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274001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10A27-C29C-C9A6-2A0A-DA63E8E78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40B2A0-C52A-FA9E-D289-540E386D3B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B6F106-0F4E-492C-A7B2-983909851B3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E40119-E89A-EDE4-3687-B7991A9D8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C69D67-0D14-BEE0-2CDF-0CD434BB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C2461E-9C81-457F-AA56-C816721D4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98593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F6B9CE-7351-EC62-EE2B-C0F5BF95CF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B6F106-0F4E-492C-A7B2-983909851B3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270E06-A3FB-B2DC-4114-7228755BD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CA77E-BB50-5A9E-8215-E785E2FE2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C2461E-9C81-457F-AA56-C816721D4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97168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444FC-3900-5492-563D-8DAABB34C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E0F20-AE9A-2F58-FBC1-89676DADD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250CF-AB9C-0318-93E2-0BEE777471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C8D92B-185B-2648-2320-4CE223B1E5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B6F106-0F4E-492C-A7B2-983909851B3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2FD5D2-D2D9-996B-EB7B-04F81F44C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63FE20-6B39-9E0B-4896-E2DD5B670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C2461E-9C81-457F-AA56-C816721D4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07279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10997-9CE2-BF19-3CC4-BA3CC5132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7D89DC-AEC5-C028-49B8-5FF0C9CC4A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5115D-DC20-0E45-C367-A126028C1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132430-8A2F-5580-0DB5-0A43D8B7D7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B6F106-0F4E-492C-A7B2-983909851B3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F8B5B1-D65D-C0A9-53A3-BD09B82DD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0EAF3C-C881-2F57-E742-6D91C7748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C2461E-9C81-457F-AA56-C816721D4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95857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E6EF3-BE24-8E07-FE2B-DF355186C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4718A7-87CA-0627-BB34-4A583C4B72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01F42-1304-3D7D-AC9E-69F2A7F445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B6F106-0F4E-492C-A7B2-983909851B3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42715-BB98-A053-1C08-245EF1D21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019E6-6DEB-AE2B-30D5-C12071CAF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C2461E-9C81-457F-AA56-C816721D4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09270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0761CF-AAA7-8756-60B4-87BF1CE4D5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AB1F2D-E3FB-6EA7-4D15-0DB2BF5303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11880-43D9-02C7-13C9-C0DBFBB475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B6F106-0F4E-492C-A7B2-983909851B3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D565E-E813-64DA-592A-E75F4F2EB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8020D6-4D53-A8E9-6AD7-FC1E3FF47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C2461E-9C81-457F-AA56-C816721D4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93808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C6763-F845-4EF4-E78C-542C3F97CF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873DA5-7736-3751-D629-0B29553F3E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85A003-E11B-C787-2D87-F5DED46BA5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D0649F-B114-4CFF-9801-7FB5DC33872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867FD-7D9B-5474-4341-778CC4BC4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49600-2718-C390-8AEF-92416DE37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B1E13-D0B2-4854-A4B3-4BE767272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88895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4BFDC-0F24-2417-7D59-C4C07AC5F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52A8F-1FC6-DA09-AD70-09142C78F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AB5A7-D94B-A854-3E14-FE4AA3E3F8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D0649F-B114-4CFF-9801-7FB5DC33872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500BF-BC17-7A07-D8B3-74886FAEA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CD894-9A78-58FF-AC2F-88FE1256E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B1E13-D0B2-4854-A4B3-4BE767272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3890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B3421-7456-EC59-9788-E2891A8EF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5FD081-2760-E018-8C26-6EC39384F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744E9-7775-AC66-87C3-068A0AF4DC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D0649F-B114-4CFF-9801-7FB5DC33872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2409D-3E36-B846-D4DE-6AD2A9D59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2F980-C13F-71FD-DE00-88146C52C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B1E13-D0B2-4854-A4B3-4BE767272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76197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184E0-1120-4A1E-5E7A-0B25AE8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D8364-719A-E77E-774D-8F7526B05C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61BBB-6FE1-A6D1-976D-401763F1A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AF51F-2226-46F5-003B-0B508320F2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D0649F-B114-4CFF-9801-7FB5DC33872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F7F422-D2C6-0551-E508-F0DE17B53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F9EA2E-C736-F40D-FC71-4E1C38AA3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B1E13-D0B2-4854-A4B3-4BE767272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6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37CCA-56E5-5CF1-397C-4BAE2FD15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413AB-1818-9394-A880-52508FF32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C5DC7-B5B1-F4BF-3E3B-E9D804E81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E82895-4FEA-FA20-045A-0A6864FF04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A91D7D-7DFF-BE0D-530C-27BBB38CAB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344F9A-F59B-AA03-1CF8-665A787DB6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D0649F-B114-4CFF-9801-7FB5DC33872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91179D-EDF4-8583-B7A6-33CAF1C04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BF7D08-4734-64AE-7C83-477126E9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B1E13-D0B2-4854-A4B3-4BE767272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310868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54AEB-72D6-F669-7820-3C31C73A1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BBEFD5-1350-0344-1E32-C4257298DF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D0649F-B114-4CFF-9801-7FB5DC33872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F378AF-9F31-DC8E-CC28-81F6CD66A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94F3DD-F865-E01F-A903-80BC8B1A6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B1E13-D0B2-4854-A4B3-4BE767272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422494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E3F72F-6AB7-F19F-68EB-BA33A51136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D0649F-B114-4CFF-9801-7FB5DC33872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4E1BA5-1033-46AF-E033-999D582D6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8E4C15-57AE-4A9C-AF47-2B3191BE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B1E13-D0B2-4854-A4B3-4BE767272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85599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DAFB3-DBE3-0218-9284-F6C7675C2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6435C-A9EE-CEDD-FE1B-324816B40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5CC62-6281-C307-1DEA-0B35FB9C5F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CCFD96-50EB-60D3-7018-82B4166025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D0649F-B114-4CFF-9801-7FB5DC33872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5C080C-74CE-4B12-8831-C6033F781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372E66-A3FB-C136-BBC8-15C1F9981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B1E13-D0B2-4854-A4B3-4BE767272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60056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3C285-1E8E-579E-9D93-5EA47B509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335D73-35CF-F360-249C-659EEC9E2F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6898B-3BAC-8036-45BC-085C26715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53915A-DDC1-3578-0540-777A8337DE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D0649F-B114-4CFF-9801-7FB5DC33872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F2678E-5B68-D516-CE69-3DA43CA7A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8512-18DF-F86C-B287-1847FC04C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B1E13-D0B2-4854-A4B3-4BE767272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33811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C47FD-8692-C1FD-14DA-30C3C5C7A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4FF055-23C2-568B-3059-87B814FAC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3585A-5179-B0E0-E99E-35734C75D4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D0649F-B114-4CFF-9801-7FB5DC33872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E1846-5413-01AA-EE1B-8560BC573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19789-2B42-24A0-772D-0C0958B83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B1E13-D0B2-4854-A4B3-4BE767272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9146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3304C0-6872-A4CE-6AC8-0634A5CA72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2F831D-4DD8-64B2-CB9B-B24B5F19A2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1EA4D-118F-4D92-9A4A-FDDE162354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D0649F-B114-4CFF-9801-7FB5DC338725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D13F3-3FF0-B4C1-A49F-BDCB7389B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46C346-73BB-FB26-8496-D7B4ED6B1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B1E13-D0B2-4854-A4B3-4BE767272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9905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94647-7628-BD27-81F1-E4F6589BB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6149DF-72CD-CA63-5C96-44517DD1D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567C7-E0A9-D412-F6E8-FB34457A9E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F9D402-2B45-48C4-8F70-09DB4C1A5CC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69370-1BB9-A711-2892-EDBC7216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C256C-7EDE-38A0-CE66-317A255E4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5F731F-444B-47A9-B2B8-F3EE0D67D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9759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7C476-079B-86A6-9B67-A604C57D5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589F9-78B0-4F47-DAFF-945DFF4FE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B2990D-4D3A-81E4-C11E-18316D7A09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F9D402-2B45-48C4-8F70-09DB4C1A5CC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BA7A9-69AD-7916-24F4-37F21DC81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A8BB35-3BA3-1839-56B3-DB500E76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5F731F-444B-47A9-B2B8-F3EE0D67D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26106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B2D37-BBBD-CD36-5F9F-15CAE3258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53351-0BF6-BD9A-70E9-B66E2A951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19DA1-937D-0E8C-9C7A-B8CF1661BD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F9D402-2B45-48C4-8F70-09DB4C1A5CC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DE078-1CC7-26F7-C3C3-944F10A51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C5609-4145-D780-5C94-E60ED38A1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5F731F-444B-47A9-B2B8-F3EE0D67D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02275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052EB-1ADD-C804-B850-BD90C112B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EF21E-18B3-3EF9-7B4F-38560CC123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E5CD84-51CA-CD23-5235-44A63A5C3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A7BAF4-3755-409C-D497-DB96D530B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F9D402-2B45-48C4-8F70-09DB4C1A5CC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26FBB4-B88B-4257-819E-E39D8228B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FEF73C-799C-D1DE-8133-EEF67B8D8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5F731F-444B-47A9-B2B8-F3EE0D67D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33063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F3903-93D8-87D0-F7FC-84F50F9C2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19730-41EB-6790-E970-5F0E75A8E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FE5030-4877-6B7A-715F-181F1B145A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24E37E-302C-7EE8-DDE9-6F7B6C0940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28BD6E-F744-7D27-55CE-4AFDB3A159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B6336B-AD92-95E6-083E-B70C389641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F9D402-2B45-48C4-8F70-09DB4C1A5CC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FDB71B-5C62-0CD1-88D3-8CB8EED1D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091338-797B-6695-2F0D-19DB434F7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5F731F-444B-47A9-B2B8-F3EE0D67D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71568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B36F3-33A0-6616-9A81-59E37DC8F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258676-A435-96E3-4AB1-409131CD23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F9D402-2B45-48C4-8F70-09DB4C1A5CC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6FF6D2-5F46-135E-2D32-0DC01B7F3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6A429A-A87F-DA35-E143-AB1C426B4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5F731F-444B-47A9-B2B8-F3EE0D67D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36020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27D6F6-DDA2-B035-C0F9-9C85F7FF59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F9D402-2B45-48C4-8F70-09DB4C1A5CC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081B91-F678-54C5-9E49-508E70965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35E637-897F-ED08-EB3D-75A4414BE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5F731F-444B-47A9-B2B8-F3EE0D67D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2691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C4370-1225-53E0-A6EA-2C9C18980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0BFCB-4157-F83A-F0F8-5339D6622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EA041-D5DB-EF29-E41A-D6CF26A7B2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C6F0C5-929E-E6D1-F097-190951B2D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F9D402-2B45-48C4-8F70-09DB4C1A5CC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6375E-7BB7-F05F-689B-FE4A547A1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85F374-0FCF-FACF-DCDD-CBBA9E29B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5F731F-444B-47A9-B2B8-F3EE0D67D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20212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9BFE6-70DE-0CC5-766E-201AC13A7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4DF92F-F8E0-B801-D22B-514F1D8BD7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9392DD-800C-EA2E-45CE-6066B58E06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92B35F-4C13-5986-D784-12D208A873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F9D402-2B45-48C4-8F70-09DB4C1A5CC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45CB-6EE0-B8CC-97B3-598DFE263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B4FAB8-E7B6-0C64-E0FD-B539479C2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5F731F-444B-47A9-B2B8-F3EE0D67D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1516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F1065-C549-82E9-E07D-B5A94D097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BA320B-2BE4-F3DD-214B-E566AFBEC2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8B469-6D60-1049-C283-F232D7BA24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F9D402-2B45-48C4-8F70-09DB4C1A5CC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089F3-D346-8BCB-EF97-6F6D7861A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26E70-F4EA-8F21-E5A3-69C445AA9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5F731F-444B-47A9-B2B8-F3EE0D67D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99634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9127D-91DD-20EB-DEAE-B36C392773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F5836F-A73F-D5B6-4447-28EBF92BDA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F3FD04-C7F7-9BDF-D33A-557ADC8E47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F9D402-2B45-48C4-8F70-09DB4C1A5CC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50180-1C7F-9956-7117-CFEA66168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8E29F-3C9E-F049-9300-35EB5D765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5F731F-444B-47A9-B2B8-F3EE0D67D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30730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E035F-A930-2A90-F025-CF1A453A22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F7E5B4-CE88-F9EE-027C-F0F46BE568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D8FCB-164F-8580-2AEF-5B059A8017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B76909-E33D-4464-AF88-8AEC834E77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1D731-2AEF-9195-9553-0913ED055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BACFF-95AE-5899-D3A6-CA15DAED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22D226-A457-4B90-951D-99943032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656105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22A7E-0051-C8C0-55C5-7BBD77776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D9926-541A-DD6E-4EA4-E4499B529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674C0-309B-5B68-D1FF-682B2CB0C6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B76909-E33D-4464-AF88-8AEC834E77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5839A-20B5-20F6-79D7-C6B156530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0A0434-1546-2195-B401-C2AB214A0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22D226-A457-4B90-951D-99943032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10955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8A821-3107-9084-C7E0-0949D0C2E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7748B-0631-295C-FDCF-731FA169D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F6175-3897-BC37-85A0-FFE6ABCC6E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B76909-E33D-4464-AF88-8AEC834E77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0FEA9-256E-4432-47D5-1C26A7176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2C13C-CDF6-74A3-092A-C86F52E87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22D226-A457-4B90-951D-99943032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42770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362EA-C646-DBB6-A186-FBD9E249A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1F1E6-AF8D-05EF-C3C9-5BC544B1B5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2069C1-9CC6-6288-81C0-436E467B2D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06D4C4-3C93-D82B-CE72-61A9A429EF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B76909-E33D-4464-AF88-8AEC834E77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B3531-B5DD-444C-CDE1-E19D7A834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D756E-E0AD-3F79-C665-2C954BFE6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22D226-A457-4B90-951D-99943032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64732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FA4AB-7957-D516-FDD4-3DE033280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A6FD7F-BC01-1FC2-A9E5-BBD6C2422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6818C2-A821-AA3E-7648-85D08E99F6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331462-E137-DF93-235F-B10AE90845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B3D2CE-C488-523D-34E8-B42EFD40E5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C45D84-6C9D-C839-4DEB-C94D4772BC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B76909-E33D-4464-AF88-8AEC834E77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F70020-3552-2260-34B2-63C017DEA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8B0D69-A9FA-3EEB-C258-2FA375F6A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22D226-A457-4B90-951D-99943032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02750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6CE6B-87E6-2D22-4F7E-37414FFA5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4641CD-0790-793B-2FE3-0CC822969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B76909-E33D-4464-AF88-8AEC834E77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A59A59-E0A3-EB4C-8719-64574F64E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DAC2F0-668D-5060-AD7A-58F1234E0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22D226-A457-4B90-951D-99943032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8605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0394CB-03BA-CB14-6E0E-9B8954B3EB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B76909-E33D-4464-AF88-8AEC834E77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9DCA60-E42F-A1AE-B185-E8EA74A88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D281C-DC23-1AFA-A138-362933689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22D226-A457-4B90-951D-99943032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855577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6DD46-209F-8B38-A9FC-D7AD1FF9B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74124-7BD6-5F2C-C54A-3E93A93F8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49A86-B35A-0AB4-0228-D79FFBAA30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4364F9-2FBE-E1E4-1010-B1C3BC7407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B76909-E33D-4464-AF88-8AEC834E77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26082B-3B69-BC3C-9597-49092B141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A67721-4E81-E20D-BFA8-0AC1C4E0C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22D226-A457-4B90-951D-99943032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42473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8710B-04DD-BB71-4294-4E1A67EE3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DB543A-D2D7-F2D6-FE83-3F110DDB8C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B6B09-5B5F-8E91-C049-E4032F1732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88833B-1293-01FB-27A9-731CBBEEE9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B76909-E33D-4464-AF88-8AEC834E77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FDADE-B747-3ED5-47D5-338C42FE5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0ED1C9-3734-B674-4F65-65EAB4F60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22D226-A457-4B90-951D-99943032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287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19777-B247-EEE3-942D-322F81E11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764828-28F5-D109-72EF-E23546DC2D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7D16E-DF08-1F3F-6572-8CA344BDA1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B76909-E33D-4464-AF88-8AEC834E77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8B037-388D-B522-52B4-C0E26A8D6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51345-68EC-F3BD-A1E5-B31D562C7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22D226-A457-4B90-951D-99943032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70502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80F864-40AB-68B8-680D-D3968C5705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E43F40-356C-E1EC-D0A2-1CF6D23FE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926BE-767F-3A64-0102-6F6F7B6122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B76909-E33D-4464-AF88-8AEC834E77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9770A-737A-47E5-4361-E191E631F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17EED-9E0B-BE47-5F34-FC0BEC847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22D226-A457-4B90-951D-99943032A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04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9.jp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10.jp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image" Target="../media/image12.jpg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image" Target="../media/image13.jpg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image" Target="../media/image14.jpg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image" Target="../media/image15.jpg"/><Relationship Id="rId3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65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image" Target="../media/image16.jpg"/><Relationship Id="rId3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6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image" Target="../media/image17.jpg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image" Target="../media/image18.jpg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image" Target="../media/image19.jpg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map of the world with dots and lines&#10;&#10;Description automatically generated">
            <a:extLst>
              <a:ext uri="{FF2B5EF4-FFF2-40B4-BE49-F238E27FC236}">
                <a16:creationId xmlns:a16="http://schemas.microsoft.com/office/drawing/2014/main" id="{06730E31-0BF7-777A-B3A8-CB8F1DAA3A2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397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51" r:id="rId12"/>
    <p:sldLayoutId id="2147483652" r:id="rId13"/>
    <p:sldLayoutId id="2147483653" r:id="rId14"/>
    <p:sldLayoutId id="214748365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a blue sky&#10;&#10;Description automatically generated with medium confidence">
            <a:extLst>
              <a:ext uri="{FF2B5EF4-FFF2-40B4-BE49-F238E27FC236}">
                <a16:creationId xmlns:a16="http://schemas.microsoft.com/office/drawing/2014/main" id="{4F11A0C7-09ED-9074-36BB-8ECE2BDD3F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67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map of the world with dots and lines&#10;&#10;Description automatically generated">
            <a:extLst>
              <a:ext uri="{FF2B5EF4-FFF2-40B4-BE49-F238E27FC236}">
                <a16:creationId xmlns:a16="http://schemas.microsoft.com/office/drawing/2014/main" id="{3C6B3CBF-15D0-4A52-8FBD-CA5B4AE2B3F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187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a blue sky&#10;&#10;Description automatically generated with medium confidence">
            <a:extLst>
              <a:ext uri="{FF2B5EF4-FFF2-40B4-BE49-F238E27FC236}">
                <a16:creationId xmlns:a16="http://schemas.microsoft.com/office/drawing/2014/main" id="{9E9FE7BF-A7E6-0D35-60DE-62692B33735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890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a blue sky&#10;&#10;Description automatically generated with medium confidence">
            <a:extLst>
              <a:ext uri="{FF2B5EF4-FFF2-40B4-BE49-F238E27FC236}">
                <a16:creationId xmlns:a16="http://schemas.microsoft.com/office/drawing/2014/main" id="{A096D332-C236-8C1F-D720-9F5CFA3CB3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866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a blue sky&#10;&#10;Description automatically generated with medium confidence">
            <a:extLst>
              <a:ext uri="{FF2B5EF4-FFF2-40B4-BE49-F238E27FC236}">
                <a16:creationId xmlns:a16="http://schemas.microsoft.com/office/drawing/2014/main" id="{50FA9CCB-0721-CC0A-AE59-E18A740B56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690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square with white lines&#10;&#10;Description automatically generated">
            <a:extLst>
              <a:ext uri="{FF2B5EF4-FFF2-40B4-BE49-F238E27FC236}">
                <a16:creationId xmlns:a16="http://schemas.microsoft.com/office/drawing/2014/main" id="{E18AF1D9-D29A-3598-A117-F69A01259BC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412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square with white lines&#10;&#10;Description automatically generated">
            <a:extLst>
              <a:ext uri="{FF2B5EF4-FFF2-40B4-BE49-F238E27FC236}">
                <a16:creationId xmlns:a16="http://schemas.microsoft.com/office/drawing/2014/main" id="{82F21338-31BD-4219-55F9-047BFA7755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67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and blue background&#10;&#10;Description automatically generated">
            <a:extLst>
              <a:ext uri="{FF2B5EF4-FFF2-40B4-BE49-F238E27FC236}">
                <a16:creationId xmlns:a16="http://schemas.microsoft.com/office/drawing/2014/main" id="{97B51339-D42A-8DC5-B6E4-520F38BD36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93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ackground with a black and white background&#10;&#10;Description automatically generated">
            <a:extLst>
              <a:ext uri="{FF2B5EF4-FFF2-40B4-BE49-F238E27FC236}">
                <a16:creationId xmlns:a16="http://schemas.microsoft.com/office/drawing/2014/main" id="{67D40189-4B07-7917-5E64-901E4E2360A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058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ackground with lines&#10;&#10;Description automatically generated">
            <a:extLst>
              <a:ext uri="{FF2B5EF4-FFF2-40B4-BE49-F238E27FC236}">
                <a16:creationId xmlns:a16="http://schemas.microsoft.com/office/drawing/2014/main" id="{8AB19FA3-2442-20C2-7EF5-E8A82F724D2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54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ackground with lines&#10;&#10;Description automatically generated">
            <a:extLst>
              <a:ext uri="{FF2B5EF4-FFF2-40B4-BE49-F238E27FC236}">
                <a16:creationId xmlns:a16="http://schemas.microsoft.com/office/drawing/2014/main" id="{BA8DB5F6-0BF3-5225-56FE-7B2019FE6E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38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logo&#10;&#10;Description automatically generated">
            <a:extLst>
              <a:ext uri="{FF2B5EF4-FFF2-40B4-BE49-F238E27FC236}">
                <a16:creationId xmlns:a16="http://schemas.microsoft.com/office/drawing/2014/main" id="{11ED4829-B0FE-D7D8-4183-E3A34D4532D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44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logo&#10;&#10;Description automatically generated">
            <a:extLst>
              <a:ext uri="{FF2B5EF4-FFF2-40B4-BE49-F238E27FC236}">
                <a16:creationId xmlns:a16="http://schemas.microsoft.com/office/drawing/2014/main" id="{13098290-C049-7830-E202-B9626A8A6A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67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background&#10;&#10;Description automatically generated">
            <a:extLst>
              <a:ext uri="{FF2B5EF4-FFF2-40B4-BE49-F238E27FC236}">
                <a16:creationId xmlns:a16="http://schemas.microsoft.com/office/drawing/2014/main" id="{5C9B4873-13AC-1A6B-E2DE-D0E7FDE8C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427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background&#10;&#10;Description automatically generated">
            <a:extLst>
              <a:ext uri="{FF2B5EF4-FFF2-40B4-BE49-F238E27FC236}">
                <a16:creationId xmlns:a16="http://schemas.microsoft.com/office/drawing/2014/main" id="{32FD78FA-DD85-2B40-9B37-6480D83C736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02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ackground with black and white clouds&#10;&#10;Description automatically generated">
            <a:extLst>
              <a:ext uri="{FF2B5EF4-FFF2-40B4-BE49-F238E27FC236}">
                <a16:creationId xmlns:a16="http://schemas.microsoft.com/office/drawing/2014/main" id="{8E2C8D4B-C9E1-48B1-B1C8-9B792744075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44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ackground with black and white clouds&#10;&#10;Description automatically generated">
            <a:extLst>
              <a:ext uri="{FF2B5EF4-FFF2-40B4-BE49-F238E27FC236}">
                <a16:creationId xmlns:a16="http://schemas.microsoft.com/office/drawing/2014/main" id="{43CFFB9A-E732-1F02-0E95-2E6CBAE8A3A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687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a green letter&#10;&#10;Description automatically generated">
            <a:extLst>
              <a:ext uri="{FF2B5EF4-FFF2-40B4-BE49-F238E27FC236}">
                <a16:creationId xmlns:a16="http://schemas.microsoft.com/office/drawing/2014/main" id="{43E9DCDF-50AA-7744-F921-8E1A97994D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127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7.xml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ren.net/" TargetMode="External"/><Relationship Id="rId7" Type="http://schemas.openxmlformats.org/officeDocument/2006/relationships/hyperlink" Target="https://www.facebook.com/ASRENOrg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5.xml"/><Relationship Id="rId6" Type="http://schemas.openxmlformats.org/officeDocument/2006/relationships/image" Target="../media/image31.png"/><Relationship Id="rId5" Type="http://schemas.openxmlformats.org/officeDocument/2006/relationships/hyperlink" Target="https://twitter.com/ASRENorg" TargetMode="Externa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1A2D0-BFB3-5EAC-3BCF-EDF21D390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3030" y="1840933"/>
            <a:ext cx="6803570" cy="1354591"/>
          </a:xfrm>
        </p:spPr>
        <p:txBody>
          <a:bodyPr/>
          <a:lstStyle/>
          <a:p>
            <a:pPr algn="l"/>
            <a:r>
              <a:rPr lang="en-US" sz="4000" dirty="0">
                <a:solidFill>
                  <a:srgbClr val="93D500"/>
                </a:solidFill>
              </a:rPr>
              <a:t>Transforming web design with AI-generated code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111A1E-4978-169C-BC85-A73AD011A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6171" y="3319011"/>
            <a:ext cx="4125685" cy="534532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93D500"/>
                </a:solidFill>
              </a:rPr>
              <a:t>Nisreen Al Kouz - ASREN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06383BC-4D7D-44E2-2FFF-CF4D28FEA3EA}"/>
              </a:ext>
            </a:extLst>
          </p:cNvPr>
          <p:cNvSpPr txBox="1">
            <a:spLocks/>
          </p:cNvSpPr>
          <p:nvPr/>
        </p:nvSpPr>
        <p:spPr>
          <a:xfrm>
            <a:off x="1371600" y="3853543"/>
            <a:ext cx="4125685" cy="53453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93D500"/>
                </a:solidFill>
              </a:rPr>
              <a:t>10 June 24 - TNC</a:t>
            </a:r>
          </a:p>
        </p:txBody>
      </p:sp>
    </p:spTree>
    <p:extLst>
      <p:ext uri="{BB962C8B-B14F-4D97-AF65-F5344CB8AC3E}">
        <p14:creationId xmlns:p14="http://schemas.microsoft.com/office/powerpoint/2010/main" val="143931916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DD0318-B5C0-113C-1FDA-4D664C79EE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08" r="9805" b="7537"/>
          <a:stretch/>
        </p:blipFill>
        <p:spPr>
          <a:xfrm>
            <a:off x="152400" y="321732"/>
            <a:ext cx="6042973" cy="27899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17AB95-69DE-2651-E669-41D201243B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" r="-3830"/>
          <a:stretch/>
        </p:blipFill>
        <p:spPr>
          <a:xfrm>
            <a:off x="0" y="3510853"/>
            <a:ext cx="6433457" cy="27899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8F46C2-900F-5F7D-6B03-432659B8AD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2069" b="-1"/>
          <a:stretch/>
        </p:blipFill>
        <p:spPr>
          <a:xfrm>
            <a:off x="6195373" y="321733"/>
            <a:ext cx="5674897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223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4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program&#10;&#10;Description automatically generated">
            <a:extLst>
              <a:ext uri="{FF2B5EF4-FFF2-40B4-BE49-F238E27FC236}">
                <a16:creationId xmlns:a16="http://schemas.microsoft.com/office/drawing/2014/main" id="{F53197AC-4186-B290-80FE-F86258C88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98042"/>
            <a:ext cx="10905066" cy="466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78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D75C0B3B-2206-5678-F060-87859D9788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1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8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761CA4B-9125-183F-471C-4C38F2C78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92596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93D500"/>
                </a:solidFill>
              </a:rPr>
              <a:t>Pros &amp; Cons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C5C0888-3DF8-D3FD-D4F5-EDFE0B4746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marL="0" indent="0" algn="ctr">
              <a:buNone/>
            </a:pPr>
            <a:endParaRPr lang="en-US" dirty="0">
              <a:solidFill>
                <a:srgbClr val="93D500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93D500"/>
                </a:solidFill>
              </a:rPr>
              <a:t>Efficiency</a:t>
            </a:r>
          </a:p>
          <a:p>
            <a:pPr marL="0" indent="0" algn="ctr">
              <a:buNone/>
            </a:pPr>
            <a:endParaRPr lang="en-US" dirty="0">
              <a:solidFill>
                <a:srgbClr val="93D500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93D500"/>
                </a:solidFill>
              </a:rPr>
              <a:t>Learning Aid</a:t>
            </a:r>
          </a:p>
          <a:p>
            <a:pPr marL="0" indent="0" algn="ctr">
              <a:buNone/>
            </a:pPr>
            <a:endParaRPr lang="en-US" dirty="0">
              <a:solidFill>
                <a:srgbClr val="93D500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93D500"/>
                </a:solidFill>
              </a:rPr>
              <a:t>Accessibility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FDB82886-1500-A591-FE7E-FAC0A7F4A9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rgbClr val="93D50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rgbClr val="93D50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rgbClr val="93D500"/>
                </a:solidFill>
              </a:rPr>
              <a:t>Basic coding knowledge helps!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rgbClr val="93D50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rgbClr val="93D500"/>
                </a:solidFill>
              </a:rPr>
              <a:t>Not always perfect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87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223A65-F757-84A0-DE51-971E1725C1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67" r="-2" b="-2"/>
          <a:stretch/>
        </p:blipFill>
        <p:spPr>
          <a:xfrm>
            <a:off x="321729" y="182227"/>
            <a:ext cx="5674897" cy="33391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8BC1D3-B773-B192-7EA4-4C6649CD33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385" r="-2" b="21363"/>
          <a:stretch/>
        </p:blipFill>
        <p:spPr>
          <a:xfrm>
            <a:off x="321730" y="3703591"/>
            <a:ext cx="5674897" cy="27899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7EBA86-8093-FA94-7590-2D472E396D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36" t="-2" r="23462" b="3"/>
          <a:stretch/>
        </p:blipFill>
        <p:spPr>
          <a:xfrm>
            <a:off x="6096001" y="321733"/>
            <a:ext cx="5774270" cy="59790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049C03-8521-C857-D209-D458A0D863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280" y="2857470"/>
            <a:ext cx="5645440" cy="114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1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E4476-7AE1-DC9F-CBFD-A9178D124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5628" y="1752601"/>
            <a:ext cx="5501821" cy="189411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Thank You!</a:t>
            </a:r>
          </a:p>
        </p:txBody>
      </p:sp>
      <p:pic>
        <p:nvPicPr>
          <p:cNvPr id="7" name="Picture 6" descr="A blue circle with a white globe and a cursor&#10;&#10;Description automatically generated">
            <a:extLst>
              <a:ext uri="{FF2B5EF4-FFF2-40B4-BE49-F238E27FC236}">
                <a16:creationId xmlns:a16="http://schemas.microsoft.com/office/drawing/2014/main" id="{9CB442D4-4941-EA5E-8BA2-20C6FE8628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270" y="4173085"/>
            <a:ext cx="433872" cy="4338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8075F6-96B6-6A1E-902C-D5780B5470E6}"/>
              </a:ext>
            </a:extLst>
          </p:cNvPr>
          <p:cNvSpPr txBox="1"/>
          <p:nvPr/>
        </p:nvSpPr>
        <p:spPr>
          <a:xfrm>
            <a:off x="6453351" y="4247178"/>
            <a:ext cx="89863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Trueno" panose="00000500000000000000" pitchFamily="50" charset="0"/>
                <a:hlinkClick r:id="rId3"/>
              </a:rPr>
              <a:t>asren.net</a:t>
            </a:r>
            <a:endParaRPr lang="en-US" sz="1100" dirty="0">
              <a:solidFill>
                <a:schemeClr val="bg1"/>
              </a:solidFill>
              <a:latin typeface="Trueno" panose="00000500000000000000" pitchFamily="50" charset="0"/>
            </a:endParaRPr>
          </a:p>
        </p:txBody>
      </p:sp>
      <p:pic>
        <p:nvPicPr>
          <p:cNvPr id="10" name="Picture 9" descr="A white bird in a blue circle&#10;&#10;Description automatically generated">
            <a:extLst>
              <a:ext uri="{FF2B5EF4-FFF2-40B4-BE49-F238E27FC236}">
                <a16:creationId xmlns:a16="http://schemas.microsoft.com/office/drawing/2014/main" id="{317266AF-D081-4C58-82E0-EC167139EB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257" y="4135257"/>
            <a:ext cx="509527" cy="5095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90FF6DA-65FF-E7FF-8693-F706593E70E2}"/>
              </a:ext>
            </a:extLst>
          </p:cNvPr>
          <p:cNvSpPr txBox="1"/>
          <p:nvPr/>
        </p:nvSpPr>
        <p:spPr>
          <a:xfrm>
            <a:off x="7640015" y="4262632"/>
            <a:ext cx="115613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Trueno" panose="00000500000000000000" pitchFamily="50" charset="0"/>
                <a:hlinkClick r:id="rId5"/>
              </a:rPr>
              <a:t>@ASRENorg</a:t>
            </a:r>
            <a:endParaRPr lang="en-US" sz="1100" dirty="0">
              <a:solidFill>
                <a:schemeClr val="bg1"/>
              </a:solidFill>
              <a:latin typeface="Trueno" panose="00000500000000000000" pitchFamily="50" charset="0"/>
            </a:endParaRPr>
          </a:p>
        </p:txBody>
      </p:sp>
      <p:pic>
        <p:nvPicPr>
          <p:cNvPr id="12" name="Picture 11" descr="A blue circle with a white letter f in it&#10;&#10;Description automatically generated">
            <a:extLst>
              <a:ext uri="{FF2B5EF4-FFF2-40B4-BE49-F238E27FC236}">
                <a16:creationId xmlns:a16="http://schemas.microsoft.com/office/drawing/2014/main" id="{F1B8FAE9-1ED0-5B74-1931-367580BE32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401" y="4135035"/>
            <a:ext cx="474325" cy="4743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16932BC-282F-2659-9B13-A48DA7051BDA}"/>
              </a:ext>
            </a:extLst>
          </p:cNvPr>
          <p:cNvSpPr txBox="1"/>
          <p:nvPr/>
        </p:nvSpPr>
        <p:spPr>
          <a:xfrm>
            <a:off x="9059121" y="4239409"/>
            <a:ext cx="11561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Trueno" panose="00000500000000000000" pitchFamily="50" charset="0"/>
                <a:hlinkClick r:id="rId7"/>
              </a:rPr>
              <a:t>@ASRENorg</a:t>
            </a:r>
            <a:endParaRPr lang="en-US" sz="1200" dirty="0">
              <a:solidFill>
                <a:schemeClr val="bg1"/>
              </a:solidFill>
              <a:latin typeface="Trueno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01137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Custom Design">
  <a:themeElements>
    <a:clrScheme name="ASREN colors">
      <a:dk1>
        <a:sysClr val="windowText" lastClr="000000"/>
      </a:dk1>
      <a:lt1>
        <a:sysClr val="window" lastClr="FFFFFF"/>
      </a:lt1>
      <a:dk2>
        <a:srgbClr val="93D500"/>
      </a:dk2>
      <a:lt2>
        <a:srgbClr val="E8E8E8"/>
      </a:lt2>
      <a:accent1>
        <a:srgbClr val="004072"/>
      </a:accent1>
      <a:accent2>
        <a:srgbClr val="FF7F32"/>
      </a:accent2>
      <a:accent3>
        <a:srgbClr val="00C7B1"/>
      </a:accent3>
      <a:accent4>
        <a:srgbClr val="FFC845"/>
      </a:accent4>
      <a:accent5>
        <a:srgbClr val="004072"/>
      </a:accent5>
      <a:accent6>
        <a:srgbClr val="93D500"/>
      </a:accent6>
      <a:hlink>
        <a:srgbClr val="FFFFFF"/>
      </a:hlink>
      <a:folHlink>
        <a:srgbClr val="FF7F32"/>
      </a:folHlink>
    </a:clrScheme>
    <a:fontScheme name="Custom 1">
      <a:majorFont>
        <a:latin typeface="Trueno"/>
        <a:ea typeface=""/>
        <a:cs typeface=""/>
      </a:majorFont>
      <a:minorFont>
        <a:latin typeface="True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ustom Design">
  <a:themeElements>
    <a:clrScheme name="ASREN colors">
      <a:dk1>
        <a:sysClr val="windowText" lastClr="000000"/>
      </a:dk1>
      <a:lt1>
        <a:sysClr val="window" lastClr="FFFFFF"/>
      </a:lt1>
      <a:dk2>
        <a:srgbClr val="93D500"/>
      </a:dk2>
      <a:lt2>
        <a:srgbClr val="E8E8E8"/>
      </a:lt2>
      <a:accent1>
        <a:srgbClr val="004072"/>
      </a:accent1>
      <a:accent2>
        <a:srgbClr val="FF7F32"/>
      </a:accent2>
      <a:accent3>
        <a:srgbClr val="00C7B1"/>
      </a:accent3>
      <a:accent4>
        <a:srgbClr val="FFC845"/>
      </a:accent4>
      <a:accent5>
        <a:srgbClr val="004072"/>
      </a:accent5>
      <a:accent6>
        <a:srgbClr val="93D500"/>
      </a:accent6>
      <a:hlink>
        <a:srgbClr val="FFFFFF"/>
      </a:hlink>
      <a:folHlink>
        <a:srgbClr val="FF7F32"/>
      </a:folHlink>
    </a:clrScheme>
    <a:fontScheme name="Custom 1">
      <a:majorFont>
        <a:latin typeface="Trueno"/>
        <a:ea typeface=""/>
        <a:cs typeface=""/>
      </a:majorFont>
      <a:minorFont>
        <a:latin typeface="True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ASREN colors">
      <a:dk1>
        <a:sysClr val="windowText" lastClr="000000"/>
      </a:dk1>
      <a:lt1>
        <a:sysClr val="window" lastClr="FFFFFF"/>
      </a:lt1>
      <a:dk2>
        <a:srgbClr val="93D500"/>
      </a:dk2>
      <a:lt2>
        <a:srgbClr val="E8E8E8"/>
      </a:lt2>
      <a:accent1>
        <a:srgbClr val="004072"/>
      </a:accent1>
      <a:accent2>
        <a:srgbClr val="FF7F32"/>
      </a:accent2>
      <a:accent3>
        <a:srgbClr val="00C7B1"/>
      </a:accent3>
      <a:accent4>
        <a:srgbClr val="FFC845"/>
      </a:accent4>
      <a:accent5>
        <a:srgbClr val="004072"/>
      </a:accent5>
      <a:accent6>
        <a:srgbClr val="93D500"/>
      </a:accent6>
      <a:hlink>
        <a:srgbClr val="FFFFFF"/>
      </a:hlink>
      <a:folHlink>
        <a:srgbClr val="FF7F32"/>
      </a:folHlink>
    </a:clrScheme>
    <a:fontScheme name="Custom 1">
      <a:majorFont>
        <a:latin typeface="Trueno"/>
        <a:ea typeface=""/>
        <a:cs typeface=""/>
      </a:majorFont>
      <a:minorFont>
        <a:latin typeface="True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ustom Design">
  <a:themeElements>
    <a:clrScheme name="ASREN colors">
      <a:dk1>
        <a:sysClr val="windowText" lastClr="000000"/>
      </a:dk1>
      <a:lt1>
        <a:sysClr val="window" lastClr="FFFFFF"/>
      </a:lt1>
      <a:dk2>
        <a:srgbClr val="93D500"/>
      </a:dk2>
      <a:lt2>
        <a:srgbClr val="E8E8E8"/>
      </a:lt2>
      <a:accent1>
        <a:srgbClr val="004072"/>
      </a:accent1>
      <a:accent2>
        <a:srgbClr val="FF7F32"/>
      </a:accent2>
      <a:accent3>
        <a:srgbClr val="00C7B1"/>
      </a:accent3>
      <a:accent4>
        <a:srgbClr val="FFC845"/>
      </a:accent4>
      <a:accent5>
        <a:srgbClr val="004072"/>
      </a:accent5>
      <a:accent6>
        <a:srgbClr val="93D500"/>
      </a:accent6>
      <a:hlink>
        <a:srgbClr val="FFFFFF"/>
      </a:hlink>
      <a:folHlink>
        <a:srgbClr val="FF7F32"/>
      </a:folHlink>
    </a:clrScheme>
    <a:fontScheme name="Custom 1">
      <a:majorFont>
        <a:latin typeface="Trueno"/>
        <a:ea typeface=""/>
        <a:cs typeface=""/>
      </a:majorFont>
      <a:minorFont>
        <a:latin typeface="True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Custom Design">
  <a:themeElements>
    <a:clrScheme name="ASREN colors">
      <a:dk1>
        <a:sysClr val="windowText" lastClr="000000"/>
      </a:dk1>
      <a:lt1>
        <a:sysClr val="window" lastClr="FFFFFF"/>
      </a:lt1>
      <a:dk2>
        <a:srgbClr val="93D500"/>
      </a:dk2>
      <a:lt2>
        <a:srgbClr val="E8E8E8"/>
      </a:lt2>
      <a:accent1>
        <a:srgbClr val="004072"/>
      </a:accent1>
      <a:accent2>
        <a:srgbClr val="FF7F32"/>
      </a:accent2>
      <a:accent3>
        <a:srgbClr val="00C7B1"/>
      </a:accent3>
      <a:accent4>
        <a:srgbClr val="FFC845"/>
      </a:accent4>
      <a:accent5>
        <a:srgbClr val="004072"/>
      </a:accent5>
      <a:accent6>
        <a:srgbClr val="93D500"/>
      </a:accent6>
      <a:hlink>
        <a:srgbClr val="FFFFFF"/>
      </a:hlink>
      <a:folHlink>
        <a:srgbClr val="FF7F32"/>
      </a:folHlink>
    </a:clrScheme>
    <a:fontScheme name="Custom 1">
      <a:majorFont>
        <a:latin typeface="Trueno"/>
        <a:ea typeface=""/>
        <a:cs typeface=""/>
      </a:majorFont>
      <a:minorFont>
        <a:latin typeface="True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5_Custom Design">
  <a:themeElements>
    <a:clrScheme name="ASREN colors">
      <a:dk1>
        <a:sysClr val="windowText" lastClr="000000"/>
      </a:dk1>
      <a:lt1>
        <a:sysClr val="window" lastClr="FFFFFF"/>
      </a:lt1>
      <a:dk2>
        <a:srgbClr val="93D500"/>
      </a:dk2>
      <a:lt2>
        <a:srgbClr val="E8E8E8"/>
      </a:lt2>
      <a:accent1>
        <a:srgbClr val="004072"/>
      </a:accent1>
      <a:accent2>
        <a:srgbClr val="FF7F32"/>
      </a:accent2>
      <a:accent3>
        <a:srgbClr val="00C7B1"/>
      </a:accent3>
      <a:accent4>
        <a:srgbClr val="FFC845"/>
      </a:accent4>
      <a:accent5>
        <a:srgbClr val="004072"/>
      </a:accent5>
      <a:accent6>
        <a:srgbClr val="93D500"/>
      </a:accent6>
      <a:hlink>
        <a:srgbClr val="FFFFFF"/>
      </a:hlink>
      <a:folHlink>
        <a:srgbClr val="FF7F32"/>
      </a:folHlink>
    </a:clrScheme>
    <a:fontScheme name="Custom 1">
      <a:majorFont>
        <a:latin typeface="Trueno"/>
        <a:ea typeface=""/>
        <a:cs typeface=""/>
      </a:majorFont>
      <a:minorFont>
        <a:latin typeface="True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6_Custom Design">
  <a:themeElements>
    <a:clrScheme name="ASREN colors">
      <a:dk1>
        <a:sysClr val="windowText" lastClr="000000"/>
      </a:dk1>
      <a:lt1>
        <a:sysClr val="window" lastClr="FFFFFF"/>
      </a:lt1>
      <a:dk2>
        <a:srgbClr val="93D500"/>
      </a:dk2>
      <a:lt2>
        <a:srgbClr val="E8E8E8"/>
      </a:lt2>
      <a:accent1>
        <a:srgbClr val="004072"/>
      </a:accent1>
      <a:accent2>
        <a:srgbClr val="FF7F32"/>
      </a:accent2>
      <a:accent3>
        <a:srgbClr val="00C7B1"/>
      </a:accent3>
      <a:accent4>
        <a:srgbClr val="FFC845"/>
      </a:accent4>
      <a:accent5>
        <a:srgbClr val="004072"/>
      </a:accent5>
      <a:accent6>
        <a:srgbClr val="93D500"/>
      </a:accent6>
      <a:hlink>
        <a:srgbClr val="FFFFFF"/>
      </a:hlink>
      <a:folHlink>
        <a:srgbClr val="FF7F32"/>
      </a:folHlink>
    </a:clrScheme>
    <a:fontScheme name="Custom 1">
      <a:majorFont>
        <a:latin typeface="Trueno"/>
        <a:ea typeface=""/>
        <a:cs typeface=""/>
      </a:majorFont>
      <a:minorFont>
        <a:latin typeface="True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7_Custom Design">
  <a:themeElements>
    <a:clrScheme name="ASREN colors">
      <a:dk1>
        <a:sysClr val="windowText" lastClr="000000"/>
      </a:dk1>
      <a:lt1>
        <a:sysClr val="window" lastClr="FFFFFF"/>
      </a:lt1>
      <a:dk2>
        <a:srgbClr val="93D500"/>
      </a:dk2>
      <a:lt2>
        <a:srgbClr val="E8E8E8"/>
      </a:lt2>
      <a:accent1>
        <a:srgbClr val="004072"/>
      </a:accent1>
      <a:accent2>
        <a:srgbClr val="FF7F32"/>
      </a:accent2>
      <a:accent3>
        <a:srgbClr val="00C7B1"/>
      </a:accent3>
      <a:accent4>
        <a:srgbClr val="FFC845"/>
      </a:accent4>
      <a:accent5>
        <a:srgbClr val="004072"/>
      </a:accent5>
      <a:accent6>
        <a:srgbClr val="93D500"/>
      </a:accent6>
      <a:hlink>
        <a:srgbClr val="FFFFFF"/>
      </a:hlink>
      <a:folHlink>
        <a:srgbClr val="FF7F32"/>
      </a:folHlink>
    </a:clrScheme>
    <a:fontScheme name="Custom 1">
      <a:majorFont>
        <a:latin typeface="Trueno"/>
        <a:ea typeface=""/>
        <a:cs typeface=""/>
      </a:majorFont>
      <a:minorFont>
        <a:latin typeface="True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8_Custom Design">
  <a:themeElements>
    <a:clrScheme name="ASREN colors">
      <a:dk1>
        <a:sysClr val="windowText" lastClr="000000"/>
      </a:dk1>
      <a:lt1>
        <a:sysClr val="window" lastClr="FFFFFF"/>
      </a:lt1>
      <a:dk2>
        <a:srgbClr val="93D500"/>
      </a:dk2>
      <a:lt2>
        <a:srgbClr val="E8E8E8"/>
      </a:lt2>
      <a:accent1>
        <a:srgbClr val="004072"/>
      </a:accent1>
      <a:accent2>
        <a:srgbClr val="FF7F32"/>
      </a:accent2>
      <a:accent3>
        <a:srgbClr val="00C7B1"/>
      </a:accent3>
      <a:accent4>
        <a:srgbClr val="FFC845"/>
      </a:accent4>
      <a:accent5>
        <a:srgbClr val="004072"/>
      </a:accent5>
      <a:accent6>
        <a:srgbClr val="93D500"/>
      </a:accent6>
      <a:hlink>
        <a:srgbClr val="FFFFFF"/>
      </a:hlink>
      <a:folHlink>
        <a:srgbClr val="FF7F32"/>
      </a:folHlink>
    </a:clrScheme>
    <a:fontScheme name="Custom 1">
      <a:majorFont>
        <a:latin typeface="Trueno"/>
        <a:ea typeface=""/>
        <a:cs typeface=""/>
      </a:majorFont>
      <a:minorFont>
        <a:latin typeface="True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9_Custom Design">
  <a:themeElements>
    <a:clrScheme name="ASREN colors">
      <a:dk1>
        <a:sysClr val="windowText" lastClr="000000"/>
      </a:dk1>
      <a:lt1>
        <a:sysClr val="window" lastClr="FFFFFF"/>
      </a:lt1>
      <a:dk2>
        <a:srgbClr val="93D500"/>
      </a:dk2>
      <a:lt2>
        <a:srgbClr val="E8E8E8"/>
      </a:lt2>
      <a:accent1>
        <a:srgbClr val="004072"/>
      </a:accent1>
      <a:accent2>
        <a:srgbClr val="FF7F32"/>
      </a:accent2>
      <a:accent3>
        <a:srgbClr val="00C7B1"/>
      </a:accent3>
      <a:accent4>
        <a:srgbClr val="FFC845"/>
      </a:accent4>
      <a:accent5>
        <a:srgbClr val="004072"/>
      </a:accent5>
      <a:accent6>
        <a:srgbClr val="93D500"/>
      </a:accent6>
      <a:hlink>
        <a:srgbClr val="FFFFFF"/>
      </a:hlink>
      <a:folHlink>
        <a:srgbClr val="FF7F32"/>
      </a:folHlink>
    </a:clrScheme>
    <a:fontScheme name="Custom 1">
      <a:majorFont>
        <a:latin typeface="Trueno"/>
        <a:ea typeface=""/>
        <a:cs typeface=""/>
      </a:majorFont>
      <a:minorFont>
        <a:latin typeface="True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10_Custom Design">
  <a:themeElements>
    <a:clrScheme name="ASREN colors">
      <a:dk1>
        <a:sysClr val="windowText" lastClr="000000"/>
      </a:dk1>
      <a:lt1>
        <a:sysClr val="window" lastClr="FFFFFF"/>
      </a:lt1>
      <a:dk2>
        <a:srgbClr val="93D500"/>
      </a:dk2>
      <a:lt2>
        <a:srgbClr val="E8E8E8"/>
      </a:lt2>
      <a:accent1>
        <a:srgbClr val="004072"/>
      </a:accent1>
      <a:accent2>
        <a:srgbClr val="FF7F32"/>
      </a:accent2>
      <a:accent3>
        <a:srgbClr val="00C7B1"/>
      </a:accent3>
      <a:accent4>
        <a:srgbClr val="FFC845"/>
      </a:accent4>
      <a:accent5>
        <a:srgbClr val="004072"/>
      </a:accent5>
      <a:accent6>
        <a:srgbClr val="93D500"/>
      </a:accent6>
      <a:hlink>
        <a:srgbClr val="FFFFFF"/>
      </a:hlink>
      <a:folHlink>
        <a:srgbClr val="FF7F32"/>
      </a:folHlink>
    </a:clrScheme>
    <a:fontScheme name="Custom 1">
      <a:majorFont>
        <a:latin typeface="Trueno"/>
        <a:ea typeface=""/>
        <a:cs typeface=""/>
      </a:majorFont>
      <a:minorFont>
        <a:latin typeface="True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1_Custom Design">
  <a:themeElements>
    <a:clrScheme name="ASREN colors">
      <a:dk1>
        <a:sysClr val="windowText" lastClr="000000"/>
      </a:dk1>
      <a:lt1>
        <a:sysClr val="window" lastClr="FFFFFF"/>
      </a:lt1>
      <a:dk2>
        <a:srgbClr val="93D500"/>
      </a:dk2>
      <a:lt2>
        <a:srgbClr val="E8E8E8"/>
      </a:lt2>
      <a:accent1>
        <a:srgbClr val="004072"/>
      </a:accent1>
      <a:accent2>
        <a:srgbClr val="FF7F32"/>
      </a:accent2>
      <a:accent3>
        <a:srgbClr val="00C7B1"/>
      </a:accent3>
      <a:accent4>
        <a:srgbClr val="FFC845"/>
      </a:accent4>
      <a:accent5>
        <a:srgbClr val="004072"/>
      </a:accent5>
      <a:accent6>
        <a:srgbClr val="93D500"/>
      </a:accent6>
      <a:hlink>
        <a:srgbClr val="FFFFFF"/>
      </a:hlink>
      <a:folHlink>
        <a:srgbClr val="FF7F32"/>
      </a:folHlink>
    </a:clrScheme>
    <a:fontScheme name="Custom 1">
      <a:majorFont>
        <a:latin typeface="Trueno"/>
        <a:ea typeface=""/>
        <a:cs typeface=""/>
      </a:majorFont>
      <a:minorFont>
        <a:latin typeface="True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12_Custom Design">
  <a:themeElements>
    <a:clrScheme name="ASREN colors">
      <a:dk1>
        <a:sysClr val="windowText" lastClr="000000"/>
      </a:dk1>
      <a:lt1>
        <a:sysClr val="window" lastClr="FFFFFF"/>
      </a:lt1>
      <a:dk2>
        <a:srgbClr val="93D500"/>
      </a:dk2>
      <a:lt2>
        <a:srgbClr val="E8E8E8"/>
      </a:lt2>
      <a:accent1>
        <a:srgbClr val="004072"/>
      </a:accent1>
      <a:accent2>
        <a:srgbClr val="FF7F32"/>
      </a:accent2>
      <a:accent3>
        <a:srgbClr val="00C7B1"/>
      </a:accent3>
      <a:accent4>
        <a:srgbClr val="FFC845"/>
      </a:accent4>
      <a:accent5>
        <a:srgbClr val="004072"/>
      </a:accent5>
      <a:accent6>
        <a:srgbClr val="93D500"/>
      </a:accent6>
      <a:hlink>
        <a:srgbClr val="FFFFFF"/>
      </a:hlink>
      <a:folHlink>
        <a:srgbClr val="FF7F32"/>
      </a:folHlink>
    </a:clrScheme>
    <a:fontScheme name="Custom 1">
      <a:majorFont>
        <a:latin typeface="Trueno"/>
        <a:ea typeface=""/>
        <a:cs typeface=""/>
      </a:majorFont>
      <a:minorFont>
        <a:latin typeface="True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13_Custom Design">
  <a:themeElements>
    <a:clrScheme name="ASREN colors">
      <a:dk1>
        <a:sysClr val="windowText" lastClr="000000"/>
      </a:dk1>
      <a:lt1>
        <a:sysClr val="window" lastClr="FFFFFF"/>
      </a:lt1>
      <a:dk2>
        <a:srgbClr val="93D500"/>
      </a:dk2>
      <a:lt2>
        <a:srgbClr val="E8E8E8"/>
      </a:lt2>
      <a:accent1>
        <a:srgbClr val="004072"/>
      </a:accent1>
      <a:accent2>
        <a:srgbClr val="FF7F32"/>
      </a:accent2>
      <a:accent3>
        <a:srgbClr val="00C7B1"/>
      </a:accent3>
      <a:accent4>
        <a:srgbClr val="FFC845"/>
      </a:accent4>
      <a:accent5>
        <a:srgbClr val="004072"/>
      </a:accent5>
      <a:accent6>
        <a:srgbClr val="93D500"/>
      </a:accent6>
      <a:hlink>
        <a:srgbClr val="FFFFFF"/>
      </a:hlink>
      <a:folHlink>
        <a:srgbClr val="FF7F32"/>
      </a:folHlink>
    </a:clrScheme>
    <a:fontScheme name="Custom 1">
      <a:majorFont>
        <a:latin typeface="Trueno"/>
        <a:ea typeface=""/>
        <a:cs typeface=""/>
      </a:majorFont>
      <a:minorFont>
        <a:latin typeface="True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17_Custom Design">
  <a:themeElements>
    <a:clrScheme name="ASREN colors">
      <a:dk1>
        <a:sysClr val="windowText" lastClr="000000"/>
      </a:dk1>
      <a:lt1>
        <a:sysClr val="window" lastClr="FFFFFF"/>
      </a:lt1>
      <a:dk2>
        <a:srgbClr val="93D500"/>
      </a:dk2>
      <a:lt2>
        <a:srgbClr val="E8E8E8"/>
      </a:lt2>
      <a:accent1>
        <a:srgbClr val="004072"/>
      </a:accent1>
      <a:accent2>
        <a:srgbClr val="FF7F32"/>
      </a:accent2>
      <a:accent3>
        <a:srgbClr val="00C7B1"/>
      </a:accent3>
      <a:accent4>
        <a:srgbClr val="FFC845"/>
      </a:accent4>
      <a:accent5>
        <a:srgbClr val="004072"/>
      </a:accent5>
      <a:accent6>
        <a:srgbClr val="93D500"/>
      </a:accent6>
      <a:hlink>
        <a:srgbClr val="FFFFFF"/>
      </a:hlink>
      <a:folHlink>
        <a:srgbClr val="FF7F32"/>
      </a:folHlink>
    </a:clrScheme>
    <a:fontScheme name="Custom 1">
      <a:majorFont>
        <a:latin typeface="Trueno"/>
        <a:ea typeface=""/>
        <a:cs typeface=""/>
      </a:majorFont>
      <a:minorFont>
        <a:latin typeface="True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18_Custom Design">
  <a:themeElements>
    <a:clrScheme name="ASREN colors">
      <a:dk1>
        <a:sysClr val="windowText" lastClr="000000"/>
      </a:dk1>
      <a:lt1>
        <a:sysClr val="window" lastClr="FFFFFF"/>
      </a:lt1>
      <a:dk2>
        <a:srgbClr val="93D500"/>
      </a:dk2>
      <a:lt2>
        <a:srgbClr val="E8E8E8"/>
      </a:lt2>
      <a:accent1>
        <a:srgbClr val="004072"/>
      </a:accent1>
      <a:accent2>
        <a:srgbClr val="FF7F32"/>
      </a:accent2>
      <a:accent3>
        <a:srgbClr val="00C7B1"/>
      </a:accent3>
      <a:accent4>
        <a:srgbClr val="FFC845"/>
      </a:accent4>
      <a:accent5>
        <a:srgbClr val="004072"/>
      </a:accent5>
      <a:accent6>
        <a:srgbClr val="93D500"/>
      </a:accent6>
      <a:hlink>
        <a:srgbClr val="FFFFFF"/>
      </a:hlink>
      <a:folHlink>
        <a:srgbClr val="FF7F32"/>
      </a:folHlink>
    </a:clrScheme>
    <a:fontScheme name="Custom 1">
      <a:majorFont>
        <a:latin typeface="Trueno"/>
        <a:ea typeface=""/>
        <a:cs typeface=""/>
      </a:majorFont>
      <a:minorFont>
        <a:latin typeface="True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7.xml><?xml version="1.0" encoding="utf-8"?>
<a:theme xmlns:a="http://schemas.openxmlformats.org/drawingml/2006/main" name="14_Custom Design">
  <a:themeElements>
    <a:clrScheme name="ASREN colors">
      <a:dk1>
        <a:sysClr val="windowText" lastClr="000000"/>
      </a:dk1>
      <a:lt1>
        <a:sysClr val="window" lastClr="FFFFFF"/>
      </a:lt1>
      <a:dk2>
        <a:srgbClr val="93D500"/>
      </a:dk2>
      <a:lt2>
        <a:srgbClr val="E8E8E8"/>
      </a:lt2>
      <a:accent1>
        <a:srgbClr val="004072"/>
      </a:accent1>
      <a:accent2>
        <a:srgbClr val="FF7F32"/>
      </a:accent2>
      <a:accent3>
        <a:srgbClr val="00C7B1"/>
      </a:accent3>
      <a:accent4>
        <a:srgbClr val="FFC845"/>
      </a:accent4>
      <a:accent5>
        <a:srgbClr val="004072"/>
      </a:accent5>
      <a:accent6>
        <a:srgbClr val="93D500"/>
      </a:accent6>
      <a:hlink>
        <a:srgbClr val="FFFFFF"/>
      </a:hlink>
      <a:folHlink>
        <a:srgbClr val="FF7F32"/>
      </a:folHlink>
    </a:clrScheme>
    <a:fontScheme name="Custom 1">
      <a:majorFont>
        <a:latin typeface="Trueno"/>
        <a:ea typeface=""/>
        <a:cs typeface=""/>
      </a:majorFont>
      <a:minorFont>
        <a:latin typeface="True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15_Custom Design">
  <a:themeElements>
    <a:clrScheme name="ASREN colors">
      <a:dk1>
        <a:sysClr val="windowText" lastClr="000000"/>
      </a:dk1>
      <a:lt1>
        <a:sysClr val="window" lastClr="FFFFFF"/>
      </a:lt1>
      <a:dk2>
        <a:srgbClr val="93D500"/>
      </a:dk2>
      <a:lt2>
        <a:srgbClr val="E8E8E8"/>
      </a:lt2>
      <a:accent1>
        <a:srgbClr val="004072"/>
      </a:accent1>
      <a:accent2>
        <a:srgbClr val="FF7F32"/>
      </a:accent2>
      <a:accent3>
        <a:srgbClr val="00C7B1"/>
      </a:accent3>
      <a:accent4>
        <a:srgbClr val="FFC845"/>
      </a:accent4>
      <a:accent5>
        <a:srgbClr val="004072"/>
      </a:accent5>
      <a:accent6>
        <a:srgbClr val="93D500"/>
      </a:accent6>
      <a:hlink>
        <a:srgbClr val="FFFFFF"/>
      </a:hlink>
      <a:folHlink>
        <a:srgbClr val="FF7F32"/>
      </a:folHlink>
    </a:clrScheme>
    <a:fontScheme name="Custom 1">
      <a:majorFont>
        <a:latin typeface="Trueno"/>
        <a:ea typeface=""/>
        <a:cs typeface=""/>
      </a:majorFont>
      <a:minorFont>
        <a:latin typeface="True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16_Custom Design">
  <a:themeElements>
    <a:clrScheme name="ASREN colors">
      <a:dk1>
        <a:sysClr val="windowText" lastClr="000000"/>
      </a:dk1>
      <a:lt1>
        <a:sysClr val="window" lastClr="FFFFFF"/>
      </a:lt1>
      <a:dk2>
        <a:srgbClr val="93D500"/>
      </a:dk2>
      <a:lt2>
        <a:srgbClr val="E8E8E8"/>
      </a:lt2>
      <a:accent1>
        <a:srgbClr val="004072"/>
      </a:accent1>
      <a:accent2>
        <a:srgbClr val="FF7F32"/>
      </a:accent2>
      <a:accent3>
        <a:srgbClr val="00C7B1"/>
      </a:accent3>
      <a:accent4>
        <a:srgbClr val="FFC845"/>
      </a:accent4>
      <a:accent5>
        <a:srgbClr val="004072"/>
      </a:accent5>
      <a:accent6>
        <a:srgbClr val="93D500"/>
      </a:accent6>
      <a:hlink>
        <a:srgbClr val="FFFFFF"/>
      </a:hlink>
      <a:folHlink>
        <a:srgbClr val="FF7F32"/>
      </a:folHlink>
    </a:clrScheme>
    <a:fontScheme name="Custom 1">
      <a:majorFont>
        <a:latin typeface="Trueno"/>
        <a:ea typeface=""/>
        <a:cs typeface=""/>
      </a:majorFont>
      <a:minorFont>
        <a:latin typeface="True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3221</TotalTime>
  <Words>41</Words>
  <Application>Microsoft Office PowerPoint</Application>
  <PresentationFormat>Widescreen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19</vt:i4>
      </vt:variant>
      <vt:variant>
        <vt:lpstr>Slide Titles</vt:lpstr>
      </vt:variant>
      <vt:variant>
        <vt:i4>7</vt:i4>
      </vt:variant>
    </vt:vector>
  </HeadingPairs>
  <TitlesOfParts>
    <vt:vector size="28" baseType="lpstr">
      <vt:lpstr>Arial</vt:lpstr>
      <vt:lpstr>Trueno</vt:lpstr>
      <vt:lpstr>Custom Design</vt:lpstr>
      <vt:lpstr>2_Custom Design</vt:lpstr>
      <vt:lpstr>1_Custom Design</vt:lpstr>
      <vt:lpstr>3_Custom Design</vt:lpstr>
      <vt:lpstr>4_Custom Design</vt:lpstr>
      <vt:lpstr>5_Custom Design</vt:lpstr>
      <vt:lpstr>6_Custom Design</vt:lpstr>
      <vt:lpstr>7_Custom Design</vt:lpstr>
      <vt:lpstr>8_Custom Design</vt:lpstr>
      <vt:lpstr>9_Custom Design</vt:lpstr>
      <vt:lpstr>10_Custom Design</vt:lpstr>
      <vt:lpstr>11_Custom Design</vt:lpstr>
      <vt:lpstr>12_Custom Design</vt:lpstr>
      <vt:lpstr>13_Custom Design</vt:lpstr>
      <vt:lpstr>17_Custom Design</vt:lpstr>
      <vt:lpstr>18_Custom Design</vt:lpstr>
      <vt:lpstr>14_Custom Design</vt:lpstr>
      <vt:lpstr>15_Custom Design</vt:lpstr>
      <vt:lpstr>16_Custom Design</vt:lpstr>
      <vt:lpstr>Transforming web design with AI-generated code </vt:lpstr>
      <vt:lpstr>PowerPoint Presentation</vt:lpstr>
      <vt:lpstr>PowerPoint Presentation</vt:lpstr>
      <vt:lpstr>PowerPoint Presentation</vt:lpstr>
      <vt:lpstr>Pros &amp; Cons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Yasmeen Alkouz</dc:creator>
  <cp:lastModifiedBy>nisreenalkouz@gmail.com</cp:lastModifiedBy>
  <cp:revision>5</cp:revision>
  <dcterms:created xsi:type="dcterms:W3CDTF">2024-05-20T10:08:26Z</dcterms:created>
  <dcterms:modified xsi:type="dcterms:W3CDTF">2024-06-10T05:43:49Z</dcterms:modified>
</cp:coreProperties>
</file>