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4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74" r:id="rId3"/>
    <p:sldMasterId id="2147483693" r:id="rId4"/>
    <p:sldMasterId id="2147483698" r:id="rId5"/>
  </p:sldMasterIdLst>
  <p:notesMasterIdLst>
    <p:notesMasterId r:id="rId8"/>
  </p:notesMasterIdLst>
  <p:handoutMasterIdLst>
    <p:handoutMasterId r:id="rId9"/>
  </p:handoutMasterIdLst>
  <p:sldIdLst>
    <p:sldId id="286" r:id="rId6"/>
    <p:sldId id="287" r:id="rId7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Esther Maes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A6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692" autoAdjust="0"/>
    <p:restoredTop sz="96682" autoAdjust="0"/>
  </p:normalViewPr>
  <p:slideViewPr>
    <p:cSldViewPr snapToGrid="0" snapToObjects="1">
      <p:cViewPr>
        <p:scale>
          <a:sx n="110" d="100"/>
          <a:sy n="110" d="100"/>
        </p:scale>
        <p:origin x="-888" y="-67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0" Type="http://schemas.openxmlformats.org/officeDocument/2006/relationships/commentAuthors" Target="commentAuthors.xml"/><Relationship Id="rId4" Type="http://schemas.openxmlformats.org/officeDocument/2006/relationships/slideMaster" Target="slideMasters/slideMaster4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AE3B3E-782A-9745-8E84-372F7B6771BF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171C0A-6FC9-E54E-92BE-11816E6C8A1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6069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4E6520-E079-4C3E-95B4-76C324B6E1D4}" type="datetimeFigureOut">
              <a:rPr lang="nl-NL" smtClean="0"/>
              <a:t>13-3-2018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6343FB-2E25-4633-AE41-0DF9DCAF0F8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42549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6343FB-2E25-4633-AE41-0DF9DCAF0F8F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05385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02192" y="617247"/>
            <a:ext cx="7265534" cy="2229538"/>
          </a:xfrm>
        </p:spPr>
        <p:txBody>
          <a:bodyPr>
            <a:noAutofit/>
          </a:bodyPr>
          <a:lstStyle>
            <a:lvl1pPr algn="l">
              <a:defRPr sz="7200">
                <a:solidFill>
                  <a:srgbClr val="00A6D6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2192" y="3203297"/>
            <a:ext cx="7067378" cy="1025802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tx1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834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8743361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134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629151"/>
            <a:ext cx="3429000" cy="228600"/>
          </a:xfrm>
          <a:prstGeom prst="rect">
            <a:avLst/>
          </a:prstGeom>
        </p:spPr>
        <p:txBody>
          <a:bodyPr/>
          <a:lstStyle/>
          <a:p>
            <a:fld id="{E29EC054-3869-4501-B163-1BBFDE8DCE04}" type="datetime4">
              <a:rPr lang="en-US" smtClean="0">
                <a:solidFill>
                  <a:srgbClr val="000000"/>
                </a:solidFill>
              </a:rPr>
              <a:pPr/>
              <a:t>March 13, 2018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57200" y="4869656"/>
            <a:ext cx="3429000" cy="212884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 rot="16200000">
            <a:off x="8391842" y="4368482"/>
            <a:ext cx="986791" cy="365125"/>
          </a:xfrm>
          <a:prstGeom prst="rect">
            <a:avLst/>
          </a:prstGeom>
        </p:spPr>
        <p:txBody>
          <a:bodyPr/>
          <a:lstStyle/>
          <a:p>
            <a:fld id="{F38DF745-7D3F-47F4-83A3-874385CFAA69}" type="slidenum">
              <a:rPr lang="en-US" smtClean="0">
                <a:solidFill>
                  <a:srgbClr val="D1282E"/>
                </a:solidFill>
              </a:rPr>
              <a:pPr/>
              <a:t>‹#›</a:t>
            </a:fld>
            <a:endParaRPr lang="en-US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7372316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2" name="Afbeelding 2" descr="TUDelft_LogoZWART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146" y="4663753"/>
            <a:ext cx="1104294" cy="323006"/>
          </a:xfrm>
          <a:prstGeom prst="rect">
            <a:avLst/>
          </a:prstGeom>
        </p:spPr>
      </p:pic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6651560" y="4815702"/>
            <a:ext cx="231637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rgbClr val="00A6D6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557312C-2AB5-4E4E-8F57-D0081D5FE9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Box 2"/>
          <p:cNvSpPr txBox="1"/>
          <p:nvPr userDrawn="1"/>
        </p:nvSpPr>
        <p:spPr>
          <a:xfrm>
            <a:off x="-3990281" y="418659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058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62A2416-1570-3849-86F9-07F78746E1B2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832CF66-B496-874C-8E08-71A5E0622B6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53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1"/>
            <a:ext cx="9144000" cy="51434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7050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1_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12434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5974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6818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137253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629151"/>
            <a:ext cx="3429000" cy="228600"/>
          </a:xfrm>
          <a:prstGeom prst="rect">
            <a:avLst/>
          </a:prstGeom>
        </p:spPr>
        <p:txBody>
          <a:bodyPr/>
          <a:lstStyle/>
          <a:p>
            <a:fld id="{E29EC054-3869-4501-B163-1BBFDE8DCE04}" type="datetime4">
              <a:rPr lang="en-US" smtClean="0">
                <a:solidFill>
                  <a:srgbClr val="000000"/>
                </a:solidFill>
              </a:rPr>
              <a:pPr/>
              <a:t>March 13, 2018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57200" y="4869656"/>
            <a:ext cx="3429000" cy="212884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 rot="16200000">
            <a:off x="8391842" y="4368482"/>
            <a:ext cx="986791" cy="365125"/>
          </a:xfrm>
          <a:prstGeom prst="rect">
            <a:avLst/>
          </a:prstGeom>
        </p:spPr>
        <p:txBody>
          <a:bodyPr/>
          <a:lstStyle/>
          <a:p>
            <a:fld id="{F38DF745-7D3F-47F4-83A3-874385CFAA69}" type="slidenum">
              <a:rPr lang="en-US" smtClean="0">
                <a:solidFill>
                  <a:srgbClr val="D1282E"/>
                </a:solidFill>
              </a:rPr>
              <a:pPr/>
              <a:t>‹#›</a:t>
            </a:fld>
            <a:endParaRPr lang="en-US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7372316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02192" y="617246"/>
            <a:ext cx="7265534" cy="2229538"/>
          </a:xfrm>
        </p:spPr>
        <p:txBody>
          <a:bodyPr>
            <a:noAutofit/>
          </a:bodyPr>
          <a:lstStyle>
            <a:lvl1pPr algn="l">
              <a:defRPr sz="7800">
                <a:solidFill>
                  <a:srgbClr val="00A6D6"/>
                </a:solidFill>
                <a:latin typeface="Arial"/>
                <a:cs typeface="Arial"/>
              </a:defRPr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2192" y="3203297"/>
            <a:ext cx="7067378" cy="1025802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tx1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en-US" dirty="0"/>
          </a:p>
        </p:txBody>
      </p:sp>
      <p:sp>
        <p:nvSpPr>
          <p:cNvPr id="4" name="Rectangle 20"/>
          <p:cNvSpPr>
            <a:spLocks noChangeArrowheads="1"/>
          </p:cNvSpPr>
          <p:nvPr userDrawn="1"/>
        </p:nvSpPr>
        <p:spPr bwMode="auto">
          <a:xfrm>
            <a:off x="0" y="0"/>
            <a:ext cx="469900" cy="154305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nl-NL" altLang="nl-NL" b="0" smtClean="0">
              <a:solidFill>
                <a:prstClr val="black"/>
              </a:solidFill>
            </a:endParaRPr>
          </a:p>
        </p:txBody>
      </p:sp>
      <p:sp>
        <p:nvSpPr>
          <p:cNvPr id="5" name="Rectangle 21"/>
          <p:cNvSpPr>
            <a:spLocks noChangeArrowheads="1"/>
          </p:cNvSpPr>
          <p:nvPr userDrawn="1"/>
        </p:nvSpPr>
        <p:spPr bwMode="auto">
          <a:xfrm>
            <a:off x="0" y="4938712"/>
            <a:ext cx="9144000" cy="204788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nl-NL" altLang="nl-NL" b="0" smtClean="0">
              <a:solidFill>
                <a:prstClr val="black"/>
              </a:solidFill>
            </a:endParaRPr>
          </a:p>
        </p:txBody>
      </p:sp>
      <p:sp>
        <p:nvSpPr>
          <p:cNvPr id="6" name="Line 22"/>
          <p:cNvSpPr>
            <a:spLocks noChangeShapeType="1"/>
          </p:cNvSpPr>
          <p:nvPr userDrawn="1"/>
        </p:nvSpPr>
        <p:spPr bwMode="auto">
          <a:xfrm>
            <a:off x="0" y="5086350"/>
            <a:ext cx="91440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endParaRPr lang="nl-NL" sz="2200" b="1" smtClean="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7" name="Line 24"/>
          <p:cNvSpPr>
            <a:spLocks noChangeShapeType="1"/>
          </p:cNvSpPr>
          <p:nvPr userDrawn="1"/>
        </p:nvSpPr>
        <p:spPr bwMode="auto">
          <a:xfrm>
            <a:off x="0" y="4600575"/>
            <a:ext cx="9144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endParaRPr lang="nl-NL" sz="2200" b="1" smtClean="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8" name="Text Box 27"/>
          <p:cNvSpPr txBox="1">
            <a:spLocks noChangeArrowheads="1"/>
          </p:cNvSpPr>
          <p:nvPr userDrawn="1"/>
        </p:nvSpPr>
        <p:spPr bwMode="white">
          <a:xfrm>
            <a:off x="685800" y="2731295"/>
            <a:ext cx="24384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defTabSz="914400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fld id="{B8B1C4C8-4ADC-4821-B462-CED051116B9A}" type="datetime1">
              <a:rPr lang="nl-NL" sz="1600" b="0" smtClean="0">
                <a:solidFill>
                  <a:srgbClr val="FFFFFF"/>
                </a:solidFill>
              </a:rPr>
              <a:pPr defTabSz="914400" eaLnBrk="1" fontAlgn="base" hangingPunct="1">
                <a:spcBef>
                  <a:spcPct val="50000"/>
                </a:spcBef>
                <a:spcAft>
                  <a:spcPct val="0"/>
                </a:spcAft>
                <a:defRPr/>
              </a:pPr>
              <a:t>13-3-2018</a:t>
            </a:fld>
            <a:endParaRPr lang="nl-NL" sz="1600" b="0" smtClean="0">
              <a:solidFill>
                <a:srgbClr val="FFFFFF"/>
              </a:solidFill>
            </a:endParaRPr>
          </a:p>
        </p:txBody>
      </p:sp>
      <p:pic>
        <p:nvPicPr>
          <p:cNvPr id="9" name="Picture 29" descr="TU_Delft_2.png                                                 00095E43Smidswater Server              C1CD65DB: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4638675"/>
            <a:ext cx="887413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30"/>
          <p:cNvSpPr txBox="1">
            <a:spLocks noChangeArrowheads="1"/>
          </p:cNvSpPr>
          <p:nvPr userDrawn="1"/>
        </p:nvSpPr>
        <p:spPr bwMode="white">
          <a:xfrm>
            <a:off x="1498600" y="4929187"/>
            <a:ext cx="297180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defTabSz="914400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nl-NL" sz="800" b="0" smtClean="0">
                <a:solidFill>
                  <a:srgbClr val="FFFFFF"/>
                </a:solidFill>
              </a:rPr>
              <a:t>Challenge the future</a:t>
            </a:r>
            <a:endParaRPr lang="nl-NL" b="0" smtClean="0">
              <a:solidFill>
                <a:prstClr val="black"/>
              </a:solidFill>
            </a:endParaRPr>
          </a:p>
        </p:txBody>
      </p:sp>
      <p:sp>
        <p:nvSpPr>
          <p:cNvPr id="11" name="Text Box 31"/>
          <p:cNvSpPr txBox="1">
            <a:spLocks noChangeArrowheads="1"/>
          </p:cNvSpPr>
          <p:nvPr userDrawn="1"/>
        </p:nvSpPr>
        <p:spPr bwMode="auto">
          <a:xfrm>
            <a:off x="1498600" y="4719638"/>
            <a:ext cx="990600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defTabSz="91440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nl-NL" sz="500" b="0" smtClean="0">
                <a:solidFill>
                  <a:prstClr val="black"/>
                </a:solidFill>
              </a:rPr>
              <a:t>Delft</a:t>
            </a:r>
          </a:p>
          <a:p>
            <a:pPr defTabSz="91440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nl-NL" sz="500" b="0" smtClean="0">
                <a:solidFill>
                  <a:prstClr val="black"/>
                </a:solidFill>
              </a:rPr>
              <a:t>University of</a:t>
            </a:r>
          </a:p>
          <a:p>
            <a:pPr defTabSz="91440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nl-NL" sz="500" b="0" smtClean="0">
                <a:solidFill>
                  <a:prstClr val="black"/>
                </a:solidFill>
              </a:rPr>
              <a:t>Technology</a:t>
            </a:r>
            <a:endParaRPr lang="nl-NL" b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6533982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929812112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4533083"/>
      </p:ext>
    </p:extLst>
  </p:cSld>
  <p:clrMapOvr>
    <a:masterClrMapping/>
  </p:clrMapOvr>
  <p:hf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70918943"/>
      </p:ext>
    </p:extLst>
  </p:cSld>
  <p:clrMapOvr>
    <a:masterClrMapping/>
  </p:clrMapOvr>
  <p:transition>
    <p:cut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02192" y="617247"/>
            <a:ext cx="7265534" cy="2229538"/>
          </a:xfrm>
        </p:spPr>
        <p:txBody>
          <a:bodyPr>
            <a:noAutofit/>
          </a:bodyPr>
          <a:lstStyle>
            <a:lvl1pPr algn="l">
              <a:defRPr sz="7200">
                <a:solidFill>
                  <a:srgbClr val="00A6D6"/>
                </a:solidFill>
                <a:latin typeface="Arial"/>
                <a:cs typeface="Arial"/>
              </a:defRPr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2192" y="3203297"/>
            <a:ext cx="7067378" cy="1025802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tx1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en-US" dirty="0"/>
          </a:p>
        </p:txBody>
      </p:sp>
      <p:sp>
        <p:nvSpPr>
          <p:cNvPr id="4" name="Rectangle 20"/>
          <p:cNvSpPr>
            <a:spLocks noChangeArrowheads="1"/>
          </p:cNvSpPr>
          <p:nvPr userDrawn="1"/>
        </p:nvSpPr>
        <p:spPr bwMode="auto">
          <a:xfrm>
            <a:off x="0" y="0"/>
            <a:ext cx="469900" cy="154305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nl-NL" altLang="nl-NL" b="0" smtClean="0">
              <a:solidFill>
                <a:prstClr val="black"/>
              </a:solidFill>
            </a:endParaRPr>
          </a:p>
        </p:txBody>
      </p:sp>
      <p:sp>
        <p:nvSpPr>
          <p:cNvPr id="5" name="Rectangle 21"/>
          <p:cNvSpPr>
            <a:spLocks noChangeArrowheads="1"/>
          </p:cNvSpPr>
          <p:nvPr userDrawn="1"/>
        </p:nvSpPr>
        <p:spPr bwMode="auto">
          <a:xfrm>
            <a:off x="0" y="4938712"/>
            <a:ext cx="9144000" cy="204788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nl-NL" altLang="nl-NL" b="0" smtClean="0">
              <a:solidFill>
                <a:prstClr val="black"/>
              </a:solidFill>
            </a:endParaRPr>
          </a:p>
        </p:txBody>
      </p:sp>
      <p:sp>
        <p:nvSpPr>
          <p:cNvPr id="6" name="Line 22"/>
          <p:cNvSpPr>
            <a:spLocks noChangeShapeType="1"/>
          </p:cNvSpPr>
          <p:nvPr userDrawn="1"/>
        </p:nvSpPr>
        <p:spPr bwMode="auto">
          <a:xfrm>
            <a:off x="0" y="5086350"/>
            <a:ext cx="91440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endParaRPr lang="nl-NL" sz="2200" b="1" smtClean="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7" name="Line 24"/>
          <p:cNvSpPr>
            <a:spLocks noChangeShapeType="1"/>
          </p:cNvSpPr>
          <p:nvPr userDrawn="1"/>
        </p:nvSpPr>
        <p:spPr bwMode="auto">
          <a:xfrm>
            <a:off x="0" y="4600575"/>
            <a:ext cx="9144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endParaRPr lang="nl-NL" sz="2200" b="1" smtClean="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8" name="Text Box 27"/>
          <p:cNvSpPr txBox="1">
            <a:spLocks noChangeArrowheads="1"/>
          </p:cNvSpPr>
          <p:nvPr userDrawn="1"/>
        </p:nvSpPr>
        <p:spPr bwMode="white">
          <a:xfrm>
            <a:off x="685800" y="2731295"/>
            <a:ext cx="24384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defTabSz="914400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fld id="{B8B1C4C8-4ADC-4821-B462-CED051116B9A}" type="datetime1">
              <a:rPr lang="nl-NL" sz="1600" b="0" smtClean="0">
                <a:solidFill>
                  <a:srgbClr val="FFFFFF"/>
                </a:solidFill>
              </a:rPr>
              <a:pPr defTabSz="914400" eaLnBrk="1" fontAlgn="base" hangingPunct="1">
                <a:spcBef>
                  <a:spcPct val="50000"/>
                </a:spcBef>
                <a:spcAft>
                  <a:spcPct val="0"/>
                </a:spcAft>
                <a:defRPr/>
              </a:pPr>
              <a:t>13-3-2018</a:t>
            </a:fld>
            <a:endParaRPr lang="nl-NL" sz="1600" b="0" smtClean="0">
              <a:solidFill>
                <a:srgbClr val="FFFFFF"/>
              </a:solidFill>
            </a:endParaRPr>
          </a:p>
        </p:txBody>
      </p:sp>
      <p:pic>
        <p:nvPicPr>
          <p:cNvPr id="9" name="Picture 29" descr="TU_Delft_2.png                                                 00095E43Smidswater Server              C1CD65DB: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4638675"/>
            <a:ext cx="887413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30"/>
          <p:cNvSpPr txBox="1">
            <a:spLocks noChangeArrowheads="1"/>
          </p:cNvSpPr>
          <p:nvPr userDrawn="1"/>
        </p:nvSpPr>
        <p:spPr bwMode="white">
          <a:xfrm>
            <a:off x="1498600" y="4929187"/>
            <a:ext cx="297180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defTabSz="914400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nl-NL" sz="800" b="0" smtClean="0">
                <a:solidFill>
                  <a:srgbClr val="FFFFFF"/>
                </a:solidFill>
              </a:rPr>
              <a:t>Challenge the future</a:t>
            </a:r>
            <a:endParaRPr lang="nl-NL" b="0" smtClean="0">
              <a:solidFill>
                <a:prstClr val="black"/>
              </a:solidFill>
            </a:endParaRPr>
          </a:p>
        </p:txBody>
      </p:sp>
      <p:sp>
        <p:nvSpPr>
          <p:cNvPr id="11" name="Text Box 31"/>
          <p:cNvSpPr txBox="1">
            <a:spLocks noChangeArrowheads="1"/>
          </p:cNvSpPr>
          <p:nvPr userDrawn="1"/>
        </p:nvSpPr>
        <p:spPr bwMode="auto">
          <a:xfrm>
            <a:off x="1498600" y="4719638"/>
            <a:ext cx="990600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defTabSz="91440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nl-NL" sz="500" b="0" smtClean="0">
                <a:solidFill>
                  <a:prstClr val="black"/>
                </a:solidFill>
              </a:rPr>
              <a:t>Delft</a:t>
            </a:r>
          </a:p>
          <a:p>
            <a:pPr defTabSz="91440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nl-NL" sz="500" b="0" smtClean="0">
                <a:solidFill>
                  <a:prstClr val="black"/>
                </a:solidFill>
              </a:rPr>
              <a:t>University of</a:t>
            </a:r>
          </a:p>
          <a:p>
            <a:pPr defTabSz="91440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nl-NL" sz="500" b="0" smtClean="0">
                <a:solidFill>
                  <a:prstClr val="black"/>
                </a:solidFill>
              </a:rPr>
              <a:t>Technology</a:t>
            </a:r>
            <a:endParaRPr lang="nl-NL" b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834856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3874336103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134173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70918943"/>
      </p:ext>
    </p:extLst>
  </p:cSld>
  <p:clrMapOvr>
    <a:masterClrMapping/>
  </p:clrMapOvr>
  <p:transition>
    <p:cut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r>
              <a:rPr lang="nl-NL" smtClean="0"/>
              <a:t>Klik op het pictogram als u een afbeelding wilt toevoegen</a:t>
            </a:r>
            <a:endParaRPr lang="en-US" dirty="0"/>
          </a:p>
        </p:txBody>
      </p:sp>
      <p:pic>
        <p:nvPicPr>
          <p:cNvPr id="12" name="Afbeelding 2" descr="TUDelft_LogoZWART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146" y="4663753"/>
            <a:ext cx="1104294" cy="323006"/>
          </a:xfrm>
          <a:prstGeom prst="rect">
            <a:avLst/>
          </a:prstGeom>
        </p:spPr>
      </p:pic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6651560" y="4815702"/>
            <a:ext cx="231637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rgbClr val="00A6D6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557312C-2AB5-4E4E-8F57-D0081D5FE9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Box 2"/>
          <p:cNvSpPr txBox="1"/>
          <p:nvPr userDrawn="1"/>
        </p:nvSpPr>
        <p:spPr>
          <a:xfrm>
            <a:off x="-3990281" y="418659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0586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62A2416-1570-3849-86F9-07F78746E1B2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832CF66-B496-874C-8E08-71A5E0622B6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535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1"/>
            <a:ext cx="9144000" cy="51434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Klik op het pictogram als u een afbeelding wilt toevoegen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7050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emf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10" Type="http://schemas.openxmlformats.org/officeDocument/2006/relationships/image" Target="../media/image2.emf"/><Relationship Id="rId4" Type="http://schemas.openxmlformats.org/officeDocument/2006/relationships/slideLayout" Target="../slideLayouts/slideLayout8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.emf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.emf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20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2.emf"/><Relationship Id="rId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63106" y="205979"/>
            <a:ext cx="7106464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63106" y="1200150"/>
            <a:ext cx="7106464" cy="34861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pic>
        <p:nvPicPr>
          <p:cNvPr id="8" name="Picture 3" descr="TU_P5#white.eps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64" y="4581184"/>
            <a:ext cx="1368883" cy="632424"/>
          </a:xfrm>
          <a:prstGeom prst="rect">
            <a:avLst/>
          </a:prstGeom>
        </p:spPr>
      </p:pic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6651560" y="4815702"/>
            <a:ext cx="231637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rgbClr val="00A6D6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557312C-2AB5-4E4E-8F57-D0081D5FE9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28"/>
          <p:cNvSpPr>
            <a:spLocks noChangeArrowheads="1"/>
          </p:cNvSpPr>
          <p:nvPr userDrawn="1"/>
        </p:nvSpPr>
        <p:spPr bwMode="auto">
          <a:xfrm>
            <a:off x="0" y="0"/>
            <a:ext cx="1576384" cy="5149008"/>
          </a:xfrm>
          <a:prstGeom prst="rect">
            <a:avLst/>
          </a:prstGeom>
          <a:solidFill>
            <a:srgbClr val="00A6D6"/>
          </a:solidFill>
          <a:ln w="9525">
            <a:noFill/>
            <a:miter lim="800000"/>
            <a:headEnd/>
            <a:tailEnd/>
          </a:ln>
        </p:spPr>
        <p:txBody>
          <a:bodyPr wrap="none" lIns="91436" tIns="45719" rIns="91436" bIns="45719" anchor="ctr"/>
          <a:lstStyle/>
          <a:p>
            <a:pPr algn="r"/>
            <a:endParaRPr lang="nl-NL" sz="2100">
              <a:latin typeface="Tahoma" pitchFamily="34" charset="0"/>
            </a:endParaRPr>
          </a:p>
        </p:txBody>
      </p:sp>
      <p:pic>
        <p:nvPicPr>
          <p:cNvPr id="11" name="Picture 3" descr="TU_P5#white.eps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64" y="4389330"/>
            <a:ext cx="1368883" cy="843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247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91" r:id="rId4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rgbClr val="00A6D6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00A6D6"/>
        </a:buClr>
        <a:buFont typeface="Arial"/>
        <a:buChar char="•"/>
        <a:defRPr sz="28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00A6D6"/>
        </a:buClr>
        <a:buFont typeface="Arial"/>
        <a:buChar char="–"/>
        <a:defRPr sz="24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00A6D6"/>
        </a:buClr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72404" y="205979"/>
            <a:ext cx="7090513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404" y="1200150"/>
            <a:ext cx="7090513" cy="3615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6651560" y="4815702"/>
            <a:ext cx="231637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rgbClr val="00A6D6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557312C-2AB5-4E4E-8F57-D0081D5FE9E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Afbeelding 8" descr="TUDelft_LogoZWART.eps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8624" y="4515071"/>
            <a:ext cx="1104294" cy="43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442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92" r:id="rId8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rgbClr val="00A6D6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00A6D6"/>
        </a:buClr>
        <a:buFont typeface="Arial"/>
        <a:buChar char="•"/>
        <a:defRPr sz="28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00A6D6"/>
        </a:buClr>
        <a:buFont typeface="Arial"/>
        <a:buChar char="–"/>
        <a:defRPr sz="24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00A6D6"/>
        </a:buClr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63106" y="205978"/>
            <a:ext cx="7106464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63106" y="1200150"/>
            <a:ext cx="7106464" cy="34861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7" name="Rectangle 28"/>
          <p:cNvSpPr>
            <a:spLocks noChangeArrowheads="1"/>
          </p:cNvSpPr>
          <p:nvPr/>
        </p:nvSpPr>
        <p:spPr bwMode="auto">
          <a:xfrm>
            <a:off x="-1" y="10"/>
            <a:ext cx="1576384" cy="5143490"/>
          </a:xfrm>
          <a:prstGeom prst="rect">
            <a:avLst/>
          </a:prstGeom>
          <a:solidFill>
            <a:srgbClr val="00A6D6"/>
          </a:solidFill>
          <a:ln w="9525">
            <a:noFill/>
            <a:miter lim="800000"/>
            <a:headEnd/>
            <a:tailEnd/>
          </a:ln>
        </p:spPr>
        <p:txBody>
          <a:bodyPr wrap="none" lIns="91436" tIns="45719" rIns="91436" bIns="45719" anchor="ctr"/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endParaRPr lang="nl-NL" sz="2100" b="1" dirty="0">
              <a:solidFill>
                <a:prstClr val="black"/>
              </a:solidFill>
              <a:latin typeface="Tahoma" pitchFamily="34" charset="0"/>
            </a:endParaRPr>
          </a:p>
        </p:txBody>
      </p:sp>
      <p:pic>
        <p:nvPicPr>
          <p:cNvPr id="8" name="Picture 3" descr="TU_P5#white.eps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63" y="4581184"/>
            <a:ext cx="1368883" cy="632424"/>
          </a:xfrm>
          <a:prstGeom prst="rect">
            <a:avLst/>
          </a:prstGeom>
        </p:spPr>
      </p:pic>
      <p:sp>
        <p:nvSpPr>
          <p:cNvPr id="10" name="Slide Number Placeholder 5"/>
          <p:cNvSpPr txBox="1">
            <a:spLocks/>
          </p:cNvSpPr>
          <p:nvPr/>
        </p:nvSpPr>
        <p:spPr>
          <a:xfrm>
            <a:off x="6651560" y="4815701"/>
            <a:ext cx="231637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rgbClr val="00A6D6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557312C-2AB5-4E4E-8F57-D0081D5FE9E6}" type="slidenum">
              <a:rPr lang="en-US" b="1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b="1" dirty="0"/>
          </a:p>
        </p:txBody>
      </p:sp>
      <p:sp>
        <p:nvSpPr>
          <p:cNvPr id="9" name="Rectangle 13"/>
          <p:cNvSpPr>
            <a:spLocks noChangeArrowheads="1"/>
          </p:cNvSpPr>
          <p:nvPr userDrawn="1"/>
        </p:nvSpPr>
        <p:spPr bwMode="auto">
          <a:xfrm>
            <a:off x="0" y="4599386"/>
            <a:ext cx="9144000" cy="54411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nl-NL" altLang="nl-NL" b="0" smtClean="0">
              <a:solidFill>
                <a:prstClr val="black"/>
              </a:solidFill>
            </a:endParaRPr>
          </a:p>
        </p:txBody>
      </p:sp>
      <p:sp>
        <p:nvSpPr>
          <p:cNvPr id="11" name="Rectangle 19"/>
          <p:cNvSpPr>
            <a:spLocks noChangeArrowheads="1"/>
          </p:cNvSpPr>
          <p:nvPr userDrawn="1"/>
        </p:nvSpPr>
        <p:spPr bwMode="auto">
          <a:xfrm>
            <a:off x="0" y="4938712"/>
            <a:ext cx="9144000" cy="204788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nl-NL" altLang="nl-NL" b="0" smtClean="0">
              <a:solidFill>
                <a:prstClr val="black"/>
              </a:solidFill>
            </a:endParaRPr>
          </a:p>
        </p:txBody>
      </p:sp>
      <p:sp>
        <p:nvSpPr>
          <p:cNvPr id="12" name="Line 20"/>
          <p:cNvSpPr>
            <a:spLocks noChangeShapeType="1"/>
          </p:cNvSpPr>
          <p:nvPr userDrawn="1"/>
        </p:nvSpPr>
        <p:spPr bwMode="auto">
          <a:xfrm>
            <a:off x="0" y="5086350"/>
            <a:ext cx="91440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endParaRPr lang="nl-NL" sz="2200" b="1" smtClean="0">
              <a:solidFill>
                <a:prstClr val="black"/>
              </a:solidFill>
              <a:latin typeface="Tahoma" pitchFamily="34" charset="0"/>
            </a:endParaRPr>
          </a:p>
        </p:txBody>
      </p:sp>
      <p:pic>
        <p:nvPicPr>
          <p:cNvPr id="13" name="Picture 21" descr="TU_Delft_2.png                                                 00095E43Smidswater Server              C1CD65DB: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4638675"/>
            <a:ext cx="887413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Line 22"/>
          <p:cNvSpPr>
            <a:spLocks noChangeShapeType="1"/>
          </p:cNvSpPr>
          <p:nvPr userDrawn="1"/>
        </p:nvSpPr>
        <p:spPr bwMode="auto">
          <a:xfrm>
            <a:off x="0" y="4600575"/>
            <a:ext cx="9144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endParaRPr lang="nl-NL" sz="2200" b="1" smtClean="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15" name="Text Box 23"/>
          <p:cNvSpPr txBox="1">
            <a:spLocks noChangeArrowheads="1"/>
          </p:cNvSpPr>
          <p:nvPr userDrawn="1"/>
        </p:nvSpPr>
        <p:spPr bwMode="auto">
          <a:xfrm>
            <a:off x="3124200" y="4686301"/>
            <a:ext cx="44196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 defTabSz="914400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en-GB" sz="1200" dirty="0" smtClean="0">
                <a:solidFill>
                  <a:prstClr val="black"/>
                </a:solidFill>
                <a:latin typeface="ArialMS" charset="0"/>
              </a:rPr>
              <a:t>SharePoint bij de TUD</a:t>
            </a:r>
            <a:endParaRPr lang="nl-NL" sz="1200" dirty="0" smtClean="0">
              <a:solidFill>
                <a:prstClr val="black"/>
              </a:solidFill>
              <a:latin typeface="ArialMS" charset="0"/>
            </a:endParaRPr>
          </a:p>
        </p:txBody>
      </p:sp>
      <p:sp>
        <p:nvSpPr>
          <p:cNvPr id="16" name="Rectangle 28"/>
          <p:cNvSpPr>
            <a:spLocks noChangeArrowheads="1"/>
          </p:cNvSpPr>
          <p:nvPr userDrawn="1"/>
        </p:nvSpPr>
        <p:spPr bwMode="auto">
          <a:xfrm>
            <a:off x="0" y="0"/>
            <a:ext cx="469900" cy="154305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nl-NL" altLang="nl-NL" b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4316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</p:sldLayoutIdLst>
  <p:transition>
    <p:cut/>
  </p:transition>
  <p:timing>
    <p:tnLst>
      <p:par>
        <p:cTn id="1" dur="indefinite" restart="never" nodeType="tmRoot"/>
      </p:par>
    </p:tnLst>
  </p:timing>
  <p:hf hdr="0" ft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rgbClr val="00A6D6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00A6D6"/>
        </a:buClr>
        <a:buFont typeface="Arial"/>
        <a:buChar char="•"/>
        <a:defRPr sz="28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00A6D6"/>
        </a:buClr>
        <a:buFont typeface="Arial"/>
        <a:buChar char="–"/>
        <a:defRPr sz="24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00A6D6"/>
        </a:buClr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63106" y="205979"/>
            <a:ext cx="7106464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63106" y="1200150"/>
            <a:ext cx="7106464" cy="34861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pic>
        <p:nvPicPr>
          <p:cNvPr id="8" name="Picture 3" descr="TU_P5#white.eps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64" y="4581184"/>
            <a:ext cx="1368883" cy="632424"/>
          </a:xfrm>
          <a:prstGeom prst="rect">
            <a:avLst/>
          </a:prstGeom>
        </p:spPr>
      </p:pic>
      <p:sp>
        <p:nvSpPr>
          <p:cNvPr id="10" name="Slide Number Placeholder 5"/>
          <p:cNvSpPr txBox="1">
            <a:spLocks/>
          </p:cNvSpPr>
          <p:nvPr/>
        </p:nvSpPr>
        <p:spPr>
          <a:xfrm>
            <a:off x="6651560" y="4815702"/>
            <a:ext cx="231637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rgbClr val="00A6D6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557312C-2AB5-4E4E-8F57-D0081D5FE9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28"/>
          <p:cNvSpPr>
            <a:spLocks noChangeArrowheads="1"/>
          </p:cNvSpPr>
          <p:nvPr/>
        </p:nvSpPr>
        <p:spPr bwMode="auto">
          <a:xfrm>
            <a:off x="0" y="0"/>
            <a:ext cx="1576384" cy="5149008"/>
          </a:xfrm>
          <a:prstGeom prst="rect">
            <a:avLst/>
          </a:prstGeom>
          <a:solidFill>
            <a:srgbClr val="00A6D6"/>
          </a:solidFill>
          <a:ln w="9525">
            <a:noFill/>
            <a:miter lim="800000"/>
            <a:headEnd/>
            <a:tailEnd/>
          </a:ln>
        </p:spPr>
        <p:txBody>
          <a:bodyPr wrap="none" lIns="91436" tIns="45719" rIns="91436" bIns="45719" anchor="ctr"/>
          <a:lstStyle/>
          <a:p>
            <a:pPr algn="r"/>
            <a:endParaRPr lang="nl-NL" sz="2100">
              <a:latin typeface="Tahoma" pitchFamily="34" charset="0"/>
            </a:endParaRPr>
          </a:p>
        </p:txBody>
      </p:sp>
      <p:pic>
        <p:nvPicPr>
          <p:cNvPr id="11" name="Picture 3" descr="TU_P5#white.eps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64" y="4389330"/>
            <a:ext cx="1368883" cy="843232"/>
          </a:xfrm>
          <a:prstGeom prst="rect">
            <a:avLst/>
          </a:prstGeom>
        </p:spPr>
      </p:pic>
      <p:sp>
        <p:nvSpPr>
          <p:cNvPr id="12" name="Rectangle 13"/>
          <p:cNvSpPr>
            <a:spLocks noChangeArrowheads="1"/>
          </p:cNvSpPr>
          <p:nvPr userDrawn="1"/>
        </p:nvSpPr>
        <p:spPr bwMode="auto">
          <a:xfrm>
            <a:off x="0" y="4599386"/>
            <a:ext cx="9144000" cy="54411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nl-NL" altLang="nl-NL" b="0" smtClean="0">
              <a:solidFill>
                <a:prstClr val="black"/>
              </a:solidFill>
            </a:endParaRPr>
          </a:p>
        </p:txBody>
      </p:sp>
      <p:sp>
        <p:nvSpPr>
          <p:cNvPr id="13" name="Rectangle 19"/>
          <p:cNvSpPr>
            <a:spLocks noChangeArrowheads="1"/>
          </p:cNvSpPr>
          <p:nvPr userDrawn="1"/>
        </p:nvSpPr>
        <p:spPr bwMode="auto">
          <a:xfrm>
            <a:off x="0" y="4938712"/>
            <a:ext cx="9144000" cy="204788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nl-NL" altLang="nl-NL" b="0" smtClean="0">
              <a:solidFill>
                <a:prstClr val="black"/>
              </a:solidFill>
            </a:endParaRPr>
          </a:p>
        </p:txBody>
      </p:sp>
      <p:sp>
        <p:nvSpPr>
          <p:cNvPr id="14" name="Line 20"/>
          <p:cNvSpPr>
            <a:spLocks noChangeShapeType="1"/>
          </p:cNvSpPr>
          <p:nvPr userDrawn="1"/>
        </p:nvSpPr>
        <p:spPr bwMode="auto">
          <a:xfrm>
            <a:off x="0" y="5086350"/>
            <a:ext cx="91440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endParaRPr lang="nl-NL" sz="2200" b="1" smtClean="0">
              <a:solidFill>
                <a:prstClr val="black"/>
              </a:solidFill>
              <a:latin typeface="Tahoma" pitchFamily="34" charset="0"/>
            </a:endParaRPr>
          </a:p>
        </p:txBody>
      </p:sp>
      <p:pic>
        <p:nvPicPr>
          <p:cNvPr id="15" name="Picture 21" descr="TU_Delft_2.png                                                 00095E43Smidswater Server              C1CD65DB: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4638675"/>
            <a:ext cx="887413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Line 22"/>
          <p:cNvSpPr>
            <a:spLocks noChangeShapeType="1"/>
          </p:cNvSpPr>
          <p:nvPr userDrawn="1"/>
        </p:nvSpPr>
        <p:spPr bwMode="auto">
          <a:xfrm>
            <a:off x="0" y="4600575"/>
            <a:ext cx="9144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endParaRPr lang="nl-NL" sz="2200" b="1" smtClean="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17" name="Text Box 23"/>
          <p:cNvSpPr txBox="1">
            <a:spLocks noChangeArrowheads="1"/>
          </p:cNvSpPr>
          <p:nvPr userDrawn="1"/>
        </p:nvSpPr>
        <p:spPr bwMode="auto">
          <a:xfrm>
            <a:off x="3124200" y="4686301"/>
            <a:ext cx="44196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 defTabSz="914400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en-GB" sz="1200" dirty="0" smtClean="0">
                <a:solidFill>
                  <a:prstClr val="black"/>
                </a:solidFill>
                <a:latin typeface="ArialMS" charset="0"/>
              </a:rPr>
              <a:t>SharePoint bij de TUD</a:t>
            </a:r>
            <a:endParaRPr lang="nl-NL" sz="1200" dirty="0" smtClean="0">
              <a:solidFill>
                <a:prstClr val="black"/>
              </a:solidFill>
              <a:latin typeface="ArialMS" charset="0"/>
            </a:endParaRPr>
          </a:p>
        </p:txBody>
      </p:sp>
      <p:sp>
        <p:nvSpPr>
          <p:cNvPr id="18" name="Rectangle 28"/>
          <p:cNvSpPr>
            <a:spLocks noChangeArrowheads="1"/>
          </p:cNvSpPr>
          <p:nvPr userDrawn="1"/>
        </p:nvSpPr>
        <p:spPr bwMode="auto">
          <a:xfrm>
            <a:off x="0" y="0"/>
            <a:ext cx="469900" cy="154305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nl-NL" altLang="nl-NL" b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0247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</p:sldLayoutIdLst>
  <p:transition>
    <p:cut/>
  </p:transition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rgbClr val="00A6D6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00A6D6"/>
        </a:buClr>
        <a:buFont typeface="Arial"/>
        <a:buChar char="•"/>
        <a:defRPr sz="28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00A6D6"/>
        </a:buClr>
        <a:buFont typeface="Arial"/>
        <a:buChar char="–"/>
        <a:defRPr sz="24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00A6D6"/>
        </a:buClr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72404" y="205979"/>
            <a:ext cx="7090513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404" y="1200150"/>
            <a:ext cx="7090513" cy="3615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9" name="Slide Number Placeholder 5"/>
          <p:cNvSpPr txBox="1">
            <a:spLocks/>
          </p:cNvSpPr>
          <p:nvPr/>
        </p:nvSpPr>
        <p:spPr>
          <a:xfrm>
            <a:off x="6651560" y="4815702"/>
            <a:ext cx="231637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rgbClr val="00A6D6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557312C-2AB5-4E4E-8F57-D0081D5FE9E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Afbeelding 8" descr="TUDelft_LogoZWART.ep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8624" y="4515071"/>
            <a:ext cx="1104294" cy="43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442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rgbClr val="00A6D6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00A6D6"/>
        </a:buClr>
        <a:buFont typeface="Arial"/>
        <a:buChar char="•"/>
        <a:defRPr sz="28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00A6D6"/>
        </a:buClr>
        <a:buFont typeface="Arial"/>
        <a:buChar char="–"/>
        <a:defRPr sz="24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00A6D6"/>
        </a:buClr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url?q=https://www.labfolder.com/sign-up-free/&amp;sa=D&amp;ust=1520930027247000&amp;usg=AFQjCNE5IeVkxIrWVZTVffxjFqDshSPHng" TargetMode="External"/><Relationship Id="rId2" Type="http://schemas.openxmlformats.org/officeDocument/2006/relationships/hyperlink" Target="https://www.hivebench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ommunity.researchspace.com/signu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3323" y="612198"/>
            <a:ext cx="6362700" cy="390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8448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Create accounts before lunch: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 smtClean="0"/>
              <a:t>Hivebench</a:t>
            </a:r>
            <a:r>
              <a:rPr lang="en-GB" dirty="0"/>
              <a:t>: </a:t>
            </a:r>
            <a:r>
              <a:rPr lang="en-GB" dirty="0">
                <a:hlinkClick r:id="rId2"/>
              </a:rPr>
              <a:t>https://www.hivebench.com</a:t>
            </a:r>
            <a:r>
              <a:rPr lang="en-GB" dirty="0" smtClean="0">
                <a:hlinkClick r:id="rId2"/>
              </a:rPr>
              <a:t>/</a:t>
            </a:r>
            <a:r>
              <a:rPr lang="en-GB" dirty="0" smtClean="0"/>
              <a:t> </a:t>
            </a:r>
          </a:p>
          <a:p>
            <a:r>
              <a:rPr lang="en-GB" dirty="0" err="1" smtClean="0"/>
              <a:t>LabFolder</a:t>
            </a:r>
            <a:r>
              <a:rPr lang="en-GB" dirty="0" smtClean="0"/>
              <a:t>: </a:t>
            </a:r>
            <a:r>
              <a:rPr lang="en-GB" dirty="0">
                <a:hlinkClick r:id="rId3"/>
              </a:rPr>
              <a:t>https://www.labfolder.com/sign-up-free/</a:t>
            </a:r>
            <a:endParaRPr lang="en-GB" dirty="0" smtClean="0"/>
          </a:p>
          <a:p>
            <a:r>
              <a:rPr lang="en-GB" dirty="0" err="1" smtClean="0"/>
              <a:t>RSpace</a:t>
            </a:r>
            <a:r>
              <a:rPr lang="en-GB" dirty="0" smtClean="0"/>
              <a:t>: </a:t>
            </a:r>
            <a:r>
              <a:rPr lang="en-GB" dirty="0">
                <a:hlinkClick r:id="rId4"/>
              </a:rPr>
              <a:t>https://</a:t>
            </a:r>
            <a:r>
              <a:rPr lang="en-GB" dirty="0" smtClean="0">
                <a:hlinkClick r:id="rId4"/>
              </a:rPr>
              <a:t>community.researchspace.com/signup</a:t>
            </a:r>
            <a:endParaRPr lang="en-GB" dirty="0" smtClean="0"/>
          </a:p>
          <a:p>
            <a:r>
              <a:rPr lang="en-GB" dirty="0" smtClean="0"/>
              <a:t>eLabJournal: not required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604305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U Delft">
      <a:dk1>
        <a:sysClr val="windowText" lastClr="000000"/>
      </a:dk1>
      <a:lt1>
        <a:srgbClr val="FFFFFF"/>
      </a:lt1>
      <a:dk2>
        <a:srgbClr val="00A6D6"/>
      </a:dk2>
      <a:lt2>
        <a:srgbClr val="FFFFFF"/>
      </a:lt2>
      <a:accent1>
        <a:srgbClr val="A5CA1A"/>
      </a:accent1>
      <a:accent2>
        <a:srgbClr val="E21A1A"/>
      </a:accent2>
      <a:accent3>
        <a:srgbClr val="6D177F"/>
      </a:accent3>
      <a:accent4>
        <a:srgbClr val="E64616"/>
      </a:accent4>
      <a:accent5>
        <a:srgbClr val="008891"/>
      </a:accent5>
      <a:accent6>
        <a:srgbClr val="6B8689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Kantoorthema">
  <a:themeElements>
    <a:clrScheme name="TU Delft">
      <a:dk1>
        <a:sysClr val="windowText" lastClr="000000"/>
      </a:dk1>
      <a:lt1>
        <a:srgbClr val="FFFFFF"/>
      </a:lt1>
      <a:dk2>
        <a:srgbClr val="00A6D6"/>
      </a:dk2>
      <a:lt2>
        <a:srgbClr val="FFFFFF"/>
      </a:lt2>
      <a:accent1>
        <a:srgbClr val="A5CA1A"/>
      </a:accent1>
      <a:accent2>
        <a:srgbClr val="E21A1A"/>
      </a:accent2>
      <a:accent3>
        <a:srgbClr val="6D177F"/>
      </a:accent3>
      <a:accent4>
        <a:srgbClr val="E64616"/>
      </a:accent4>
      <a:accent5>
        <a:srgbClr val="008891"/>
      </a:accent5>
      <a:accent6>
        <a:srgbClr val="6B8689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1_Kantoorthema">
  <a:themeElements>
    <a:clrScheme name="TU Delft">
      <a:dk1>
        <a:sysClr val="windowText" lastClr="000000"/>
      </a:dk1>
      <a:lt1>
        <a:srgbClr val="FFFFFF"/>
      </a:lt1>
      <a:dk2>
        <a:srgbClr val="00A6D6"/>
      </a:dk2>
      <a:lt2>
        <a:srgbClr val="FFFFFF"/>
      </a:lt2>
      <a:accent1>
        <a:srgbClr val="A5CA1A"/>
      </a:accent1>
      <a:accent2>
        <a:srgbClr val="E21A1A"/>
      </a:accent2>
      <a:accent3>
        <a:srgbClr val="6D177F"/>
      </a:accent3>
      <a:accent4>
        <a:srgbClr val="E64616"/>
      </a:accent4>
      <a:accent5>
        <a:srgbClr val="008891"/>
      </a:accent5>
      <a:accent6>
        <a:srgbClr val="6B8689"/>
      </a:accent6>
      <a:hlink>
        <a:srgbClr val="0000FF"/>
      </a:hlink>
      <a:folHlink>
        <a:srgbClr val="800080"/>
      </a:folHlink>
    </a:clrScheme>
    <a:fontScheme name="Kantoor - klassie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286</TotalTime>
  <Words>27</Words>
  <Application>Microsoft Office PowerPoint</Application>
  <PresentationFormat>On-screen Show (16:9)</PresentationFormat>
  <Paragraphs>6</Paragraphs>
  <Slides>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Office Theme</vt:lpstr>
      <vt:lpstr>Custom Design</vt:lpstr>
      <vt:lpstr>Kantoorthema</vt:lpstr>
      <vt:lpstr>1_Kantoorthema</vt:lpstr>
      <vt:lpstr>1_Custom Design</vt:lpstr>
      <vt:lpstr>PowerPoint Presentation</vt:lpstr>
      <vt:lpstr>Create accounts before lunch:</vt:lpstr>
    </vt:vector>
  </TitlesOfParts>
  <Company>TU Delft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Saskia de Been</dc:creator>
  <cp:lastModifiedBy>Marta Teperek</cp:lastModifiedBy>
  <cp:revision>34</cp:revision>
  <dcterms:created xsi:type="dcterms:W3CDTF">2015-07-09T11:57:30Z</dcterms:created>
  <dcterms:modified xsi:type="dcterms:W3CDTF">2018-03-13T14:36:46Z</dcterms:modified>
</cp:coreProperties>
</file>