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5"/>
  </p:sldMasterIdLst>
  <p:notesMasterIdLst>
    <p:notesMasterId r:id="rId22"/>
  </p:notesMasterIdLst>
  <p:sldIdLst>
    <p:sldId id="723" r:id="rId6"/>
    <p:sldId id="812" r:id="rId7"/>
    <p:sldId id="459" r:id="rId8"/>
    <p:sldId id="291" r:id="rId9"/>
    <p:sldId id="614" r:id="rId10"/>
    <p:sldId id="597" r:id="rId11"/>
    <p:sldId id="600" r:id="rId12"/>
    <p:sldId id="573" r:id="rId13"/>
    <p:sldId id="603" r:id="rId14"/>
    <p:sldId id="622" r:id="rId15"/>
    <p:sldId id="853" r:id="rId16"/>
    <p:sldId id="867" r:id="rId17"/>
    <p:sldId id="620" r:id="rId18"/>
    <p:sldId id="862" r:id="rId19"/>
    <p:sldId id="789" r:id="rId20"/>
    <p:sldId id="263" r:id="rId21"/>
  </p:sldIdLst>
  <p:sldSz cx="12192000" cy="6858000"/>
  <p:notesSz cx="6858000" cy="9144000"/>
  <p:defaultTextStyle>
    <a:defPPr>
      <a:defRPr lang="de-DE"/>
    </a:defPPr>
    <a:lvl1pPr marL="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1pPr>
    <a:lvl2pPr marL="4114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2pPr>
    <a:lvl3pPr marL="8229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3pPr>
    <a:lvl4pPr marL="12344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4pPr>
    <a:lvl5pPr marL="164592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5pPr>
    <a:lvl6pPr marL="205740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6pPr>
    <a:lvl7pPr marL="24688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7pPr>
    <a:lvl8pPr marL="28803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8pPr>
    <a:lvl9pPr marL="32918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881530B-801A-0DC1-E6F0-24F58243591A}" name="Dörfel, Denise" initials="DD" userId="S::ddoerfel@tu-dresden.de::3cd77080-eb88-4cf9-843e-22ad94c8942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565A"/>
    <a:srgbClr val="FFA749"/>
    <a:srgbClr val="1C8097"/>
    <a:srgbClr val="8D449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2248B-2F4D-4DCA-BC34-3863D45C8895}" type="datetimeFigureOut">
              <a:rPr lang="de-DE" smtClean="0"/>
              <a:t>03.06.2024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2BD973-D32C-4C2A-8A5F-5397C6AE9E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1735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Stand Oktober 2018</a:t>
            </a:r>
            <a:endParaRPr/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EAAC689-E6F8-4900-9BA8-F5156BA58BEB}" type="slidenum">
              <a:rPr lang="de-DE"/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800" dirty="0">
                <a:effectLst/>
                <a:latin typeface="Calibri" panose="020F0502020204030204" pitchFamily="34" charset="0"/>
              </a:rPr>
              <a:t>Risiken: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>
                <a:effectLst/>
                <a:latin typeface="Calibri" panose="020F0502020204030204" pitchFamily="34" charset="0"/>
              </a:rPr>
              <a:t>Anschluss an den Stand der Wissenschaft zu verlieren,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>
                <a:effectLst/>
                <a:latin typeface="Calibri" panose="020F0502020204030204" pitchFamily="34" charset="0"/>
              </a:rPr>
              <a:t>den Wertverlust von Daten nicht aufhalten zu können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>
                <a:effectLst/>
                <a:latin typeface="Calibri" panose="020F0502020204030204" pitchFamily="34" charset="0"/>
              </a:rPr>
              <a:t>rechtliche Rahmenbedingungen unwissentlich zu missachten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C19BA6-80BC-47F1-BDC6-F89993C4AAE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612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19BA6-80BC-47F1-BDC6-F89993C4AAE7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4426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19BA6-80BC-47F1-BDC6-F89993C4AAE7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1420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19BA6-80BC-47F1-BDC6-F89993C4AAE7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6916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19BA6-80BC-47F1-BDC6-F89993C4AAE7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9757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19BA6-80BC-47F1-BDC6-F89993C4AAE7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179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19BA6-80BC-47F1-BDC6-F89993C4AAE7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1753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19BA6-80BC-47F1-BDC6-F89993C4AAE7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5244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2BD973-D32C-4C2A-8A5F-5397C6AE9EBC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6161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Feedback in Zoom</a:t>
            </a:r>
            <a:endParaRPr lang="en-US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692CD-865C-4F53-B319-08F67F2446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36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wmf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wmf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wmf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wmf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wmf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8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692959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20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21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028966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22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602029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pic>
        <p:nvPicPr>
          <p:cNvPr id="3" name="Grafik 2" descr="Logo. Schriftzug &quot;Technische Universität Dresden&quot;. Links davon befindet sich ein Achteck, das in zwei Bereiche aufgeteilt ist, die zusammen die Buchstaben &quot;T&quot; und &quot;U&quot; ergeben." title="Logo der TU Dresden">
            <a:extLst>
              <a:ext uri="{FF2B5EF4-FFF2-40B4-BE49-F238E27FC236}">
                <a16:creationId xmlns:a16="http://schemas.microsoft.com/office/drawing/2014/main" id="{C77F2342-4E45-C500-C90F-703CD7DAFE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850350" cy="540000"/>
          </a:xfrm>
          <a:prstGeom prst="rect">
            <a:avLst/>
          </a:prstGeom>
        </p:spPr>
      </p:pic>
      <p:pic>
        <p:nvPicPr>
          <p:cNvPr id="4" name="Grafik 3" descr="Ein Bild, das Zeichnung, Teller enthält.&#10;&#10;Automatisch generierte Beschreibung">
            <a:extLst>
              <a:ext uri="{FF2B5EF4-FFF2-40B4-BE49-F238E27FC236}">
                <a16:creationId xmlns:a16="http://schemas.microsoft.com/office/drawing/2014/main" id="{0857D8D1-3C20-FB8D-927C-8A1CEA92F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430" y="348373"/>
            <a:ext cx="1768272" cy="504000"/>
          </a:xfrm>
          <a:prstGeom prst="rect">
            <a:avLst/>
          </a:prstGeom>
        </p:spPr>
      </p:pic>
      <p:pic>
        <p:nvPicPr>
          <p:cNvPr id="5" name="Grafik 4" descr="Ein Bild, das Grafiken, Schrift, Grafikdesign, Screenshot enthält.&#10;&#10;Automatisch generierte Beschreibung">
            <a:extLst>
              <a:ext uri="{FF2B5EF4-FFF2-40B4-BE49-F238E27FC236}">
                <a16:creationId xmlns:a16="http://schemas.microsoft.com/office/drawing/2014/main" id="{009A5E07-6D23-428C-CDB4-0E94891A1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3194" y="348373"/>
            <a:ext cx="861762" cy="5040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B3E1B066-940F-4B3B-A3F5-B9A1D150076A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30108"/>
            <a:ext cx="1468046" cy="54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47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folie_TUD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4" name="Grafik 3" descr="Logo. Acht unregelmäßige Dreiecksflächen sind, im Uhrzeigersinn zu einem regelmäßig achteckigen Ring angeordnet. Links daneben zweizeilig der Schriftzug &quot;DRESDEN concept" title="Logo Dresden concep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694" y="329323"/>
            <a:ext cx="1463906" cy="543600"/>
          </a:xfrm>
          <a:prstGeom prst="rect">
            <a:avLst/>
          </a:prstGeom>
        </p:spPr>
      </p:pic>
      <p:pic>
        <p:nvPicPr>
          <p:cNvPr id="3" name="Grafik 2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5029" cy="514800"/>
          </a:xfrm>
          <a:prstGeom prst="rect">
            <a:avLst/>
          </a:prstGeom>
        </p:spPr>
      </p:pic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692959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028966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602029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</p:spTree>
    <p:extLst>
      <p:ext uri="{BB962C8B-B14F-4D97-AF65-F5344CB8AC3E}">
        <p14:creationId xmlns:p14="http://schemas.microsoft.com/office/powerpoint/2010/main" val="108723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folie_TUD_blauverlau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692959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028966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602029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pic>
        <p:nvPicPr>
          <p:cNvPr id="19" name="Grafik 18" descr="Logo. Acht unregelmäßige Dreiecksflächen sind, im Uhrzeigersinn zu einem regelmäßig achteckigen Ring angeordnet. Links daneben zweizeilig der Schriftzug &quot;DRESDEN concept" title="Logo Dresden concep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694" y="329323"/>
            <a:ext cx="1463906" cy="543600"/>
          </a:xfrm>
          <a:prstGeom prst="rect">
            <a:avLst/>
          </a:prstGeom>
        </p:spPr>
      </p:pic>
      <p:pic>
        <p:nvPicPr>
          <p:cNvPr id="20" name="Grafik 19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5029" cy="5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08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elfolie_TUD_Foto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204913"/>
            <a:ext cx="12192000" cy="56530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7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11084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pic>
        <p:nvPicPr>
          <p:cNvPr id="16" name="Grafik 15" descr="Logo. Schriftzug &quot;Technische Universität Dresden&quot;. Links davon befindet sich ein Achteck, das in zwei Bereiche aufgeteilt ist, die zusammen die Buchstaben &quot;T&quot; und &quot;U&quot; ergeben." title="Logo der TU Dresden">
            <a:extLst>
              <a:ext uri="{FF2B5EF4-FFF2-40B4-BE49-F238E27FC236}">
                <a16:creationId xmlns:a16="http://schemas.microsoft.com/office/drawing/2014/main" id="{928A9E77-1447-5A12-9DF6-E67199656E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850350" cy="540000"/>
          </a:xfrm>
          <a:prstGeom prst="rect">
            <a:avLst/>
          </a:prstGeom>
        </p:spPr>
      </p:pic>
      <p:pic>
        <p:nvPicPr>
          <p:cNvPr id="17" name="Grafik 16" descr="Ein Bild, das Zeichnung, Teller enthält.&#10;&#10;Automatisch generierte Beschreibung">
            <a:extLst>
              <a:ext uri="{FF2B5EF4-FFF2-40B4-BE49-F238E27FC236}">
                <a16:creationId xmlns:a16="http://schemas.microsoft.com/office/drawing/2014/main" id="{90B73822-F516-5F84-D7BD-058644989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430" y="348373"/>
            <a:ext cx="1768272" cy="504000"/>
          </a:xfrm>
          <a:prstGeom prst="rect">
            <a:avLst/>
          </a:prstGeom>
        </p:spPr>
      </p:pic>
      <p:pic>
        <p:nvPicPr>
          <p:cNvPr id="18" name="Grafik 17" descr="Ein Bild, das Grafiken, Schrift, Grafikdesign, Screenshot enthält.&#10;&#10;Automatisch generierte Beschreibung">
            <a:extLst>
              <a:ext uri="{FF2B5EF4-FFF2-40B4-BE49-F238E27FC236}">
                <a16:creationId xmlns:a16="http://schemas.microsoft.com/office/drawing/2014/main" id="{31366910-3983-02A8-6241-A6CCB22B0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3194" y="348373"/>
            <a:ext cx="861762" cy="50400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D4987AEF-A7AD-4DBB-B176-DA95B7180924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30108"/>
            <a:ext cx="1468046" cy="544572"/>
          </a:xfrm>
          <a:prstGeom prst="rect">
            <a:avLst/>
          </a:prstGeom>
        </p:spPr>
      </p:pic>
      <p:pic>
        <p:nvPicPr>
          <p:cNvPr id="15" name="Grafik 14" descr="Logo. Acht unregelmäßige Dreiecksflächen sind, im Uhrzeigersinn einen Farbverlauf von dunkelblau bis hellgrün ergebend, zu einem regelmäßig achteckigen Ring angeordnet. Links daneben zweizeilig der Schriftzug &quot;DRESDEN concept" title="Logo Dresden concept">
            <a:extLst>
              <a:ext uri="{FF2B5EF4-FFF2-40B4-BE49-F238E27FC236}">
                <a16:creationId xmlns:a16="http://schemas.microsoft.com/office/drawing/2014/main" id="{83CAA950-BB09-43FD-BC73-06F087D5BD2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361102" cy="504000"/>
          </a:xfrm>
          <a:prstGeom prst="rect">
            <a:avLst/>
          </a:prstGeom>
        </p:spPr>
      </p:pic>
      <p:pic>
        <p:nvPicPr>
          <p:cNvPr id="19" name="Grafik 18" descr="Logo. Schriftzug &quot;Technische Universität Dresden&quot;. Links davon befindet sich ein Achteck, das in zwei Bereiche aufgeteilt ist, die zusammen die Buchstaben &quot;T&quot; und &quot;U&quot; ergeben." title="Logo der TU Dresden">
            <a:extLst>
              <a:ext uri="{FF2B5EF4-FFF2-40B4-BE49-F238E27FC236}">
                <a16:creationId xmlns:a16="http://schemas.microsoft.com/office/drawing/2014/main" id="{267F91AE-4A4F-498E-A26C-BCEF217A2E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850350" cy="540000"/>
          </a:xfrm>
          <a:prstGeom prst="rect">
            <a:avLst/>
          </a:prstGeom>
        </p:spPr>
      </p:pic>
      <p:pic>
        <p:nvPicPr>
          <p:cNvPr id="20" name="Grafik 19" descr="Ein Bild, das Zeichnung, Teller enthält.&#10;&#10;Automatisch generierte Beschreibung">
            <a:extLst>
              <a:ext uri="{FF2B5EF4-FFF2-40B4-BE49-F238E27FC236}">
                <a16:creationId xmlns:a16="http://schemas.microsoft.com/office/drawing/2014/main" id="{63C5E238-AB5C-4D81-AD56-31516D7478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39430" y="348373"/>
            <a:ext cx="1768272" cy="504000"/>
          </a:xfrm>
          <a:prstGeom prst="rect">
            <a:avLst/>
          </a:prstGeom>
        </p:spPr>
      </p:pic>
      <p:pic>
        <p:nvPicPr>
          <p:cNvPr id="21" name="Grafik 20" descr="Ein Bild, das Grafiken, Schrift, Grafikdesign, Screenshot enthält.&#10;&#10;Automatisch generierte Beschreibung">
            <a:extLst>
              <a:ext uri="{FF2B5EF4-FFF2-40B4-BE49-F238E27FC236}">
                <a16:creationId xmlns:a16="http://schemas.microsoft.com/office/drawing/2014/main" id="{C9A19212-CA0E-4CF1-9A64-CE795ED6DF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83194" y="348373"/>
            <a:ext cx="861762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742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chemeClr val="accent5"/>
              </a:gs>
              <a:gs pos="100000">
                <a:schemeClr val="accent4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11084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pic>
        <p:nvPicPr>
          <p:cNvPr id="9" name="Grafik 8" descr="Logo. Schriftzug &quot;Technische Universität Dresden&quot;. Links davon befindet sich ein Achteck, das in zwei Bereiche aufgeteilt ist, die zusammen die Buchstaben &quot;T&quot; und &quot;U&quot; ergeben." title="Logo der TU Dresden">
            <a:extLst>
              <a:ext uri="{FF2B5EF4-FFF2-40B4-BE49-F238E27FC236}">
                <a16:creationId xmlns:a16="http://schemas.microsoft.com/office/drawing/2014/main" id="{70249BBC-2D8E-2263-1389-536157C053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850350" cy="540000"/>
          </a:xfrm>
          <a:prstGeom prst="rect">
            <a:avLst/>
          </a:prstGeom>
        </p:spPr>
      </p:pic>
      <p:pic>
        <p:nvPicPr>
          <p:cNvPr id="10" name="Grafik 9" descr="Ein Bild, das Zeichnung, Teller enthält.&#10;&#10;Automatisch generierte Beschreibung">
            <a:extLst>
              <a:ext uri="{FF2B5EF4-FFF2-40B4-BE49-F238E27FC236}">
                <a16:creationId xmlns:a16="http://schemas.microsoft.com/office/drawing/2014/main" id="{1E56F80F-FB74-A6C7-32C7-7B2FD737A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430" y="348373"/>
            <a:ext cx="1768272" cy="504000"/>
          </a:xfrm>
          <a:prstGeom prst="rect">
            <a:avLst/>
          </a:prstGeom>
        </p:spPr>
      </p:pic>
      <p:pic>
        <p:nvPicPr>
          <p:cNvPr id="11" name="Grafik 10" descr="Ein Bild, das Grafiken, Schrift, Grafikdesign, Screenshot enthält.&#10;&#10;Automatisch generierte Beschreibung">
            <a:extLst>
              <a:ext uri="{FF2B5EF4-FFF2-40B4-BE49-F238E27FC236}">
                <a16:creationId xmlns:a16="http://schemas.microsoft.com/office/drawing/2014/main" id="{F7625FAF-853E-2E83-5961-7F5BEF5717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3194" y="348373"/>
            <a:ext cx="861762" cy="504000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4BA41BCF-5353-41F7-A0E5-01C9032AFD6B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30108"/>
            <a:ext cx="1468046" cy="544572"/>
          </a:xfrm>
          <a:prstGeom prst="rect">
            <a:avLst/>
          </a:prstGeom>
        </p:spPr>
      </p:pic>
      <p:pic>
        <p:nvPicPr>
          <p:cNvPr id="18" name="Grafik 17" descr="Logo. Acht unregelmäßige Dreiecksflächen sind, im Uhrzeigersinn einen Farbverlauf von dunkelblau bis hellgrün ergebend, zu einem regelmäßig achteckigen Ring angeordnet. Links daneben zweizeilig der Schriftzug &quot;DRESDEN concept" title="Logo Dresden concept">
            <a:extLst>
              <a:ext uri="{FF2B5EF4-FFF2-40B4-BE49-F238E27FC236}">
                <a16:creationId xmlns:a16="http://schemas.microsoft.com/office/drawing/2014/main" id="{B238B3BC-3193-4278-A97E-8DF57FA06EB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361102" cy="504000"/>
          </a:xfrm>
          <a:prstGeom prst="rect">
            <a:avLst/>
          </a:prstGeom>
        </p:spPr>
      </p:pic>
      <p:pic>
        <p:nvPicPr>
          <p:cNvPr id="19" name="Grafik 18" descr="Logo. Schriftzug &quot;Technische Universität Dresden&quot;. Links davon befindet sich ein Achteck, das in zwei Bereiche aufgeteilt ist, die zusammen die Buchstaben &quot;T&quot; und &quot;U&quot; ergeben." title="Logo der TU Dresden">
            <a:extLst>
              <a:ext uri="{FF2B5EF4-FFF2-40B4-BE49-F238E27FC236}">
                <a16:creationId xmlns:a16="http://schemas.microsoft.com/office/drawing/2014/main" id="{D95B4A0A-B6BB-49DA-A7AD-CECBC7C7AF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850350" cy="540000"/>
          </a:xfrm>
          <a:prstGeom prst="rect">
            <a:avLst/>
          </a:prstGeom>
        </p:spPr>
      </p:pic>
      <p:pic>
        <p:nvPicPr>
          <p:cNvPr id="20" name="Grafik 19" descr="Ein Bild, das Zeichnung, Teller enthält.&#10;&#10;Automatisch generierte Beschreibung">
            <a:extLst>
              <a:ext uri="{FF2B5EF4-FFF2-40B4-BE49-F238E27FC236}">
                <a16:creationId xmlns:a16="http://schemas.microsoft.com/office/drawing/2014/main" id="{33157266-50A2-474B-972C-94D49EEDF8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39430" y="348373"/>
            <a:ext cx="1768272" cy="504000"/>
          </a:xfrm>
          <a:prstGeom prst="rect">
            <a:avLst/>
          </a:prstGeom>
        </p:spPr>
      </p:pic>
      <p:pic>
        <p:nvPicPr>
          <p:cNvPr id="21" name="Grafik 20" descr="Ein Bild, das Grafiken, Schrift, Grafikdesign, Screenshot enthält.&#10;&#10;Automatisch generierte Beschreibung">
            <a:extLst>
              <a:ext uri="{FF2B5EF4-FFF2-40B4-BE49-F238E27FC236}">
                <a16:creationId xmlns:a16="http://schemas.microsoft.com/office/drawing/2014/main" id="{0530F42D-3102-4546-BC97-2BA08B82A7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83194" y="348373"/>
            <a:ext cx="861762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91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rgbClr val="951B81"/>
              </a:gs>
              <a:gs pos="100000">
                <a:srgbClr val="59358C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11084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pic>
        <p:nvPicPr>
          <p:cNvPr id="9" name="Grafik 8" descr="Logo. Schriftzug &quot;Technische Universität Dresden&quot;. Links davon befindet sich ein Achteck, das in zwei Bereiche aufgeteilt ist, die zusammen die Buchstaben &quot;T&quot; und &quot;U&quot; ergeben." title="Logo der TU Dresden">
            <a:extLst>
              <a:ext uri="{FF2B5EF4-FFF2-40B4-BE49-F238E27FC236}">
                <a16:creationId xmlns:a16="http://schemas.microsoft.com/office/drawing/2014/main" id="{119C9DFC-9C64-3F9B-65BD-1D94428916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850350" cy="540000"/>
          </a:xfrm>
          <a:prstGeom prst="rect">
            <a:avLst/>
          </a:prstGeom>
        </p:spPr>
      </p:pic>
      <p:pic>
        <p:nvPicPr>
          <p:cNvPr id="10" name="Grafik 9" descr="Ein Bild, das Zeichnung, Teller enthält.&#10;&#10;Automatisch generierte Beschreibung">
            <a:extLst>
              <a:ext uri="{FF2B5EF4-FFF2-40B4-BE49-F238E27FC236}">
                <a16:creationId xmlns:a16="http://schemas.microsoft.com/office/drawing/2014/main" id="{F88F52FA-C770-9EB3-2E03-9E52EA873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430" y="348373"/>
            <a:ext cx="1768272" cy="504000"/>
          </a:xfrm>
          <a:prstGeom prst="rect">
            <a:avLst/>
          </a:prstGeom>
        </p:spPr>
      </p:pic>
      <p:pic>
        <p:nvPicPr>
          <p:cNvPr id="11" name="Grafik 10" descr="Ein Bild, das Grafiken, Schrift, Grafikdesign, Screenshot enthält.&#10;&#10;Automatisch generierte Beschreibung">
            <a:extLst>
              <a:ext uri="{FF2B5EF4-FFF2-40B4-BE49-F238E27FC236}">
                <a16:creationId xmlns:a16="http://schemas.microsoft.com/office/drawing/2014/main" id="{CA906456-1DC2-542B-FE52-012DE575C0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3194" y="348373"/>
            <a:ext cx="861762" cy="50400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42274E89-7C33-4A13-AA7E-734236FE9E47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30108"/>
            <a:ext cx="1468046" cy="544572"/>
          </a:xfrm>
          <a:prstGeom prst="rect">
            <a:avLst/>
          </a:prstGeom>
        </p:spPr>
      </p:pic>
      <p:pic>
        <p:nvPicPr>
          <p:cNvPr id="18" name="Grafik 17" descr="Logo. Acht unregelmäßige Dreiecksflächen sind, im Uhrzeigersinn einen Farbverlauf von dunkelblau bis hellgrün ergebend, zu einem regelmäßig achteckigen Ring angeordnet. Links daneben zweizeilig der Schriftzug &quot;DRESDEN concept" title="Logo Dresden concept">
            <a:extLst>
              <a:ext uri="{FF2B5EF4-FFF2-40B4-BE49-F238E27FC236}">
                <a16:creationId xmlns:a16="http://schemas.microsoft.com/office/drawing/2014/main" id="{BA309823-F602-4F39-B920-12160E9B3EE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361102" cy="504000"/>
          </a:xfrm>
          <a:prstGeom prst="rect">
            <a:avLst/>
          </a:prstGeom>
        </p:spPr>
      </p:pic>
      <p:pic>
        <p:nvPicPr>
          <p:cNvPr id="19" name="Grafik 18" descr="Logo. Schriftzug &quot;Technische Universität Dresden&quot;. Links davon befindet sich ein Achteck, das in zwei Bereiche aufgeteilt ist, die zusammen die Buchstaben &quot;T&quot; und &quot;U&quot; ergeben." title="Logo der TU Dresden">
            <a:extLst>
              <a:ext uri="{FF2B5EF4-FFF2-40B4-BE49-F238E27FC236}">
                <a16:creationId xmlns:a16="http://schemas.microsoft.com/office/drawing/2014/main" id="{665D336E-3929-407B-862E-34D899E245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850350" cy="540000"/>
          </a:xfrm>
          <a:prstGeom prst="rect">
            <a:avLst/>
          </a:prstGeom>
        </p:spPr>
      </p:pic>
      <p:pic>
        <p:nvPicPr>
          <p:cNvPr id="20" name="Grafik 19" descr="Ein Bild, das Zeichnung, Teller enthält.&#10;&#10;Automatisch generierte Beschreibung">
            <a:extLst>
              <a:ext uri="{FF2B5EF4-FFF2-40B4-BE49-F238E27FC236}">
                <a16:creationId xmlns:a16="http://schemas.microsoft.com/office/drawing/2014/main" id="{68A8ED8E-4743-48EB-859F-0974CC05FD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39430" y="348373"/>
            <a:ext cx="1768272" cy="504000"/>
          </a:xfrm>
          <a:prstGeom prst="rect">
            <a:avLst/>
          </a:prstGeom>
        </p:spPr>
      </p:pic>
      <p:pic>
        <p:nvPicPr>
          <p:cNvPr id="21" name="Grafik 20" descr="Ein Bild, das Grafiken, Schrift, Grafikdesign, Screenshot enthält.&#10;&#10;Automatisch generierte Beschreibung">
            <a:extLst>
              <a:ext uri="{FF2B5EF4-FFF2-40B4-BE49-F238E27FC236}">
                <a16:creationId xmlns:a16="http://schemas.microsoft.com/office/drawing/2014/main" id="{AFF2AD18-DE90-4546-9999-0078228ACC8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83194" y="348373"/>
            <a:ext cx="861762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72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rgbClr val="DE2526"/>
              </a:gs>
              <a:gs pos="100000">
                <a:srgbClr val="CD1719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11084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pic>
        <p:nvPicPr>
          <p:cNvPr id="9" name="Grafik 8" descr="Logo. Schriftzug &quot;Technische Universität Dresden&quot;. Links davon befindet sich ein Achteck, das in zwei Bereiche aufgeteilt ist, die zusammen die Buchstaben &quot;T&quot; und &quot;U&quot; ergeben." title="Logo der TU Dresden">
            <a:extLst>
              <a:ext uri="{FF2B5EF4-FFF2-40B4-BE49-F238E27FC236}">
                <a16:creationId xmlns:a16="http://schemas.microsoft.com/office/drawing/2014/main" id="{BE08D8BD-FDB0-3485-7325-B3B977B3EE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850350" cy="540000"/>
          </a:xfrm>
          <a:prstGeom prst="rect">
            <a:avLst/>
          </a:prstGeom>
        </p:spPr>
      </p:pic>
      <p:pic>
        <p:nvPicPr>
          <p:cNvPr id="10" name="Grafik 9" descr="Ein Bild, das Zeichnung, Teller enthält.&#10;&#10;Automatisch generierte Beschreibung">
            <a:extLst>
              <a:ext uri="{FF2B5EF4-FFF2-40B4-BE49-F238E27FC236}">
                <a16:creationId xmlns:a16="http://schemas.microsoft.com/office/drawing/2014/main" id="{8872CA22-B5E4-E185-86AB-9CCFC8600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430" y="348373"/>
            <a:ext cx="1768272" cy="504000"/>
          </a:xfrm>
          <a:prstGeom prst="rect">
            <a:avLst/>
          </a:prstGeom>
        </p:spPr>
      </p:pic>
      <p:pic>
        <p:nvPicPr>
          <p:cNvPr id="11" name="Grafik 10" descr="Ein Bild, das Grafiken, Schrift, Grafikdesign, Screenshot enthält.&#10;&#10;Automatisch generierte Beschreibung">
            <a:extLst>
              <a:ext uri="{FF2B5EF4-FFF2-40B4-BE49-F238E27FC236}">
                <a16:creationId xmlns:a16="http://schemas.microsoft.com/office/drawing/2014/main" id="{0DFFBE07-D677-95C5-DCA5-BCEAB4921F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3194" y="348373"/>
            <a:ext cx="861762" cy="50400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A14F9908-1A86-416B-A52B-2310C10D91B0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30108"/>
            <a:ext cx="1468046" cy="544572"/>
          </a:xfrm>
          <a:prstGeom prst="rect">
            <a:avLst/>
          </a:prstGeom>
        </p:spPr>
      </p:pic>
      <p:pic>
        <p:nvPicPr>
          <p:cNvPr id="18" name="Grafik 17" descr="Logo. Acht unregelmäßige Dreiecksflächen sind, im Uhrzeigersinn einen Farbverlauf von dunkelblau bis hellgrün ergebend, zu einem regelmäßig achteckigen Ring angeordnet. Links daneben zweizeilig der Schriftzug &quot;DRESDEN concept" title="Logo Dresden concept">
            <a:extLst>
              <a:ext uri="{FF2B5EF4-FFF2-40B4-BE49-F238E27FC236}">
                <a16:creationId xmlns:a16="http://schemas.microsoft.com/office/drawing/2014/main" id="{BF10069F-9E48-45A4-B66D-182EA93EDC4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361102" cy="504000"/>
          </a:xfrm>
          <a:prstGeom prst="rect">
            <a:avLst/>
          </a:prstGeom>
        </p:spPr>
      </p:pic>
      <p:pic>
        <p:nvPicPr>
          <p:cNvPr id="19" name="Grafik 18" descr="Logo. Schriftzug &quot;Technische Universität Dresden&quot;. Links davon befindet sich ein Achteck, das in zwei Bereiche aufgeteilt ist, die zusammen die Buchstaben &quot;T&quot; und &quot;U&quot; ergeben." title="Logo der TU Dresden">
            <a:extLst>
              <a:ext uri="{FF2B5EF4-FFF2-40B4-BE49-F238E27FC236}">
                <a16:creationId xmlns:a16="http://schemas.microsoft.com/office/drawing/2014/main" id="{4283B06D-3AAD-4D6B-B256-E358E90E1D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850350" cy="540000"/>
          </a:xfrm>
          <a:prstGeom prst="rect">
            <a:avLst/>
          </a:prstGeom>
        </p:spPr>
      </p:pic>
      <p:pic>
        <p:nvPicPr>
          <p:cNvPr id="20" name="Grafik 19" descr="Ein Bild, das Zeichnung, Teller enthält.&#10;&#10;Automatisch generierte Beschreibung">
            <a:extLst>
              <a:ext uri="{FF2B5EF4-FFF2-40B4-BE49-F238E27FC236}">
                <a16:creationId xmlns:a16="http://schemas.microsoft.com/office/drawing/2014/main" id="{00CEC7A9-5477-4631-BBD0-41F109EC96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39430" y="348373"/>
            <a:ext cx="1768272" cy="504000"/>
          </a:xfrm>
          <a:prstGeom prst="rect">
            <a:avLst/>
          </a:prstGeom>
        </p:spPr>
      </p:pic>
      <p:pic>
        <p:nvPicPr>
          <p:cNvPr id="21" name="Grafik 20" descr="Ein Bild, das Grafiken, Schrift, Grafikdesign, Screenshot enthält.&#10;&#10;Automatisch generierte Beschreibung">
            <a:extLst>
              <a:ext uri="{FF2B5EF4-FFF2-40B4-BE49-F238E27FC236}">
                <a16:creationId xmlns:a16="http://schemas.microsoft.com/office/drawing/2014/main" id="{E4E22780-0379-47BA-868E-4C3ED7812B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83194" y="348373"/>
            <a:ext cx="861762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467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3">
            <a:extLst>
              <a:ext uri="{FF2B5EF4-FFF2-40B4-BE49-F238E27FC236}">
                <a16:creationId xmlns:a16="http://schemas.microsoft.com/office/drawing/2014/main" id="{8D22BFAA-62C6-4AF7-A140-D9E9750A54AC}"/>
              </a:ext>
            </a:extLst>
          </p:cNvPr>
          <p:cNvSpPr/>
          <p:nvPr/>
        </p:nvSpPr>
        <p:spPr>
          <a:xfrm>
            <a:off x="3151994" y="2563831"/>
            <a:ext cx="9050720" cy="4317954"/>
          </a:xfrm>
          <a:custGeom>
            <a:avLst/>
            <a:gdLst>
              <a:gd name="connsiteX0" fmla="*/ 0 w 5904411"/>
              <a:gd name="connsiteY0" fmla="*/ 0 h 3967747"/>
              <a:gd name="connsiteX1" fmla="*/ 5904411 w 5904411"/>
              <a:gd name="connsiteY1" fmla="*/ 0 h 3967747"/>
              <a:gd name="connsiteX2" fmla="*/ 5904411 w 5904411"/>
              <a:gd name="connsiteY2" fmla="*/ 3967747 h 3967747"/>
              <a:gd name="connsiteX3" fmla="*/ 0 w 5904411"/>
              <a:gd name="connsiteY3" fmla="*/ 3967747 h 3967747"/>
              <a:gd name="connsiteX4" fmla="*/ 0 w 5904411"/>
              <a:gd name="connsiteY4" fmla="*/ 0 h 3967747"/>
              <a:gd name="connsiteX0" fmla="*/ 3590925 w 5904411"/>
              <a:gd name="connsiteY0" fmla="*/ 0 h 3967747"/>
              <a:gd name="connsiteX1" fmla="*/ 5904411 w 5904411"/>
              <a:gd name="connsiteY1" fmla="*/ 0 h 3967747"/>
              <a:gd name="connsiteX2" fmla="*/ 5904411 w 5904411"/>
              <a:gd name="connsiteY2" fmla="*/ 3967747 h 3967747"/>
              <a:gd name="connsiteX3" fmla="*/ 0 w 5904411"/>
              <a:gd name="connsiteY3" fmla="*/ 3967747 h 3967747"/>
              <a:gd name="connsiteX4" fmla="*/ 3590925 w 5904411"/>
              <a:gd name="connsiteY4" fmla="*/ 0 h 3967747"/>
              <a:gd name="connsiteX0" fmla="*/ 3857625 w 6171111"/>
              <a:gd name="connsiteY0" fmla="*/ 0 h 3967747"/>
              <a:gd name="connsiteX1" fmla="*/ 6171111 w 6171111"/>
              <a:gd name="connsiteY1" fmla="*/ 0 h 3967747"/>
              <a:gd name="connsiteX2" fmla="*/ 6171111 w 6171111"/>
              <a:gd name="connsiteY2" fmla="*/ 3967747 h 3967747"/>
              <a:gd name="connsiteX3" fmla="*/ 0 w 6171111"/>
              <a:gd name="connsiteY3" fmla="*/ 3958222 h 3967747"/>
              <a:gd name="connsiteX4" fmla="*/ 3857625 w 6171111"/>
              <a:gd name="connsiteY4" fmla="*/ 0 h 3967747"/>
              <a:gd name="connsiteX0" fmla="*/ 3952875 w 6171111"/>
              <a:gd name="connsiteY0" fmla="*/ 9525 h 3967747"/>
              <a:gd name="connsiteX1" fmla="*/ 6171111 w 6171111"/>
              <a:gd name="connsiteY1" fmla="*/ 0 h 3967747"/>
              <a:gd name="connsiteX2" fmla="*/ 6171111 w 6171111"/>
              <a:gd name="connsiteY2" fmla="*/ 3967747 h 3967747"/>
              <a:gd name="connsiteX3" fmla="*/ 0 w 6171111"/>
              <a:gd name="connsiteY3" fmla="*/ 3958222 h 3967747"/>
              <a:gd name="connsiteX4" fmla="*/ 3952875 w 6171111"/>
              <a:gd name="connsiteY4" fmla="*/ 9525 h 3967747"/>
              <a:gd name="connsiteX0" fmla="*/ 3925061 w 6171111"/>
              <a:gd name="connsiteY0" fmla="*/ 0 h 3972129"/>
              <a:gd name="connsiteX1" fmla="*/ 6171111 w 6171111"/>
              <a:gd name="connsiteY1" fmla="*/ 4382 h 3972129"/>
              <a:gd name="connsiteX2" fmla="*/ 6171111 w 6171111"/>
              <a:gd name="connsiteY2" fmla="*/ 3972129 h 3972129"/>
              <a:gd name="connsiteX3" fmla="*/ 0 w 6171111"/>
              <a:gd name="connsiteY3" fmla="*/ 3962604 h 3972129"/>
              <a:gd name="connsiteX4" fmla="*/ 3925061 w 6171111"/>
              <a:gd name="connsiteY4" fmla="*/ 0 h 3972129"/>
              <a:gd name="connsiteX0" fmla="*/ 3925061 w 6171111"/>
              <a:gd name="connsiteY0" fmla="*/ 381 h 3967747"/>
              <a:gd name="connsiteX1" fmla="*/ 6171111 w 6171111"/>
              <a:gd name="connsiteY1" fmla="*/ 0 h 3967747"/>
              <a:gd name="connsiteX2" fmla="*/ 6171111 w 6171111"/>
              <a:gd name="connsiteY2" fmla="*/ 3967747 h 3967747"/>
              <a:gd name="connsiteX3" fmla="*/ 0 w 6171111"/>
              <a:gd name="connsiteY3" fmla="*/ 3958222 h 3967747"/>
              <a:gd name="connsiteX4" fmla="*/ 3925061 w 6171111"/>
              <a:gd name="connsiteY4" fmla="*/ 381 h 3967747"/>
              <a:gd name="connsiteX0" fmla="*/ 3961821 w 6207871"/>
              <a:gd name="connsiteY0" fmla="*/ 381 h 3981196"/>
              <a:gd name="connsiteX1" fmla="*/ 6207871 w 6207871"/>
              <a:gd name="connsiteY1" fmla="*/ 0 h 3981196"/>
              <a:gd name="connsiteX2" fmla="*/ 6207871 w 6207871"/>
              <a:gd name="connsiteY2" fmla="*/ 3967747 h 3981196"/>
              <a:gd name="connsiteX3" fmla="*/ 0 w 6207871"/>
              <a:gd name="connsiteY3" fmla="*/ 3981196 h 3981196"/>
              <a:gd name="connsiteX4" fmla="*/ 3961821 w 6207871"/>
              <a:gd name="connsiteY4" fmla="*/ 381 h 3981196"/>
              <a:gd name="connsiteX0" fmla="*/ 3984796 w 6230846"/>
              <a:gd name="connsiteY0" fmla="*/ 381 h 3981196"/>
              <a:gd name="connsiteX1" fmla="*/ 6230846 w 6230846"/>
              <a:gd name="connsiteY1" fmla="*/ 0 h 3981196"/>
              <a:gd name="connsiteX2" fmla="*/ 6230846 w 6230846"/>
              <a:gd name="connsiteY2" fmla="*/ 3967747 h 3981196"/>
              <a:gd name="connsiteX3" fmla="*/ 0 w 6230846"/>
              <a:gd name="connsiteY3" fmla="*/ 3981196 h 3981196"/>
              <a:gd name="connsiteX4" fmla="*/ 3984796 w 6230846"/>
              <a:gd name="connsiteY4" fmla="*/ 381 h 3981196"/>
              <a:gd name="connsiteX0" fmla="*/ 3984796 w 8344852"/>
              <a:gd name="connsiteY0" fmla="*/ 381 h 3981196"/>
              <a:gd name="connsiteX1" fmla="*/ 8344852 w 8344852"/>
              <a:gd name="connsiteY1" fmla="*/ 0 h 3981196"/>
              <a:gd name="connsiteX2" fmla="*/ 6230846 w 8344852"/>
              <a:gd name="connsiteY2" fmla="*/ 3967747 h 3981196"/>
              <a:gd name="connsiteX3" fmla="*/ 0 w 8344852"/>
              <a:gd name="connsiteY3" fmla="*/ 3981196 h 3981196"/>
              <a:gd name="connsiteX4" fmla="*/ 3984796 w 8344852"/>
              <a:gd name="connsiteY4" fmla="*/ 381 h 3981196"/>
              <a:gd name="connsiteX0" fmla="*/ 3984796 w 8344852"/>
              <a:gd name="connsiteY0" fmla="*/ 381 h 3981196"/>
              <a:gd name="connsiteX1" fmla="*/ 8344852 w 8344852"/>
              <a:gd name="connsiteY1" fmla="*/ 0 h 3981196"/>
              <a:gd name="connsiteX2" fmla="*/ 8344852 w 8344852"/>
              <a:gd name="connsiteY2" fmla="*/ 3967748 h 3981196"/>
              <a:gd name="connsiteX3" fmla="*/ 0 w 8344852"/>
              <a:gd name="connsiteY3" fmla="*/ 3981196 h 3981196"/>
              <a:gd name="connsiteX4" fmla="*/ 3984796 w 8344852"/>
              <a:gd name="connsiteY4" fmla="*/ 381 h 398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44852" h="3981196">
                <a:moveTo>
                  <a:pt x="3984796" y="381"/>
                </a:moveTo>
                <a:lnTo>
                  <a:pt x="8344852" y="0"/>
                </a:lnTo>
                <a:lnTo>
                  <a:pt x="8344852" y="3967748"/>
                </a:lnTo>
                <a:lnTo>
                  <a:pt x="0" y="3981196"/>
                </a:lnTo>
                <a:lnTo>
                  <a:pt x="3984796" y="381"/>
                </a:lnTo>
                <a:close/>
              </a:path>
            </a:pathLst>
          </a:custGeom>
          <a:solidFill>
            <a:schemeClr val="accent5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de-DE" dirty="0"/>
          </a:p>
        </p:txBody>
      </p:sp>
      <p:sp>
        <p:nvSpPr>
          <p:cNvPr id="19" name="Rechteck 9">
            <a:extLst>
              <a:ext uri="{FF2B5EF4-FFF2-40B4-BE49-F238E27FC236}">
                <a16:creationId xmlns:a16="http://schemas.microsoft.com/office/drawing/2014/main" id="{9FD71789-74E3-45C9-B1BA-98AEA75CF44C}"/>
              </a:ext>
            </a:extLst>
          </p:cNvPr>
          <p:cNvSpPr/>
          <p:nvPr/>
        </p:nvSpPr>
        <p:spPr>
          <a:xfrm>
            <a:off x="-1" y="3692352"/>
            <a:ext cx="9555747" cy="3185710"/>
          </a:xfrm>
          <a:custGeom>
            <a:avLst/>
            <a:gdLst>
              <a:gd name="connsiteX0" fmla="*/ 0 w 8810492"/>
              <a:gd name="connsiteY0" fmla="*/ 0 h 2937256"/>
              <a:gd name="connsiteX1" fmla="*/ 8810492 w 8810492"/>
              <a:gd name="connsiteY1" fmla="*/ 0 h 2937256"/>
              <a:gd name="connsiteX2" fmla="*/ 8810492 w 8810492"/>
              <a:gd name="connsiteY2" fmla="*/ 2937256 h 2937256"/>
              <a:gd name="connsiteX3" fmla="*/ 0 w 8810492"/>
              <a:gd name="connsiteY3" fmla="*/ 2937256 h 2937256"/>
              <a:gd name="connsiteX4" fmla="*/ 0 w 8810492"/>
              <a:gd name="connsiteY4" fmla="*/ 0 h 2937256"/>
              <a:gd name="connsiteX0" fmla="*/ 0 w 8810492"/>
              <a:gd name="connsiteY0" fmla="*/ 0 h 2937256"/>
              <a:gd name="connsiteX1" fmla="*/ 5858286 w 8810492"/>
              <a:gd name="connsiteY1" fmla="*/ 0 h 2937256"/>
              <a:gd name="connsiteX2" fmla="*/ 8810492 w 8810492"/>
              <a:gd name="connsiteY2" fmla="*/ 2937256 h 2937256"/>
              <a:gd name="connsiteX3" fmla="*/ 0 w 8810492"/>
              <a:gd name="connsiteY3" fmla="*/ 2937256 h 2937256"/>
              <a:gd name="connsiteX4" fmla="*/ 0 w 8810492"/>
              <a:gd name="connsiteY4" fmla="*/ 0 h 293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0492" h="2937256">
                <a:moveTo>
                  <a:pt x="0" y="0"/>
                </a:moveTo>
                <a:lnTo>
                  <a:pt x="5858286" y="0"/>
                </a:lnTo>
                <a:lnTo>
                  <a:pt x="8810492" y="2937256"/>
                </a:lnTo>
                <a:lnTo>
                  <a:pt x="0" y="29372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de-DE" dirty="0"/>
              <a:t> </a:t>
            </a:r>
          </a:p>
        </p:txBody>
      </p:sp>
      <p:sp>
        <p:nvSpPr>
          <p:cNvPr id="20" name="Rechteck 8">
            <a:extLst>
              <a:ext uri="{FF2B5EF4-FFF2-40B4-BE49-F238E27FC236}">
                <a16:creationId xmlns:a16="http://schemas.microsoft.com/office/drawing/2014/main" id="{E0A106CA-E2A4-4455-BD1E-8B7BA6CDC669}"/>
              </a:ext>
            </a:extLst>
          </p:cNvPr>
          <p:cNvSpPr/>
          <p:nvPr/>
        </p:nvSpPr>
        <p:spPr>
          <a:xfrm>
            <a:off x="-709" y="2302249"/>
            <a:ext cx="6020777" cy="4581946"/>
          </a:xfrm>
          <a:custGeom>
            <a:avLst/>
            <a:gdLst>
              <a:gd name="connsiteX0" fmla="*/ 0 w 3587931"/>
              <a:gd name="connsiteY0" fmla="*/ 0 h 5307874"/>
              <a:gd name="connsiteX1" fmla="*/ 3587931 w 3587931"/>
              <a:gd name="connsiteY1" fmla="*/ 0 h 5307874"/>
              <a:gd name="connsiteX2" fmla="*/ 3587931 w 3587931"/>
              <a:gd name="connsiteY2" fmla="*/ 5307874 h 5307874"/>
              <a:gd name="connsiteX3" fmla="*/ 0 w 3587931"/>
              <a:gd name="connsiteY3" fmla="*/ 5307874 h 5307874"/>
              <a:gd name="connsiteX4" fmla="*/ 0 w 3587931"/>
              <a:gd name="connsiteY4" fmla="*/ 0 h 5307874"/>
              <a:gd name="connsiteX0" fmla="*/ 0 w 3587931"/>
              <a:gd name="connsiteY0" fmla="*/ 0 h 5307874"/>
              <a:gd name="connsiteX1" fmla="*/ 3587931 w 3587931"/>
              <a:gd name="connsiteY1" fmla="*/ 0 h 5307874"/>
              <a:gd name="connsiteX2" fmla="*/ 3587931 w 3587931"/>
              <a:gd name="connsiteY2" fmla="*/ 3657600 h 5307874"/>
              <a:gd name="connsiteX3" fmla="*/ 3587931 w 3587931"/>
              <a:gd name="connsiteY3" fmla="*/ 5307874 h 5307874"/>
              <a:gd name="connsiteX4" fmla="*/ 0 w 3587931"/>
              <a:gd name="connsiteY4" fmla="*/ 5307874 h 5307874"/>
              <a:gd name="connsiteX5" fmla="*/ 0 w 3587931"/>
              <a:gd name="connsiteY5" fmla="*/ 0 h 5307874"/>
              <a:gd name="connsiteX0" fmla="*/ 0 w 3587931"/>
              <a:gd name="connsiteY0" fmla="*/ 0 h 5307874"/>
              <a:gd name="connsiteX1" fmla="*/ 1463039 w 3587931"/>
              <a:gd name="connsiteY1" fmla="*/ 1445623 h 5307874"/>
              <a:gd name="connsiteX2" fmla="*/ 3587931 w 3587931"/>
              <a:gd name="connsiteY2" fmla="*/ 3657600 h 5307874"/>
              <a:gd name="connsiteX3" fmla="*/ 3587931 w 3587931"/>
              <a:gd name="connsiteY3" fmla="*/ 5307874 h 5307874"/>
              <a:gd name="connsiteX4" fmla="*/ 0 w 3587931"/>
              <a:gd name="connsiteY4" fmla="*/ 5307874 h 5307874"/>
              <a:gd name="connsiteX5" fmla="*/ 0 w 3587931"/>
              <a:gd name="connsiteY5" fmla="*/ 0 h 5307874"/>
              <a:gd name="connsiteX0" fmla="*/ 0 w 3622765"/>
              <a:gd name="connsiteY0" fmla="*/ 0 h 5307874"/>
              <a:gd name="connsiteX1" fmla="*/ 1463039 w 3622765"/>
              <a:gd name="connsiteY1" fmla="*/ 1445623 h 5307874"/>
              <a:gd name="connsiteX2" fmla="*/ 3622765 w 3622765"/>
              <a:gd name="connsiteY2" fmla="*/ 3614057 h 5307874"/>
              <a:gd name="connsiteX3" fmla="*/ 3587931 w 3622765"/>
              <a:gd name="connsiteY3" fmla="*/ 5307874 h 5307874"/>
              <a:gd name="connsiteX4" fmla="*/ 0 w 3622765"/>
              <a:gd name="connsiteY4" fmla="*/ 5307874 h 5307874"/>
              <a:gd name="connsiteX5" fmla="*/ 0 w 3622765"/>
              <a:gd name="connsiteY5" fmla="*/ 0 h 5307874"/>
              <a:gd name="connsiteX0" fmla="*/ 0 w 3622765"/>
              <a:gd name="connsiteY0" fmla="*/ 0 h 5307874"/>
              <a:gd name="connsiteX1" fmla="*/ 1463039 w 3622765"/>
              <a:gd name="connsiteY1" fmla="*/ 1445623 h 5307874"/>
              <a:gd name="connsiteX2" fmla="*/ 3622765 w 3622765"/>
              <a:gd name="connsiteY2" fmla="*/ 3614057 h 5307874"/>
              <a:gd name="connsiteX3" fmla="*/ 3622765 w 3622765"/>
              <a:gd name="connsiteY3" fmla="*/ 5307874 h 5307874"/>
              <a:gd name="connsiteX4" fmla="*/ 0 w 3622765"/>
              <a:gd name="connsiteY4" fmla="*/ 5307874 h 5307874"/>
              <a:gd name="connsiteX5" fmla="*/ 0 w 3622765"/>
              <a:gd name="connsiteY5" fmla="*/ 0 h 5307874"/>
              <a:gd name="connsiteX0" fmla="*/ 0 w 3622765"/>
              <a:gd name="connsiteY0" fmla="*/ 0 h 5307874"/>
              <a:gd name="connsiteX1" fmla="*/ 1463039 w 3622765"/>
              <a:gd name="connsiteY1" fmla="*/ 1445623 h 5307874"/>
              <a:gd name="connsiteX2" fmla="*/ 3578520 w 3622765"/>
              <a:gd name="connsiteY2" fmla="*/ 3614057 h 5307874"/>
              <a:gd name="connsiteX3" fmla="*/ 3622765 w 3622765"/>
              <a:gd name="connsiteY3" fmla="*/ 5307874 h 5307874"/>
              <a:gd name="connsiteX4" fmla="*/ 0 w 3622765"/>
              <a:gd name="connsiteY4" fmla="*/ 5307874 h 5307874"/>
              <a:gd name="connsiteX5" fmla="*/ 0 w 3622765"/>
              <a:gd name="connsiteY5" fmla="*/ 0 h 5307874"/>
              <a:gd name="connsiteX0" fmla="*/ 0 w 3593268"/>
              <a:gd name="connsiteY0" fmla="*/ 0 h 5307874"/>
              <a:gd name="connsiteX1" fmla="*/ 1463039 w 3593268"/>
              <a:gd name="connsiteY1" fmla="*/ 1445623 h 5307874"/>
              <a:gd name="connsiteX2" fmla="*/ 3578520 w 3593268"/>
              <a:gd name="connsiteY2" fmla="*/ 3614057 h 5307874"/>
              <a:gd name="connsiteX3" fmla="*/ 3593268 w 3593268"/>
              <a:gd name="connsiteY3" fmla="*/ 5307874 h 5307874"/>
              <a:gd name="connsiteX4" fmla="*/ 0 w 3593268"/>
              <a:gd name="connsiteY4" fmla="*/ 5307874 h 5307874"/>
              <a:gd name="connsiteX5" fmla="*/ 0 w 3593268"/>
              <a:gd name="connsiteY5" fmla="*/ 0 h 5307874"/>
              <a:gd name="connsiteX0" fmla="*/ 0 w 3578520"/>
              <a:gd name="connsiteY0" fmla="*/ 0 h 5307874"/>
              <a:gd name="connsiteX1" fmla="*/ 1463039 w 3578520"/>
              <a:gd name="connsiteY1" fmla="*/ 1445623 h 5307874"/>
              <a:gd name="connsiteX2" fmla="*/ 3578520 w 3578520"/>
              <a:gd name="connsiteY2" fmla="*/ 3614057 h 5307874"/>
              <a:gd name="connsiteX3" fmla="*/ 3563771 w 3578520"/>
              <a:gd name="connsiteY3" fmla="*/ 5307874 h 5307874"/>
              <a:gd name="connsiteX4" fmla="*/ 0 w 3578520"/>
              <a:gd name="connsiteY4" fmla="*/ 5307874 h 5307874"/>
              <a:gd name="connsiteX5" fmla="*/ 0 w 3578520"/>
              <a:gd name="connsiteY5" fmla="*/ 0 h 5307874"/>
              <a:gd name="connsiteX0" fmla="*/ 0 w 3578520"/>
              <a:gd name="connsiteY0" fmla="*/ 0 h 5307874"/>
              <a:gd name="connsiteX1" fmla="*/ 1463039 w 3578520"/>
              <a:gd name="connsiteY1" fmla="*/ 1445623 h 5307874"/>
              <a:gd name="connsiteX2" fmla="*/ 3578520 w 3578520"/>
              <a:gd name="connsiteY2" fmla="*/ 3614057 h 5307874"/>
              <a:gd name="connsiteX3" fmla="*/ 3571146 w 3578520"/>
              <a:gd name="connsiteY3" fmla="*/ 5307874 h 5307874"/>
              <a:gd name="connsiteX4" fmla="*/ 0 w 3578520"/>
              <a:gd name="connsiteY4" fmla="*/ 5307874 h 5307874"/>
              <a:gd name="connsiteX5" fmla="*/ 0 w 3578520"/>
              <a:gd name="connsiteY5" fmla="*/ 0 h 5307874"/>
              <a:gd name="connsiteX0" fmla="*/ 0 w 3578520"/>
              <a:gd name="connsiteY0" fmla="*/ 0 h 5307874"/>
              <a:gd name="connsiteX1" fmla="*/ 1463039 w 3578520"/>
              <a:gd name="connsiteY1" fmla="*/ 1445623 h 5307874"/>
              <a:gd name="connsiteX2" fmla="*/ 3578520 w 3578520"/>
              <a:gd name="connsiteY2" fmla="*/ 3614057 h 5307874"/>
              <a:gd name="connsiteX3" fmla="*/ 3578520 w 3578520"/>
              <a:gd name="connsiteY3" fmla="*/ 5307874 h 5307874"/>
              <a:gd name="connsiteX4" fmla="*/ 0 w 3578520"/>
              <a:gd name="connsiteY4" fmla="*/ 5307874 h 5307874"/>
              <a:gd name="connsiteX5" fmla="*/ 0 w 3578520"/>
              <a:gd name="connsiteY5" fmla="*/ 0 h 5307874"/>
              <a:gd name="connsiteX0" fmla="*/ 0 w 3599785"/>
              <a:gd name="connsiteY0" fmla="*/ 0 h 3872478"/>
              <a:gd name="connsiteX1" fmla="*/ 1484304 w 3599785"/>
              <a:gd name="connsiteY1" fmla="*/ 10227 h 3872478"/>
              <a:gd name="connsiteX2" fmla="*/ 3599785 w 3599785"/>
              <a:gd name="connsiteY2" fmla="*/ 2178661 h 3872478"/>
              <a:gd name="connsiteX3" fmla="*/ 3599785 w 3599785"/>
              <a:gd name="connsiteY3" fmla="*/ 3872478 h 3872478"/>
              <a:gd name="connsiteX4" fmla="*/ 21265 w 3599785"/>
              <a:gd name="connsiteY4" fmla="*/ 3872478 h 3872478"/>
              <a:gd name="connsiteX5" fmla="*/ 0 w 3599785"/>
              <a:gd name="connsiteY5" fmla="*/ 0 h 3872478"/>
              <a:gd name="connsiteX0" fmla="*/ 0 w 3599785"/>
              <a:gd name="connsiteY0" fmla="*/ 0 h 4223352"/>
              <a:gd name="connsiteX1" fmla="*/ 1484304 w 3599785"/>
              <a:gd name="connsiteY1" fmla="*/ 10227 h 4223352"/>
              <a:gd name="connsiteX2" fmla="*/ 3599785 w 3599785"/>
              <a:gd name="connsiteY2" fmla="*/ 2178661 h 4223352"/>
              <a:gd name="connsiteX3" fmla="*/ 3589153 w 3599785"/>
              <a:gd name="connsiteY3" fmla="*/ 4223352 h 4223352"/>
              <a:gd name="connsiteX4" fmla="*/ 21265 w 3599785"/>
              <a:gd name="connsiteY4" fmla="*/ 3872478 h 4223352"/>
              <a:gd name="connsiteX5" fmla="*/ 0 w 3599785"/>
              <a:gd name="connsiteY5" fmla="*/ 0 h 4223352"/>
              <a:gd name="connsiteX0" fmla="*/ 0 w 3599785"/>
              <a:gd name="connsiteY0" fmla="*/ 0 h 4223352"/>
              <a:gd name="connsiteX1" fmla="*/ 1484304 w 3599785"/>
              <a:gd name="connsiteY1" fmla="*/ 10227 h 4223352"/>
              <a:gd name="connsiteX2" fmla="*/ 3599785 w 3599785"/>
              <a:gd name="connsiteY2" fmla="*/ 2178661 h 4223352"/>
              <a:gd name="connsiteX3" fmla="*/ 3589153 w 3599785"/>
              <a:gd name="connsiteY3" fmla="*/ 4223352 h 4223352"/>
              <a:gd name="connsiteX4" fmla="*/ 0 w 3599785"/>
              <a:gd name="connsiteY4" fmla="*/ 4212720 h 4223352"/>
              <a:gd name="connsiteX5" fmla="*/ 0 w 3599785"/>
              <a:gd name="connsiteY5" fmla="*/ 0 h 4223352"/>
              <a:gd name="connsiteX0" fmla="*/ 0 w 3599785"/>
              <a:gd name="connsiteY0" fmla="*/ 7190 h 4230542"/>
              <a:gd name="connsiteX1" fmla="*/ 1484304 w 3599785"/>
              <a:gd name="connsiteY1" fmla="*/ 0 h 4230542"/>
              <a:gd name="connsiteX2" fmla="*/ 3599785 w 3599785"/>
              <a:gd name="connsiteY2" fmla="*/ 2185851 h 4230542"/>
              <a:gd name="connsiteX3" fmla="*/ 3589153 w 3599785"/>
              <a:gd name="connsiteY3" fmla="*/ 4230542 h 4230542"/>
              <a:gd name="connsiteX4" fmla="*/ 0 w 3599785"/>
              <a:gd name="connsiteY4" fmla="*/ 4219910 h 4230542"/>
              <a:gd name="connsiteX5" fmla="*/ 0 w 3599785"/>
              <a:gd name="connsiteY5" fmla="*/ 7190 h 4230542"/>
              <a:gd name="connsiteX0" fmla="*/ 0 w 3607160"/>
              <a:gd name="connsiteY0" fmla="*/ 14564 h 4230542"/>
              <a:gd name="connsiteX1" fmla="*/ 1491679 w 3607160"/>
              <a:gd name="connsiteY1" fmla="*/ 0 h 4230542"/>
              <a:gd name="connsiteX2" fmla="*/ 3607160 w 3607160"/>
              <a:gd name="connsiteY2" fmla="*/ 2185851 h 4230542"/>
              <a:gd name="connsiteX3" fmla="*/ 3596528 w 3607160"/>
              <a:gd name="connsiteY3" fmla="*/ 4230542 h 4230542"/>
              <a:gd name="connsiteX4" fmla="*/ 7375 w 3607160"/>
              <a:gd name="connsiteY4" fmla="*/ 4219910 h 4230542"/>
              <a:gd name="connsiteX5" fmla="*/ 0 w 3607160"/>
              <a:gd name="connsiteY5" fmla="*/ 14564 h 4230542"/>
              <a:gd name="connsiteX0" fmla="*/ 709 w 3600495"/>
              <a:gd name="connsiteY0" fmla="*/ 0 h 4407707"/>
              <a:gd name="connsiteX1" fmla="*/ 1485014 w 3600495"/>
              <a:gd name="connsiteY1" fmla="*/ 177165 h 4407707"/>
              <a:gd name="connsiteX2" fmla="*/ 3600495 w 3600495"/>
              <a:gd name="connsiteY2" fmla="*/ 2363016 h 4407707"/>
              <a:gd name="connsiteX3" fmla="*/ 3589863 w 3600495"/>
              <a:gd name="connsiteY3" fmla="*/ 4407707 h 4407707"/>
              <a:gd name="connsiteX4" fmla="*/ 710 w 3600495"/>
              <a:gd name="connsiteY4" fmla="*/ 4397075 h 4407707"/>
              <a:gd name="connsiteX5" fmla="*/ 709 w 3600495"/>
              <a:gd name="connsiteY5" fmla="*/ 0 h 4407707"/>
              <a:gd name="connsiteX0" fmla="*/ 709 w 3600495"/>
              <a:gd name="connsiteY0" fmla="*/ 0 h 4230727"/>
              <a:gd name="connsiteX1" fmla="*/ 1485014 w 3600495"/>
              <a:gd name="connsiteY1" fmla="*/ 185 h 4230727"/>
              <a:gd name="connsiteX2" fmla="*/ 3600495 w 3600495"/>
              <a:gd name="connsiteY2" fmla="*/ 2186036 h 4230727"/>
              <a:gd name="connsiteX3" fmla="*/ 3589863 w 3600495"/>
              <a:gd name="connsiteY3" fmla="*/ 4230727 h 4230727"/>
              <a:gd name="connsiteX4" fmla="*/ 710 w 3600495"/>
              <a:gd name="connsiteY4" fmla="*/ 4220095 h 4230727"/>
              <a:gd name="connsiteX5" fmla="*/ 709 w 3600495"/>
              <a:gd name="connsiteY5" fmla="*/ 0 h 4230727"/>
              <a:gd name="connsiteX0" fmla="*/ 709 w 5551215"/>
              <a:gd name="connsiteY0" fmla="*/ 0 h 4232550"/>
              <a:gd name="connsiteX1" fmla="*/ 1485014 w 5551215"/>
              <a:gd name="connsiteY1" fmla="*/ 185 h 4232550"/>
              <a:gd name="connsiteX2" fmla="*/ 5551215 w 5551215"/>
              <a:gd name="connsiteY2" fmla="*/ 4232550 h 4232550"/>
              <a:gd name="connsiteX3" fmla="*/ 3589863 w 5551215"/>
              <a:gd name="connsiteY3" fmla="*/ 4230727 h 4232550"/>
              <a:gd name="connsiteX4" fmla="*/ 710 w 5551215"/>
              <a:gd name="connsiteY4" fmla="*/ 4220095 h 4232550"/>
              <a:gd name="connsiteX5" fmla="*/ 709 w 5551215"/>
              <a:gd name="connsiteY5" fmla="*/ 0 h 4232550"/>
              <a:gd name="connsiteX0" fmla="*/ 709 w 5551215"/>
              <a:gd name="connsiteY0" fmla="*/ 0 h 4232550"/>
              <a:gd name="connsiteX1" fmla="*/ 1485014 w 5551215"/>
              <a:gd name="connsiteY1" fmla="*/ 185 h 4232550"/>
              <a:gd name="connsiteX2" fmla="*/ 5551215 w 5551215"/>
              <a:gd name="connsiteY2" fmla="*/ 4232550 h 4232550"/>
              <a:gd name="connsiteX3" fmla="*/ 710 w 5551215"/>
              <a:gd name="connsiteY3" fmla="*/ 4220095 h 4232550"/>
              <a:gd name="connsiteX4" fmla="*/ 709 w 5551215"/>
              <a:gd name="connsiteY4" fmla="*/ 0 h 4232550"/>
              <a:gd name="connsiteX0" fmla="*/ 709 w 5551215"/>
              <a:gd name="connsiteY0" fmla="*/ 0 h 4224599"/>
              <a:gd name="connsiteX1" fmla="*/ 1485014 w 5551215"/>
              <a:gd name="connsiteY1" fmla="*/ 185 h 4224599"/>
              <a:gd name="connsiteX2" fmla="*/ 5551215 w 5551215"/>
              <a:gd name="connsiteY2" fmla="*/ 4224599 h 4224599"/>
              <a:gd name="connsiteX3" fmla="*/ 710 w 5551215"/>
              <a:gd name="connsiteY3" fmla="*/ 4220095 h 4224599"/>
              <a:gd name="connsiteX4" fmla="*/ 709 w 5551215"/>
              <a:gd name="connsiteY4" fmla="*/ 0 h 422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51215" h="4224599">
                <a:moveTo>
                  <a:pt x="709" y="0"/>
                </a:moveTo>
                <a:lnTo>
                  <a:pt x="1485014" y="185"/>
                </a:lnTo>
                <a:lnTo>
                  <a:pt x="5551215" y="4224599"/>
                </a:lnTo>
                <a:lnTo>
                  <a:pt x="710" y="4220095"/>
                </a:lnTo>
                <a:cubicBezTo>
                  <a:pt x="-1748" y="2818313"/>
                  <a:pt x="3167" y="1401782"/>
                  <a:pt x="709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de-DE"/>
          </a:p>
        </p:txBody>
      </p:sp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7" y="5312641"/>
            <a:ext cx="5460327" cy="276999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pic>
        <p:nvPicPr>
          <p:cNvPr id="9" name="Grafik 8" descr="Logo. Schriftzug &quot;Technische Universität Dresden&quot;. Links davon befindet sich ein Achteck, das in zwei Bereiche aufgeteilt ist, die zusammen die Buchstaben &quot;T&quot; und &quot;U&quot; ergeben." title="Logo der TU Dresden">
            <a:extLst>
              <a:ext uri="{FF2B5EF4-FFF2-40B4-BE49-F238E27FC236}">
                <a16:creationId xmlns:a16="http://schemas.microsoft.com/office/drawing/2014/main" id="{559F0860-1EFD-6638-6E26-D6A828D587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850350" cy="540000"/>
          </a:xfrm>
          <a:prstGeom prst="rect">
            <a:avLst/>
          </a:prstGeom>
        </p:spPr>
      </p:pic>
      <p:pic>
        <p:nvPicPr>
          <p:cNvPr id="10" name="Grafik 9" descr="Ein Bild, das Zeichnung, Teller enthält.&#10;&#10;Automatisch generierte Beschreibung">
            <a:extLst>
              <a:ext uri="{FF2B5EF4-FFF2-40B4-BE49-F238E27FC236}">
                <a16:creationId xmlns:a16="http://schemas.microsoft.com/office/drawing/2014/main" id="{0DEE4C74-2183-2758-4604-42B2249F0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430" y="348373"/>
            <a:ext cx="1768272" cy="504000"/>
          </a:xfrm>
          <a:prstGeom prst="rect">
            <a:avLst/>
          </a:prstGeom>
        </p:spPr>
      </p:pic>
      <p:pic>
        <p:nvPicPr>
          <p:cNvPr id="11" name="Grafik 10" descr="Ein Bild, das Grafiken, Schrift, Grafikdesign, Screenshot enthält.&#10;&#10;Automatisch generierte Beschreibung">
            <a:extLst>
              <a:ext uri="{FF2B5EF4-FFF2-40B4-BE49-F238E27FC236}">
                <a16:creationId xmlns:a16="http://schemas.microsoft.com/office/drawing/2014/main" id="{27F862AD-C32A-2EE4-AD28-30336F76A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3194" y="348373"/>
            <a:ext cx="861762" cy="504000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3F3C0918-35F4-48AC-BE1A-1853C3B8764F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30108"/>
            <a:ext cx="1468046" cy="544572"/>
          </a:xfrm>
          <a:prstGeom prst="rect">
            <a:avLst/>
          </a:prstGeom>
        </p:spPr>
      </p:pic>
      <p:pic>
        <p:nvPicPr>
          <p:cNvPr id="21" name="Grafik 20" descr="Logo. Acht unregelmäßige Dreiecksflächen sind, im Uhrzeigersinn einen Farbverlauf von dunkelblau bis hellgrün ergebend, zu einem regelmäßig achteckigen Ring angeordnet. Links daneben zweizeilig der Schriftzug &quot;DRESDEN concept" title="Logo Dresden concept">
            <a:extLst>
              <a:ext uri="{FF2B5EF4-FFF2-40B4-BE49-F238E27FC236}">
                <a16:creationId xmlns:a16="http://schemas.microsoft.com/office/drawing/2014/main" id="{D19BD048-1BE2-4FAE-9577-615EED80E57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361102" cy="504000"/>
          </a:xfrm>
          <a:prstGeom prst="rect">
            <a:avLst/>
          </a:prstGeom>
        </p:spPr>
      </p:pic>
      <p:pic>
        <p:nvPicPr>
          <p:cNvPr id="22" name="Grafik 21" descr="Logo. Schriftzug &quot;Technische Universität Dresden&quot;. Links davon befindet sich ein Achteck, das in zwei Bereiche aufgeteilt ist, die zusammen die Buchstaben &quot;T&quot; und &quot;U&quot; ergeben." title="Logo der TU Dresden">
            <a:extLst>
              <a:ext uri="{FF2B5EF4-FFF2-40B4-BE49-F238E27FC236}">
                <a16:creationId xmlns:a16="http://schemas.microsoft.com/office/drawing/2014/main" id="{89F654DB-AEAC-4D39-A174-5A4585B5A0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850350" cy="540000"/>
          </a:xfrm>
          <a:prstGeom prst="rect">
            <a:avLst/>
          </a:prstGeom>
        </p:spPr>
      </p:pic>
      <p:pic>
        <p:nvPicPr>
          <p:cNvPr id="23" name="Grafik 22" descr="Ein Bild, das Zeichnung, Teller enthält.&#10;&#10;Automatisch generierte Beschreibung">
            <a:extLst>
              <a:ext uri="{FF2B5EF4-FFF2-40B4-BE49-F238E27FC236}">
                <a16:creationId xmlns:a16="http://schemas.microsoft.com/office/drawing/2014/main" id="{FEAC5B79-D8A7-4A53-90B4-F5C026C301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39430" y="348373"/>
            <a:ext cx="1768272" cy="504000"/>
          </a:xfrm>
          <a:prstGeom prst="rect">
            <a:avLst/>
          </a:prstGeom>
        </p:spPr>
      </p:pic>
      <p:pic>
        <p:nvPicPr>
          <p:cNvPr id="25" name="Grafik 24" descr="Ein Bild, das Grafiken, Schrift, Grafikdesign, Screenshot enthält.&#10;&#10;Automatisch generierte Beschreibung">
            <a:extLst>
              <a:ext uri="{FF2B5EF4-FFF2-40B4-BE49-F238E27FC236}">
                <a16:creationId xmlns:a16="http://schemas.microsoft.com/office/drawing/2014/main" id="{9065A715-4A87-4BC2-A2C5-51AEB88332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83194" y="348373"/>
            <a:ext cx="861762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2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elfolie_TUD_weiß+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69BCC71-9276-2C66-E3EE-F3D67E23F0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9" t="1567" r="8649"/>
          <a:stretch/>
        </p:blipFill>
        <p:spPr>
          <a:xfrm>
            <a:off x="0" y="-80278"/>
            <a:ext cx="12694992" cy="7018556"/>
          </a:xfrm>
          <a:prstGeom prst="rect">
            <a:avLst/>
          </a:prstGeom>
        </p:spPr>
      </p:pic>
      <p:sp>
        <p:nvSpPr>
          <p:cNvPr id="16" name="Bildplatzhalter 9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SpPr>
            <a:spLocks noGrp="1"/>
          </p:cNvSpPr>
          <p:nvPr>
            <p:ph type="pic" sz="quarter" idx="16"/>
          </p:nvPr>
        </p:nvSpPr>
        <p:spPr>
          <a:xfrm>
            <a:off x="10442465" y="328249"/>
            <a:ext cx="1468800" cy="550800"/>
          </a:xfr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493" r="-493"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r>
              <a:rPr lang="de-DE" sz="300" b="0"/>
              <a:t>Bild durch Klicken auf Symbol hinzufügen</a:t>
            </a:r>
            <a:endParaRPr lang="de-DE" dirty="0"/>
          </a:p>
        </p:txBody>
      </p:sp>
      <p:sp>
        <p:nvSpPr>
          <p:cNvPr id="17" name="Bildplatzhalter 4" descr="Logo. Schriftzug &quot;Technische Universität Dresden&quot;. Links davon befindet sich ein Achteck, das in zwei Bereiche aufgeteilt ist, die zusammen die Buchstaben &quot;T&quot; und &quot;U&quot; ergeben." title="Logo der TU Dresden"/>
          <p:cNvSpPr>
            <a:spLocks noGrp="1"/>
          </p:cNvSpPr>
          <p:nvPr>
            <p:ph type="pic" sz="quarter" idx="15"/>
          </p:nvPr>
        </p:nvSpPr>
        <p:spPr>
          <a:xfrm>
            <a:off x="290304" y="349731"/>
            <a:ext cx="1764000" cy="514800"/>
          </a:xfrm>
          <a:blipFill dpi="0"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29" r="-29"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4023064"/>
            <a:ext cx="6924798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squar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634407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000" y="5223691"/>
            <a:ext cx="1608568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575667"/>
            <a:ext cx="203746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Untertitel 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918812"/>
            <a:ext cx="4411130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Vortrags, TT. Monat 2022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F14861BB-9F8E-D4AD-1576-A3CB1C241D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00" y="2203614"/>
            <a:ext cx="7100748" cy="12600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E51145DD-35F6-44EA-B63A-2934A40331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9" t="1567" r="8649"/>
          <a:stretch/>
        </p:blipFill>
        <p:spPr>
          <a:xfrm>
            <a:off x="0" y="-80278"/>
            <a:ext cx="12694992" cy="7018556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94693A7-8A72-4682-8926-22851B9C3B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00" y="2203614"/>
            <a:ext cx="7100748" cy="12600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4F2BC44D-1DA9-48DA-84AE-7E9E466A87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00" y="2203614"/>
            <a:ext cx="710074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433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ein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874711" y="1223999"/>
            <a:ext cx="10580688" cy="4752000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3pPr>
              <a:spcBef>
                <a:spcPts val="1200"/>
              </a:spcBef>
              <a:defRPr/>
            </a:lvl3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81954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2 Inhalt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224000"/>
            <a:ext cx="5195887" cy="4752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Inhaltsplatzhalter 3"/>
          <p:cNvSpPr>
            <a:spLocks noGrp="1"/>
          </p:cNvSpPr>
          <p:nvPr>
            <p:ph sz="quarter" idx="15"/>
          </p:nvPr>
        </p:nvSpPr>
        <p:spPr>
          <a:xfrm>
            <a:off x="6267450" y="1224000"/>
            <a:ext cx="5195887" cy="4752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914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6267449" y="1224000"/>
            <a:ext cx="5187950" cy="475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224000"/>
            <a:ext cx="5195887" cy="4752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7632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070849" y="1224000"/>
            <a:ext cx="3384549" cy="475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224000"/>
            <a:ext cx="6999287" cy="4752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955478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Inhalt und Bild_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0" y="4101152"/>
            <a:ext cx="12191999" cy="2028186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223999"/>
            <a:ext cx="10580687" cy="2736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0654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Inhalt und Bild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070849" y="1224000"/>
            <a:ext cx="4121151" cy="4645024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223999"/>
            <a:ext cx="6999287" cy="4752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05743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el und 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3"/>
          </p:nvPr>
        </p:nvSpPr>
        <p:spPr>
          <a:xfrm>
            <a:off x="874713" y="1481138"/>
            <a:ext cx="3398837" cy="43608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Inhaltsplatzhalter 3"/>
          <p:cNvSpPr>
            <a:spLocks noGrp="1"/>
          </p:cNvSpPr>
          <p:nvPr>
            <p:ph sz="quarter" idx="14"/>
          </p:nvPr>
        </p:nvSpPr>
        <p:spPr>
          <a:xfrm>
            <a:off x="4457699" y="1481138"/>
            <a:ext cx="3416301" cy="43608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Inhaltsplatzhalter 3"/>
          <p:cNvSpPr>
            <a:spLocks noGrp="1"/>
          </p:cNvSpPr>
          <p:nvPr>
            <p:ph sz="quarter" idx="15"/>
          </p:nvPr>
        </p:nvSpPr>
        <p:spPr>
          <a:xfrm>
            <a:off x="8070850" y="1481138"/>
            <a:ext cx="3384550" cy="43608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76331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el und 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74711" y="1484313"/>
            <a:ext cx="4300539" cy="133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Bildplatzhalter 7"/>
          <p:cNvSpPr>
            <a:spLocks noGrp="1"/>
          </p:cNvSpPr>
          <p:nvPr>
            <p:ph type="pic" sz="quarter" idx="14"/>
          </p:nvPr>
        </p:nvSpPr>
        <p:spPr>
          <a:xfrm>
            <a:off x="874712" y="2943181"/>
            <a:ext cx="4300537" cy="133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5"/>
          </p:nvPr>
        </p:nvSpPr>
        <p:spPr>
          <a:xfrm>
            <a:off x="874710" y="4402050"/>
            <a:ext cx="4300537" cy="1427249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16"/>
          </p:nvPr>
        </p:nvSpPr>
        <p:spPr>
          <a:xfrm>
            <a:off x="5365750" y="1484313"/>
            <a:ext cx="6089650" cy="43576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6211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 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6267450" y="368305"/>
            <a:ext cx="5046135" cy="66214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2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r>
              <a:rPr lang="de-DE" sz="2400" dirty="0">
                <a:solidFill>
                  <a:schemeClr val="accent1"/>
                </a:solidFill>
              </a:rPr>
              <a:t>Titelmasterformat durch Klicken bearbeiten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74712" y="367507"/>
            <a:ext cx="5195887" cy="662781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874713" y="1484313"/>
            <a:ext cx="5195887" cy="43576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Inhaltsplatzhalter 3"/>
          <p:cNvSpPr>
            <a:spLocks noGrp="1"/>
          </p:cNvSpPr>
          <p:nvPr>
            <p:ph sz="quarter" idx="13"/>
          </p:nvPr>
        </p:nvSpPr>
        <p:spPr>
          <a:xfrm>
            <a:off x="6273895" y="1486586"/>
            <a:ext cx="5195887" cy="43576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907811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el und 18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9" name="Bildplatzhalter 2"/>
          <p:cNvSpPr>
            <a:spLocks noGrp="1"/>
          </p:cNvSpPr>
          <p:nvPr>
            <p:ph type="pic" sz="quarter" idx="10"/>
          </p:nvPr>
        </p:nvSpPr>
        <p:spPr>
          <a:xfrm>
            <a:off x="879785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0" name="Bildplatzhalter 2"/>
          <p:cNvSpPr>
            <a:spLocks noGrp="1"/>
          </p:cNvSpPr>
          <p:nvPr>
            <p:ph type="pic" sz="quarter" idx="11"/>
          </p:nvPr>
        </p:nvSpPr>
        <p:spPr>
          <a:xfrm>
            <a:off x="2579023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1" name="Bildplatzhalter 2"/>
          <p:cNvSpPr>
            <a:spLocks noGrp="1"/>
          </p:cNvSpPr>
          <p:nvPr>
            <p:ph type="pic" sz="quarter" idx="12"/>
          </p:nvPr>
        </p:nvSpPr>
        <p:spPr>
          <a:xfrm>
            <a:off x="4278261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2" name="Bildplatzhalter 2"/>
          <p:cNvSpPr>
            <a:spLocks noGrp="1"/>
          </p:cNvSpPr>
          <p:nvPr>
            <p:ph type="pic" sz="quarter" idx="13"/>
          </p:nvPr>
        </p:nvSpPr>
        <p:spPr>
          <a:xfrm>
            <a:off x="5977499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7676735" y="1037468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4" name="Bildplatzhalter 2"/>
          <p:cNvSpPr>
            <a:spLocks noGrp="1"/>
          </p:cNvSpPr>
          <p:nvPr>
            <p:ph type="pic" sz="quarter" idx="15"/>
          </p:nvPr>
        </p:nvSpPr>
        <p:spPr>
          <a:xfrm>
            <a:off x="887333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5" name="Bildplatzhalter 2"/>
          <p:cNvSpPr>
            <a:spLocks noGrp="1"/>
          </p:cNvSpPr>
          <p:nvPr>
            <p:ph type="pic" sz="quarter" idx="16"/>
          </p:nvPr>
        </p:nvSpPr>
        <p:spPr>
          <a:xfrm>
            <a:off x="2586571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6" name="Bildplatzhalter 2"/>
          <p:cNvSpPr>
            <a:spLocks noGrp="1"/>
          </p:cNvSpPr>
          <p:nvPr>
            <p:ph type="pic" sz="quarter" idx="17"/>
          </p:nvPr>
        </p:nvSpPr>
        <p:spPr>
          <a:xfrm>
            <a:off x="4285809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7" name="Bildplatzhalter 2"/>
          <p:cNvSpPr>
            <a:spLocks noGrp="1"/>
          </p:cNvSpPr>
          <p:nvPr>
            <p:ph type="pic" sz="quarter" idx="18"/>
          </p:nvPr>
        </p:nvSpPr>
        <p:spPr>
          <a:xfrm>
            <a:off x="5985047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8" name="Bildplatzhalter 2"/>
          <p:cNvSpPr>
            <a:spLocks noGrp="1"/>
          </p:cNvSpPr>
          <p:nvPr>
            <p:ph type="pic" sz="quarter" idx="19"/>
          </p:nvPr>
        </p:nvSpPr>
        <p:spPr>
          <a:xfrm>
            <a:off x="7684283" y="274705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9" name="Bildplatzhalter 2"/>
          <p:cNvSpPr>
            <a:spLocks noGrp="1"/>
          </p:cNvSpPr>
          <p:nvPr>
            <p:ph type="pic" sz="quarter" idx="20"/>
          </p:nvPr>
        </p:nvSpPr>
        <p:spPr>
          <a:xfrm>
            <a:off x="885829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0" name="Bildplatzhalter 2"/>
          <p:cNvSpPr>
            <a:spLocks noGrp="1"/>
          </p:cNvSpPr>
          <p:nvPr>
            <p:ph type="pic" sz="quarter" idx="21"/>
          </p:nvPr>
        </p:nvSpPr>
        <p:spPr>
          <a:xfrm>
            <a:off x="2585067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1" name="Bildplatzhalter 2"/>
          <p:cNvSpPr>
            <a:spLocks noGrp="1"/>
          </p:cNvSpPr>
          <p:nvPr>
            <p:ph type="pic" sz="quarter" idx="22"/>
          </p:nvPr>
        </p:nvSpPr>
        <p:spPr>
          <a:xfrm>
            <a:off x="4284305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2" name="Bildplatzhalter 2"/>
          <p:cNvSpPr>
            <a:spLocks noGrp="1"/>
          </p:cNvSpPr>
          <p:nvPr>
            <p:ph type="pic" sz="quarter" idx="23"/>
          </p:nvPr>
        </p:nvSpPr>
        <p:spPr>
          <a:xfrm>
            <a:off x="5983543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3" name="Bildplatzhalter 2"/>
          <p:cNvSpPr>
            <a:spLocks noGrp="1"/>
          </p:cNvSpPr>
          <p:nvPr>
            <p:ph type="pic" sz="quarter" idx="24"/>
          </p:nvPr>
        </p:nvSpPr>
        <p:spPr>
          <a:xfrm>
            <a:off x="7682779" y="444759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4" name="Bildplatzhalter 2"/>
          <p:cNvSpPr>
            <a:spLocks noGrp="1"/>
          </p:cNvSpPr>
          <p:nvPr>
            <p:ph type="pic" sz="quarter" idx="25"/>
          </p:nvPr>
        </p:nvSpPr>
        <p:spPr>
          <a:xfrm>
            <a:off x="9385079" y="1037468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5" name="Bildplatzhalter 2"/>
          <p:cNvSpPr>
            <a:spLocks noGrp="1"/>
          </p:cNvSpPr>
          <p:nvPr>
            <p:ph type="pic" sz="quarter" idx="26"/>
          </p:nvPr>
        </p:nvSpPr>
        <p:spPr>
          <a:xfrm>
            <a:off x="9385079" y="274705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6" name="Bildplatzhalter 2"/>
          <p:cNvSpPr>
            <a:spLocks noGrp="1"/>
          </p:cNvSpPr>
          <p:nvPr>
            <p:ph type="pic" sz="quarter" idx="27"/>
          </p:nvPr>
        </p:nvSpPr>
        <p:spPr>
          <a:xfrm>
            <a:off x="9383575" y="444759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4377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el und 8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879785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1"/>
          </p:nvPr>
        </p:nvSpPr>
        <p:spPr>
          <a:xfrm>
            <a:off x="3575257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2"/>
          </p:nvPr>
        </p:nvSpPr>
        <p:spPr>
          <a:xfrm>
            <a:off x="6270729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3"/>
          </p:nvPr>
        </p:nvSpPr>
        <p:spPr>
          <a:xfrm>
            <a:off x="8966200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4"/>
          </p:nvPr>
        </p:nvSpPr>
        <p:spPr>
          <a:xfrm>
            <a:off x="880142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5"/>
          </p:nvPr>
        </p:nvSpPr>
        <p:spPr>
          <a:xfrm>
            <a:off x="3575614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6"/>
          </p:nvPr>
        </p:nvSpPr>
        <p:spPr>
          <a:xfrm>
            <a:off x="6271086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7"/>
          </p:nvPr>
        </p:nvSpPr>
        <p:spPr>
          <a:xfrm>
            <a:off x="8966557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8764194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el und 6 Bilder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2"/>
          </p:nvPr>
        </p:nvSpPr>
        <p:spPr>
          <a:xfrm>
            <a:off x="9703" y="105758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3"/>
          </p:nvPr>
        </p:nvSpPr>
        <p:spPr>
          <a:xfrm>
            <a:off x="4081331" y="105758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4"/>
          </p:nvPr>
        </p:nvSpPr>
        <p:spPr>
          <a:xfrm>
            <a:off x="8152960" y="105758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15"/>
          </p:nvPr>
        </p:nvSpPr>
        <p:spPr>
          <a:xfrm>
            <a:off x="5151" y="360251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6"/>
          </p:nvPr>
        </p:nvSpPr>
        <p:spPr>
          <a:xfrm>
            <a:off x="4076779" y="360251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17"/>
          </p:nvPr>
        </p:nvSpPr>
        <p:spPr>
          <a:xfrm>
            <a:off x="8148408" y="360251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06921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186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0"/>
          </p:nvPr>
        </p:nvSpPr>
        <p:spPr>
          <a:xfrm>
            <a:off x="0" y="1030288"/>
            <a:ext cx="12192000" cy="509905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982496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23043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0" y="6"/>
            <a:ext cx="12192000" cy="6129331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2487357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B29E05B-38DE-4F02-BAF3-F86344D15922}"/>
              </a:ext>
            </a:extLst>
          </p:cNvPr>
          <p:cNvSpPr/>
          <p:nvPr/>
        </p:nvSpPr>
        <p:spPr>
          <a:xfrm>
            <a:off x="0" y="5655365"/>
            <a:ext cx="12192000" cy="1202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9C8C61D-1CBE-44FE-A8D1-F5CEA8E10987}"/>
              </a:ext>
            </a:extLst>
          </p:cNvPr>
          <p:cNvSpPr/>
          <p:nvPr/>
        </p:nvSpPr>
        <p:spPr>
          <a:xfrm>
            <a:off x="0" y="5655365"/>
            <a:ext cx="12192000" cy="1202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1A8A602B-9D46-4AD9-A6F2-A1C07BD107A3}"/>
              </a:ext>
            </a:extLst>
          </p:cNvPr>
          <p:cNvSpPr/>
          <p:nvPr/>
        </p:nvSpPr>
        <p:spPr>
          <a:xfrm>
            <a:off x="0" y="5655365"/>
            <a:ext cx="12192000" cy="1202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E24DE2A-415E-4643-86E0-D1E5310769C0}"/>
              </a:ext>
            </a:extLst>
          </p:cNvPr>
          <p:cNvSpPr/>
          <p:nvPr/>
        </p:nvSpPr>
        <p:spPr>
          <a:xfrm>
            <a:off x="0" y="5655365"/>
            <a:ext cx="12192000" cy="1202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CCB33C5-4C72-4337-9FA1-54124518D939}"/>
              </a:ext>
            </a:extLst>
          </p:cNvPr>
          <p:cNvSpPr/>
          <p:nvPr/>
        </p:nvSpPr>
        <p:spPr>
          <a:xfrm>
            <a:off x="0" y="5655365"/>
            <a:ext cx="12192000" cy="1202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93497C2-78ED-4648-A689-E811EF45000A}"/>
              </a:ext>
            </a:extLst>
          </p:cNvPr>
          <p:cNvSpPr/>
          <p:nvPr/>
        </p:nvSpPr>
        <p:spPr>
          <a:xfrm>
            <a:off x="0" y="5655365"/>
            <a:ext cx="12192000" cy="1202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8C5CC58-E803-4A7D-A4CA-6887C6AD4A7C}"/>
              </a:ext>
            </a:extLst>
          </p:cNvPr>
          <p:cNvSpPr/>
          <p:nvPr userDrawn="1"/>
        </p:nvSpPr>
        <p:spPr>
          <a:xfrm>
            <a:off x="0" y="5655365"/>
            <a:ext cx="12192000" cy="1202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79470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874711" y="1484313"/>
            <a:ext cx="10580688" cy="4344987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3pPr>
              <a:spcBef>
                <a:spcPts val="1200"/>
              </a:spcBef>
              <a:defRPr/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F915E034-718A-4A2F-A79C-890E56020DBF}"/>
              </a:ext>
            </a:extLst>
          </p:cNvPr>
          <p:cNvSpPr/>
          <p:nvPr/>
        </p:nvSpPr>
        <p:spPr>
          <a:xfrm>
            <a:off x="1" y="6182687"/>
            <a:ext cx="12192000" cy="6753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ECD2F70-E658-448A-9DA2-F14969D705EC}"/>
              </a:ext>
            </a:extLst>
          </p:cNvPr>
          <p:cNvSpPr/>
          <p:nvPr/>
        </p:nvSpPr>
        <p:spPr>
          <a:xfrm>
            <a:off x="1" y="6182687"/>
            <a:ext cx="12192000" cy="6753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AE77F38-C915-44E1-A33B-98E1101BC181}"/>
              </a:ext>
            </a:extLst>
          </p:cNvPr>
          <p:cNvSpPr/>
          <p:nvPr/>
        </p:nvSpPr>
        <p:spPr>
          <a:xfrm>
            <a:off x="1" y="6182687"/>
            <a:ext cx="12192000" cy="6753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723EE5D4-42AA-4CE1-BD9A-41223D8EE313}"/>
              </a:ext>
            </a:extLst>
          </p:cNvPr>
          <p:cNvSpPr/>
          <p:nvPr/>
        </p:nvSpPr>
        <p:spPr>
          <a:xfrm>
            <a:off x="1" y="6182687"/>
            <a:ext cx="12192000" cy="6753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CB269A5-F7D9-4D9F-8018-30A23B118C5D}"/>
              </a:ext>
            </a:extLst>
          </p:cNvPr>
          <p:cNvSpPr/>
          <p:nvPr/>
        </p:nvSpPr>
        <p:spPr>
          <a:xfrm>
            <a:off x="1" y="6182687"/>
            <a:ext cx="12192000" cy="6753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C1DB4931-F4D4-4DF4-9536-0EE5ED6CC77C}"/>
              </a:ext>
            </a:extLst>
          </p:cNvPr>
          <p:cNvSpPr/>
          <p:nvPr/>
        </p:nvSpPr>
        <p:spPr>
          <a:xfrm>
            <a:off x="1" y="6182687"/>
            <a:ext cx="12192000" cy="6753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09CB9F1-D12F-4B5D-AA20-609873920242}"/>
              </a:ext>
            </a:extLst>
          </p:cNvPr>
          <p:cNvSpPr/>
          <p:nvPr userDrawn="1"/>
        </p:nvSpPr>
        <p:spPr>
          <a:xfrm>
            <a:off x="1" y="6182687"/>
            <a:ext cx="12192000" cy="6753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26648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7287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8410891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accent5"/>
              </a:gs>
              <a:gs pos="100000">
                <a:schemeClr val="accent4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295620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elfolie_TUD_weiß+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69BCC71-9276-2C66-E3EE-F3D67E23F0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9" t="1567" r="8649"/>
          <a:stretch/>
        </p:blipFill>
        <p:spPr>
          <a:xfrm>
            <a:off x="0" y="-80278"/>
            <a:ext cx="12694992" cy="7018556"/>
          </a:xfrm>
          <a:prstGeom prst="rect">
            <a:avLst/>
          </a:prstGeom>
        </p:spPr>
      </p:pic>
      <p:sp>
        <p:nvSpPr>
          <p:cNvPr id="16" name="Bildplatzhalter 9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SpPr>
            <a:spLocks noGrp="1"/>
          </p:cNvSpPr>
          <p:nvPr>
            <p:ph type="pic" sz="quarter" idx="16"/>
          </p:nvPr>
        </p:nvSpPr>
        <p:spPr>
          <a:xfrm>
            <a:off x="10442465" y="328249"/>
            <a:ext cx="1468800" cy="550800"/>
          </a:xfr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493" r="-493"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r>
              <a:rPr lang="de-DE" sz="300" b="0"/>
              <a:t>Bild durch Klicken auf Symbol hinzufügen</a:t>
            </a:r>
            <a:endParaRPr lang="de-DE" dirty="0"/>
          </a:p>
        </p:txBody>
      </p:sp>
      <p:sp>
        <p:nvSpPr>
          <p:cNvPr id="17" name="Bildplatzhalter 4" descr="Logo. Schriftzug &quot;Technische Universität Dresden&quot;. Links davon befindet sich ein Achteck, das in zwei Bereiche aufgeteilt ist, die zusammen die Buchstaben &quot;T&quot; und &quot;U&quot; ergeben." title="Logo der TU Dresden"/>
          <p:cNvSpPr>
            <a:spLocks noGrp="1"/>
          </p:cNvSpPr>
          <p:nvPr>
            <p:ph type="pic" sz="quarter" idx="15"/>
          </p:nvPr>
        </p:nvSpPr>
        <p:spPr>
          <a:xfrm>
            <a:off x="290304" y="349731"/>
            <a:ext cx="1764000" cy="514800"/>
          </a:xfrm>
          <a:blipFill dpi="0"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29" r="-29"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4023064"/>
            <a:ext cx="6924798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squar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634407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000" y="5223691"/>
            <a:ext cx="1608568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575667"/>
            <a:ext cx="203746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Untertitel 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918812"/>
            <a:ext cx="4411130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Vortrags, TT. Monat 2022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F14861BB-9F8E-D4AD-1576-A3CB1C241D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00" y="2203614"/>
            <a:ext cx="710074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288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E026915-AF32-7DD5-CF8B-F73CDC079F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9" t="1567" r="8649"/>
          <a:stretch/>
        </p:blipFill>
        <p:spPr>
          <a:xfrm>
            <a:off x="-1" y="-873302"/>
            <a:ext cx="12192001" cy="690275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74712" y="3387259"/>
            <a:ext cx="10580687" cy="1198491"/>
          </a:xfrm>
        </p:spPr>
        <p:txBody>
          <a:bodyPr/>
          <a:lstStyle>
            <a:lvl1pPr>
              <a:defRPr sz="3200" b="1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Edit title by clicking</a:t>
            </a:r>
          </a:p>
        </p:txBody>
      </p:sp>
    </p:spTree>
    <p:extLst>
      <p:ext uri="{BB962C8B-B14F-4D97-AF65-F5344CB8AC3E}">
        <p14:creationId xmlns:p14="http://schemas.microsoft.com/office/powerpoint/2010/main" val="12693235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E026915-AF32-7DD5-CF8B-F73CDC079F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9" t="1567" r="8649"/>
          <a:stretch/>
        </p:blipFill>
        <p:spPr>
          <a:xfrm>
            <a:off x="-1" y="-873302"/>
            <a:ext cx="12192001" cy="690275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74712" y="3387259"/>
            <a:ext cx="10580687" cy="1198491"/>
          </a:xfrm>
        </p:spPr>
        <p:txBody>
          <a:bodyPr/>
          <a:lstStyle>
            <a:lvl1pPr>
              <a:defRPr sz="3200" b="1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Edit title by clicking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A5AAE7A-C718-4F42-932D-70FDC0C5C1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9" t="1567" r="8649"/>
          <a:stretch/>
        </p:blipFill>
        <p:spPr>
          <a:xfrm>
            <a:off x="-1" y="-873302"/>
            <a:ext cx="12192001" cy="690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330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elfolie_TUD_Foto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11084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pic>
        <p:nvPicPr>
          <p:cNvPr id="6" name="Grafik 5" descr="Logo. Acht unregelmäßige Dreiecksflächen sind, im Uhrzeigersinn einen Farbverlauf von dunkelblau bis hellgrün ergebend, zu einem regelmäßig achteckigen Ring angeordnet. Links daneben zweizeilig der Schriftzug &quot;DRESDEN concept" title="Logo Dresden concept">
            <a:extLst>
              <a:ext uri="{FF2B5EF4-FFF2-40B4-BE49-F238E27FC236}">
                <a16:creationId xmlns:a16="http://schemas.microsoft.com/office/drawing/2014/main" id="{E3AE8648-A77F-DDC0-6C23-42B92FDCA3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361102" cy="504000"/>
          </a:xfrm>
          <a:prstGeom prst="rect">
            <a:avLst/>
          </a:prstGeom>
        </p:spPr>
      </p:pic>
      <p:pic>
        <p:nvPicPr>
          <p:cNvPr id="9" name="Grafik 8" descr="Logo. Schriftzug &quot;Technische Universität Dresden&quot;. Links davon befindet sich ein Achteck, das in zwei Bereiche aufgeteilt ist, die zusammen die Buchstaben &quot;T&quot; und &quot;U&quot; ergeben." title="Logo der TU Dresden">
            <a:extLst>
              <a:ext uri="{FF2B5EF4-FFF2-40B4-BE49-F238E27FC236}">
                <a16:creationId xmlns:a16="http://schemas.microsoft.com/office/drawing/2014/main" id="{C633DB1A-E032-574B-5D17-CB8ED0B250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850350" cy="540000"/>
          </a:xfrm>
          <a:prstGeom prst="rect">
            <a:avLst/>
          </a:prstGeom>
        </p:spPr>
      </p:pic>
      <p:pic>
        <p:nvPicPr>
          <p:cNvPr id="15" name="Grafik 14" descr="Ein Bild, das Zeichnung, Teller enthält.&#10;&#10;Automatisch generierte Beschreibung">
            <a:extLst>
              <a:ext uri="{FF2B5EF4-FFF2-40B4-BE49-F238E27FC236}">
                <a16:creationId xmlns:a16="http://schemas.microsoft.com/office/drawing/2014/main" id="{7A17AF85-C2E3-8DE5-BCEC-3597D90DB23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39430" y="348373"/>
            <a:ext cx="1768272" cy="504000"/>
          </a:xfrm>
          <a:prstGeom prst="rect">
            <a:avLst/>
          </a:prstGeom>
        </p:spPr>
      </p:pic>
      <p:pic>
        <p:nvPicPr>
          <p:cNvPr id="16" name="Grafik 15" descr="Ein Bild, das Grafiken, Schrift, Grafikdesign, Screenshot enthält.&#10;&#10;Automatisch generierte Beschreibung">
            <a:extLst>
              <a:ext uri="{FF2B5EF4-FFF2-40B4-BE49-F238E27FC236}">
                <a16:creationId xmlns:a16="http://schemas.microsoft.com/office/drawing/2014/main" id="{7C682C9B-E941-E439-C983-B980F0B9371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283194" y="348373"/>
            <a:ext cx="861762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5242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03807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B29E05B-38DE-4F02-BAF3-F86344D15922}"/>
              </a:ext>
            </a:extLst>
          </p:cNvPr>
          <p:cNvSpPr/>
          <p:nvPr userDrawn="1"/>
        </p:nvSpPr>
        <p:spPr>
          <a:xfrm>
            <a:off x="0" y="5655365"/>
            <a:ext cx="12192000" cy="1202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6554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wmf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hyperlink" Target="https://creativecommons.org/licenses/by/4.0/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Das ist eine Überschrift </a:t>
            </a:r>
            <a:br>
              <a:rPr lang="de-DE" dirty="0"/>
            </a:br>
            <a:r>
              <a:rPr lang="de-DE" dirty="0"/>
              <a:t>in zwei Zeilen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74712" y="1260000"/>
            <a:ext cx="10580687" cy="47520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Erste Textebene (18pt)</a:t>
            </a:r>
          </a:p>
          <a:p>
            <a:pPr marL="285750" marR="0" lvl="1" indent="-28575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Zweite Textebene für Aufzählungen (16pt)</a:t>
            </a:r>
          </a:p>
          <a:p>
            <a:pPr lvl="2"/>
            <a:r>
              <a:rPr lang="de-DE" dirty="0"/>
              <a:t>Dritte Textebene bei viel Text (16pt)</a:t>
            </a:r>
          </a:p>
          <a:p>
            <a:pPr lvl="3"/>
            <a:r>
              <a:rPr lang="de-DE" dirty="0"/>
              <a:t>Vierte Textebene für Aufzählungen bei viel Text</a:t>
            </a:r>
          </a:p>
          <a:p>
            <a:pPr lvl="4"/>
            <a:r>
              <a:rPr lang="de-DE" dirty="0"/>
              <a:t>Fünfte Ebene (nachfolgend alles 14 </a:t>
            </a:r>
            <a:r>
              <a:rPr lang="de-DE" dirty="0" err="1"/>
              <a:t>pt</a:t>
            </a:r>
            <a:r>
              <a:rPr lang="de-DE" dirty="0"/>
              <a:t>)</a:t>
            </a:r>
          </a:p>
          <a:p>
            <a:pPr lvl="5"/>
            <a:r>
              <a:rPr lang="de-DE" dirty="0"/>
              <a:t>Sechste Textebene für Aufzählungen bei viel Text</a:t>
            </a:r>
          </a:p>
          <a:p>
            <a:pPr lvl="6"/>
            <a:r>
              <a:rPr lang="de-DE" dirty="0"/>
              <a:t>Siebte Textebene für Aufzählungen bei viel Text</a:t>
            </a:r>
          </a:p>
          <a:p>
            <a:pPr lvl="7"/>
            <a:r>
              <a:rPr lang="de-DE" dirty="0"/>
              <a:t>Achte Textebene für Aufzählungen bei viel Text</a:t>
            </a:r>
          </a:p>
          <a:p>
            <a:pPr lvl="8"/>
            <a:r>
              <a:rPr lang="de-DE" dirty="0"/>
              <a:t>Neunte Textebene für Aufzählungen bei viel Text</a:t>
            </a:r>
          </a:p>
          <a:p>
            <a:pPr lvl="5"/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2477770" y="6326668"/>
            <a:ext cx="4485005" cy="36933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>
                <a:solidFill>
                  <a:schemeClr val="tx2"/>
                </a:solidFill>
              </a:rPr>
              <a:t>Kontaktstelle Forschungsdaten </a:t>
            </a:r>
            <a:r>
              <a:rPr lang="de-DE" sz="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– Schreiben von Datenmanagementplänen</a:t>
            </a:r>
          </a:p>
          <a:p>
            <a:pPr algn="l"/>
            <a:r>
              <a:rPr lang="de-DE" sz="800" kern="120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Denise Dörfel</a:t>
            </a:r>
            <a:endParaRPr lang="de-DE" sz="8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algn="l"/>
            <a:r>
              <a:rPr lang="en-US" sz="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Vortrag</a:t>
            </a:r>
            <a:r>
              <a:rPr lang="en-US" sz="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// 14.02.2024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8722243" y="6372000"/>
            <a:ext cx="704850" cy="3240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8"/>
              </a:rPr>
              <a:t>CC BY 4.0</a:t>
            </a:r>
            <a:endParaRPr lang="de-DE" sz="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r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Folie</a:t>
            </a:r>
            <a:r>
              <a:rPr lang="de-DE" sz="800" baseline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fld id="{38F97D41-8991-4148-BA02-56FEE4AAF2CC}" type="slidenum">
              <a:rPr lang="de-DE" sz="800" baseline="0" smtClean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2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de-DE" sz="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Grafik 8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" y="6372000"/>
            <a:ext cx="1116268" cy="324000"/>
          </a:xfrm>
          <a:prstGeom prst="rect">
            <a:avLst/>
          </a:prstGeom>
        </p:spPr>
      </p:pic>
      <p:pic>
        <p:nvPicPr>
          <p:cNvPr id="7" name="Grafik 6" descr="Ein Bild, das Grafiken, Schrift, Grafikdesign, Screenshot enthält.&#10;&#10;Automatisch generierte Beschreibung">
            <a:extLst>
              <a:ext uri="{FF2B5EF4-FFF2-40B4-BE49-F238E27FC236}">
                <a16:creationId xmlns:a16="http://schemas.microsoft.com/office/drawing/2014/main" id="{49AFA735-749B-46FF-8FA6-21DBF600AD9A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0901409" y="6372000"/>
            <a:ext cx="553990" cy="324000"/>
          </a:xfrm>
          <a:prstGeom prst="rect">
            <a:avLst/>
          </a:prstGeom>
        </p:spPr>
      </p:pic>
      <p:pic>
        <p:nvPicPr>
          <p:cNvPr id="8" name="Grafik 7" descr="Ein Bild, das Grafiken, Schrift, Grafikdesign, Screenshot enthält.&#10;&#10;Automatisch generierte Beschreibung">
            <a:extLst>
              <a:ext uri="{FF2B5EF4-FFF2-40B4-BE49-F238E27FC236}">
                <a16:creationId xmlns:a16="http://schemas.microsoft.com/office/drawing/2014/main" id="{105DA7F2-BD0C-4549-BB1C-9657EAE6E776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0901409" y="6372000"/>
            <a:ext cx="553990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274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  <p:sldLayoutId id="2147483792" r:id="rId23"/>
    <p:sldLayoutId id="2147483793" r:id="rId24"/>
    <p:sldLayoutId id="2147483794" r:id="rId25"/>
    <p:sldLayoutId id="2147483795" r:id="rId26"/>
    <p:sldLayoutId id="2147483796" r:id="rId27"/>
    <p:sldLayoutId id="2147483797" r:id="rId28"/>
    <p:sldLayoutId id="2147483798" r:id="rId29"/>
    <p:sldLayoutId id="2147483799" r:id="rId30"/>
    <p:sldLayoutId id="2147483800" r:id="rId31"/>
    <p:sldLayoutId id="2147483801" r:id="rId32"/>
    <p:sldLayoutId id="2147483802" r:id="rId33"/>
    <p:sldLayoutId id="2147483697" r:id="rId34"/>
    <p:sldLayoutId id="2147483717" r:id="rId35"/>
    <p:sldLayoutId id="2147483730" r:id="rId36"/>
  </p:sldLayoutIdLst>
  <p:txStyles>
    <p:titleStyle>
      <a:lvl1pPr algn="l" defTabSz="914269" rtl="0" eaLnBrk="1" latinLnBrk="0" hangingPunct="1">
        <a:spcBef>
          <a:spcPct val="0"/>
        </a:spcBef>
        <a:buNone/>
        <a:defRPr sz="2400" b="0" kern="1200" cap="small" baseline="0">
          <a:solidFill>
            <a:schemeClr val="accent1"/>
          </a:solidFill>
          <a:latin typeface="Open Sans TUD"/>
          <a:ea typeface="+mj-ea"/>
          <a:cs typeface="+mj-cs"/>
        </a:defRPr>
      </a:lvl1pPr>
    </p:titleStyle>
    <p:bodyStyle>
      <a:lvl1pPr marL="0" indent="0" algn="l" defTabSz="914269" rtl="0" eaLnBrk="1" latinLnBrk="0" hangingPunct="1">
        <a:spcBef>
          <a:spcPts val="600"/>
        </a:spcBef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85750" indent="-285750" algn="l" defTabSz="914269" rtl="0" eaLnBrk="1" latinLnBrk="0" hangingPunct="1">
        <a:spcBef>
          <a:spcPts val="600"/>
        </a:spcBef>
        <a:spcAft>
          <a:spcPts val="600"/>
        </a:spcAft>
        <a:buFont typeface="Wingdings" panose="05000000000000000000" pitchFamily="2" charset="2"/>
        <a:buChar char="§"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39750" indent="-250825" algn="l" defTabSz="914269" rtl="0" eaLnBrk="1" latinLnBrk="0" hangingPunct="1">
        <a:spcBef>
          <a:spcPts val="0"/>
        </a:spcBef>
        <a:spcAft>
          <a:spcPts val="600"/>
        </a:spcAft>
        <a:buFont typeface="Symbol" panose="05050102010706020507" pitchFamily="18" charset="2"/>
        <a:buChar char="-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14375" indent="-142875" algn="l" defTabSz="914269" rtl="0" eaLnBrk="1" latinLnBrk="0" hangingPunct="1">
        <a:spcBef>
          <a:spcPts val="0"/>
        </a:spcBef>
        <a:buFont typeface="Courier New" panose="02070309020205020404" pitchFamily="49" charset="0"/>
        <a:buChar char="o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0" indent="0" algn="l" defTabSz="914269" rtl="0" eaLnBrk="1" latinLnBrk="0" hangingPunct="1">
        <a:spcBef>
          <a:spcPts val="600"/>
        </a:spcBef>
        <a:spcAft>
          <a:spcPts val="0"/>
        </a:spcAft>
        <a:buFont typeface="Symbol" panose="05050102010706020507" pitchFamily="18" charset="2"/>
        <a:buNone/>
        <a:defRPr sz="1400" b="1" kern="120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0" marR="0" indent="0" algn="l" defTabSz="914269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b="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52000" marR="0" indent="-252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lang="de-DE" sz="1400" kern="1200" dirty="0" smtClean="0">
          <a:solidFill>
            <a:schemeClr val="accent1"/>
          </a:solidFill>
          <a:latin typeface="+mn-lt"/>
          <a:ea typeface="+mn-ea"/>
          <a:cs typeface="+mn-cs"/>
        </a:defRPr>
      </a:lvl7pPr>
      <a:lvl8pPr marL="449263" marR="0" indent="-142875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Symbol" panose="05050102010706020507" pitchFamily="18" charset="2"/>
        <a:buChar char="-"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623888" marR="0" indent="-142875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Courier New" panose="02070309020205020404" pitchFamily="49" charset="0"/>
        <a:buChar char="o"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2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3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36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pos="992">
          <p15:clr>
            <a:srgbClr val="F26B43"/>
          </p15:clr>
        </p15:guide>
        <p15:guide id="7" pos="1120">
          <p15:clr>
            <a:srgbClr val="F26B43"/>
          </p15:clr>
        </p15:guide>
        <p15:guide id="8" pos="1676">
          <p15:clr>
            <a:srgbClr val="F26B43"/>
          </p15:clr>
        </p15:guide>
        <p15:guide id="9" pos="1556">
          <p15:clr>
            <a:srgbClr val="F26B43"/>
          </p15:clr>
        </p15:guide>
        <p15:guide id="10" pos="2252">
          <p15:clr>
            <a:srgbClr val="F26B43"/>
          </p15:clr>
        </p15:guide>
        <p15:guide id="11" pos="2128">
          <p15:clr>
            <a:srgbClr val="F26B43"/>
          </p15:clr>
        </p15:guide>
        <p15:guide id="16" pos="3824">
          <p15:clr>
            <a:srgbClr val="F26B43"/>
          </p15:clr>
        </p15:guide>
        <p15:guide id="17" pos="3948">
          <p15:clr>
            <a:srgbClr val="F26B43"/>
          </p15:clr>
        </p15:guide>
        <p15:guide id="20" pos="4384">
          <p15:clr>
            <a:srgbClr val="F26B43"/>
          </p15:clr>
        </p15:guide>
        <p15:guide id="21" pos="4508">
          <p15:clr>
            <a:srgbClr val="F26B43"/>
          </p15:clr>
        </p15:guide>
        <p15:guide id="22" pos="6788">
          <p15:clr>
            <a:srgbClr val="F26B43"/>
          </p15:clr>
        </p15:guide>
        <p15:guide id="23" pos="6656">
          <p15:clr>
            <a:srgbClr val="F26B43"/>
          </p15:clr>
        </p15:guide>
        <p15:guide id="24" pos="4960">
          <p15:clr>
            <a:srgbClr val="F26B43"/>
          </p15:clr>
        </p15:guide>
        <p15:guide id="25" pos="5084">
          <p15:clr>
            <a:srgbClr val="F26B43"/>
          </p15:clr>
        </p15:guide>
        <p15:guide id="30" orient="horz" pos="538">
          <p15:clr>
            <a:srgbClr val="F26B43"/>
          </p15:clr>
        </p15:guide>
        <p15:guide id="31" pos="551">
          <p15:clr>
            <a:srgbClr val="F26B43"/>
          </p15:clr>
        </p15:guide>
        <p15:guide id="39" pos="6085">
          <p15:clr>
            <a:srgbClr val="F26B43"/>
          </p15:clr>
        </p15:guide>
        <p15:guide id="40" pos="6216">
          <p15:clr>
            <a:srgbClr val="F26B43"/>
          </p15:clr>
        </p15:guide>
        <p15:guide id="41" pos="2692">
          <p15:clr>
            <a:srgbClr val="F26B43"/>
          </p15:clr>
        </p15:guide>
        <p15:guide id="42" pos="2808">
          <p15:clr>
            <a:srgbClr val="F26B43"/>
          </p15:clr>
        </p15:guide>
        <p15:guide id="43" pos="3260">
          <p15:clr>
            <a:srgbClr val="F26B43"/>
          </p15:clr>
        </p15:guide>
        <p15:guide id="44" pos="3380">
          <p15:clr>
            <a:srgbClr val="F26B43"/>
          </p15:clr>
        </p15:guide>
        <p15:guide id="50" pos="5520">
          <p15:clr>
            <a:srgbClr val="F26B43"/>
          </p15:clr>
        </p15:guide>
        <p15:guide id="52" orient="horz" pos="933">
          <p15:clr>
            <a:srgbClr val="F26B43"/>
          </p15:clr>
        </p15:guide>
        <p15:guide id="53" orient="horz" pos="759">
          <p15:clr>
            <a:srgbClr val="F26B43"/>
          </p15:clr>
        </p15:guide>
        <p15:guide id="58" orient="horz" pos="218">
          <p15:clr>
            <a:srgbClr val="F26B43"/>
          </p15:clr>
        </p15:guide>
        <p15:guide id="59" orient="horz" pos="3680">
          <p15:clr>
            <a:srgbClr val="F26B43"/>
          </p15:clr>
        </p15:guide>
        <p15:guide id="60" orient="horz" pos="3861">
          <p15:clr>
            <a:srgbClr val="F26B43"/>
          </p15:clr>
        </p15:guide>
        <p15:guide id="62" orient="horz" pos="2130">
          <p15:clr>
            <a:srgbClr val="F26B43"/>
          </p15:clr>
        </p15:guide>
        <p15:guide id="65" pos="5648">
          <p15:clr>
            <a:srgbClr val="F26B43"/>
          </p15:clr>
        </p15:guide>
        <p15:guide id="66" orient="horz" pos="649">
          <p15:clr>
            <a:srgbClr val="F26B43"/>
          </p15:clr>
        </p15:guide>
        <p15:guide id="67" pos="7216">
          <p15:clr>
            <a:srgbClr val="F26B43"/>
          </p15:clr>
        </p15:guide>
        <p15:guide id="69" orient="horz" pos="3988">
          <p15:clr>
            <a:srgbClr val="F26B43"/>
          </p15:clr>
        </p15:guide>
        <p15:guide id="70" orient="horz" pos="4196">
          <p15:clr>
            <a:srgbClr val="F26B43"/>
          </p15:clr>
        </p15:guide>
        <p15:guide id="71" pos="318">
          <p15:clr>
            <a:srgbClr val="F26B43"/>
          </p15:clr>
        </p15:guide>
        <p15:guide id="72" orient="horz" pos="41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ontaktstelle-forschungsdaten@tu-dresden.de" TargetMode="External"/><Relationship Id="rId2" Type="http://schemas.openxmlformats.org/officeDocument/2006/relationships/hyperlink" Target="https://tu-dresden.de/kontaktstelle-forschungsdaten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s://ec.europa.eu/info/funding-tenders/opportunities/docs/2021-2027/horizon/temp-form/report/data-management-plan_he_en.docx" TargetMode="External"/><Relationship Id="rId7" Type="http://schemas.openxmlformats.org/officeDocument/2006/relationships/hyperlink" Target="https://www.dfg.de/foerderung/grundlagen_rahmenbedingungen/forschungsdaten/index.html" TargetMode="External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volkswagenstiftung.de/sites/default/files/documents/2022-04%20Basis-Datenmanagementplan.rtf" TargetMode="External"/><Relationship Id="rId11" Type="http://schemas.openxmlformats.org/officeDocument/2006/relationships/image" Target="../media/image14.png"/><Relationship Id="rId5" Type="http://schemas.openxmlformats.org/officeDocument/2006/relationships/hyperlink" Target="https://www.dfg.de/resource/blob/168432/a317c40ceceb3b574a9d579d2c0f58b9/60-100-de-data.pdf" TargetMode="External"/><Relationship Id="rId10" Type="http://schemas.openxmlformats.org/officeDocument/2006/relationships/image" Target="../media/image13.png"/><Relationship Id="rId4" Type="http://schemas.openxmlformats.org/officeDocument/2006/relationships/hyperlink" Target="https://www.dfg.de/download/pdf/foerderung/grundlagen_dfg_foerderung/forschungsdaten/forschungsdaten_checkliste_de.pdf" TargetMode="External"/><Relationship Id="rId9" Type="http://schemas.openxmlformats.org/officeDocument/2006/relationships/hyperlink" Target="https://ec.europa.eu/info/funding-tenders/opportunities/docs/2021-2027/horizon/guidance/programme-guide_horizon_en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slidesgo.com/de/" TargetMode="Externa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hyperlink" Target="https://www.go-fair.org/fair-principles/" TargetMode="External"/><Relationship Id="rId7" Type="http://schemas.openxmlformats.org/officeDocument/2006/relationships/image" Target="../media/image33.png"/><Relationship Id="rId12" Type="http://schemas.openxmlformats.org/officeDocument/2006/relationships/image" Target="../media/image3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2.sv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3.sv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3.sv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svg"/><Relationship Id="rId4" Type="http://schemas.openxmlformats.org/officeDocument/2006/relationships/image" Target="../media/image51.svg"/><Relationship Id="rId9" Type="http://schemas.openxmlformats.org/officeDocument/2006/relationships/image" Target="../media/image56.png"/><Relationship Id="rId14" Type="http://schemas.openxmlformats.org/officeDocument/2006/relationships/image" Target="../media/image6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tu-dresden.de/forschung-transfer/services-fuer-forschende/kontaktstelle-forschungsdaten/termin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hyperlink" Target="https://tu-dresden.de/forschung-transfer/services-fuer-forschende/kontaktstelle-forschungsdaten/unser-service/terminbuchungssystem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>
            <a:extLst>
              <a:ext uri="{FF2B5EF4-FFF2-40B4-BE49-F238E27FC236}">
                <a16:creationId xmlns:a16="http://schemas.microsoft.com/office/drawing/2014/main" id="{D9F07135-4C26-4B7A-BF9B-7A76EC7661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B59B096-9AE2-43CB-8B1E-63C637D3746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F65B4FD-496C-4F9C-9F53-47D939BFB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770" y="4023064"/>
            <a:ext cx="10426421" cy="1036132"/>
          </a:xfrm>
        </p:spPr>
        <p:txBody>
          <a:bodyPr/>
          <a:lstStyle/>
          <a:p>
            <a:r>
              <a:rPr lang="de-DE" dirty="0"/>
              <a:t>SCHREIBEN VON DATENMANAGE­MENTPLÄNEN (DMP) FÜR KOLLABORATIVE FORSCHUNGSPRO­JEKTE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90DD2B8E-4698-4F07-9C2C-9F2C6F375C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2000" y="5508096"/>
            <a:ext cx="6964458" cy="276999"/>
          </a:xfrm>
        </p:spPr>
        <p:txBody>
          <a:bodyPr/>
          <a:lstStyle/>
          <a:p>
            <a:r>
              <a:rPr lang="de-DE" dirty="0"/>
              <a:t>Gemeinsame Kontaktstelle Forschungsdaten der TUD und SLUB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234DDE1-AA0A-4DB2-8D1D-FAAB0F5DDE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2000" y="5223691"/>
            <a:ext cx="1409091" cy="246221"/>
          </a:xfrm>
        </p:spPr>
        <p:txBody>
          <a:bodyPr/>
          <a:lstStyle/>
          <a:p>
            <a:r>
              <a:rPr lang="de-DE" dirty="0"/>
              <a:t>Denise Dörfel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72E9FBC-30B7-4026-AFB7-296F13E25C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2000" y="5956996"/>
            <a:ext cx="2409749" cy="276999"/>
          </a:xfrm>
        </p:spPr>
        <p:txBody>
          <a:bodyPr/>
          <a:lstStyle/>
          <a:p>
            <a:r>
              <a:rPr lang="de-DE" dirty="0"/>
              <a:t>Love Data Week 2024</a:t>
            </a:r>
          </a:p>
        </p:txBody>
      </p:sp>
    </p:spTree>
    <p:extLst>
      <p:ext uri="{BB962C8B-B14F-4D97-AF65-F5344CB8AC3E}">
        <p14:creationId xmlns:p14="http://schemas.microsoft.com/office/powerpoint/2010/main" val="2614676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Kontaktstelle Forschungsdaten</a:t>
            </a:r>
          </a:p>
        </p:txBody>
      </p:sp>
      <p:sp>
        <p:nvSpPr>
          <p:cNvPr id="14" name="Inhaltsplatzhalter 10">
            <a:extLst>
              <a:ext uri="{FF2B5EF4-FFF2-40B4-BE49-F238E27FC236}">
                <a16:creationId xmlns:a16="http://schemas.microsoft.com/office/drawing/2014/main" id="{F8495D17-EDF4-4990-B229-6697EA3B9D1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de-DE" dirty="0"/>
              <a:t>Kooperation zwischen</a:t>
            </a:r>
            <a:br>
              <a:rPr lang="de-DE" dirty="0"/>
            </a:br>
            <a:endParaRPr lang="de-DE" dirty="0"/>
          </a:p>
          <a:p>
            <a:pPr marL="1790700"/>
            <a:r>
              <a:rPr lang="de-DE" sz="1400" b="0" dirty="0"/>
              <a:t>Abteilung Benutzung und Information, Referat 4.3 Open Science</a:t>
            </a:r>
          </a:p>
          <a:p>
            <a:pPr marL="1790700"/>
            <a:endParaRPr lang="de-DE" sz="1400" b="0" dirty="0"/>
          </a:p>
          <a:p>
            <a:pPr marL="1790700"/>
            <a:endParaRPr lang="de-DE" sz="1400" b="0" dirty="0"/>
          </a:p>
          <a:p>
            <a:pPr marL="1790700"/>
            <a:r>
              <a:rPr lang="de-DE" sz="1400" b="0" dirty="0"/>
              <a:t>Center </a:t>
            </a:r>
            <a:r>
              <a:rPr lang="de-DE" sz="1400" b="0" dirty="0" err="1"/>
              <a:t>for</a:t>
            </a:r>
            <a:r>
              <a:rPr lang="de-DE" sz="1400" b="0" dirty="0"/>
              <a:t> </a:t>
            </a:r>
            <a:r>
              <a:rPr lang="de-DE" sz="1400" b="0" dirty="0" err="1"/>
              <a:t>Interdisciplinary</a:t>
            </a:r>
            <a:r>
              <a:rPr lang="de-DE" sz="1400" b="0" dirty="0"/>
              <a:t> Digital Sciences (CIDS)</a:t>
            </a:r>
            <a:br>
              <a:rPr lang="de-DE" sz="1400" b="0" dirty="0"/>
            </a:br>
            <a:r>
              <a:rPr lang="de-DE" sz="1400" b="0" dirty="0"/>
              <a:t>Department Informationsdienste und Hochleistungsrechnen (ZIH) </a:t>
            </a:r>
          </a:p>
          <a:p>
            <a:pPr marL="84138"/>
            <a:endParaRPr lang="de-DE" sz="1400" b="0" dirty="0"/>
          </a:p>
          <a:p>
            <a:pPr marL="84138"/>
            <a:r>
              <a:rPr lang="de-DE" sz="1400" b="0" dirty="0"/>
              <a:t>
Website:</a:t>
            </a:r>
            <a:br>
              <a:rPr lang="de-DE" sz="1400" b="0" dirty="0"/>
            </a:br>
            <a:r>
              <a:rPr lang="de-DE" sz="1400" b="0" dirty="0">
                <a:hlinkClick r:id="rId2"/>
              </a:rPr>
              <a:t>https://tu-dresden.de/kontaktstelle-forschungsdaten</a:t>
            </a:r>
            <a:endParaRPr lang="de-DE" sz="1400" b="0" dirty="0"/>
          </a:p>
          <a:p>
            <a:pPr marL="84138"/>
            <a:endParaRPr lang="de-DE" sz="1400" b="0" dirty="0"/>
          </a:p>
          <a:p>
            <a:pPr marL="84138"/>
            <a:r>
              <a:rPr lang="de-DE" sz="1400" b="0" dirty="0"/>
              <a:t>E-Mail:</a:t>
            </a:r>
            <a:br>
              <a:rPr lang="de-DE" sz="1400" b="0" dirty="0"/>
            </a:br>
            <a:r>
              <a:rPr lang="de-DE" sz="1400" b="0" dirty="0">
                <a:hlinkClick r:id="rId3"/>
              </a:rPr>
              <a:t>kontaktstelle-forschungsdaten@tu-dresden.de</a:t>
            </a:r>
            <a:endParaRPr lang="de-DE" sz="1400" b="0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A00B0B6-91DE-76AD-F6EF-5E01B405F4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99" t="23781" r="54991" b="62068"/>
          <a:stretch/>
        </p:blipFill>
        <p:spPr>
          <a:xfrm>
            <a:off x="985674" y="1868601"/>
            <a:ext cx="1589849" cy="475200"/>
          </a:xfrm>
          <a:prstGeom prst="rect">
            <a:avLst/>
          </a:prstGeom>
        </p:spPr>
      </p:pic>
      <p:pic>
        <p:nvPicPr>
          <p:cNvPr id="13" name="Grafik 12" descr="Ein Bild, das Grafiken, Schrift, Grafikdesign, Screenshot enthält.&#10;&#10;Automatisch generierte Beschreibung">
            <a:extLst>
              <a:ext uri="{FF2B5EF4-FFF2-40B4-BE49-F238E27FC236}">
                <a16:creationId xmlns:a16="http://schemas.microsoft.com/office/drawing/2014/main" id="{76FD6A53-FA4E-6549-FEDF-D4286EBBF7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8078" y="2997000"/>
            <a:ext cx="738654" cy="432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871FA57-2A11-4CCC-98AC-2A9DC5E1BD0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74"/>
          <a:stretch/>
        </p:blipFill>
        <p:spPr>
          <a:xfrm>
            <a:off x="1100915" y="2997000"/>
            <a:ext cx="45336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58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Datenmanagementplan (DMP)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Systematische Beschreibung des Umgangs mit Forschungsdaten während des Projekts und darüber hinaus</a:t>
            </a:r>
          </a:p>
          <a:p>
            <a:pPr marL="342900" lvl="1" indent="-342900">
              <a:buFont typeface="Wingdings" panose="05000000000000000000" pitchFamily="2" charset="2"/>
              <a:buChar char="ü"/>
            </a:pPr>
            <a:r>
              <a:rPr lang="de-DE" dirty="0"/>
              <a:t>Datenerhebung und -verarbeitung
Datenspeicherung und -struktur
Dokumentation der Daten
Gemeinsame Nutzung von Daten</a:t>
            </a:r>
          </a:p>
          <a:p>
            <a:pPr marL="342900" lvl="1" indent="-342900">
              <a:buFont typeface="Wingdings" panose="05000000000000000000" pitchFamily="2" charset="2"/>
              <a:buChar char="ü"/>
            </a:pPr>
            <a:r>
              <a:rPr lang="de-DE" dirty="0"/>
              <a:t>Datenarchivierung und –</a:t>
            </a:r>
            <a:r>
              <a:rPr lang="de-DE" dirty="0" err="1"/>
              <a:t>veröffentlichung</a:t>
            </a:r>
            <a:endParaRPr lang="de-DE" dirty="0"/>
          </a:p>
          <a:p>
            <a:r>
              <a:rPr lang="de-DE" dirty="0"/>
              <a:t>Formelles Dokument für Fördermittelinstitutionen (Stellungnahme zum Datenmanagement)</a:t>
            </a:r>
          </a:p>
          <a:p>
            <a:r>
              <a:rPr lang="de-DE" dirty="0"/>
              <a:t>Lebendiges Dokument (Living </a:t>
            </a:r>
            <a:r>
              <a:rPr lang="de-DE" dirty="0" err="1"/>
              <a:t>Document</a:t>
            </a:r>
            <a:r>
              <a:rPr lang="de-DE" dirty="0"/>
              <a:t>), das während eines Projekts aktualisiert werden sollte</a:t>
            </a:r>
          </a:p>
        </p:txBody>
      </p:sp>
    </p:spTree>
    <p:extLst>
      <p:ext uri="{BB962C8B-B14F-4D97-AF65-F5344CB8AC3E}">
        <p14:creationId xmlns:p14="http://schemas.microsoft.com/office/powerpoint/2010/main" val="160442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9" name="Inhaltsplatzhalter 5">
            <a:extLst>
              <a:ext uri="{FF2B5EF4-FFF2-40B4-BE49-F238E27FC236}">
                <a16:creationId xmlns:a16="http://schemas.microsoft.com/office/drawing/2014/main" id="{C41FEC9A-5F4A-4CEB-81B7-CC9074C1921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307849313"/>
              </p:ext>
            </p:extLst>
          </p:nvPr>
        </p:nvGraphicFramePr>
        <p:xfrm>
          <a:off x="874713" y="1223963"/>
          <a:ext cx="10515600" cy="5029982"/>
        </p:xfrm>
        <a:graphic>
          <a:graphicData uri="http://schemas.openxmlformats.org/drawingml/2006/table">
            <a:tbl>
              <a:tblPr firstRow="1" bandRow="1"/>
              <a:tblGrid>
                <a:gridCol w="1941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5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6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59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368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Förderinstitution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Ist ein DMP gefordert?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… DMP bei Beantragung?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Inhalt des DMP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Sind Updates gefordert?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93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EC Horizon Europe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Ja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Ja</a:t>
                      </a:r>
                      <a:b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(</a:t>
                      </a:r>
                      <a:r>
                        <a:rPr lang="de-DE" sz="1400" noProof="0" dirty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kurzer Abschnitt) </a:t>
                      </a:r>
                      <a:br>
                        <a:rPr lang="de-DE" sz="1400" noProof="0" dirty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</a:br>
                      <a:r>
                        <a:rPr lang="de-DE" sz="1400" noProof="0" dirty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Ausführlicher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Plan in </a:t>
                      </a:r>
                      <a:r>
                        <a:rPr lang="de-DE" sz="1400" noProof="0" dirty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den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400" noProof="0" dirty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ersten 6 Projektmonaten</a:t>
                      </a:r>
                      <a:endParaRPr lang="de-DE" sz="1400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latin typeface="+mn-lt"/>
                          <a:cs typeface="Arial"/>
                          <a:hlinkClick r:id="rId3"/>
                        </a:rPr>
                        <a:t>Horizon Europe Template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Update, falls signifikante Änderungen auftreten sowie zum Projektende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7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DFG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Ja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Ja</a:t>
                      </a:r>
                      <a:br>
                        <a:rPr lang="de-DE" sz="1600" dirty="0">
                          <a:latin typeface="+mn-lt"/>
                          <a:cs typeface="Arial"/>
                        </a:rPr>
                      </a:br>
                      <a:r>
                        <a:rPr lang="de-DE" sz="1400" dirty="0">
                          <a:latin typeface="+mn-lt"/>
                          <a:cs typeface="Arial"/>
                        </a:rPr>
                        <a:t>(Abschnitt zum Umgang mit Forschungsdaten bzw. INF Teilprojekt)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Umgang mit Forschungsdaten</a:t>
                      </a:r>
                    </a:p>
                    <a:p>
                      <a:pPr marL="92075" indent="-92075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  <a:hlinkClick r:id="rId4"/>
                        </a:rPr>
                        <a:t>Checkliste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2075" indent="-92075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  <a:hlinkClick r:id="rId5"/>
                        </a:rPr>
                        <a:t>Muster SFB/TRR</a:t>
                      </a:r>
                      <a:r>
                        <a:rPr lang="de-DE" sz="1600" dirty="0">
                          <a:latin typeface="+mn-lt"/>
                          <a:cs typeface="Arial"/>
                        </a:rPr>
                        <a:t> (INF)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400" i="0" dirty="0">
                          <a:latin typeface="+mn-lt"/>
                          <a:cs typeface="Arial"/>
                        </a:rPr>
                        <a:t>„D</a:t>
                      </a:r>
                      <a:r>
                        <a:rPr lang="de-DE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 Ausführungen zum Umgang mit Forschungsdaten sind Teil der Begutachtung und Teil der Berichtspflicht nach Abschluss des Projekts.“</a:t>
                      </a:r>
                      <a:endParaRPr sz="1400" i="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69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BMBF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Abhängig vom Förder-programm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Ja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Abhängig vom Förderprogramm</a:t>
                      </a:r>
                      <a:endParaRPr lang="de-DE" sz="160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Abhängig vom Förderprogramm</a:t>
                      </a:r>
                      <a:endParaRPr lang="de-DE" sz="160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313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 err="1">
                          <a:latin typeface="+mn-lt"/>
                          <a:cs typeface="Arial"/>
                        </a:rPr>
                        <a:t>VWStiftung</a:t>
                      </a:r>
                      <a:endParaRPr sz="1600" dirty="0" err="1">
                        <a:latin typeface="+mn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Ja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Ja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Checkliste</a:t>
                      </a:r>
                      <a:br>
                        <a:rPr lang="de-DE" sz="1600" dirty="0">
                          <a:latin typeface="+mn-lt"/>
                          <a:cs typeface="Arial"/>
                        </a:rPr>
                      </a:br>
                      <a:r>
                        <a:rPr lang="de-DE" sz="1600" dirty="0">
                          <a:latin typeface="+mn-lt"/>
                          <a:cs typeface="Arial"/>
                          <a:hlinkClick r:id="rId6"/>
                        </a:rPr>
                        <a:t>Basic Data Management Plan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Nein</a:t>
                      </a:r>
                      <a:endParaRPr sz="1600" dirty="0">
                        <a:latin typeface="+mn-lt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itel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noProof="0" dirty="0"/>
              <a:t>DMP - </a:t>
            </a:r>
            <a:r>
              <a:rPr lang="de-DE" dirty="0"/>
              <a:t>Anforderungen der Förderinstitutionen</a:t>
            </a:r>
          </a:p>
        </p:txBody>
      </p:sp>
      <p:pic>
        <p:nvPicPr>
          <p:cNvPr id="2" name="Grafik 1">
            <a:hlinkClick r:id="rId7"/>
            <a:extLst>
              <a:ext uri="{FF2B5EF4-FFF2-40B4-BE49-F238E27FC236}">
                <a16:creationId xmlns:a16="http://schemas.microsoft.com/office/drawing/2014/main" id="{329C4413-DBB0-37CB-C749-1712994B048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65601"/>
          <a:stretch/>
        </p:blipFill>
        <p:spPr>
          <a:xfrm>
            <a:off x="991744" y="3481440"/>
            <a:ext cx="995172" cy="366450"/>
          </a:xfrm>
          <a:prstGeom prst="rect">
            <a:avLst/>
          </a:prstGeom>
        </p:spPr>
      </p:pic>
      <p:pic>
        <p:nvPicPr>
          <p:cNvPr id="3" name="Grafik 2">
            <a:hlinkClick r:id="rId9"/>
            <a:extLst>
              <a:ext uri="{FF2B5EF4-FFF2-40B4-BE49-F238E27FC236}">
                <a16:creationId xmlns:a16="http://schemas.microsoft.com/office/drawing/2014/main" id="{0AEBADA2-2A29-B820-7721-ED62C44843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1744" y="2453796"/>
            <a:ext cx="686935" cy="45681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2C97881-DAD1-EBCE-9EF7-4CB4549628E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1276" t="17051" r="11506" b="21931"/>
          <a:stretch/>
        </p:blipFill>
        <p:spPr>
          <a:xfrm>
            <a:off x="991744" y="4742805"/>
            <a:ext cx="1050730" cy="514059"/>
          </a:xfrm>
          <a:prstGeom prst="rect">
            <a:avLst/>
          </a:prstGeom>
        </p:spPr>
      </p:pic>
      <p:pic>
        <p:nvPicPr>
          <p:cNvPr id="14" name="Grafik 13" descr="Ein Bild, das Text enthält.&#10;&#10;Automatisch generierte Beschreibung">
            <a:extLst>
              <a:ext uri="{FF2B5EF4-FFF2-40B4-BE49-F238E27FC236}">
                <a16:creationId xmlns:a16="http://schemas.microsoft.com/office/drawing/2014/main" id="{C598B8A7-1981-6874-4880-FAA37774054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-159" r="-397"/>
          <a:stretch/>
        </p:blipFill>
        <p:spPr>
          <a:xfrm>
            <a:off x="991744" y="5680809"/>
            <a:ext cx="1756280" cy="43804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1331288-72B4-92D0-24AC-FC62D1328131}"/>
              </a:ext>
            </a:extLst>
          </p:cNvPr>
          <p:cNvGrpSpPr/>
          <p:nvPr/>
        </p:nvGrpSpPr>
        <p:grpSpPr>
          <a:xfrm>
            <a:off x="1275459" y="1421023"/>
            <a:ext cx="9641081" cy="4772097"/>
            <a:chOff x="1252175" y="1439908"/>
            <a:chExt cx="9641081" cy="4772097"/>
          </a:xfrm>
        </p:grpSpPr>
        <p:sp>
          <p:nvSpPr>
            <p:cNvPr id="107" name="Parallelogramm 106">
              <a:extLst>
                <a:ext uri="{FF2B5EF4-FFF2-40B4-BE49-F238E27FC236}">
                  <a16:creationId xmlns:a16="http://schemas.microsoft.com/office/drawing/2014/main" id="{13BF95AC-1F9F-4E7E-789F-B6D0DEE2E6E0}"/>
                </a:ext>
              </a:extLst>
            </p:cNvPr>
            <p:cNvSpPr/>
            <p:nvPr/>
          </p:nvSpPr>
          <p:spPr>
            <a:xfrm rot="1853433">
              <a:off x="3829310" y="3845562"/>
              <a:ext cx="4217168" cy="2366443"/>
            </a:xfrm>
            <a:prstGeom prst="parallelogram">
              <a:avLst>
                <a:gd name="adj" fmla="val 55835"/>
              </a:avLst>
            </a:prstGeom>
            <a:gradFill flip="none" rotWithShape="1">
              <a:gsLst>
                <a:gs pos="0">
                  <a:srgbClr val="0D4E5F"/>
                </a:gs>
                <a:gs pos="52000">
                  <a:schemeClr val="bg1">
                    <a:lumMod val="90000"/>
                    <a:lumOff val="10000"/>
                  </a:schemeClr>
                </a:gs>
              </a:gsLst>
              <a:lin ang="3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/>
            </a:p>
          </p:txBody>
        </p:sp>
        <p:sp>
          <p:nvSpPr>
            <p:cNvPr id="105" name="Parallelogramm 104">
              <a:extLst>
                <a:ext uri="{FF2B5EF4-FFF2-40B4-BE49-F238E27FC236}">
                  <a16:creationId xmlns:a16="http://schemas.microsoft.com/office/drawing/2014/main" id="{84C8C7E8-A1B7-A2B6-746C-C096169227C5}"/>
                </a:ext>
              </a:extLst>
            </p:cNvPr>
            <p:cNvSpPr/>
            <p:nvPr/>
          </p:nvSpPr>
          <p:spPr>
            <a:xfrm rot="1853433">
              <a:off x="3810091" y="1439908"/>
              <a:ext cx="3688967" cy="1966285"/>
            </a:xfrm>
            <a:prstGeom prst="parallelogram">
              <a:avLst>
                <a:gd name="adj" fmla="val 55835"/>
              </a:avLst>
            </a:prstGeom>
            <a:gradFill>
              <a:gsLst>
                <a:gs pos="0">
                  <a:srgbClr val="C13034"/>
                </a:gs>
                <a:gs pos="52000">
                  <a:schemeClr val="bg1">
                    <a:lumMod val="90000"/>
                    <a:lumOff val="10000"/>
                  </a:schemeClr>
                </a:gs>
              </a:gsLst>
              <a:lin ang="1458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/>
            </a:p>
          </p:txBody>
        </p:sp>
        <p:sp>
          <p:nvSpPr>
            <p:cNvPr id="110" name="Parallelogramm 109">
              <a:extLst>
                <a:ext uri="{FF2B5EF4-FFF2-40B4-BE49-F238E27FC236}">
                  <a16:creationId xmlns:a16="http://schemas.microsoft.com/office/drawing/2014/main" id="{D8AEFAAF-FF24-6C69-E625-6EB5A623D935}"/>
                </a:ext>
              </a:extLst>
            </p:cNvPr>
            <p:cNvSpPr/>
            <p:nvPr/>
          </p:nvSpPr>
          <p:spPr>
            <a:xfrm rot="1853433">
              <a:off x="1537918" y="2449276"/>
              <a:ext cx="3982213" cy="2315253"/>
            </a:xfrm>
            <a:prstGeom prst="parallelogram">
              <a:avLst>
                <a:gd name="adj" fmla="val 55835"/>
              </a:avLst>
            </a:prstGeom>
            <a:gradFill>
              <a:gsLst>
                <a:gs pos="0">
                  <a:srgbClr val="C07D39"/>
                </a:gs>
                <a:gs pos="52000">
                  <a:schemeClr val="bg1">
                    <a:lumMod val="90000"/>
                    <a:lumOff val="10000"/>
                  </a:schemeClr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/>
            </a:p>
          </p:txBody>
        </p:sp>
        <p:sp>
          <p:nvSpPr>
            <p:cNvPr id="106" name="Parallelogramm 105">
              <a:extLst>
                <a:ext uri="{FF2B5EF4-FFF2-40B4-BE49-F238E27FC236}">
                  <a16:creationId xmlns:a16="http://schemas.microsoft.com/office/drawing/2014/main" id="{B9B72EB6-A1C3-1595-7BE2-8169F6F85A5E}"/>
                </a:ext>
              </a:extLst>
            </p:cNvPr>
            <p:cNvSpPr/>
            <p:nvPr/>
          </p:nvSpPr>
          <p:spPr>
            <a:xfrm rot="1853433">
              <a:off x="6051306" y="2869598"/>
              <a:ext cx="3988871" cy="1892872"/>
            </a:xfrm>
            <a:prstGeom prst="parallelogram">
              <a:avLst>
                <a:gd name="adj" fmla="val 55835"/>
              </a:avLst>
            </a:prstGeom>
            <a:gradFill flip="none" rotWithShape="1">
              <a:gsLst>
                <a:gs pos="0">
                  <a:srgbClr val="452152">
                    <a:alpha val="62000"/>
                  </a:srgbClr>
                </a:gs>
                <a:gs pos="52000">
                  <a:schemeClr val="bg1">
                    <a:lumMod val="90000"/>
                    <a:lumOff val="1000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/>
            </a:p>
          </p:txBody>
        </p:sp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6799A76F-6950-EFAD-6FDD-281CA0FF696E}"/>
                </a:ext>
              </a:extLst>
            </p:cNvPr>
            <p:cNvGrpSpPr/>
            <p:nvPr/>
          </p:nvGrpSpPr>
          <p:grpSpPr>
            <a:xfrm>
              <a:off x="3671797" y="2161691"/>
              <a:ext cx="4336740" cy="2651573"/>
              <a:chOff x="3657600" y="1339006"/>
              <a:chExt cx="4833257" cy="3279646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" name="Google Shape;1457;p45">
                <a:extLst>
                  <a:ext uri="{FF2B5EF4-FFF2-40B4-BE49-F238E27FC236}">
                    <a16:creationId xmlns:a16="http://schemas.microsoft.com/office/drawing/2014/main" id="{80A1D5EF-CFA3-05F0-1771-8F780DDF9F6C}"/>
                  </a:ext>
                </a:extLst>
              </p:cNvPr>
              <p:cNvSpPr/>
              <p:nvPr/>
            </p:nvSpPr>
            <p:spPr>
              <a:xfrm>
                <a:off x="6490238" y="1940986"/>
                <a:ext cx="51601" cy="425510"/>
              </a:xfrm>
              <a:custGeom>
                <a:avLst/>
                <a:gdLst/>
                <a:ahLst/>
                <a:cxnLst/>
                <a:rect l="l" t="t" r="r" b="b"/>
                <a:pathLst>
                  <a:path w="775" h="6228" extrusionOk="0">
                    <a:moveTo>
                      <a:pt x="1" y="0"/>
                    </a:moveTo>
                    <a:lnTo>
                      <a:pt x="24" y="6144"/>
                    </a:lnTo>
                    <a:cubicBezTo>
                      <a:pt x="275" y="6168"/>
                      <a:pt x="525" y="6192"/>
                      <a:pt x="775" y="6227"/>
                    </a:cubicBezTo>
                    <a:lnTo>
                      <a:pt x="763" y="84"/>
                    </a:lnTo>
                    <a:cubicBezTo>
                      <a:pt x="513" y="48"/>
                      <a:pt x="251" y="12"/>
                      <a:pt x="1" y="0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5" name="Google Shape;1458;p45">
                <a:extLst>
                  <a:ext uri="{FF2B5EF4-FFF2-40B4-BE49-F238E27FC236}">
                    <a16:creationId xmlns:a16="http://schemas.microsoft.com/office/drawing/2014/main" id="{CCB563D2-A516-9819-C696-5301DA721368}"/>
                  </a:ext>
                </a:extLst>
              </p:cNvPr>
              <p:cNvSpPr/>
              <p:nvPr/>
            </p:nvSpPr>
            <p:spPr>
              <a:xfrm>
                <a:off x="6440302" y="1938526"/>
                <a:ext cx="51601" cy="422231"/>
              </a:xfrm>
              <a:custGeom>
                <a:avLst/>
                <a:gdLst/>
                <a:ahLst/>
                <a:cxnLst/>
                <a:rect l="l" t="t" r="r" b="b"/>
                <a:pathLst>
                  <a:path w="775" h="6180" extrusionOk="0">
                    <a:moveTo>
                      <a:pt x="1" y="1"/>
                    </a:moveTo>
                    <a:lnTo>
                      <a:pt x="12" y="6144"/>
                    </a:lnTo>
                    <a:cubicBezTo>
                      <a:pt x="263" y="6144"/>
                      <a:pt x="513" y="6156"/>
                      <a:pt x="774" y="6180"/>
                    </a:cubicBezTo>
                    <a:lnTo>
                      <a:pt x="751" y="36"/>
                    </a:lnTo>
                    <a:cubicBezTo>
                      <a:pt x="501" y="13"/>
                      <a:pt x="251" y="1"/>
                      <a:pt x="1" y="1"/>
                    </a:cubicBezTo>
                    <a:close/>
                  </a:path>
                </a:pathLst>
              </a:custGeom>
              <a:solidFill>
                <a:srgbClr val="4A4A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6" name="Google Shape;1459;p45">
                <a:extLst>
                  <a:ext uri="{FF2B5EF4-FFF2-40B4-BE49-F238E27FC236}">
                    <a16:creationId xmlns:a16="http://schemas.microsoft.com/office/drawing/2014/main" id="{FD4EC47D-DB54-F32D-FEB4-8296C55AF206}"/>
                  </a:ext>
                </a:extLst>
              </p:cNvPr>
              <p:cNvSpPr/>
              <p:nvPr/>
            </p:nvSpPr>
            <p:spPr>
              <a:xfrm>
                <a:off x="6387969" y="1937911"/>
                <a:ext cx="53200" cy="420455"/>
              </a:xfrm>
              <a:custGeom>
                <a:avLst/>
                <a:gdLst/>
                <a:ahLst/>
                <a:cxnLst/>
                <a:rect l="l" t="t" r="r" b="b"/>
                <a:pathLst>
                  <a:path w="799" h="6154" extrusionOk="0">
                    <a:moveTo>
                      <a:pt x="394" y="1"/>
                    </a:moveTo>
                    <a:cubicBezTo>
                      <a:pt x="263" y="1"/>
                      <a:pt x="132" y="4"/>
                      <a:pt x="1" y="10"/>
                    </a:cubicBezTo>
                    <a:lnTo>
                      <a:pt x="25" y="6153"/>
                    </a:lnTo>
                    <a:cubicBezTo>
                      <a:pt x="199" y="6153"/>
                      <a:pt x="369" y="6148"/>
                      <a:pt x="540" y="6148"/>
                    </a:cubicBezTo>
                    <a:cubicBezTo>
                      <a:pt x="625" y="6148"/>
                      <a:pt x="711" y="6149"/>
                      <a:pt x="798" y="6153"/>
                    </a:cubicBezTo>
                    <a:lnTo>
                      <a:pt x="787" y="10"/>
                    </a:lnTo>
                    <a:cubicBezTo>
                      <a:pt x="656" y="4"/>
                      <a:pt x="525" y="1"/>
                      <a:pt x="394" y="1"/>
                    </a:cubicBezTo>
                    <a:close/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7" name="Google Shape;1460;p45">
                <a:extLst>
                  <a:ext uri="{FF2B5EF4-FFF2-40B4-BE49-F238E27FC236}">
                    <a16:creationId xmlns:a16="http://schemas.microsoft.com/office/drawing/2014/main" id="{BCEE0E06-68C5-1F8B-AC69-BE873B194BB3}"/>
                  </a:ext>
                </a:extLst>
              </p:cNvPr>
              <p:cNvSpPr/>
              <p:nvPr/>
            </p:nvSpPr>
            <p:spPr>
              <a:xfrm>
                <a:off x="6333305" y="1938526"/>
                <a:ext cx="56329" cy="423871"/>
              </a:xfrm>
              <a:custGeom>
                <a:avLst/>
                <a:gdLst/>
                <a:ahLst/>
                <a:cxnLst/>
                <a:rect l="l" t="t" r="r" b="b"/>
                <a:pathLst>
                  <a:path w="846" h="6204" extrusionOk="0">
                    <a:moveTo>
                      <a:pt x="822" y="1"/>
                    </a:moveTo>
                    <a:cubicBezTo>
                      <a:pt x="548" y="13"/>
                      <a:pt x="274" y="36"/>
                      <a:pt x="0" y="60"/>
                    </a:cubicBezTo>
                    <a:lnTo>
                      <a:pt x="12" y="6204"/>
                    </a:lnTo>
                    <a:cubicBezTo>
                      <a:pt x="286" y="6180"/>
                      <a:pt x="560" y="6156"/>
                      <a:pt x="846" y="6144"/>
                    </a:cubicBezTo>
                    <a:lnTo>
                      <a:pt x="822" y="1"/>
                    </a:lnTo>
                    <a:close/>
                  </a:path>
                </a:pathLst>
              </a:custGeom>
              <a:solidFill>
                <a:srgbClr val="4F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8" name="Google Shape;1461;p45">
                <a:extLst>
                  <a:ext uri="{FF2B5EF4-FFF2-40B4-BE49-F238E27FC236}">
                    <a16:creationId xmlns:a16="http://schemas.microsoft.com/office/drawing/2014/main" id="{465D447E-1147-3F79-6A3F-1A2FC46613E4}"/>
                  </a:ext>
                </a:extLst>
              </p:cNvPr>
              <p:cNvSpPr/>
              <p:nvPr/>
            </p:nvSpPr>
            <p:spPr>
              <a:xfrm>
                <a:off x="6269853" y="1942625"/>
                <a:ext cx="64320" cy="429542"/>
              </a:xfrm>
              <a:custGeom>
                <a:avLst/>
                <a:gdLst/>
                <a:ahLst/>
                <a:cxnLst/>
                <a:rect l="l" t="t" r="r" b="b"/>
                <a:pathLst>
                  <a:path w="966" h="6287" extrusionOk="0">
                    <a:moveTo>
                      <a:pt x="953" y="0"/>
                    </a:moveTo>
                    <a:cubicBezTo>
                      <a:pt x="632" y="36"/>
                      <a:pt x="310" y="83"/>
                      <a:pt x="1" y="131"/>
                    </a:cubicBezTo>
                    <a:lnTo>
                      <a:pt x="13" y="6287"/>
                    </a:lnTo>
                    <a:cubicBezTo>
                      <a:pt x="322" y="6227"/>
                      <a:pt x="644" y="6179"/>
                      <a:pt x="965" y="6144"/>
                    </a:cubicBezTo>
                    <a:lnTo>
                      <a:pt x="953" y="0"/>
                    </a:lnTo>
                    <a:close/>
                  </a:path>
                </a:pathLst>
              </a:custGeom>
              <a:solidFill>
                <a:srgbClr val="5151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9" name="Google Shape;1462;p45">
                <a:extLst>
                  <a:ext uri="{FF2B5EF4-FFF2-40B4-BE49-F238E27FC236}">
                    <a16:creationId xmlns:a16="http://schemas.microsoft.com/office/drawing/2014/main" id="{8B2F6534-5546-837A-2723-93E2EAC8267B}"/>
                  </a:ext>
                </a:extLst>
              </p:cNvPr>
              <p:cNvSpPr/>
              <p:nvPr/>
            </p:nvSpPr>
            <p:spPr>
              <a:xfrm>
                <a:off x="6180301" y="1951576"/>
                <a:ext cx="90420" cy="442591"/>
              </a:xfrm>
              <a:custGeom>
                <a:avLst/>
                <a:gdLst/>
                <a:ahLst/>
                <a:cxnLst/>
                <a:rect l="l" t="t" r="r" b="b"/>
                <a:pathLst>
                  <a:path w="1358" h="6478" extrusionOk="0">
                    <a:moveTo>
                      <a:pt x="1346" y="0"/>
                    </a:moveTo>
                    <a:cubicBezTo>
                      <a:pt x="881" y="83"/>
                      <a:pt x="441" y="191"/>
                      <a:pt x="0" y="333"/>
                    </a:cubicBezTo>
                    <a:lnTo>
                      <a:pt x="24" y="6477"/>
                    </a:lnTo>
                    <a:cubicBezTo>
                      <a:pt x="453" y="6346"/>
                      <a:pt x="905" y="6239"/>
                      <a:pt x="1358" y="6156"/>
                    </a:cubicBezTo>
                    <a:lnTo>
                      <a:pt x="1346" y="0"/>
                    </a:lnTo>
                    <a:close/>
                  </a:path>
                </a:pathLst>
              </a:custGeom>
              <a:solidFill>
                <a:srgbClr val="5353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2" name="Google Shape;1463;p45">
                <a:extLst>
                  <a:ext uri="{FF2B5EF4-FFF2-40B4-BE49-F238E27FC236}">
                    <a16:creationId xmlns:a16="http://schemas.microsoft.com/office/drawing/2014/main" id="{F304C12D-0CFD-43C5-34E6-654C76985E63}"/>
                  </a:ext>
                </a:extLst>
              </p:cNvPr>
              <p:cNvSpPr/>
              <p:nvPr/>
            </p:nvSpPr>
            <p:spPr>
              <a:xfrm>
                <a:off x="6079630" y="1974326"/>
                <a:ext cx="102338" cy="462130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6764" extrusionOk="0">
                    <a:moveTo>
                      <a:pt x="1524" y="0"/>
                    </a:moveTo>
                    <a:cubicBezTo>
                      <a:pt x="977" y="167"/>
                      <a:pt x="476" y="370"/>
                      <a:pt x="0" y="620"/>
                    </a:cubicBezTo>
                    <a:lnTo>
                      <a:pt x="24" y="6763"/>
                    </a:lnTo>
                    <a:cubicBezTo>
                      <a:pt x="488" y="6525"/>
                      <a:pt x="1000" y="6311"/>
                      <a:pt x="1536" y="6144"/>
                    </a:cubicBezTo>
                    <a:lnTo>
                      <a:pt x="1524" y="0"/>
                    </a:lnTo>
                    <a:close/>
                  </a:path>
                </a:pathLst>
              </a:custGeom>
              <a:solidFill>
                <a:srgbClr val="5656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4" name="Google Shape;1464;p45">
                <a:extLst>
                  <a:ext uri="{FF2B5EF4-FFF2-40B4-BE49-F238E27FC236}">
                    <a16:creationId xmlns:a16="http://schemas.microsoft.com/office/drawing/2014/main" id="{77F81778-2AD6-8AAE-A13E-CC80F4D5D897}"/>
                  </a:ext>
                </a:extLst>
              </p:cNvPr>
              <p:cNvSpPr/>
              <p:nvPr/>
            </p:nvSpPr>
            <p:spPr>
              <a:xfrm>
                <a:off x="6717746" y="1992227"/>
                <a:ext cx="76970" cy="455572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6668" extrusionOk="0">
                    <a:moveTo>
                      <a:pt x="1" y="0"/>
                    </a:moveTo>
                    <a:lnTo>
                      <a:pt x="25" y="6156"/>
                    </a:lnTo>
                    <a:cubicBezTo>
                      <a:pt x="417" y="6299"/>
                      <a:pt x="798" y="6477"/>
                      <a:pt x="1156" y="6668"/>
                    </a:cubicBezTo>
                    <a:lnTo>
                      <a:pt x="1132" y="524"/>
                    </a:lnTo>
                    <a:cubicBezTo>
                      <a:pt x="775" y="334"/>
                      <a:pt x="394" y="155"/>
                      <a:pt x="1" y="0"/>
                    </a:cubicBez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5" name="Google Shape;1465;p45">
                <a:extLst>
                  <a:ext uri="{FF2B5EF4-FFF2-40B4-BE49-F238E27FC236}">
                    <a16:creationId xmlns:a16="http://schemas.microsoft.com/office/drawing/2014/main" id="{C5A824F6-B3C7-15D3-AA0F-7D0D1A14A0B1}"/>
                  </a:ext>
                </a:extLst>
              </p:cNvPr>
              <p:cNvSpPr/>
              <p:nvPr/>
            </p:nvSpPr>
            <p:spPr>
              <a:xfrm>
                <a:off x="6650365" y="1969477"/>
                <a:ext cx="69046" cy="443342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6489" extrusionOk="0">
                    <a:moveTo>
                      <a:pt x="1" y="0"/>
                    </a:moveTo>
                    <a:lnTo>
                      <a:pt x="13" y="6144"/>
                    </a:lnTo>
                    <a:cubicBezTo>
                      <a:pt x="370" y="6239"/>
                      <a:pt x="703" y="6358"/>
                      <a:pt x="1037" y="6489"/>
                    </a:cubicBezTo>
                    <a:lnTo>
                      <a:pt x="1013" y="333"/>
                    </a:lnTo>
                    <a:cubicBezTo>
                      <a:pt x="691" y="214"/>
                      <a:pt x="346" y="95"/>
                      <a:pt x="1" y="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6" name="Google Shape;1466;p45">
                <a:extLst>
                  <a:ext uri="{FF2B5EF4-FFF2-40B4-BE49-F238E27FC236}">
                    <a16:creationId xmlns:a16="http://schemas.microsoft.com/office/drawing/2014/main" id="{EEB3D7F7-2A87-42AB-E23B-2280B2E341F7}"/>
                  </a:ext>
                </a:extLst>
              </p:cNvPr>
              <p:cNvSpPr/>
              <p:nvPr/>
            </p:nvSpPr>
            <p:spPr>
              <a:xfrm>
                <a:off x="6593307" y="1955606"/>
                <a:ext cx="57927" cy="433641"/>
              </a:xfrm>
              <a:custGeom>
                <a:avLst/>
                <a:gdLst/>
                <a:ahLst/>
                <a:cxnLst/>
                <a:rect l="l" t="t" r="r" b="b"/>
                <a:pathLst>
                  <a:path w="870" h="6347" extrusionOk="0">
                    <a:moveTo>
                      <a:pt x="0" y="1"/>
                    </a:moveTo>
                    <a:lnTo>
                      <a:pt x="12" y="6144"/>
                    </a:lnTo>
                    <a:cubicBezTo>
                      <a:pt x="310" y="6204"/>
                      <a:pt x="596" y="6275"/>
                      <a:pt x="870" y="6347"/>
                    </a:cubicBezTo>
                    <a:lnTo>
                      <a:pt x="858" y="203"/>
                    </a:lnTo>
                    <a:cubicBezTo>
                      <a:pt x="572" y="120"/>
                      <a:pt x="286" y="60"/>
                      <a:pt x="0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9" name="Google Shape;1467;p45">
                <a:extLst>
                  <a:ext uri="{FF2B5EF4-FFF2-40B4-BE49-F238E27FC236}">
                    <a16:creationId xmlns:a16="http://schemas.microsoft.com/office/drawing/2014/main" id="{AC898421-9646-A87E-6142-BB8CA1B7F024}"/>
                  </a:ext>
                </a:extLst>
              </p:cNvPr>
              <p:cNvSpPr/>
              <p:nvPr/>
            </p:nvSpPr>
            <p:spPr>
              <a:xfrm>
                <a:off x="6540973" y="1946657"/>
                <a:ext cx="53999" cy="428790"/>
              </a:xfrm>
              <a:custGeom>
                <a:avLst/>
                <a:gdLst/>
                <a:ahLst/>
                <a:cxnLst/>
                <a:rect l="l" t="t" r="r" b="b"/>
                <a:pathLst>
                  <a:path w="811" h="6276" extrusionOk="0">
                    <a:moveTo>
                      <a:pt x="1" y="1"/>
                    </a:moveTo>
                    <a:lnTo>
                      <a:pt x="13" y="6144"/>
                    </a:lnTo>
                    <a:cubicBezTo>
                      <a:pt x="275" y="6180"/>
                      <a:pt x="548" y="6228"/>
                      <a:pt x="810" y="6275"/>
                    </a:cubicBezTo>
                    <a:lnTo>
                      <a:pt x="786" y="132"/>
                    </a:lnTo>
                    <a:cubicBezTo>
                      <a:pt x="525" y="72"/>
                      <a:pt x="263" y="36"/>
                      <a:pt x="1" y="1"/>
                    </a:cubicBez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31" name="Google Shape;1468;p45">
                <a:extLst>
                  <a:ext uri="{FF2B5EF4-FFF2-40B4-BE49-F238E27FC236}">
                    <a16:creationId xmlns:a16="http://schemas.microsoft.com/office/drawing/2014/main" id="{815B521A-5E9D-4EF1-E0D0-62B4519DEF60}"/>
                  </a:ext>
                </a:extLst>
              </p:cNvPr>
              <p:cNvSpPr/>
              <p:nvPr/>
            </p:nvSpPr>
            <p:spPr>
              <a:xfrm>
                <a:off x="6490238" y="1940986"/>
                <a:ext cx="51601" cy="425510"/>
              </a:xfrm>
              <a:custGeom>
                <a:avLst/>
                <a:gdLst/>
                <a:ahLst/>
                <a:cxnLst/>
                <a:rect l="l" t="t" r="r" b="b"/>
                <a:pathLst>
                  <a:path w="775" h="6228" extrusionOk="0">
                    <a:moveTo>
                      <a:pt x="1" y="0"/>
                    </a:moveTo>
                    <a:lnTo>
                      <a:pt x="24" y="6144"/>
                    </a:lnTo>
                    <a:cubicBezTo>
                      <a:pt x="275" y="6168"/>
                      <a:pt x="525" y="6192"/>
                      <a:pt x="775" y="6227"/>
                    </a:cubicBezTo>
                    <a:lnTo>
                      <a:pt x="763" y="84"/>
                    </a:lnTo>
                    <a:cubicBezTo>
                      <a:pt x="513" y="48"/>
                      <a:pt x="251" y="12"/>
                      <a:pt x="1" y="0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32" name="Google Shape;1469;p45">
                <a:extLst>
                  <a:ext uri="{FF2B5EF4-FFF2-40B4-BE49-F238E27FC236}">
                    <a16:creationId xmlns:a16="http://schemas.microsoft.com/office/drawing/2014/main" id="{4A297371-671F-738C-D6D1-D7B3535248DA}"/>
                  </a:ext>
                </a:extLst>
              </p:cNvPr>
              <p:cNvSpPr/>
              <p:nvPr/>
            </p:nvSpPr>
            <p:spPr>
              <a:xfrm>
                <a:off x="6074037" y="2016618"/>
                <a:ext cx="7258" cy="423871"/>
              </a:xfrm>
              <a:custGeom>
                <a:avLst/>
                <a:gdLst/>
                <a:ahLst/>
                <a:cxnLst/>
                <a:rect l="l" t="t" r="r" b="b"/>
                <a:pathLst>
                  <a:path w="109" h="6204" extrusionOk="0">
                    <a:moveTo>
                      <a:pt x="84" y="1"/>
                    </a:moveTo>
                    <a:cubicBezTo>
                      <a:pt x="60" y="24"/>
                      <a:pt x="37" y="36"/>
                      <a:pt x="1" y="48"/>
                    </a:cubicBezTo>
                    <a:lnTo>
                      <a:pt x="25" y="6204"/>
                    </a:lnTo>
                    <a:cubicBezTo>
                      <a:pt x="49" y="6180"/>
                      <a:pt x="72" y="6168"/>
                      <a:pt x="108" y="6144"/>
                    </a:cubicBezTo>
                    <a:lnTo>
                      <a:pt x="84" y="1"/>
                    </a:lnTo>
                    <a:close/>
                  </a:path>
                </a:pathLst>
              </a:custGeom>
              <a:solidFill>
                <a:srgbClr val="5656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33" name="Google Shape;1470;p45">
                <a:extLst>
                  <a:ext uri="{FF2B5EF4-FFF2-40B4-BE49-F238E27FC236}">
                    <a16:creationId xmlns:a16="http://schemas.microsoft.com/office/drawing/2014/main" id="{08BBE710-024A-DA3B-A551-61A4FA4B96AE}"/>
                  </a:ext>
                </a:extLst>
              </p:cNvPr>
              <p:cNvSpPr/>
              <p:nvPr/>
            </p:nvSpPr>
            <p:spPr>
              <a:xfrm>
                <a:off x="5997136" y="2019898"/>
                <a:ext cx="78568" cy="481603"/>
              </a:xfrm>
              <a:custGeom>
                <a:avLst/>
                <a:gdLst/>
                <a:ahLst/>
                <a:cxnLst/>
                <a:rect l="l" t="t" r="r" b="b"/>
                <a:pathLst>
                  <a:path w="1180" h="7049" extrusionOk="0">
                    <a:moveTo>
                      <a:pt x="1156" y="0"/>
                    </a:moveTo>
                    <a:cubicBezTo>
                      <a:pt x="715" y="298"/>
                      <a:pt x="322" y="596"/>
                      <a:pt x="1" y="893"/>
                    </a:cubicBezTo>
                    <a:lnTo>
                      <a:pt x="25" y="7049"/>
                    </a:lnTo>
                    <a:cubicBezTo>
                      <a:pt x="346" y="6739"/>
                      <a:pt x="727" y="6441"/>
                      <a:pt x="1180" y="6156"/>
                    </a:cubicBezTo>
                    <a:lnTo>
                      <a:pt x="1156" y="0"/>
                    </a:lnTo>
                    <a:close/>
                  </a:path>
                </a:pathLst>
              </a:custGeom>
              <a:solidFill>
                <a:srgbClr val="5353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34" name="Google Shape;1471;p45">
                <a:extLst>
                  <a:ext uri="{FF2B5EF4-FFF2-40B4-BE49-F238E27FC236}">
                    <a16:creationId xmlns:a16="http://schemas.microsoft.com/office/drawing/2014/main" id="{1181EEC0-16A4-DD63-F715-4EBA644B93A0}"/>
                  </a:ext>
                </a:extLst>
              </p:cNvPr>
              <p:cNvSpPr/>
              <p:nvPr/>
            </p:nvSpPr>
            <p:spPr>
              <a:xfrm>
                <a:off x="6717746" y="1992227"/>
                <a:ext cx="76970" cy="455572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6668" extrusionOk="0">
                    <a:moveTo>
                      <a:pt x="1" y="0"/>
                    </a:moveTo>
                    <a:lnTo>
                      <a:pt x="25" y="6156"/>
                    </a:lnTo>
                    <a:cubicBezTo>
                      <a:pt x="417" y="6299"/>
                      <a:pt x="798" y="6477"/>
                      <a:pt x="1156" y="6668"/>
                    </a:cubicBezTo>
                    <a:lnTo>
                      <a:pt x="1132" y="524"/>
                    </a:lnTo>
                    <a:cubicBezTo>
                      <a:pt x="775" y="334"/>
                      <a:pt x="394" y="155"/>
                      <a:pt x="1" y="0"/>
                    </a:cubicBez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35" name="Google Shape;1472;p45">
                <a:extLst>
                  <a:ext uri="{FF2B5EF4-FFF2-40B4-BE49-F238E27FC236}">
                    <a16:creationId xmlns:a16="http://schemas.microsoft.com/office/drawing/2014/main" id="{FA8411FD-AD0E-7EDA-177F-CDE95DAB1AA8}"/>
                  </a:ext>
                </a:extLst>
              </p:cNvPr>
              <p:cNvSpPr/>
              <p:nvPr/>
            </p:nvSpPr>
            <p:spPr>
              <a:xfrm>
                <a:off x="6793050" y="2028027"/>
                <a:ext cx="148346" cy="633755"/>
              </a:xfrm>
              <a:custGeom>
                <a:avLst/>
                <a:gdLst/>
                <a:ahLst/>
                <a:cxnLst/>
                <a:rect l="l" t="t" r="r" b="b"/>
                <a:pathLst>
                  <a:path w="2228" h="9276" extrusionOk="0">
                    <a:moveTo>
                      <a:pt x="1" y="0"/>
                    </a:moveTo>
                    <a:lnTo>
                      <a:pt x="25" y="6144"/>
                    </a:lnTo>
                    <a:cubicBezTo>
                      <a:pt x="1485" y="7010"/>
                      <a:pt x="2223" y="8137"/>
                      <a:pt x="2227" y="9265"/>
                    </a:cubicBezTo>
                    <a:lnTo>
                      <a:pt x="2227" y="9265"/>
                    </a:lnTo>
                    <a:lnTo>
                      <a:pt x="2215" y="3120"/>
                    </a:lnTo>
                    <a:cubicBezTo>
                      <a:pt x="2215" y="2001"/>
                      <a:pt x="1477" y="869"/>
                      <a:pt x="1" y="0"/>
                    </a:cubicBezTo>
                    <a:close/>
                    <a:moveTo>
                      <a:pt x="2227" y="9265"/>
                    </a:moveTo>
                    <a:lnTo>
                      <a:pt x="2227" y="9275"/>
                    </a:lnTo>
                    <a:cubicBezTo>
                      <a:pt x="2227" y="9272"/>
                      <a:pt x="2227" y="9269"/>
                      <a:pt x="2227" y="9265"/>
                    </a:cubicBez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36" name="Google Shape;1473;p45">
                <a:extLst>
                  <a:ext uri="{FF2B5EF4-FFF2-40B4-BE49-F238E27FC236}">
                    <a16:creationId xmlns:a16="http://schemas.microsoft.com/office/drawing/2014/main" id="{387B9280-619C-AC3E-DE01-E632B13229EC}"/>
                  </a:ext>
                </a:extLst>
              </p:cNvPr>
              <p:cNvSpPr/>
              <p:nvPr/>
            </p:nvSpPr>
            <p:spPr>
              <a:xfrm>
                <a:off x="5997136" y="2019898"/>
                <a:ext cx="78568" cy="481603"/>
              </a:xfrm>
              <a:custGeom>
                <a:avLst/>
                <a:gdLst/>
                <a:ahLst/>
                <a:cxnLst/>
                <a:rect l="l" t="t" r="r" b="b"/>
                <a:pathLst>
                  <a:path w="1180" h="7049" extrusionOk="0">
                    <a:moveTo>
                      <a:pt x="1156" y="0"/>
                    </a:moveTo>
                    <a:cubicBezTo>
                      <a:pt x="715" y="298"/>
                      <a:pt x="322" y="596"/>
                      <a:pt x="1" y="893"/>
                    </a:cubicBezTo>
                    <a:lnTo>
                      <a:pt x="25" y="7049"/>
                    </a:lnTo>
                    <a:cubicBezTo>
                      <a:pt x="346" y="6739"/>
                      <a:pt x="727" y="6441"/>
                      <a:pt x="1180" y="6156"/>
                    </a:cubicBezTo>
                    <a:lnTo>
                      <a:pt x="1156" y="0"/>
                    </a:lnTo>
                    <a:close/>
                  </a:path>
                </a:pathLst>
              </a:custGeom>
              <a:solidFill>
                <a:srgbClr val="5353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37" name="Google Shape;1474;p45">
                <a:extLst>
                  <a:ext uri="{FF2B5EF4-FFF2-40B4-BE49-F238E27FC236}">
                    <a16:creationId xmlns:a16="http://schemas.microsoft.com/office/drawing/2014/main" id="{68F67364-7A01-7505-C611-0DD2ED737A0E}"/>
                  </a:ext>
                </a:extLst>
              </p:cNvPr>
              <p:cNvSpPr/>
              <p:nvPr/>
            </p:nvSpPr>
            <p:spPr>
              <a:xfrm>
                <a:off x="5961514" y="2080909"/>
                <a:ext cx="37287" cy="461310"/>
              </a:xfrm>
              <a:custGeom>
                <a:avLst/>
                <a:gdLst/>
                <a:ahLst/>
                <a:cxnLst/>
                <a:rect l="l" t="t" r="r" b="b"/>
                <a:pathLst>
                  <a:path w="560" h="6752" extrusionOk="0">
                    <a:moveTo>
                      <a:pt x="536" y="0"/>
                    </a:moveTo>
                    <a:cubicBezTo>
                      <a:pt x="334" y="203"/>
                      <a:pt x="155" y="405"/>
                      <a:pt x="0" y="607"/>
                    </a:cubicBezTo>
                    <a:lnTo>
                      <a:pt x="24" y="6751"/>
                    </a:lnTo>
                    <a:cubicBezTo>
                      <a:pt x="179" y="6549"/>
                      <a:pt x="357" y="6346"/>
                      <a:pt x="560" y="6156"/>
                    </a:cubicBezTo>
                    <a:lnTo>
                      <a:pt x="536" y="0"/>
                    </a:lnTo>
                    <a:close/>
                  </a:path>
                </a:pathLst>
              </a:custGeom>
              <a:solidFill>
                <a:srgbClr val="5151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38" name="Google Shape;1475;p45">
                <a:extLst>
                  <a:ext uri="{FF2B5EF4-FFF2-40B4-BE49-F238E27FC236}">
                    <a16:creationId xmlns:a16="http://schemas.microsoft.com/office/drawing/2014/main" id="{F7DF8085-0803-F77C-6FD5-71FEF954AE29}"/>
                  </a:ext>
                </a:extLst>
              </p:cNvPr>
              <p:cNvSpPr/>
              <p:nvPr/>
            </p:nvSpPr>
            <p:spPr>
              <a:xfrm>
                <a:off x="5939276" y="2122379"/>
                <a:ext cx="23836" cy="454752"/>
              </a:xfrm>
              <a:custGeom>
                <a:avLst/>
                <a:gdLst/>
                <a:ahLst/>
                <a:cxnLst/>
                <a:rect l="l" t="t" r="r" b="b"/>
                <a:pathLst>
                  <a:path w="358" h="6656" extrusionOk="0">
                    <a:moveTo>
                      <a:pt x="334" y="0"/>
                    </a:moveTo>
                    <a:cubicBezTo>
                      <a:pt x="203" y="167"/>
                      <a:pt x="96" y="334"/>
                      <a:pt x="1" y="500"/>
                    </a:cubicBezTo>
                    <a:lnTo>
                      <a:pt x="25" y="6656"/>
                    </a:lnTo>
                    <a:cubicBezTo>
                      <a:pt x="120" y="6477"/>
                      <a:pt x="227" y="6311"/>
                      <a:pt x="358" y="6144"/>
                    </a:cubicBezTo>
                    <a:lnTo>
                      <a:pt x="334" y="0"/>
                    </a:lnTo>
                    <a:close/>
                  </a:path>
                </a:pathLst>
              </a:custGeom>
              <a:solidFill>
                <a:srgbClr val="4F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39" name="Google Shape;1476;p45">
                <a:extLst>
                  <a:ext uri="{FF2B5EF4-FFF2-40B4-BE49-F238E27FC236}">
                    <a16:creationId xmlns:a16="http://schemas.microsoft.com/office/drawing/2014/main" id="{D30AA59A-A9F1-DDD2-CD6B-70111F2B4946}"/>
                  </a:ext>
                </a:extLst>
              </p:cNvPr>
              <p:cNvSpPr/>
              <p:nvPr/>
            </p:nvSpPr>
            <p:spPr>
              <a:xfrm>
                <a:off x="5925826" y="2156540"/>
                <a:ext cx="15115" cy="452361"/>
              </a:xfrm>
              <a:custGeom>
                <a:avLst/>
                <a:gdLst/>
                <a:ahLst/>
                <a:cxnLst/>
                <a:rect l="l" t="t" r="r" b="b"/>
                <a:pathLst>
                  <a:path w="227" h="6621" extrusionOk="0">
                    <a:moveTo>
                      <a:pt x="203" y="0"/>
                    </a:moveTo>
                    <a:cubicBezTo>
                      <a:pt x="119" y="155"/>
                      <a:pt x="48" y="310"/>
                      <a:pt x="0" y="465"/>
                    </a:cubicBezTo>
                    <a:lnTo>
                      <a:pt x="12" y="6620"/>
                    </a:lnTo>
                    <a:cubicBezTo>
                      <a:pt x="72" y="6466"/>
                      <a:pt x="143" y="6311"/>
                      <a:pt x="227" y="6156"/>
                    </a:cubicBezTo>
                    <a:lnTo>
                      <a:pt x="203" y="0"/>
                    </a:lnTo>
                    <a:close/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40" name="Google Shape;1477;p45">
                <a:extLst>
                  <a:ext uri="{FF2B5EF4-FFF2-40B4-BE49-F238E27FC236}">
                    <a16:creationId xmlns:a16="http://schemas.microsoft.com/office/drawing/2014/main" id="{0BEBF0C3-3FC6-48F6-A320-D7FA71FBACAA}"/>
                  </a:ext>
                </a:extLst>
              </p:cNvPr>
              <p:cNvSpPr/>
              <p:nvPr/>
            </p:nvSpPr>
            <p:spPr>
              <a:xfrm>
                <a:off x="5917903" y="2188241"/>
                <a:ext cx="8789" cy="45072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6597" extrusionOk="0">
                    <a:moveTo>
                      <a:pt x="119" y="1"/>
                    </a:moveTo>
                    <a:cubicBezTo>
                      <a:pt x="60" y="156"/>
                      <a:pt x="24" y="298"/>
                      <a:pt x="0" y="453"/>
                    </a:cubicBezTo>
                    <a:lnTo>
                      <a:pt x="12" y="6597"/>
                    </a:lnTo>
                    <a:cubicBezTo>
                      <a:pt x="36" y="6442"/>
                      <a:pt x="84" y="6299"/>
                      <a:pt x="131" y="6156"/>
                    </a:cubicBez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4A4A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41" name="Google Shape;1478;p45">
                <a:extLst>
                  <a:ext uri="{FF2B5EF4-FFF2-40B4-BE49-F238E27FC236}">
                    <a16:creationId xmlns:a16="http://schemas.microsoft.com/office/drawing/2014/main" id="{7F67B51A-9D92-554B-D22C-67B3D686B8DC}"/>
                  </a:ext>
                </a:extLst>
              </p:cNvPr>
              <p:cNvSpPr/>
              <p:nvPr/>
            </p:nvSpPr>
            <p:spPr>
              <a:xfrm>
                <a:off x="5914708" y="2219191"/>
                <a:ext cx="4061" cy="449901"/>
              </a:xfrm>
              <a:custGeom>
                <a:avLst/>
                <a:gdLst/>
                <a:ahLst/>
                <a:cxnLst/>
                <a:rect l="l" t="t" r="r" b="b"/>
                <a:pathLst>
                  <a:path w="61" h="6585" extrusionOk="0">
                    <a:moveTo>
                      <a:pt x="48" y="0"/>
                    </a:moveTo>
                    <a:cubicBezTo>
                      <a:pt x="13" y="143"/>
                      <a:pt x="1" y="286"/>
                      <a:pt x="1" y="429"/>
                    </a:cubicBezTo>
                    <a:lnTo>
                      <a:pt x="13" y="6584"/>
                    </a:lnTo>
                    <a:cubicBezTo>
                      <a:pt x="13" y="6430"/>
                      <a:pt x="36" y="6287"/>
                      <a:pt x="60" y="6144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42" name="Google Shape;1479;p45">
                <a:extLst>
                  <a:ext uri="{FF2B5EF4-FFF2-40B4-BE49-F238E27FC236}">
                    <a16:creationId xmlns:a16="http://schemas.microsoft.com/office/drawing/2014/main" id="{911B4BAE-B840-E4AB-ACA9-F3B25D7A3906}"/>
                  </a:ext>
                </a:extLst>
              </p:cNvPr>
              <p:cNvSpPr/>
              <p:nvPr/>
            </p:nvSpPr>
            <p:spPr>
              <a:xfrm>
                <a:off x="5914708" y="2248433"/>
                <a:ext cx="866" cy="423938"/>
              </a:xfrm>
              <a:custGeom>
                <a:avLst/>
                <a:gdLst/>
                <a:ahLst/>
                <a:cxnLst/>
                <a:rect l="l" t="t" r="r" b="b"/>
                <a:pathLst>
                  <a:path w="13" h="6205" extrusionOk="0">
                    <a:moveTo>
                      <a:pt x="1" y="1"/>
                    </a:moveTo>
                    <a:cubicBezTo>
                      <a:pt x="1" y="25"/>
                      <a:pt x="1" y="37"/>
                      <a:pt x="1" y="60"/>
                    </a:cubicBezTo>
                    <a:lnTo>
                      <a:pt x="13" y="6204"/>
                    </a:lnTo>
                    <a:cubicBezTo>
                      <a:pt x="13" y="6180"/>
                      <a:pt x="13" y="6168"/>
                      <a:pt x="13" y="6156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43" name="Google Shape;1480;p45">
                <a:extLst>
                  <a:ext uri="{FF2B5EF4-FFF2-40B4-BE49-F238E27FC236}">
                    <a16:creationId xmlns:a16="http://schemas.microsoft.com/office/drawing/2014/main" id="{B8607304-FEE8-4084-3739-7492A4300621}"/>
                  </a:ext>
                </a:extLst>
              </p:cNvPr>
              <p:cNvSpPr/>
              <p:nvPr/>
            </p:nvSpPr>
            <p:spPr>
              <a:xfrm>
                <a:off x="4834224" y="2036157"/>
                <a:ext cx="382187" cy="646737"/>
              </a:xfrm>
              <a:custGeom>
                <a:avLst/>
                <a:gdLst/>
                <a:ahLst/>
                <a:cxnLst/>
                <a:rect l="l" t="t" r="r" b="b"/>
                <a:pathLst>
                  <a:path w="5740" h="9466" extrusionOk="0">
                    <a:moveTo>
                      <a:pt x="1" y="0"/>
                    </a:moveTo>
                    <a:lnTo>
                      <a:pt x="24" y="6144"/>
                    </a:lnTo>
                    <a:lnTo>
                      <a:pt x="5739" y="9466"/>
                    </a:lnTo>
                    <a:lnTo>
                      <a:pt x="5716" y="332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44" name="Google Shape;1481;p45">
                <a:extLst>
                  <a:ext uri="{FF2B5EF4-FFF2-40B4-BE49-F238E27FC236}">
                    <a16:creationId xmlns:a16="http://schemas.microsoft.com/office/drawing/2014/main" id="{5379D4FB-9F20-FE7B-92D6-DE4BFBF27F23}"/>
                  </a:ext>
                </a:extLst>
              </p:cNvPr>
              <p:cNvSpPr/>
              <p:nvPr/>
            </p:nvSpPr>
            <p:spPr>
              <a:xfrm>
                <a:off x="6940529" y="2241942"/>
                <a:ext cx="866" cy="423051"/>
              </a:xfrm>
              <a:custGeom>
                <a:avLst/>
                <a:gdLst/>
                <a:ahLst/>
                <a:cxnLst/>
                <a:rect l="l" t="t" r="r" b="b"/>
                <a:pathLst>
                  <a:path w="13" h="6192" extrusionOk="0">
                    <a:moveTo>
                      <a:pt x="0" y="1"/>
                    </a:moveTo>
                    <a:cubicBezTo>
                      <a:pt x="0" y="13"/>
                      <a:pt x="0" y="36"/>
                      <a:pt x="0" y="48"/>
                    </a:cubicBezTo>
                    <a:lnTo>
                      <a:pt x="12" y="6192"/>
                    </a:lnTo>
                    <a:cubicBezTo>
                      <a:pt x="12" y="6180"/>
                      <a:pt x="12" y="6156"/>
                      <a:pt x="12" y="6144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45" name="Google Shape;1482;p45">
                <a:extLst>
                  <a:ext uri="{FF2B5EF4-FFF2-40B4-BE49-F238E27FC236}">
                    <a16:creationId xmlns:a16="http://schemas.microsoft.com/office/drawing/2014/main" id="{294A6B6E-B299-C5AE-0B75-A30F5F23C441}"/>
                  </a:ext>
                </a:extLst>
              </p:cNvPr>
              <p:cNvSpPr/>
              <p:nvPr/>
            </p:nvSpPr>
            <p:spPr>
              <a:xfrm>
                <a:off x="6938930" y="2245221"/>
                <a:ext cx="2464" cy="437671"/>
              </a:xfrm>
              <a:custGeom>
                <a:avLst/>
                <a:gdLst/>
                <a:ahLst/>
                <a:cxnLst/>
                <a:rect l="l" t="t" r="r" b="b"/>
                <a:pathLst>
                  <a:path w="37" h="6406" extrusionOk="0">
                    <a:moveTo>
                      <a:pt x="24" y="0"/>
                    </a:moveTo>
                    <a:cubicBezTo>
                      <a:pt x="24" y="84"/>
                      <a:pt x="13" y="179"/>
                      <a:pt x="1" y="262"/>
                    </a:cubicBezTo>
                    <a:lnTo>
                      <a:pt x="24" y="6406"/>
                    </a:lnTo>
                    <a:cubicBezTo>
                      <a:pt x="36" y="6322"/>
                      <a:pt x="36" y="6239"/>
                      <a:pt x="36" y="6144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47" name="Google Shape;1483;p45">
                <a:extLst>
                  <a:ext uri="{FF2B5EF4-FFF2-40B4-BE49-F238E27FC236}">
                    <a16:creationId xmlns:a16="http://schemas.microsoft.com/office/drawing/2014/main" id="{E5DCDABA-4A1A-665B-566E-2D6F004C8535}"/>
                  </a:ext>
                </a:extLst>
              </p:cNvPr>
              <p:cNvSpPr/>
              <p:nvPr/>
            </p:nvSpPr>
            <p:spPr>
              <a:xfrm>
                <a:off x="6938930" y="2036157"/>
                <a:ext cx="384583" cy="646737"/>
              </a:xfrm>
              <a:custGeom>
                <a:avLst/>
                <a:gdLst/>
                <a:ahLst/>
                <a:cxnLst/>
                <a:rect l="l" t="t" r="r" b="b"/>
                <a:pathLst>
                  <a:path w="5776" h="9466" extrusionOk="0">
                    <a:moveTo>
                      <a:pt x="5751" y="0"/>
                    </a:moveTo>
                    <a:lnTo>
                      <a:pt x="1" y="3322"/>
                    </a:lnTo>
                    <a:lnTo>
                      <a:pt x="24" y="9466"/>
                    </a:lnTo>
                    <a:lnTo>
                      <a:pt x="5775" y="6144"/>
                    </a:lnTo>
                    <a:lnTo>
                      <a:pt x="5751" y="0"/>
                    </a:lnTo>
                    <a:close/>
                  </a:path>
                </a:pathLst>
              </a:custGeom>
              <a:solidFill>
                <a:srgbClr val="5C5C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50" name="Google Shape;1484;p45">
                <a:extLst>
                  <a:ext uri="{FF2B5EF4-FFF2-40B4-BE49-F238E27FC236}">
                    <a16:creationId xmlns:a16="http://schemas.microsoft.com/office/drawing/2014/main" id="{C71F2F52-5D74-62FD-C2F6-3B32F1BD9FA0}"/>
                  </a:ext>
                </a:extLst>
              </p:cNvPr>
              <p:cNvSpPr/>
              <p:nvPr/>
            </p:nvSpPr>
            <p:spPr>
              <a:xfrm>
                <a:off x="5199689" y="2262301"/>
                <a:ext cx="16712" cy="420591"/>
              </a:xfrm>
              <a:custGeom>
                <a:avLst/>
                <a:gdLst/>
                <a:ahLst/>
                <a:cxnLst/>
                <a:rect l="l" t="t" r="r" b="b"/>
                <a:pathLst>
                  <a:path w="251" h="6156" extrusionOk="0">
                    <a:moveTo>
                      <a:pt x="0" y="0"/>
                    </a:moveTo>
                    <a:lnTo>
                      <a:pt x="24" y="6156"/>
                    </a:lnTo>
                    <a:lnTo>
                      <a:pt x="250" y="6156"/>
                    </a:lnTo>
                    <a:lnTo>
                      <a:pt x="227" y="12"/>
                    </a:lnTo>
                    <a:cubicBezTo>
                      <a:pt x="155" y="12"/>
                      <a:pt x="84" y="0"/>
                      <a:pt x="0" y="0"/>
                    </a:cubicBez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52" name="Google Shape;1485;p45">
                <a:extLst>
                  <a:ext uri="{FF2B5EF4-FFF2-40B4-BE49-F238E27FC236}">
                    <a16:creationId xmlns:a16="http://schemas.microsoft.com/office/drawing/2014/main" id="{9C33026A-40D6-C6E1-32F6-A5AB2BDF21E7}"/>
                  </a:ext>
                </a:extLst>
              </p:cNvPr>
              <p:cNvSpPr/>
              <p:nvPr/>
            </p:nvSpPr>
            <p:spPr>
              <a:xfrm>
                <a:off x="5148156" y="2262301"/>
                <a:ext cx="53200" cy="420591"/>
              </a:xfrm>
              <a:custGeom>
                <a:avLst/>
                <a:gdLst/>
                <a:ahLst/>
                <a:cxnLst/>
                <a:rect l="l" t="t" r="r" b="b"/>
                <a:pathLst>
                  <a:path w="799" h="6156" extrusionOk="0">
                    <a:moveTo>
                      <a:pt x="774" y="0"/>
                    </a:moveTo>
                    <a:cubicBezTo>
                      <a:pt x="524" y="0"/>
                      <a:pt x="262" y="0"/>
                      <a:pt x="0" y="12"/>
                    </a:cubicBezTo>
                    <a:lnTo>
                      <a:pt x="12" y="6156"/>
                    </a:lnTo>
                    <a:cubicBezTo>
                      <a:pt x="143" y="6150"/>
                      <a:pt x="274" y="6147"/>
                      <a:pt x="405" y="6147"/>
                    </a:cubicBezTo>
                    <a:cubicBezTo>
                      <a:pt x="536" y="6147"/>
                      <a:pt x="667" y="6150"/>
                      <a:pt x="798" y="6156"/>
                    </a:cubicBezTo>
                    <a:lnTo>
                      <a:pt x="774" y="0"/>
                    </a:ln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55" name="Google Shape;1486;p45">
                <a:extLst>
                  <a:ext uri="{FF2B5EF4-FFF2-40B4-BE49-F238E27FC236}">
                    <a16:creationId xmlns:a16="http://schemas.microsoft.com/office/drawing/2014/main" id="{16CFC91F-42AC-75A8-F2C1-124E12160F40}"/>
                  </a:ext>
                </a:extLst>
              </p:cNvPr>
              <p:cNvSpPr/>
              <p:nvPr/>
            </p:nvSpPr>
            <p:spPr>
              <a:xfrm>
                <a:off x="5091894" y="2263121"/>
                <a:ext cx="57128" cy="423871"/>
              </a:xfrm>
              <a:custGeom>
                <a:avLst/>
                <a:gdLst/>
                <a:ahLst/>
                <a:cxnLst/>
                <a:rect l="l" t="t" r="r" b="b"/>
                <a:pathLst>
                  <a:path w="858" h="6204" extrusionOk="0">
                    <a:moveTo>
                      <a:pt x="845" y="0"/>
                    </a:moveTo>
                    <a:cubicBezTo>
                      <a:pt x="560" y="12"/>
                      <a:pt x="274" y="24"/>
                      <a:pt x="0" y="60"/>
                    </a:cubicBezTo>
                    <a:lnTo>
                      <a:pt x="12" y="6203"/>
                    </a:lnTo>
                    <a:cubicBezTo>
                      <a:pt x="298" y="6180"/>
                      <a:pt x="572" y="6156"/>
                      <a:pt x="857" y="6144"/>
                    </a:cubicBezTo>
                    <a:lnTo>
                      <a:pt x="845" y="0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57" name="Google Shape;1487;p45">
                <a:extLst>
                  <a:ext uri="{FF2B5EF4-FFF2-40B4-BE49-F238E27FC236}">
                    <a16:creationId xmlns:a16="http://schemas.microsoft.com/office/drawing/2014/main" id="{9F01E52B-2B07-9EF5-EC6A-D4E57654B5E6}"/>
                  </a:ext>
                </a:extLst>
              </p:cNvPr>
              <p:cNvSpPr/>
              <p:nvPr/>
            </p:nvSpPr>
            <p:spPr>
              <a:xfrm>
                <a:off x="5026843" y="2267153"/>
                <a:ext cx="65851" cy="428790"/>
              </a:xfrm>
              <a:custGeom>
                <a:avLst/>
                <a:gdLst/>
                <a:ahLst/>
                <a:cxnLst/>
                <a:rect l="l" t="t" r="r" b="b"/>
                <a:pathLst>
                  <a:path w="989" h="6276" extrusionOk="0">
                    <a:moveTo>
                      <a:pt x="977" y="1"/>
                    </a:moveTo>
                    <a:cubicBezTo>
                      <a:pt x="644" y="36"/>
                      <a:pt x="322" y="72"/>
                      <a:pt x="1" y="132"/>
                    </a:cubicBezTo>
                    <a:lnTo>
                      <a:pt x="25" y="6275"/>
                    </a:lnTo>
                    <a:cubicBezTo>
                      <a:pt x="346" y="6228"/>
                      <a:pt x="667" y="6180"/>
                      <a:pt x="989" y="6144"/>
                    </a:cubicBez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3C3C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60" name="Google Shape;1488;p45">
                <a:extLst>
                  <a:ext uri="{FF2B5EF4-FFF2-40B4-BE49-F238E27FC236}">
                    <a16:creationId xmlns:a16="http://schemas.microsoft.com/office/drawing/2014/main" id="{542E22F6-B072-ECA8-DA66-18170536AD6B}"/>
                  </a:ext>
                </a:extLst>
              </p:cNvPr>
              <p:cNvSpPr/>
              <p:nvPr/>
            </p:nvSpPr>
            <p:spPr>
              <a:xfrm>
                <a:off x="4936493" y="2276102"/>
                <a:ext cx="92017" cy="442591"/>
              </a:xfrm>
              <a:custGeom>
                <a:avLst/>
                <a:gdLst/>
                <a:ahLst/>
                <a:cxnLst/>
                <a:rect l="l" t="t" r="r" b="b"/>
                <a:pathLst>
                  <a:path w="1382" h="6478" extrusionOk="0">
                    <a:moveTo>
                      <a:pt x="1358" y="1"/>
                    </a:moveTo>
                    <a:cubicBezTo>
                      <a:pt x="893" y="84"/>
                      <a:pt x="441" y="203"/>
                      <a:pt x="0" y="334"/>
                    </a:cubicBezTo>
                    <a:lnTo>
                      <a:pt x="12" y="6478"/>
                    </a:lnTo>
                    <a:cubicBezTo>
                      <a:pt x="453" y="6347"/>
                      <a:pt x="905" y="6240"/>
                      <a:pt x="1382" y="6144"/>
                    </a:cubicBezTo>
                    <a:lnTo>
                      <a:pt x="1358" y="1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62" name="Google Shape;1489;p45">
                <a:extLst>
                  <a:ext uri="{FF2B5EF4-FFF2-40B4-BE49-F238E27FC236}">
                    <a16:creationId xmlns:a16="http://schemas.microsoft.com/office/drawing/2014/main" id="{A28D44B6-D45F-4E28-8894-1330863D872B}"/>
                  </a:ext>
                </a:extLst>
              </p:cNvPr>
              <p:cNvSpPr/>
              <p:nvPr/>
            </p:nvSpPr>
            <p:spPr>
              <a:xfrm>
                <a:off x="4816779" y="2298922"/>
                <a:ext cx="120581" cy="473472"/>
              </a:xfrm>
              <a:custGeom>
                <a:avLst/>
                <a:gdLst/>
                <a:ahLst/>
                <a:cxnLst/>
                <a:rect l="l" t="t" r="r" b="b"/>
                <a:pathLst>
                  <a:path w="1811" h="6930" extrusionOk="0">
                    <a:moveTo>
                      <a:pt x="1798" y="0"/>
                    </a:moveTo>
                    <a:cubicBezTo>
                      <a:pt x="1191" y="191"/>
                      <a:pt x="632" y="429"/>
                      <a:pt x="120" y="714"/>
                    </a:cubicBezTo>
                    <a:cubicBezTo>
                      <a:pt x="72" y="738"/>
                      <a:pt x="36" y="750"/>
                      <a:pt x="1" y="774"/>
                    </a:cubicBezTo>
                    <a:lnTo>
                      <a:pt x="12" y="6929"/>
                    </a:lnTo>
                    <a:cubicBezTo>
                      <a:pt x="48" y="6906"/>
                      <a:pt x="96" y="6882"/>
                      <a:pt x="132" y="6858"/>
                    </a:cubicBezTo>
                    <a:cubicBezTo>
                      <a:pt x="644" y="6572"/>
                      <a:pt x="1215" y="6334"/>
                      <a:pt x="1810" y="6144"/>
                    </a:cubicBezTo>
                    <a:lnTo>
                      <a:pt x="1798" y="0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65" name="Google Shape;1490;p45">
                <a:extLst>
                  <a:ext uri="{FF2B5EF4-FFF2-40B4-BE49-F238E27FC236}">
                    <a16:creationId xmlns:a16="http://schemas.microsoft.com/office/drawing/2014/main" id="{A4F44E2F-8025-276C-AC23-1D2E72FCE4A4}"/>
                  </a:ext>
                </a:extLst>
              </p:cNvPr>
              <p:cNvSpPr/>
              <p:nvPr/>
            </p:nvSpPr>
            <p:spPr>
              <a:xfrm>
                <a:off x="4816779" y="2298922"/>
                <a:ext cx="120581" cy="473472"/>
              </a:xfrm>
              <a:custGeom>
                <a:avLst/>
                <a:gdLst/>
                <a:ahLst/>
                <a:cxnLst/>
                <a:rect l="l" t="t" r="r" b="b"/>
                <a:pathLst>
                  <a:path w="1811" h="6930" extrusionOk="0">
                    <a:moveTo>
                      <a:pt x="1798" y="0"/>
                    </a:moveTo>
                    <a:cubicBezTo>
                      <a:pt x="1191" y="191"/>
                      <a:pt x="632" y="429"/>
                      <a:pt x="120" y="714"/>
                    </a:cubicBezTo>
                    <a:cubicBezTo>
                      <a:pt x="72" y="738"/>
                      <a:pt x="36" y="750"/>
                      <a:pt x="1" y="774"/>
                    </a:cubicBezTo>
                    <a:lnTo>
                      <a:pt x="12" y="6929"/>
                    </a:lnTo>
                    <a:cubicBezTo>
                      <a:pt x="48" y="6906"/>
                      <a:pt x="96" y="6882"/>
                      <a:pt x="132" y="6858"/>
                    </a:cubicBezTo>
                    <a:cubicBezTo>
                      <a:pt x="644" y="6572"/>
                      <a:pt x="1215" y="6334"/>
                      <a:pt x="1810" y="6144"/>
                    </a:cubicBezTo>
                    <a:lnTo>
                      <a:pt x="1798" y="0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66" name="Google Shape;1491;p45">
                <a:extLst>
                  <a:ext uri="{FF2B5EF4-FFF2-40B4-BE49-F238E27FC236}">
                    <a16:creationId xmlns:a16="http://schemas.microsoft.com/office/drawing/2014/main" id="{F75CD37C-DC36-1F2C-7F6C-60295E9D259F}"/>
                  </a:ext>
                </a:extLst>
              </p:cNvPr>
              <p:cNvSpPr/>
              <p:nvPr/>
            </p:nvSpPr>
            <p:spPr>
              <a:xfrm>
                <a:off x="4816779" y="2298922"/>
                <a:ext cx="120581" cy="473472"/>
              </a:xfrm>
              <a:custGeom>
                <a:avLst/>
                <a:gdLst/>
                <a:ahLst/>
                <a:cxnLst/>
                <a:rect l="l" t="t" r="r" b="b"/>
                <a:pathLst>
                  <a:path w="1811" h="6930" extrusionOk="0">
                    <a:moveTo>
                      <a:pt x="1798" y="0"/>
                    </a:moveTo>
                    <a:cubicBezTo>
                      <a:pt x="1191" y="191"/>
                      <a:pt x="632" y="429"/>
                      <a:pt x="120" y="714"/>
                    </a:cubicBezTo>
                    <a:cubicBezTo>
                      <a:pt x="72" y="738"/>
                      <a:pt x="36" y="750"/>
                      <a:pt x="1" y="774"/>
                    </a:cubicBezTo>
                    <a:lnTo>
                      <a:pt x="12" y="6929"/>
                    </a:lnTo>
                    <a:cubicBezTo>
                      <a:pt x="48" y="6906"/>
                      <a:pt x="96" y="6882"/>
                      <a:pt x="132" y="6858"/>
                    </a:cubicBezTo>
                    <a:cubicBezTo>
                      <a:pt x="644" y="6572"/>
                      <a:pt x="1215" y="6334"/>
                      <a:pt x="1810" y="6144"/>
                    </a:cubicBezTo>
                    <a:lnTo>
                      <a:pt x="1798" y="0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67" name="Google Shape;1492;p45">
                <a:extLst>
                  <a:ext uri="{FF2B5EF4-FFF2-40B4-BE49-F238E27FC236}">
                    <a16:creationId xmlns:a16="http://schemas.microsoft.com/office/drawing/2014/main" id="{ED702A30-1901-EF21-8007-0CE1F41A597F}"/>
                  </a:ext>
                </a:extLst>
              </p:cNvPr>
              <p:cNvSpPr/>
              <p:nvPr/>
            </p:nvSpPr>
            <p:spPr>
              <a:xfrm>
                <a:off x="4809655" y="2351734"/>
                <a:ext cx="7990" cy="424758"/>
              </a:xfrm>
              <a:custGeom>
                <a:avLst/>
                <a:gdLst/>
                <a:ahLst/>
                <a:cxnLst/>
                <a:rect l="l" t="t" r="r" b="b"/>
                <a:pathLst>
                  <a:path w="120" h="6217" extrusionOk="0">
                    <a:moveTo>
                      <a:pt x="108" y="1"/>
                    </a:moveTo>
                    <a:cubicBezTo>
                      <a:pt x="72" y="25"/>
                      <a:pt x="36" y="49"/>
                      <a:pt x="0" y="72"/>
                    </a:cubicBezTo>
                    <a:lnTo>
                      <a:pt x="24" y="6216"/>
                    </a:lnTo>
                    <a:cubicBezTo>
                      <a:pt x="60" y="6192"/>
                      <a:pt x="84" y="6168"/>
                      <a:pt x="119" y="6156"/>
                    </a:cubicBezTo>
                    <a:lnTo>
                      <a:pt x="108" y="1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69" name="Google Shape;1493;p45">
                <a:extLst>
                  <a:ext uri="{FF2B5EF4-FFF2-40B4-BE49-F238E27FC236}">
                    <a16:creationId xmlns:a16="http://schemas.microsoft.com/office/drawing/2014/main" id="{7D0D03DA-CA93-BEA2-2D84-2F3C8A7DB31D}"/>
                  </a:ext>
                </a:extLst>
              </p:cNvPr>
              <p:cNvSpPr/>
              <p:nvPr/>
            </p:nvSpPr>
            <p:spPr>
              <a:xfrm>
                <a:off x="4809655" y="2351734"/>
                <a:ext cx="7990" cy="424758"/>
              </a:xfrm>
              <a:custGeom>
                <a:avLst/>
                <a:gdLst/>
                <a:ahLst/>
                <a:cxnLst/>
                <a:rect l="l" t="t" r="r" b="b"/>
                <a:pathLst>
                  <a:path w="120" h="6217" extrusionOk="0">
                    <a:moveTo>
                      <a:pt x="108" y="1"/>
                    </a:moveTo>
                    <a:cubicBezTo>
                      <a:pt x="72" y="25"/>
                      <a:pt x="36" y="49"/>
                      <a:pt x="0" y="72"/>
                    </a:cubicBezTo>
                    <a:lnTo>
                      <a:pt x="24" y="6216"/>
                    </a:lnTo>
                    <a:cubicBezTo>
                      <a:pt x="60" y="6192"/>
                      <a:pt x="84" y="6168"/>
                      <a:pt x="119" y="6156"/>
                    </a:cubicBezTo>
                    <a:lnTo>
                      <a:pt x="108" y="1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71" name="Google Shape;1494;p45">
                <a:extLst>
                  <a:ext uri="{FF2B5EF4-FFF2-40B4-BE49-F238E27FC236}">
                    <a16:creationId xmlns:a16="http://schemas.microsoft.com/office/drawing/2014/main" id="{5F1EF2A1-3805-DC7C-8BF9-630032A01A80}"/>
                  </a:ext>
                </a:extLst>
              </p:cNvPr>
              <p:cNvSpPr/>
              <p:nvPr/>
            </p:nvSpPr>
            <p:spPr>
              <a:xfrm>
                <a:off x="4743874" y="2356653"/>
                <a:ext cx="67449" cy="471901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6907" extrusionOk="0">
                    <a:moveTo>
                      <a:pt x="988" y="0"/>
                    </a:moveTo>
                    <a:cubicBezTo>
                      <a:pt x="607" y="239"/>
                      <a:pt x="286" y="500"/>
                      <a:pt x="0" y="762"/>
                    </a:cubicBezTo>
                    <a:lnTo>
                      <a:pt x="12" y="6906"/>
                    </a:lnTo>
                    <a:cubicBezTo>
                      <a:pt x="298" y="6644"/>
                      <a:pt x="631" y="6382"/>
                      <a:pt x="1012" y="6144"/>
                    </a:cubicBezTo>
                    <a:lnTo>
                      <a:pt x="988" y="0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72" name="Google Shape;1495;p45">
                <a:extLst>
                  <a:ext uri="{FF2B5EF4-FFF2-40B4-BE49-F238E27FC236}">
                    <a16:creationId xmlns:a16="http://schemas.microsoft.com/office/drawing/2014/main" id="{107D3E6B-DB46-6DE3-52E6-81DFDEC9D75A}"/>
                  </a:ext>
                </a:extLst>
              </p:cNvPr>
              <p:cNvSpPr/>
              <p:nvPr/>
            </p:nvSpPr>
            <p:spPr>
              <a:xfrm>
                <a:off x="4711382" y="2408715"/>
                <a:ext cx="33358" cy="457211"/>
              </a:xfrm>
              <a:custGeom>
                <a:avLst/>
                <a:gdLst/>
                <a:ahLst/>
                <a:cxnLst/>
                <a:rect l="l" t="t" r="r" b="b"/>
                <a:pathLst>
                  <a:path w="501" h="6692" extrusionOk="0">
                    <a:moveTo>
                      <a:pt x="488" y="0"/>
                    </a:moveTo>
                    <a:cubicBezTo>
                      <a:pt x="310" y="179"/>
                      <a:pt x="143" y="358"/>
                      <a:pt x="0" y="548"/>
                    </a:cubicBezTo>
                    <a:lnTo>
                      <a:pt x="12" y="6692"/>
                    </a:lnTo>
                    <a:cubicBezTo>
                      <a:pt x="155" y="6501"/>
                      <a:pt x="322" y="6323"/>
                      <a:pt x="500" y="6144"/>
                    </a:cubicBezTo>
                    <a:lnTo>
                      <a:pt x="488" y="0"/>
                    </a:lnTo>
                    <a:close/>
                  </a:path>
                </a:pathLst>
              </a:custGeom>
              <a:solidFill>
                <a:srgbClr val="3C3C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73" name="Google Shape;1496;p45">
                <a:extLst>
                  <a:ext uri="{FF2B5EF4-FFF2-40B4-BE49-F238E27FC236}">
                    <a16:creationId xmlns:a16="http://schemas.microsoft.com/office/drawing/2014/main" id="{40F286D5-8639-AB8A-1359-F06454F57B59}"/>
                  </a:ext>
                </a:extLst>
              </p:cNvPr>
              <p:cNvSpPr/>
              <p:nvPr/>
            </p:nvSpPr>
            <p:spPr>
              <a:xfrm>
                <a:off x="4690741" y="2446154"/>
                <a:ext cx="21440" cy="452292"/>
              </a:xfrm>
              <a:custGeom>
                <a:avLst/>
                <a:gdLst/>
                <a:ahLst/>
                <a:cxnLst/>
                <a:rect l="l" t="t" r="r" b="b"/>
                <a:pathLst>
                  <a:path w="322" h="6620" extrusionOk="0">
                    <a:moveTo>
                      <a:pt x="310" y="0"/>
                    </a:moveTo>
                    <a:cubicBezTo>
                      <a:pt x="191" y="155"/>
                      <a:pt x="84" y="310"/>
                      <a:pt x="0" y="476"/>
                    </a:cubicBezTo>
                    <a:lnTo>
                      <a:pt x="12" y="6620"/>
                    </a:lnTo>
                    <a:cubicBezTo>
                      <a:pt x="108" y="6465"/>
                      <a:pt x="203" y="6298"/>
                      <a:pt x="322" y="6144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74" name="Google Shape;1497;p45">
                <a:extLst>
                  <a:ext uri="{FF2B5EF4-FFF2-40B4-BE49-F238E27FC236}">
                    <a16:creationId xmlns:a16="http://schemas.microsoft.com/office/drawing/2014/main" id="{3086E949-1F87-66F1-0043-85FF711D81A5}"/>
                  </a:ext>
                </a:extLst>
              </p:cNvPr>
              <p:cNvSpPr/>
              <p:nvPr/>
            </p:nvSpPr>
            <p:spPr>
              <a:xfrm>
                <a:off x="4677291" y="2478675"/>
                <a:ext cx="14316" cy="450720"/>
              </a:xfrm>
              <a:custGeom>
                <a:avLst/>
                <a:gdLst/>
                <a:ahLst/>
                <a:cxnLst/>
                <a:rect l="l" t="t" r="r" b="b"/>
                <a:pathLst>
                  <a:path w="215" h="6597" extrusionOk="0">
                    <a:moveTo>
                      <a:pt x="202" y="0"/>
                    </a:moveTo>
                    <a:cubicBezTo>
                      <a:pt x="119" y="143"/>
                      <a:pt x="48" y="298"/>
                      <a:pt x="0" y="453"/>
                    </a:cubicBezTo>
                    <a:lnTo>
                      <a:pt x="12" y="6596"/>
                    </a:lnTo>
                    <a:cubicBezTo>
                      <a:pt x="72" y="6442"/>
                      <a:pt x="131" y="6299"/>
                      <a:pt x="214" y="6144"/>
                    </a:cubicBezTo>
                    <a:lnTo>
                      <a:pt x="202" y="0"/>
                    </a:ln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75" name="Google Shape;1498;p45">
                <a:extLst>
                  <a:ext uri="{FF2B5EF4-FFF2-40B4-BE49-F238E27FC236}">
                    <a16:creationId xmlns:a16="http://schemas.microsoft.com/office/drawing/2014/main" id="{1FDA9696-CEC1-2C52-35DF-BBAE0D7A38D8}"/>
                  </a:ext>
                </a:extLst>
              </p:cNvPr>
              <p:cNvSpPr/>
              <p:nvPr/>
            </p:nvSpPr>
            <p:spPr>
              <a:xfrm>
                <a:off x="4669369" y="2509557"/>
                <a:ext cx="8723" cy="449901"/>
              </a:xfrm>
              <a:custGeom>
                <a:avLst/>
                <a:gdLst/>
                <a:ahLst/>
                <a:cxnLst/>
                <a:rect l="l" t="t" r="r" b="b"/>
                <a:pathLst>
                  <a:path w="131" h="6585" extrusionOk="0">
                    <a:moveTo>
                      <a:pt x="119" y="1"/>
                    </a:moveTo>
                    <a:cubicBezTo>
                      <a:pt x="60" y="144"/>
                      <a:pt x="24" y="287"/>
                      <a:pt x="0" y="429"/>
                    </a:cubicBezTo>
                    <a:lnTo>
                      <a:pt x="12" y="6585"/>
                    </a:lnTo>
                    <a:cubicBezTo>
                      <a:pt x="36" y="6430"/>
                      <a:pt x="83" y="6287"/>
                      <a:pt x="131" y="6144"/>
                    </a:cubicBez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78" name="Google Shape;1499;p45">
                <a:extLst>
                  <a:ext uri="{FF2B5EF4-FFF2-40B4-BE49-F238E27FC236}">
                    <a16:creationId xmlns:a16="http://schemas.microsoft.com/office/drawing/2014/main" id="{46A1CBD4-7F51-6B95-020B-28029D5C35A2}"/>
                  </a:ext>
                </a:extLst>
              </p:cNvPr>
              <p:cNvSpPr/>
              <p:nvPr/>
            </p:nvSpPr>
            <p:spPr>
              <a:xfrm>
                <a:off x="6327712" y="2543718"/>
                <a:ext cx="4061" cy="420660"/>
              </a:xfrm>
              <a:custGeom>
                <a:avLst/>
                <a:gdLst/>
                <a:ahLst/>
                <a:cxnLst/>
                <a:rect l="l" t="t" r="r" b="b"/>
                <a:pathLst>
                  <a:path w="61" h="6157" extrusionOk="0">
                    <a:moveTo>
                      <a:pt x="1" y="1"/>
                    </a:moveTo>
                    <a:lnTo>
                      <a:pt x="13" y="6144"/>
                    </a:lnTo>
                    <a:lnTo>
                      <a:pt x="60" y="6156"/>
                    </a:lnTo>
                    <a:lnTo>
                      <a:pt x="60" y="6156"/>
                    </a:lnTo>
                    <a:lnTo>
                      <a:pt x="37" y="1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79" name="Google Shape;1500;p45">
                <a:extLst>
                  <a:ext uri="{FF2B5EF4-FFF2-40B4-BE49-F238E27FC236}">
                    <a16:creationId xmlns:a16="http://schemas.microsoft.com/office/drawing/2014/main" id="{0602E105-A488-A915-CD20-D0C479CB26E9}"/>
                  </a:ext>
                </a:extLst>
              </p:cNvPr>
              <p:cNvSpPr/>
              <p:nvPr/>
            </p:nvSpPr>
            <p:spPr>
              <a:xfrm>
                <a:off x="6255605" y="2531556"/>
                <a:ext cx="72975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6323" extrusionOk="0">
                    <a:moveTo>
                      <a:pt x="0" y="0"/>
                    </a:moveTo>
                    <a:lnTo>
                      <a:pt x="24" y="6144"/>
                    </a:lnTo>
                    <a:cubicBezTo>
                      <a:pt x="358" y="6215"/>
                      <a:pt x="715" y="6275"/>
                      <a:pt x="1096" y="6322"/>
                    </a:cubicBezTo>
                    <a:lnTo>
                      <a:pt x="1084" y="179"/>
                    </a:lnTo>
                    <a:cubicBezTo>
                      <a:pt x="703" y="131"/>
                      <a:pt x="346" y="72"/>
                      <a:pt x="0" y="0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80" name="Google Shape;1501;p45">
                <a:extLst>
                  <a:ext uri="{FF2B5EF4-FFF2-40B4-BE49-F238E27FC236}">
                    <a16:creationId xmlns:a16="http://schemas.microsoft.com/office/drawing/2014/main" id="{A4FE137D-60AE-972C-45B7-431DBAFDE4A3}"/>
                  </a:ext>
                </a:extLst>
              </p:cNvPr>
              <p:cNvSpPr/>
              <p:nvPr/>
            </p:nvSpPr>
            <p:spPr>
              <a:xfrm>
                <a:off x="6194550" y="2516867"/>
                <a:ext cx="62721" cy="434461"/>
              </a:xfrm>
              <a:custGeom>
                <a:avLst/>
                <a:gdLst/>
                <a:ahLst/>
                <a:cxnLst/>
                <a:rect l="l" t="t" r="r" b="b"/>
                <a:pathLst>
                  <a:path w="942" h="6359" extrusionOk="0">
                    <a:moveTo>
                      <a:pt x="1" y="1"/>
                    </a:moveTo>
                    <a:lnTo>
                      <a:pt x="24" y="6145"/>
                    </a:lnTo>
                    <a:cubicBezTo>
                      <a:pt x="310" y="6228"/>
                      <a:pt x="620" y="6299"/>
                      <a:pt x="941" y="6359"/>
                    </a:cubicBezTo>
                    <a:lnTo>
                      <a:pt x="917" y="215"/>
                    </a:lnTo>
                    <a:cubicBezTo>
                      <a:pt x="596" y="144"/>
                      <a:pt x="298" y="72"/>
                      <a:pt x="1" y="1"/>
                    </a:cubicBezTo>
                    <a:close/>
                  </a:path>
                </a:pathLst>
              </a:custGeom>
              <a:solidFill>
                <a:srgbClr val="31313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81" name="Google Shape;1502;p45">
                <a:extLst>
                  <a:ext uri="{FF2B5EF4-FFF2-40B4-BE49-F238E27FC236}">
                    <a16:creationId xmlns:a16="http://schemas.microsoft.com/office/drawing/2014/main" id="{C326CFA5-7CEA-13B3-A879-821491CBC735}"/>
                  </a:ext>
                </a:extLst>
              </p:cNvPr>
              <p:cNvSpPr/>
              <p:nvPr/>
            </p:nvSpPr>
            <p:spPr>
              <a:xfrm>
                <a:off x="6134293" y="2495756"/>
                <a:ext cx="61922" cy="440951"/>
              </a:xfrm>
              <a:custGeom>
                <a:avLst/>
                <a:gdLst/>
                <a:ahLst/>
                <a:cxnLst/>
                <a:rect l="l" t="t" r="r" b="b"/>
                <a:pathLst>
                  <a:path w="930" h="6454" extrusionOk="0">
                    <a:moveTo>
                      <a:pt x="1" y="0"/>
                    </a:moveTo>
                    <a:lnTo>
                      <a:pt x="25" y="6156"/>
                    </a:lnTo>
                    <a:cubicBezTo>
                      <a:pt x="310" y="6263"/>
                      <a:pt x="608" y="6358"/>
                      <a:pt x="929" y="6454"/>
                    </a:cubicBezTo>
                    <a:lnTo>
                      <a:pt x="918" y="310"/>
                    </a:lnTo>
                    <a:cubicBezTo>
                      <a:pt x="584" y="215"/>
                      <a:pt x="287" y="119"/>
                      <a:pt x="1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83" name="Google Shape;1503;p45">
                <a:extLst>
                  <a:ext uri="{FF2B5EF4-FFF2-40B4-BE49-F238E27FC236}">
                    <a16:creationId xmlns:a16="http://schemas.microsoft.com/office/drawing/2014/main" id="{C293DF89-3163-22AB-0F01-91E9FAEF06FB}"/>
                  </a:ext>
                </a:extLst>
              </p:cNvPr>
              <p:cNvSpPr/>
              <p:nvPr/>
            </p:nvSpPr>
            <p:spPr>
              <a:xfrm>
                <a:off x="5909981" y="2244401"/>
                <a:ext cx="225982" cy="671949"/>
              </a:xfrm>
              <a:custGeom>
                <a:avLst/>
                <a:gdLst/>
                <a:ahLst/>
                <a:cxnLst/>
                <a:rect l="l" t="t" r="r" b="b"/>
                <a:pathLst>
                  <a:path w="3394" h="9835" extrusionOk="0">
                    <a:moveTo>
                      <a:pt x="0" y="0"/>
                    </a:moveTo>
                    <a:lnTo>
                      <a:pt x="24" y="6156"/>
                    </a:lnTo>
                    <a:cubicBezTo>
                      <a:pt x="24" y="7287"/>
                      <a:pt x="774" y="8430"/>
                      <a:pt x="2274" y="9299"/>
                    </a:cubicBezTo>
                    <a:cubicBezTo>
                      <a:pt x="2620" y="9502"/>
                      <a:pt x="2989" y="9680"/>
                      <a:pt x="3394" y="9835"/>
                    </a:cubicBezTo>
                    <a:lnTo>
                      <a:pt x="3370" y="3679"/>
                    </a:lnTo>
                    <a:cubicBezTo>
                      <a:pt x="2965" y="3525"/>
                      <a:pt x="2596" y="3346"/>
                      <a:pt x="2251" y="3155"/>
                    </a:cubicBezTo>
                    <a:cubicBezTo>
                      <a:pt x="750" y="2286"/>
                      <a:pt x="12" y="1143"/>
                      <a:pt x="0" y="0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88" name="Google Shape;1504;p45">
                <a:extLst>
                  <a:ext uri="{FF2B5EF4-FFF2-40B4-BE49-F238E27FC236}">
                    <a16:creationId xmlns:a16="http://schemas.microsoft.com/office/drawing/2014/main" id="{E665BC2F-97D2-6813-2AE0-525F0AE73878}"/>
                  </a:ext>
                </a:extLst>
              </p:cNvPr>
              <p:cNvSpPr/>
              <p:nvPr/>
            </p:nvSpPr>
            <p:spPr>
              <a:xfrm>
                <a:off x="6456947" y="2548637"/>
                <a:ext cx="1665" cy="419771"/>
              </a:xfrm>
              <a:custGeom>
                <a:avLst/>
                <a:gdLst/>
                <a:ahLst/>
                <a:cxnLst/>
                <a:rect l="l" t="t" r="r" b="b"/>
                <a:pathLst>
                  <a:path w="25" h="6144" extrusionOk="0">
                    <a:moveTo>
                      <a:pt x="1" y="0"/>
                    </a:moveTo>
                    <a:lnTo>
                      <a:pt x="13" y="6144"/>
                    </a:lnTo>
                    <a:lnTo>
                      <a:pt x="24" y="614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96" name="Google Shape;1505;p45">
                <a:extLst>
                  <a:ext uri="{FF2B5EF4-FFF2-40B4-BE49-F238E27FC236}">
                    <a16:creationId xmlns:a16="http://schemas.microsoft.com/office/drawing/2014/main" id="{6FED6C53-A40E-04F9-0772-2ABAA80D12C6}"/>
                  </a:ext>
                </a:extLst>
              </p:cNvPr>
              <p:cNvSpPr/>
              <p:nvPr/>
            </p:nvSpPr>
            <p:spPr>
              <a:xfrm>
                <a:off x="6404613" y="2548637"/>
                <a:ext cx="53200" cy="420591"/>
              </a:xfrm>
              <a:custGeom>
                <a:avLst/>
                <a:gdLst/>
                <a:ahLst/>
                <a:cxnLst/>
                <a:rect l="l" t="t" r="r" b="b"/>
                <a:pathLst>
                  <a:path w="799" h="6156" extrusionOk="0">
                    <a:moveTo>
                      <a:pt x="787" y="0"/>
                    </a:moveTo>
                    <a:cubicBezTo>
                      <a:pt x="656" y="6"/>
                      <a:pt x="525" y="9"/>
                      <a:pt x="394" y="9"/>
                    </a:cubicBezTo>
                    <a:cubicBezTo>
                      <a:pt x="263" y="9"/>
                      <a:pt x="132" y="6"/>
                      <a:pt x="1" y="0"/>
                    </a:cubicBezTo>
                    <a:lnTo>
                      <a:pt x="1" y="0"/>
                    </a:lnTo>
                    <a:lnTo>
                      <a:pt x="25" y="6156"/>
                    </a:lnTo>
                    <a:cubicBezTo>
                      <a:pt x="287" y="6156"/>
                      <a:pt x="548" y="6156"/>
                      <a:pt x="799" y="6144"/>
                    </a:cubicBezTo>
                    <a:lnTo>
                      <a:pt x="787" y="0"/>
                    </a:ln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97" name="Google Shape;1506;p45">
                <a:extLst>
                  <a:ext uri="{FF2B5EF4-FFF2-40B4-BE49-F238E27FC236}">
                    <a16:creationId xmlns:a16="http://schemas.microsoft.com/office/drawing/2014/main" id="{6D7F92FF-3432-F250-CBCC-D487E3ECA1FA}"/>
                  </a:ext>
                </a:extLst>
              </p:cNvPr>
              <p:cNvSpPr/>
              <p:nvPr/>
            </p:nvSpPr>
            <p:spPr>
              <a:xfrm>
                <a:off x="6354679" y="2546177"/>
                <a:ext cx="51601" cy="423051"/>
              </a:xfrm>
              <a:custGeom>
                <a:avLst/>
                <a:gdLst/>
                <a:ahLst/>
                <a:cxnLst/>
                <a:rect l="l" t="t" r="r" b="b"/>
                <a:pathLst>
                  <a:path w="775" h="6192" extrusionOk="0">
                    <a:moveTo>
                      <a:pt x="1" y="1"/>
                    </a:moveTo>
                    <a:lnTo>
                      <a:pt x="13" y="6156"/>
                    </a:lnTo>
                    <a:cubicBezTo>
                      <a:pt x="263" y="6168"/>
                      <a:pt x="513" y="6180"/>
                      <a:pt x="775" y="6192"/>
                    </a:cubicBezTo>
                    <a:lnTo>
                      <a:pt x="751" y="36"/>
                    </a:lnTo>
                    <a:cubicBezTo>
                      <a:pt x="501" y="36"/>
                      <a:pt x="251" y="24"/>
                      <a:pt x="1" y="1"/>
                    </a:cubicBez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99" name="Google Shape;1507;p45">
                <a:extLst>
                  <a:ext uri="{FF2B5EF4-FFF2-40B4-BE49-F238E27FC236}">
                    <a16:creationId xmlns:a16="http://schemas.microsoft.com/office/drawing/2014/main" id="{E9541DAE-A41E-B120-2ED7-B0B3E71D3D86}"/>
                  </a:ext>
                </a:extLst>
              </p:cNvPr>
              <p:cNvSpPr/>
              <p:nvPr/>
            </p:nvSpPr>
            <p:spPr>
              <a:xfrm>
                <a:off x="6330110" y="2544538"/>
                <a:ext cx="25435" cy="422299"/>
              </a:xfrm>
              <a:custGeom>
                <a:avLst/>
                <a:gdLst/>
                <a:ahLst/>
                <a:cxnLst/>
                <a:rect l="l" t="t" r="r" b="b"/>
                <a:pathLst>
                  <a:path w="382" h="6181" extrusionOk="0">
                    <a:moveTo>
                      <a:pt x="1" y="1"/>
                    </a:moveTo>
                    <a:lnTo>
                      <a:pt x="24" y="6144"/>
                    </a:lnTo>
                    <a:cubicBezTo>
                      <a:pt x="143" y="6156"/>
                      <a:pt x="263" y="6168"/>
                      <a:pt x="382" y="6180"/>
                    </a:cubicBezTo>
                    <a:lnTo>
                      <a:pt x="370" y="25"/>
                    </a:lnTo>
                    <a:cubicBezTo>
                      <a:pt x="251" y="25"/>
                      <a:pt x="120" y="13"/>
                      <a:pt x="1" y="1"/>
                    </a:cubicBez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00" name="Google Shape;1508;p45">
                <a:extLst>
                  <a:ext uri="{FF2B5EF4-FFF2-40B4-BE49-F238E27FC236}">
                    <a16:creationId xmlns:a16="http://schemas.microsoft.com/office/drawing/2014/main" id="{D2C16B20-9CB0-7076-C263-AA235C2947C4}"/>
                  </a:ext>
                </a:extLst>
              </p:cNvPr>
              <p:cNvSpPr/>
              <p:nvPr/>
            </p:nvSpPr>
            <p:spPr>
              <a:xfrm>
                <a:off x="5693524" y="2548637"/>
                <a:ext cx="382187" cy="646737"/>
              </a:xfrm>
              <a:custGeom>
                <a:avLst/>
                <a:gdLst/>
                <a:ahLst/>
                <a:cxnLst/>
                <a:rect l="l" t="t" r="r" b="b"/>
                <a:pathLst>
                  <a:path w="5740" h="9466" extrusionOk="0">
                    <a:moveTo>
                      <a:pt x="1" y="0"/>
                    </a:moveTo>
                    <a:lnTo>
                      <a:pt x="25" y="6144"/>
                    </a:lnTo>
                    <a:lnTo>
                      <a:pt x="5740" y="9466"/>
                    </a:lnTo>
                    <a:lnTo>
                      <a:pt x="5716" y="332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02" name="Google Shape;1509;p45">
                <a:extLst>
                  <a:ext uri="{FF2B5EF4-FFF2-40B4-BE49-F238E27FC236}">
                    <a16:creationId xmlns:a16="http://schemas.microsoft.com/office/drawing/2014/main" id="{E45DB060-1D55-4DCB-426A-71DED63B128C}"/>
                  </a:ext>
                </a:extLst>
              </p:cNvPr>
              <p:cNvSpPr/>
              <p:nvPr/>
            </p:nvSpPr>
            <p:spPr>
              <a:xfrm>
                <a:off x="5693524" y="2548637"/>
                <a:ext cx="2464" cy="438491"/>
              </a:xfrm>
              <a:custGeom>
                <a:avLst/>
                <a:gdLst/>
                <a:ahLst/>
                <a:cxnLst/>
                <a:rect l="l" t="t" r="r" b="b"/>
                <a:pathLst>
                  <a:path w="37" h="6418" extrusionOk="0">
                    <a:moveTo>
                      <a:pt x="1" y="0"/>
                    </a:moveTo>
                    <a:lnTo>
                      <a:pt x="25" y="6144"/>
                    </a:lnTo>
                    <a:cubicBezTo>
                      <a:pt x="34" y="6219"/>
                      <a:pt x="36" y="6286"/>
                      <a:pt x="36" y="6358"/>
                    </a:cubicBezTo>
                    <a:lnTo>
                      <a:pt x="36" y="6358"/>
                    </a:lnTo>
                    <a:lnTo>
                      <a:pt x="25" y="274"/>
                    </a:lnTo>
                    <a:cubicBezTo>
                      <a:pt x="13" y="179"/>
                      <a:pt x="13" y="84"/>
                      <a:pt x="1" y="0"/>
                    </a:cubicBezTo>
                    <a:close/>
                    <a:moveTo>
                      <a:pt x="36" y="6358"/>
                    </a:moveTo>
                    <a:lnTo>
                      <a:pt x="37" y="6418"/>
                    </a:lnTo>
                    <a:cubicBezTo>
                      <a:pt x="37" y="6397"/>
                      <a:pt x="37" y="6378"/>
                      <a:pt x="36" y="6358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03" name="Google Shape;1510;p45">
                <a:extLst>
                  <a:ext uri="{FF2B5EF4-FFF2-40B4-BE49-F238E27FC236}">
                    <a16:creationId xmlns:a16="http://schemas.microsoft.com/office/drawing/2014/main" id="{57A97541-F4ED-90B5-646E-FB78B8143AEB}"/>
                  </a:ext>
                </a:extLst>
              </p:cNvPr>
              <p:cNvSpPr/>
              <p:nvPr/>
            </p:nvSpPr>
            <p:spPr>
              <a:xfrm>
                <a:off x="4669369" y="2509557"/>
                <a:ext cx="8723" cy="449901"/>
              </a:xfrm>
              <a:custGeom>
                <a:avLst/>
                <a:gdLst/>
                <a:ahLst/>
                <a:cxnLst/>
                <a:rect l="l" t="t" r="r" b="b"/>
                <a:pathLst>
                  <a:path w="131" h="6585" extrusionOk="0">
                    <a:moveTo>
                      <a:pt x="119" y="1"/>
                    </a:moveTo>
                    <a:cubicBezTo>
                      <a:pt x="60" y="144"/>
                      <a:pt x="24" y="287"/>
                      <a:pt x="0" y="429"/>
                    </a:cubicBezTo>
                    <a:lnTo>
                      <a:pt x="12" y="6585"/>
                    </a:lnTo>
                    <a:cubicBezTo>
                      <a:pt x="36" y="6430"/>
                      <a:pt x="83" y="6287"/>
                      <a:pt x="131" y="6144"/>
                    </a:cubicBez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04" name="Google Shape;1511;p45">
                <a:extLst>
                  <a:ext uri="{FF2B5EF4-FFF2-40B4-BE49-F238E27FC236}">
                    <a16:creationId xmlns:a16="http://schemas.microsoft.com/office/drawing/2014/main" id="{945F6763-F1F7-17F1-4F31-41D9E819E315}"/>
                  </a:ext>
                </a:extLst>
              </p:cNvPr>
              <p:cNvSpPr/>
              <p:nvPr/>
            </p:nvSpPr>
            <p:spPr>
              <a:xfrm>
                <a:off x="4666172" y="2538867"/>
                <a:ext cx="3995" cy="450720"/>
              </a:xfrm>
              <a:custGeom>
                <a:avLst/>
                <a:gdLst/>
                <a:ahLst/>
                <a:cxnLst/>
                <a:rect l="l" t="t" r="r" b="b"/>
                <a:pathLst>
                  <a:path w="60" h="6597" extrusionOk="0">
                    <a:moveTo>
                      <a:pt x="48" y="0"/>
                    </a:moveTo>
                    <a:cubicBezTo>
                      <a:pt x="12" y="155"/>
                      <a:pt x="0" y="298"/>
                      <a:pt x="0" y="441"/>
                    </a:cubicBezTo>
                    <a:lnTo>
                      <a:pt x="12" y="6596"/>
                    </a:lnTo>
                    <a:cubicBezTo>
                      <a:pt x="24" y="6442"/>
                      <a:pt x="36" y="6299"/>
                      <a:pt x="60" y="6156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09" name="Google Shape;1512;p45">
                <a:extLst>
                  <a:ext uri="{FF2B5EF4-FFF2-40B4-BE49-F238E27FC236}">
                    <a16:creationId xmlns:a16="http://schemas.microsoft.com/office/drawing/2014/main" id="{B8E6C475-474D-08CA-F3F2-F40BA21C0C63}"/>
                  </a:ext>
                </a:extLst>
              </p:cNvPr>
              <p:cNvSpPr/>
              <p:nvPr/>
            </p:nvSpPr>
            <p:spPr>
              <a:xfrm>
                <a:off x="4666172" y="2568929"/>
                <a:ext cx="866" cy="423938"/>
              </a:xfrm>
              <a:custGeom>
                <a:avLst/>
                <a:gdLst/>
                <a:ahLst/>
                <a:cxnLst/>
                <a:rect l="l" t="t" r="r" b="b"/>
                <a:pathLst>
                  <a:path w="13" h="6205" extrusionOk="0">
                    <a:moveTo>
                      <a:pt x="0" y="1"/>
                    </a:moveTo>
                    <a:cubicBezTo>
                      <a:pt x="0" y="25"/>
                      <a:pt x="0" y="37"/>
                      <a:pt x="0" y="60"/>
                    </a:cubicBezTo>
                    <a:lnTo>
                      <a:pt x="12" y="6204"/>
                    </a:lnTo>
                    <a:cubicBezTo>
                      <a:pt x="12" y="6180"/>
                      <a:pt x="12" y="6168"/>
                      <a:pt x="12" y="6156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15" name="Google Shape;1513;p45">
                <a:extLst>
                  <a:ext uri="{FF2B5EF4-FFF2-40B4-BE49-F238E27FC236}">
                    <a16:creationId xmlns:a16="http://schemas.microsoft.com/office/drawing/2014/main" id="{363B49BC-4160-BF18-A0A3-DBFC50559F63}"/>
                  </a:ext>
                </a:extLst>
              </p:cNvPr>
              <p:cNvSpPr/>
              <p:nvPr/>
            </p:nvSpPr>
            <p:spPr>
              <a:xfrm>
                <a:off x="6878674" y="2677970"/>
                <a:ext cx="57927" cy="423871"/>
              </a:xfrm>
              <a:custGeom>
                <a:avLst/>
                <a:gdLst/>
                <a:ahLst/>
                <a:cxnLst/>
                <a:rect l="l" t="t" r="r" b="b"/>
                <a:pathLst>
                  <a:path w="870" h="6204" extrusionOk="0">
                    <a:moveTo>
                      <a:pt x="846" y="0"/>
                    </a:moveTo>
                    <a:cubicBezTo>
                      <a:pt x="560" y="12"/>
                      <a:pt x="275" y="24"/>
                      <a:pt x="1" y="60"/>
                    </a:cubicBezTo>
                    <a:lnTo>
                      <a:pt x="13" y="6204"/>
                    </a:lnTo>
                    <a:cubicBezTo>
                      <a:pt x="298" y="6168"/>
                      <a:pt x="584" y="6156"/>
                      <a:pt x="870" y="614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16" name="Google Shape;1514;p45">
                <a:extLst>
                  <a:ext uri="{FF2B5EF4-FFF2-40B4-BE49-F238E27FC236}">
                    <a16:creationId xmlns:a16="http://schemas.microsoft.com/office/drawing/2014/main" id="{DBE5F801-83A1-1CD7-5EE0-F1984E266416}"/>
                  </a:ext>
                </a:extLst>
              </p:cNvPr>
              <p:cNvSpPr/>
              <p:nvPr/>
            </p:nvSpPr>
            <p:spPr>
              <a:xfrm>
                <a:off x="6814490" y="2682000"/>
                <a:ext cx="65052" cy="428790"/>
              </a:xfrm>
              <a:custGeom>
                <a:avLst/>
                <a:gdLst/>
                <a:ahLst/>
                <a:cxnLst/>
                <a:rect l="l" t="t" r="r" b="b"/>
                <a:pathLst>
                  <a:path w="977" h="6276" extrusionOk="0">
                    <a:moveTo>
                      <a:pt x="965" y="1"/>
                    </a:moveTo>
                    <a:cubicBezTo>
                      <a:pt x="631" y="25"/>
                      <a:pt x="310" y="72"/>
                      <a:pt x="0" y="132"/>
                    </a:cubicBezTo>
                    <a:lnTo>
                      <a:pt x="12" y="6275"/>
                    </a:lnTo>
                    <a:cubicBezTo>
                      <a:pt x="334" y="6216"/>
                      <a:pt x="655" y="6180"/>
                      <a:pt x="977" y="6145"/>
                    </a:cubicBezTo>
                    <a:lnTo>
                      <a:pt x="965" y="1"/>
                    </a:lnTo>
                    <a:close/>
                  </a:path>
                </a:pathLst>
              </a:custGeom>
              <a:solidFill>
                <a:srgbClr val="3C3C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17" name="Google Shape;1515;p45">
                <a:extLst>
                  <a:ext uri="{FF2B5EF4-FFF2-40B4-BE49-F238E27FC236}">
                    <a16:creationId xmlns:a16="http://schemas.microsoft.com/office/drawing/2014/main" id="{EB287908-9B28-BAF1-B15D-94D48E7BB35D}"/>
                  </a:ext>
                </a:extLst>
              </p:cNvPr>
              <p:cNvSpPr/>
              <p:nvPr/>
            </p:nvSpPr>
            <p:spPr>
              <a:xfrm>
                <a:off x="6722540" y="2690951"/>
                <a:ext cx="92816" cy="443410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6490" extrusionOk="0">
                    <a:moveTo>
                      <a:pt x="1381" y="1"/>
                    </a:moveTo>
                    <a:cubicBezTo>
                      <a:pt x="905" y="84"/>
                      <a:pt x="441" y="203"/>
                      <a:pt x="0" y="334"/>
                    </a:cubicBezTo>
                    <a:lnTo>
                      <a:pt x="12" y="6490"/>
                    </a:lnTo>
                    <a:cubicBezTo>
                      <a:pt x="465" y="6347"/>
                      <a:pt x="917" y="6228"/>
                      <a:pt x="1393" y="6144"/>
                    </a:cubicBezTo>
                    <a:lnTo>
                      <a:pt x="1381" y="1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18" name="Google Shape;1516;p45">
                <a:extLst>
                  <a:ext uri="{FF2B5EF4-FFF2-40B4-BE49-F238E27FC236}">
                    <a16:creationId xmlns:a16="http://schemas.microsoft.com/office/drawing/2014/main" id="{A1ACDDA8-CAC3-3445-86B8-E8DDD97851C6}"/>
                  </a:ext>
                </a:extLst>
              </p:cNvPr>
              <p:cNvSpPr/>
              <p:nvPr/>
            </p:nvSpPr>
            <p:spPr>
              <a:xfrm>
                <a:off x="6588579" y="2713769"/>
                <a:ext cx="134831" cy="483243"/>
              </a:xfrm>
              <a:custGeom>
                <a:avLst/>
                <a:gdLst/>
                <a:ahLst/>
                <a:cxnLst/>
                <a:rect l="l" t="t" r="r" b="b"/>
                <a:pathLst>
                  <a:path w="2025" h="7073" extrusionOk="0">
                    <a:moveTo>
                      <a:pt x="2012" y="0"/>
                    </a:moveTo>
                    <a:cubicBezTo>
                      <a:pt x="1381" y="203"/>
                      <a:pt x="798" y="453"/>
                      <a:pt x="274" y="762"/>
                    </a:cubicBezTo>
                    <a:cubicBezTo>
                      <a:pt x="179" y="810"/>
                      <a:pt x="83" y="869"/>
                      <a:pt x="0" y="917"/>
                    </a:cubicBezTo>
                    <a:lnTo>
                      <a:pt x="12" y="7073"/>
                    </a:lnTo>
                    <a:cubicBezTo>
                      <a:pt x="107" y="7013"/>
                      <a:pt x="191" y="6953"/>
                      <a:pt x="286" y="6906"/>
                    </a:cubicBezTo>
                    <a:cubicBezTo>
                      <a:pt x="822" y="6596"/>
                      <a:pt x="1405" y="6346"/>
                      <a:pt x="2024" y="6156"/>
                    </a:cubicBezTo>
                    <a:lnTo>
                      <a:pt x="2012" y="0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19" name="Google Shape;1517;p45">
                <a:extLst>
                  <a:ext uri="{FF2B5EF4-FFF2-40B4-BE49-F238E27FC236}">
                    <a16:creationId xmlns:a16="http://schemas.microsoft.com/office/drawing/2014/main" id="{AB32B8D4-BAC9-F33D-E3BC-83CC256F8411}"/>
                  </a:ext>
                </a:extLst>
              </p:cNvPr>
              <p:cNvSpPr/>
              <p:nvPr/>
            </p:nvSpPr>
            <p:spPr>
              <a:xfrm>
                <a:off x="7258388" y="2729210"/>
                <a:ext cx="226782" cy="671949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9835" extrusionOk="0">
                    <a:moveTo>
                      <a:pt x="1" y="0"/>
                    </a:moveTo>
                    <a:lnTo>
                      <a:pt x="25" y="6144"/>
                    </a:lnTo>
                    <a:cubicBezTo>
                      <a:pt x="418" y="6299"/>
                      <a:pt x="799" y="6477"/>
                      <a:pt x="1144" y="6680"/>
                    </a:cubicBezTo>
                    <a:cubicBezTo>
                      <a:pt x="2644" y="7549"/>
                      <a:pt x="3394" y="8692"/>
                      <a:pt x="3406" y="9835"/>
                    </a:cubicBezTo>
                    <a:lnTo>
                      <a:pt x="3382" y="3679"/>
                    </a:lnTo>
                    <a:cubicBezTo>
                      <a:pt x="3382" y="2548"/>
                      <a:pt x="2632" y="1405"/>
                      <a:pt x="1132" y="536"/>
                    </a:cubicBezTo>
                    <a:cubicBezTo>
                      <a:pt x="775" y="334"/>
                      <a:pt x="394" y="155"/>
                      <a:pt x="1" y="0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20" name="Google Shape;1518;p45">
                <a:extLst>
                  <a:ext uri="{FF2B5EF4-FFF2-40B4-BE49-F238E27FC236}">
                    <a16:creationId xmlns:a16="http://schemas.microsoft.com/office/drawing/2014/main" id="{0E31243E-9365-1D13-721E-EB63B5266F67}"/>
                  </a:ext>
                </a:extLst>
              </p:cNvPr>
              <p:cNvSpPr/>
              <p:nvPr/>
            </p:nvSpPr>
            <p:spPr>
              <a:xfrm>
                <a:off x="7195002" y="2708030"/>
                <a:ext cx="65052" cy="441019"/>
              </a:xfrm>
              <a:custGeom>
                <a:avLst/>
                <a:gdLst/>
                <a:ahLst/>
                <a:cxnLst/>
                <a:rect l="l" t="t" r="r" b="b"/>
                <a:pathLst>
                  <a:path w="977" h="6455" extrusionOk="0">
                    <a:moveTo>
                      <a:pt x="0" y="1"/>
                    </a:moveTo>
                    <a:lnTo>
                      <a:pt x="12" y="6145"/>
                    </a:lnTo>
                    <a:cubicBezTo>
                      <a:pt x="346" y="6228"/>
                      <a:pt x="667" y="6335"/>
                      <a:pt x="977" y="6454"/>
                    </a:cubicBezTo>
                    <a:lnTo>
                      <a:pt x="953" y="310"/>
                    </a:lnTo>
                    <a:cubicBezTo>
                      <a:pt x="643" y="191"/>
                      <a:pt x="322" y="84"/>
                      <a:pt x="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22" name="Google Shape;1519;p45">
                <a:extLst>
                  <a:ext uri="{FF2B5EF4-FFF2-40B4-BE49-F238E27FC236}">
                    <a16:creationId xmlns:a16="http://schemas.microsoft.com/office/drawing/2014/main" id="{3AE69CB9-3CD9-B2C2-8EFD-F173121C6CE9}"/>
                  </a:ext>
                </a:extLst>
              </p:cNvPr>
              <p:cNvSpPr/>
              <p:nvPr/>
            </p:nvSpPr>
            <p:spPr>
              <a:xfrm>
                <a:off x="7140272" y="2694229"/>
                <a:ext cx="55597" cy="433641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347" extrusionOk="0">
                    <a:moveTo>
                      <a:pt x="1" y="0"/>
                    </a:moveTo>
                    <a:lnTo>
                      <a:pt x="13" y="6144"/>
                    </a:lnTo>
                    <a:cubicBezTo>
                      <a:pt x="298" y="6204"/>
                      <a:pt x="572" y="6263"/>
                      <a:pt x="834" y="6347"/>
                    </a:cubicBezTo>
                    <a:lnTo>
                      <a:pt x="822" y="203"/>
                    </a:lnTo>
                    <a:cubicBezTo>
                      <a:pt x="548" y="120"/>
                      <a:pt x="275" y="60"/>
                      <a:pt x="1" y="0"/>
                    </a:cubicBezTo>
                    <a:close/>
                  </a:path>
                </a:pathLst>
              </a:custGeom>
              <a:solidFill>
                <a:srgbClr val="31313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23" name="Google Shape;1520;p45">
                <a:extLst>
                  <a:ext uri="{FF2B5EF4-FFF2-40B4-BE49-F238E27FC236}">
                    <a16:creationId xmlns:a16="http://schemas.microsoft.com/office/drawing/2014/main" id="{6B05BACA-CD90-7B64-E1B5-B152E1E723B0}"/>
                  </a:ext>
                </a:extLst>
              </p:cNvPr>
              <p:cNvSpPr/>
              <p:nvPr/>
            </p:nvSpPr>
            <p:spPr>
              <a:xfrm>
                <a:off x="7088738" y="2685280"/>
                <a:ext cx="52400" cy="428790"/>
              </a:xfrm>
              <a:custGeom>
                <a:avLst/>
                <a:gdLst/>
                <a:ahLst/>
                <a:cxnLst/>
                <a:rect l="l" t="t" r="r" b="b"/>
                <a:pathLst>
                  <a:path w="787" h="6276" extrusionOk="0">
                    <a:moveTo>
                      <a:pt x="1" y="1"/>
                    </a:moveTo>
                    <a:lnTo>
                      <a:pt x="13" y="6144"/>
                    </a:lnTo>
                    <a:cubicBezTo>
                      <a:pt x="275" y="6180"/>
                      <a:pt x="537" y="6227"/>
                      <a:pt x="787" y="6275"/>
                    </a:cubicBezTo>
                    <a:lnTo>
                      <a:pt x="775" y="131"/>
                    </a:lnTo>
                    <a:cubicBezTo>
                      <a:pt x="513" y="84"/>
                      <a:pt x="263" y="36"/>
                      <a:pt x="1" y="1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25" name="Google Shape;1521;p45">
                <a:extLst>
                  <a:ext uri="{FF2B5EF4-FFF2-40B4-BE49-F238E27FC236}">
                    <a16:creationId xmlns:a16="http://schemas.microsoft.com/office/drawing/2014/main" id="{854B8E0F-A062-254E-6E3D-C2ACEBDACC56}"/>
                  </a:ext>
                </a:extLst>
              </p:cNvPr>
              <p:cNvSpPr/>
              <p:nvPr/>
            </p:nvSpPr>
            <p:spPr>
              <a:xfrm>
                <a:off x="7038003" y="2679609"/>
                <a:ext cx="51601" cy="425510"/>
              </a:xfrm>
              <a:custGeom>
                <a:avLst/>
                <a:gdLst/>
                <a:ahLst/>
                <a:cxnLst/>
                <a:rect l="l" t="t" r="r" b="b"/>
                <a:pathLst>
                  <a:path w="775" h="6228" extrusionOk="0">
                    <a:moveTo>
                      <a:pt x="1" y="0"/>
                    </a:moveTo>
                    <a:lnTo>
                      <a:pt x="25" y="6144"/>
                    </a:lnTo>
                    <a:cubicBezTo>
                      <a:pt x="275" y="6168"/>
                      <a:pt x="525" y="6191"/>
                      <a:pt x="775" y="6227"/>
                    </a:cubicBezTo>
                    <a:lnTo>
                      <a:pt x="763" y="84"/>
                    </a:lnTo>
                    <a:cubicBezTo>
                      <a:pt x="513" y="48"/>
                      <a:pt x="263" y="24"/>
                      <a:pt x="1" y="0"/>
                    </a:cubicBez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26" name="Google Shape;1522;p45">
                <a:extLst>
                  <a:ext uri="{FF2B5EF4-FFF2-40B4-BE49-F238E27FC236}">
                    <a16:creationId xmlns:a16="http://schemas.microsoft.com/office/drawing/2014/main" id="{98E4A8CB-DB01-B0B7-1909-9EEE3343426A}"/>
                  </a:ext>
                </a:extLst>
              </p:cNvPr>
              <p:cNvSpPr/>
              <p:nvPr/>
            </p:nvSpPr>
            <p:spPr>
              <a:xfrm>
                <a:off x="6987268" y="2677148"/>
                <a:ext cx="52400" cy="422231"/>
              </a:xfrm>
              <a:custGeom>
                <a:avLst/>
                <a:gdLst/>
                <a:ahLst/>
                <a:cxnLst/>
                <a:rect l="l" t="t" r="r" b="b"/>
                <a:pathLst>
                  <a:path w="787" h="6180" extrusionOk="0">
                    <a:moveTo>
                      <a:pt x="1" y="0"/>
                    </a:moveTo>
                    <a:lnTo>
                      <a:pt x="25" y="6144"/>
                    </a:lnTo>
                    <a:cubicBezTo>
                      <a:pt x="275" y="6156"/>
                      <a:pt x="537" y="6168"/>
                      <a:pt x="787" y="6180"/>
                    </a:cubicBezTo>
                    <a:lnTo>
                      <a:pt x="763" y="36"/>
                    </a:lnTo>
                    <a:cubicBezTo>
                      <a:pt x="513" y="24"/>
                      <a:pt x="263" y="12"/>
                      <a:pt x="1" y="0"/>
                    </a:cubicBez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27" name="Google Shape;1523;p45">
                <a:extLst>
                  <a:ext uri="{FF2B5EF4-FFF2-40B4-BE49-F238E27FC236}">
                    <a16:creationId xmlns:a16="http://schemas.microsoft.com/office/drawing/2014/main" id="{AE741AD0-304D-CF85-EA76-C995D8176FDC}"/>
                  </a:ext>
                </a:extLst>
              </p:cNvPr>
              <p:cNvSpPr/>
              <p:nvPr/>
            </p:nvSpPr>
            <p:spPr>
              <a:xfrm>
                <a:off x="6935002" y="2677148"/>
                <a:ext cx="53931" cy="420591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56" extrusionOk="0">
                    <a:moveTo>
                      <a:pt x="786" y="0"/>
                    </a:moveTo>
                    <a:cubicBezTo>
                      <a:pt x="524" y="0"/>
                      <a:pt x="262" y="0"/>
                      <a:pt x="0" y="12"/>
                    </a:cubicBezTo>
                    <a:lnTo>
                      <a:pt x="24" y="6156"/>
                    </a:lnTo>
                    <a:cubicBezTo>
                      <a:pt x="286" y="6144"/>
                      <a:pt x="548" y="6144"/>
                      <a:pt x="810" y="6144"/>
                    </a:cubicBezTo>
                    <a:lnTo>
                      <a:pt x="786" y="0"/>
                    </a:ln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28" name="Google Shape;1524;p45">
                <a:extLst>
                  <a:ext uri="{FF2B5EF4-FFF2-40B4-BE49-F238E27FC236}">
                    <a16:creationId xmlns:a16="http://schemas.microsoft.com/office/drawing/2014/main" id="{E731DC99-B3E6-CB53-185E-3529EC659EC9}"/>
                  </a:ext>
                </a:extLst>
              </p:cNvPr>
              <p:cNvSpPr/>
              <p:nvPr/>
            </p:nvSpPr>
            <p:spPr>
              <a:xfrm>
                <a:off x="6878674" y="2677970"/>
                <a:ext cx="57927" cy="423871"/>
              </a:xfrm>
              <a:custGeom>
                <a:avLst/>
                <a:gdLst/>
                <a:ahLst/>
                <a:cxnLst/>
                <a:rect l="l" t="t" r="r" b="b"/>
                <a:pathLst>
                  <a:path w="870" h="6204" extrusionOk="0">
                    <a:moveTo>
                      <a:pt x="846" y="0"/>
                    </a:moveTo>
                    <a:cubicBezTo>
                      <a:pt x="560" y="12"/>
                      <a:pt x="275" y="24"/>
                      <a:pt x="1" y="60"/>
                    </a:cubicBezTo>
                    <a:lnTo>
                      <a:pt x="13" y="6204"/>
                    </a:lnTo>
                    <a:cubicBezTo>
                      <a:pt x="298" y="6168"/>
                      <a:pt x="584" y="6156"/>
                      <a:pt x="870" y="614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29" name="Google Shape;1525;p45">
                <a:extLst>
                  <a:ext uri="{FF2B5EF4-FFF2-40B4-BE49-F238E27FC236}">
                    <a16:creationId xmlns:a16="http://schemas.microsoft.com/office/drawing/2014/main" id="{877A9C85-77C6-4A58-52F5-4ACEEC26DFCB}"/>
                  </a:ext>
                </a:extLst>
              </p:cNvPr>
              <p:cNvSpPr/>
              <p:nvPr/>
            </p:nvSpPr>
            <p:spPr>
              <a:xfrm>
                <a:off x="6074037" y="2548637"/>
                <a:ext cx="384583" cy="646737"/>
              </a:xfrm>
              <a:custGeom>
                <a:avLst/>
                <a:gdLst/>
                <a:ahLst/>
                <a:cxnLst/>
                <a:rect l="l" t="t" r="r" b="b"/>
                <a:pathLst>
                  <a:path w="5776" h="9466" extrusionOk="0">
                    <a:moveTo>
                      <a:pt x="5752" y="0"/>
                    </a:moveTo>
                    <a:lnTo>
                      <a:pt x="1" y="3322"/>
                    </a:lnTo>
                    <a:lnTo>
                      <a:pt x="25" y="9466"/>
                    </a:lnTo>
                    <a:lnTo>
                      <a:pt x="5775" y="6144"/>
                    </a:lnTo>
                    <a:lnTo>
                      <a:pt x="5752" y="0"/>
                    </a:lnTo>
                    <a:close/>
                  </a:path>
                </a:pathLst>
              </a:custGeom>
              <a:solidFill>
                <a:srgbClr val="5C5C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30" name="Google Shape;1526;p45">
                <a:extLst>
                  <a:ext uri="{FF2B5EF4-FFF2-40B4-BE49-F238E27FC236}">
                    <a16:creationId xmlns:a16="http://schemas.microsoft.com/office/drawing/2014/main" id="{7092B6E1-1D80-B2BC-E421-6FA30B1E2335}"/>
                  </a:ext>
                </a:extLst>
              </p:cNvPr>
              <p:cNvSpPr/>
              <p:nvPr/>
            </p:nvSpPr>
            <p:spPr>
              <a:xfrm>
                <a:off x="5694324" y="2567357"/>
                <a:ext cx="1665" cy="423051"/>
              </a:xfrm>
              <a:custGeom>
                <a:avLst/>
                <a:gdLst/>
                <a:ahLst/>
                <a:cxnLst/>
                <a:rect l="l" t="t" r="r" b="b"/>
                <a:pathLst>
                  <a:path w="25" h="6192" extrusionOk="0">
                    <a:moveTo>
                      <a:pt x="1" y="0"/>
                    </a:moveTo>
                    <a:lnTo>
                      <a:pt x="1" y="43"/>
                    </a:lnTo>
                    <a:lnTo>
                      <a:pt x="1" y="43"/>
                    </a:lnTo>
                    <a:cubicBezTo>
                      <a:pt x="2" y="22"/>
                      <a:pt x="12" y="11"/>
                      <a:pt x="1" y="0"/>
                    </a:cubicBezTo>
                    <a:close/>
                    <a:moveTo>
                      <a:pt x="1" y="43"/>
                    </a:moveTo>
                    <a:cubicBezTo>
                      <a:pt x="1" y="44"/>
                      <a:pt x="1" y="46"/>
                      <a:pt x="1" y="48"/>
                    </a:cubicBezTo>
                    <a:lnTo>
                      <a:pt x="25" y="6191"/>
                    </a:lnTo>
                    <a:cubicBezTo>
                      <a:pt x="25" y="6179"/>
                      <a:pt x="25" y="6156"/>
                      <a:pt x="25" y="6144"/>
                    </a:cubicBezTo>
                    <a:lnTo>
                      <a:pt x="1" y="43"/>
                    </a:ln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31" name="Google Shape;1527;p45">
                <a:extLst>
                  <a:ext uri="{FF2B5EF4-FFF2-40B4-BE49-F238E27FC236}">
                    <a16:creationId xmlns:a16="http://schemas.microsoft.com/office/drawing/2014/main" id="{73B9A3D3-D6EF-2FF8-58F1-5969CD495553}"/>
                  </a:ext>
                </a:extLst>
              </p:cNvPr>
              <p:cNvSpPr/>
              <p:nvPr/>
            </p:nvSpPr>
            <p:spPr>
              <a:xfrm>
                <a:off x="5691992" y="2570568"/>
                <a:ext cx="3995" cy="449901"/>
              </a:xfrm>
              <a:custGeom>
                <a:avLst/>
                <a:gdLst/>
                <a:ahLst/>
                <a:cxnLst/>
                <a:rect l="l" t="t" r="r" b="b"/>
                <a:pathLst>
                  <a:path w="60" h="6585" extrusionOk="0">
                    <a:moveTo>
                      <a:pt x="36" y="1"/>
                    </a:moveTo>
                    <a:cubicBezTo>
                      <a:pt x="36" y="144"/>
                      <a:pt x="24" y="298"/>
                      <a:pt x="0" y="441"/>
                    </a:cubicBezTo>
                    <a:lnTo>
                      <a:pt x="12" y="6585"/>
                    </a:lnTo>
                    <a:cubicBezTo>
                      <a:pt x="36" y="6442"/>
                      <a:pt x="60" y="6299"/>
                      <a:pt x="60" y="6144"/>
                    </a:cubicBezTo>
                    <a:lnTo>
                      <a:pt x="36" y="1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34" name="Google Shape;1528;p45">
                <a:extLst>
                  <a:ext uri="{FF2B5EF4-FFF2-40B4-BE49-F238E27FC236}">
                    <a16:creationId xmlns:a16="http://schemas.microsoft.com/office/drawing/2014/main" id="{E904A338-046E-EE8E-1AF9-C51A30F37937}"/>
                  </a:ext>
                </a:extLst>
              </p:cNvPr>
              <p:cNvSpPr/>
              <p:nvPr/>
            </p:nvSpPr>
            <p:spPr>
              <a:xfrm>
                <a:off x="5684069" y="2600697"/>
                <a:ext cx="8723" cy="449901"/>
              </a:xfrm>
              <a:custGeom>
                <a:avLst/>
                <a:gdLst/>
                <a:ahLst/>
                <a:cxnLst/>
                <a:rect l="l" t="t" r="r" b="b"/>
                <a:pathLst>
                  <a:path w="131" h="6585" extrusionOk="0">
                    <a:moveTo>
                      <a:pt x="119" y="0"/>
                    </a:moveTo>
                    <a:cubicBezTo>
                      <a:pt x="95" y="131"/>
                      <a:pt x="60" y="262"/>
                      <a:pt x="12" y="381"/>
                    </a:cubicBezTo>
                    <a:cubicBezTo>
                      <a:pt x="12" y="405"/>
                      <a:pt x="0" y="417"/>
                      <a:pt x="0" y="429"/>
                    </a:cubicBezTo>
                    <a:lnTo>
                      <a:pt x="12" y="6584"/>
                    </a:lnTo>
                    <a:cubicBezTo>
                      <a:pt x="24" y="6561"/>
                      <a:pt x="24" y="6549"/>
                      <a:pt x="36" y="6537"/>
                    </a:cubicBezTo>
                    <a:cubicBezTo>
                      <a:pt x="71" y="6406"/>
                      <a:pt x="107" y="6275"/>
                      <a:pt x="131" y="6144"/>
                    </a:cubicBez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4A4A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35" name="Google Shape;1529;p45">
                <a:extLst>
                  <a:ext uri="{FF2B5EF4-FFF2-40B4-BE49-F238E27FC236}">
                    <a16:creationId xmlns:a16="http://schemas.microsoft.com/office/drawing/2014/main" id="{86907329-F6DC-2DDF-4ABC-DE9C740B2C62}"/>
                  </a:ext>
                </a:extLst>
              </p:cNvPr>
              <p:cNvSpPr/>
              <p:nvPr/>
            </p:nvSpPr>
            <p:spPr>
              <a:xfrm>
                <a:off x="5670554" y="2629940"/>
                <a:ext cx="14316" cy="449970"/>
              </a:xfrm>
              <a:custGeom>
                <a:avLst/>
                <a:gdLst/>
                <a:ahLst/>
                <a:cxnLst/>
                <a:rect l="l" t="t" r="r" b="b"/>
                <a:pathLst>
                  <a:path w="215" h="6586" extrusionOk="0">
                    <a:moveTo>
                      <a:pt x="203" y="1"/>
                    </a:moveTo>
                    <a:cubicBezTo>
                      <a:pt x="143" y="156"/>
                      <a:pt x="84" y="299"/>
                      <a:pt x="1" y="441"/>
                    </a:cubicBezTo>
                    <a:lnTo>
                      <a:pt x="24" y="6585"/>
                    </a:lnTo>
                    <a:cubicBezTo>
                      <a:pt x="96" y="6442"/>
                      <a:pt x="167" y="6299"/>
                      <a:pt x="215" y="6156"/>
                    </a:cubicBezTo>
                    <a:lnTo>
                      <a:pt x="203" y="1"/>
                    </a:lnTo>
                    <a:close/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36" name="Google Shape;1530;p45">
                <a:extLst>
                  <a:ext uri="{FF2B5EF4-FFF2-40B4-BE49-F238E27FC236}">
                    <a16:creationId xmlns:a16="http://schemas.microsoft.com/office/drawing/2014/main" id="{C2AFD5B3-6825-FBD1-A712-AA479FD0FD2A}"/>
                  </a:ext>
                </a:extLst>
              </p:cNvPr>
              <p:cNvSpPr/>
              <p:nvPr/>
            </p:nvSpPr>
            <p:spPr>
              <a:xfrm>
                <a:off x="5650713" y="2660069"/>
                <a:ext cx="21506" cy="451542"/>
              </a:xfrm>
              <a:custGeom>
                <a:avLst/>
                <a:gdLst/>
                <a:ahLst/>
                <a:cxnLst/>
                <a:rect l="l" t="t" r="r" b="b"/>
                <a:pathLst>
                  <a:path w="323" h="6609" extrusionOk="0">
                    <a:moveTo>
                      <a:pt x="299" y="0"/>
                    </a:moveTo>
                    <a:cubicBezTo>
                      <a:pt x="215" y="155"/>
                      <a:pt x="120" y="310"/>
                      <a:pt x="1" y="453"/>
                    </a:cubicBezTo>
                    <a:lnTo>
                      <a:pt x="25" y="6608"/>
                    </a:lnTo>
                    <a:cubicBezTo>
                      <a:pt x="132" y="6454"/>
                      <a:pt x="239" y="6299"/>
                      <a:pt x="322" y="6144"/>
                    </a:cubicBezTo>
                    <a:lnTo>
                      <a:pt x="299" y="0"/>
                    </a:lnTo>
                    <a:close/>
                  </a:path>
                </a:pathLst>
              </a:custGeom>
              <a:solidFill>
                <a:srgbClr val="4F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37" name="Google Shape;1531;p45">
                <a:extLst>
                  <a:ext uri="{FF2B5EF4-FFF2-40B4-BE49-F238E27FC236}">
                    <a16:creationId xmlns:a16="http://schemas.microsoft.com/office/drawing/2014/main" id="{7013C165-CB34-D936-A952-9DA9BF19D1D6}"/>
                  </a:ext>
                </a:extLst>
              </p:cNvPr>
              <p:cNvSpPr/>
              <p:nvPr/>
            </p:nvSpPr>
            <p:spPr>
              <a:xfrm>
                <a:off x="5620618" y="2690951"/>
                <a:ext cx="31760" cy="454820"/>
              </a:xfrm>
              <a:custGeom>
                <a:avLst/>
                <a:gdLst/>
                <a:ahLst/>
                <a:cxnLst/>
                <a:rect l="l" t="t" r="r" b="b"/>
                <a:pathLst>
                  <a:path w="477" h="6657" extrusionOk="0">
                    <a:moveTo>
                      <a:pt x="453" y="1"/>
                    </a:moveTo>
                    <a:cubicBezTo>
                      <a:pt x="322" y="179"/>
                      <a:pt x="167" y="346"/>
                      <a:pt x="1" y="513"/>
                    </a:cubicBezTo>
                    <a:lnTo>
                      <a:pt x="12" y="6656"/>
                    </a:lnTo>
                    <a:cubicBezTo>
                      <a:pt x="191" y="6502"/>
                      <a:pt x="346" y="6323"/>
                      <a:pt x="477" y="6156"/>
                    </a:cubicBezTo>
                    <a:lnTo>
                      <a:pt x="453" y="1"/>
                    </a:lnTo>
                    <a:close/>
                  </a:path>
                </a:pathLst>
              </a:custGeom>
              <a:solidFill>
                <a:srgbClr val="5151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38" name="Google Shape;1532;p45">
                <a:extLst>
                  <a:ext uri="{FF2B5EF4-FFF2-40B4-BE49-F238E27FC236}">
                    <a16:creationId xmlns:a16="http://schemas.microsoft.com/office/drawing/2014/main" id="{E940EBEF-C4D9-1C79-67E1-2B9ACD46ED83}"/>
                  </a:ext>
                </a:extLst>
              </p:cNvPr>
              <p:cNvSpPr/>
              <p:nvPr/>
            </p:nvSpPr>
            <p:spPr>
              <a:xfrm>
                <a:off x="5561960" y="2725930"/>
                <a:ext cx="59526" cy="466981"/>
              </a:xfrm>
              <a:custGeom>
                <a:avLst/>
                <a:gdLst/>
                <a:ahLst/>
                <a:cxnLst/>
                <a:rect l="l" t="t" r="r" b="b"/>
                <a:pathLst>
                  <a:path w="894" h="6835" extrusionOk="0">
                    <a:moveTo>
                      <a:pt x="882" y="1"/>
                    </a:moveTo>
                    <a:cubicBezTo>
                      <a:pt x="631" y="251"/>
                      <a:pt x="334" y="477"/>
                      <a:pt x="0" y="691"/>
                    </a:cubicBezTo>
                    <a:lnTo>
                      <a:pt x="12" y="6835"/>
                    </a:lnTo>
                    <a:cubicBezTo>
                      <a:pt x="346" y="6621"/>
                      <a:pt x="643" y="6394"/>
                      <a:pt x="893" y="6144"/>
                    </a:cubicBezTo>
                    <a:lnTo>
                      <a:pt x="882" y="1"/>
                    </a:lnTo>
                    <a:close/>
                  </a:path>
                </a:pathLst>
              </a:custGeom>
              <a:solidFill>
                <a:srgbClr val="5353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39" name="Google Shape;1533;p45">
                <a:extLst>
                  <a:ext uri="{FF2B5EF4-FFF2-40B4-BE49-F238E27FC236}">
                    <a16:creationId xmlns:a16="http://schemas.microsoft.com/office/drawing/2014/main" id="{A5052018-0A83-D056-38B6-2D5370464CD5}"/>
                  </a:ext>
                </a:extLst>
              </p:cNvPr>
              <p:cNvSpPr/>
              <p:nvPr/>
            </p:nvSpPr>
            <p:spPr>
              <a:xfrm>
                <a:off x="5542916" y="2773141"/>
                <a:ext cx="19908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299" h="6323" extrusionOk="0">
                    <a:moveTo>
                      <a:pt x="286" y="0"/>
                    </a:moveTo>
                    <a:cubicBezTo>
                      <a:pt x="227" y="36"/>
                      <a:pt x="167" y="72"/>
                      <a:pt x="108" y="108"/>
                    </a:cubicBezTo>
                    <a:cubicBezTo>
                      <a:pt x="72" y="131"/>
                      <a:pt x="36" y="155"/>
                      <a:pt x="1" y="179"/>
                    </a:cubicBezTo>
                    <a:lnTo>
                      <a:pt x="13" y="6323"/>
                    </a:lnTo>
                    <a:cubicBezTo>
                      <a:pt x="48" y="6299"/>
                      <a:pt x="96" y="6275"/>
                      <a:pt x="132" y="6251"/>
                    </a:cubicBezTo>
                    <a:cubicBezTo>
                      <a:pt x="191" y="6215"/>
                      <a:pt x="239" y="6180"/>
                      <a:pt x="298" y="6144"/>
                    </a:cubicBez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5656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40" name="Google Shape;1534;p45">
                <a:extLst>
                  <a:ext uri="{FF2B5EF4-FFF2-40B4-BE49-F238E27FC236}">
                    <a16:creationId xmlns:a16="http://schemas.microsoft.com/office/drawing/2014/main" id="{7BF70634-70B3-35E9-62A6-182D9D8D8344}"/>
                  </a:ext>
                </a:extLst>
              </p:cNvPr>
              <p:cNvSpPr/>
              <p:nvPr/>
            </p:nvSpPr>
            <p:spPr>
              <a:xfrm>
                <a:off x="4668570" y="2564897"/>
                <a:ext cx="159400" cy="647558"/>
              </a:xfrm>
              <a:custGeom>
                <a:avLst/>
                <a:gdLst/>
                <a:ahLst/>
                <a:cxnLst/>
                <a:rect l="l" t="t" r="r" b="b"/>
                <a:pathLst>
                  <a:path w="2394" h="9478" extrusionOk="0">
                    <a:moveTo>
                      <a:pt x="0" y="0"/>
                    </a:moveTo>
                    <a:cubicBezTo>
                      <a:pt x="0" y="4"/>
                      <a:pt x="0" y="7"/>
                      <a:pt x="0" y="10"/>
                    </a:cubicBezTo>
                    <a:lnTo>
                      <a:pt x="0" y="10"/>
                    </a:lnTo>
                    <a:lnTo>
                      <a:pt x="0" y="0"/>
                    </a:lnTo>
                    <a:close/>
                    <a:moveTo>
                      <a:pt x="0" y="10"/>
                    </a:moveTo>
                    <a:lnTo>
                      <a:pt x="12" y="6144"/>
                    </a:lnTo>
                    <a:cubicBezTo>
                      <a:pt x="12" y="7299"/>
                      <a:pt x="798" y="8490"/>
                      <a:pt x="2393" y="9478"/>
                    </a:cubicBezTo>
                    <a:lnTo>
                      <a:pt x="2381" y="3322"/>
                    </a:lnTo>
                    <a:cubicBezTo>
                      <a:pt x="779" y="2337"/>
                      <a:pt x="5" y="1162"/>
                      <a:pt x="0" y="10"/>
                    </a:cubicBez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41" name="Google Shape;1535;p45">
                <a:extLst>
                  <a:ext uri="{FF2B5EF4-FFF2-40B4-BE49-F238E27FC236}">
                    <a16:creationId xmlns:a16="http://schemas.microsoft.com/office/drawing/2014/main" id="{C3456D02-DC9A-E28D-E9B7-347F23AFE35D}"/>
                  </a:ext>
                </a:extLst>
              </p:cNvPr>
              <p:cNvSpPr/>
              <p:nvPr/>
            </p:nvSpPr>
            <p:spPr>
              <a:xfrm>
                <a:off x="6588579" y="2713769"/>
                <a:ext cx="134831" cy="483243"/>
              </a:xfrm>
              <a:custGeom>
                <a:avLst/>
                <a:gdLst/>
                <a:ahLst/>
                <a:cxnLst/>
                <a:rect l="l" t="t" r="r" b="b"/>
                <a:pathLst>
                  <a:path w="2025" h="7073" extrusionOk="0">
                    <a:moveTo>
                      <a:pt x="2012" y="0"/>
                    </a:moveTo>
                    <a:cubicBezTo>
                      <a:pt x="1381" y="203"/>
                      <a:pt x="798" y="453"/>
                      <a:pt x="274" y="762"/>
                    </a:cubicBezTo>
                    <a:cubicBezTo>
                      <a:pt x="179" y="810"/>
                      <a:pt x="83" y="869"/>
                      <a:pt x="0" y="917"/>
                    </a:cubicBezTo>
                    <a:lnTo>
                      <a:pt x="12" y="7073"/>
                    </a:lnTo>
                    <a:cubicBezTo>
                      <a:pt x="107" y="7013"/>
                      <a:pt x="191" y="6953"/>
                      <a:pt x="286" y="6906"/>
                    </a:cubicBezTo>
                    <a:cubicBezTo>
                      <a:pt x="822" y="6596"/>
                      <a:pt x="1405" y="6346"/>
                      <a:pt x="2024" y="6156"/>
                    </a:cubicBezTo>
                    <a:lnTo>
                      <a:pt x="2012" y="0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42" name="Google Shape;1536;p45">
                <a:extLst>
                  <a:ext uri="{FF2B5EF4-FFF2-40B4-BE49-F238E27FC236}">
                    <a16:creationId xmlns:a16="http://schemas.microsoft.com/office/drawing/2014/main" id="{29FF1512-C3DA-911C-9238-F184EDED8F42}"/>
                  </a:ext>
                </a:extLst>
              </p:cNvPr>
              <p:cNvSpPr/>
              <p:nvPr/>
            </p:nvSpPr>
            <p:spPr>
              <a:xfrm>
                <a:off x="6528322" y="2776421"/>
                <a:ext cx="61057" cy="468553"/>
              </a:xfrm>
              <a:custGeom>
                <a:avLst/>
                <a:gdLst/>
                <a:ahLst/>
                <a:cxnLst/>
                <a:rect l="l" t="t" r="r" b="b"/>
                <a:pathLst>
                  <a:path w="917" h="6858" extrusionOk="0">
                    <a:moveTo>
                      <a:pt x="905" y="0"/>
                    </a:moveTo>
                    <a:cubicBezTo>
                      <a:pt x="560" y="226"/>
                      <a:pt x="250" y="464"/>
                      <a:pt x="0" y="714"/>
                    </a:cubicBezTo>
                    <a:lnTo>
                      <a:pt x="12" y="6858"/>
                    </a:lnTo>
                    <a:cubicBezTo>
                      <a:pt x="274" y="6608"/>
                      <a:pt x="572" y="6370"/>
                      <a:pt x="917" y="6156"/>
                    </a:cubicBezTo>
                    <a:lnTo>
                      <a:pt x="905" y="0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43" name="Google Shape;1537;p45">
                <a:extLst>
                  <a:ext uri="{FF2B5EF4-FFF2-40B4-BE49-F238E27FC236}">
                    <a16:creationId xmlns:a16="http://schemas.microsoft.com/office/drawing/2014/main" id="{4AD15AF7-5075-5B69-869B-95CB8065FC88}"/>
                  </a:ext>
                </a:extLst>
              </p:cNvPr>
              <p:cNvSpPr/>
              <p:nvPr/>
            </p:nvSpPr>
            <p:spPr>
              <a:xfrm>
                <a:off x="6528322" y="2776421"/>
                <a:ext cx="61057" cy="468553"/>
              </a:xfrm>
              <a:custGeom>
                <a:avLst/>
                <a:gdLst/>
                <a:ahLst/>
                <a:cxnLst/>
                <a:rect l="l" t="t" r="r" b="b"/>
                <a:pathLst>
                  <a:path w="917" h="6858" extrusionOk="0">
                    <a:moveTo>
                      <a:pt x="905" y="0"/>
                    </a:moveTo>
                    <a:cubicBezTo>
                      <a:pt x="560" y="226"/>
                      <a:pt x="250" y="464"/>
                      <a:pt x="0" y="714"/>
                    </a:cubicBezTo>
                    <a:lnTo>
                      <a:pt x="12" y="6858"/>
                    </a:lnTo>
                    <a:cubicBezTo>
                      <a:pt x="274" y="6608"/>
                      <a:pt x="572" y="6370"/>
                      <a:pt x="917" y="6156"/>
                    </a:cubicBezTo>
                    <a:lnTo>
                      <a:pt x="905" y="0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44" name="Google Shape;1538;p45">
                <a:extLst>
                  <a:ext uri="{FF2B5EF4-FFF2-40B4-BE49-F238E27FC236}">
                    <a16:creationId xmlns:a16="http://schemas.microsoft.com/office/drawing/2014/main" id="{D13410A1-4856-7D2F-0AEF-A3E9E01ABD36}"/>
                  </a:ext>
                </a:extLst>
              </p:cNvPr>
              <p:cNvSpPr/>
              <p:nvPr/>
            </p:nvSpPr>
            <p:spPr>
              <a:xfrm>
                <a:off x="6497362" y="2825201"/>
                <a:ext cx="31826" cy="454752"/>
              </a:xfrm>
              <a:custGeom>
                <a:avLst/>
                <a:gdLst/>
                <a:ahLst/>
                <a:cxnLst/>
                <a:rect l="l" t="t" r="r" b="b"/>
                <a:pathLst>
                  <a:path w="478" h="6656" extrusionOk="0">
                    <a:moveTo>
                      <a:pt x="465" y="0"/>
                    </a:moveTo>
                    <a:cubicBezTo>
                      <a:pt x="287" y="167"/>
                      <a:pt x="132" y="334"/>
                      <a:pt x="1" y="512"/>
                    </a:cubicBezTo>
                    <a:lnTo>
                      <a:pt x="13" y="6656"/>
                    </a:lnTo>
                    <a:cubicBezTo>
                      <a:pt x="156" y="6477"/>
                      <a:pt x="298" y="6311"/>
                      <a:pt x="477" y="6144"/>
                    </a:cubicBezTo>
                    <a:lnTo>
                      <a:pt x="465" y="0"/>
                    </a:lnTo>
                    <a:close/>
                  </a:path>
                </a:pathLst>
              </a:custGeom>
              <a:solidFill>
                <a:srgbClr val="3C3C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45" name="Google Shape;1539;p45">
                <a:extLst>
                  <a:ext uri="{FF2B5EF4-FFF2-40B4-BE49-F238E27FC236}">
                    <a16:creationId xmlns:a16="http://schemas.microsoft.com/office/drawing/2014/main" id="{8E2BE6C3-9A64-F5EE-4906-33DF8F94EABF}"/>
                  </a:ext>
                </a:extLst>
              </p:cNvPr>
              <p:cNvSpPr/>
              <p:nvPr/>
            </p:nvSpPr>
            <p:spPr>
              <a:xfrm>
                <a:off x="6477587" y="2860182"/>
                <a:ext cx="20641" cy="450720"/>
              </a:xfrm>
              <a:custGeom>
                <a:avLst/>
                <a:gdLst/>
                <a:ahLst/>
                <a:cxnLst/>
                <a:rect l="l" t="t" r="r" b="b"/>
                <a:pathLst>
                  <a:path w="310" h="6597" extrusionOk="0">
                    <a:moveTo>
                      <a:pt x="298" y="0"/>
                    </a:moveTo>
                    <a:cubicBezTo>
                      <a:pt x="179" y="143"/>
                      <a:pt x="84" y="298"/>
                      <a:pt x="0" y="453"/>
                    </a:cubicBezTo>
                    <a:lnTo>
                      <a:pt x="12" y="6596"/>
                    </a:lnTo>
                    <a:cubicBezTo>
                      <a:pt x="107" y="6442"/>
                      <a:pt x="203" y="6299"/>
                      <a:pt x="310" y="6144"/>
                    </a:cubicBez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46" name="Google Shape;1540;p45">
                <a:extLst>
                  <a:ext uri="{FF2B5EF4-FFF2-40B4-BE49-F238E27FC236}">
                    <a16:creationId xmlns:a16="http://schemas.microsoft.com/office/drawing/2014/main" id="{9C7E532D-B506-C0CD-3D7A-1DF7E0E705ED}"/>
                  </a:ext>
                </a:extLst>
              </p:cNvPr>
              <p:cNvSpPr/>
              <p:nvPr/>
            </p:nvSpPr>
            <p:spPr>
              <a:xfrm>
                <a:off x="6464072" y="2891063"/>
                <a:ext cx="14382" cy="449901"/>
              </a:xfrm>
              <a:custGeom>
                <a:avLst/>
                <a:gdLst/>
                <a:ahLst/>
                <a:cxnLst/>
                <a:rect l="l" t="t" r="r" b="b"/>
                <a:pathLst>
                  <a:path w="216" h="6585" extrusionOk="0">
                    <a:moveTo>
                      <a:pt x="203" y="1"/>
                    </a:moveTo>
                    <a:cubicBezTo>
                      <a:pt x="120" y="144"/>
                      <a:pt x="60" y="287"/>
                      <a:pt x="1" y="441"/>
                    </a:cubicBezTo>
                    <a:lnTo>
                      <a:pt x="25" y="6585"/>
                    </a:lnTo>
                    <a:cubicBezTo>
                      <a:pt x="72" y="6442"/>
                      <a:pt x="144" y="6287"/>
                      <a:pt x="215" y="6144"/>
                    </a:cubicBezTo>
                    <a:lnTo>
                      <a:pt x="203" y="1"/>
                    </a:ln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47" name="Google Shape;1541;p45">
                <a:extLst>
                  <a:ext uri="{FF2B5EF4-FFF2-40B4-BE49-F238E27FC236}">
                    <a16:creationId xmlns:a16="http://schemas.microsoft.com/office/drawing/2014/main" id="{73949AAF-D898-EEFD-89AE-9B1FB78EBFEC}"/>
                  </a:ext>
                </a:extLst>
              </p:cNvPr>
              <p:cNvSpPr/>
              <p:nvPr/>
            </p:nvSpPr>
            <p:spPr>
              <a:xfrm>
                <a:off x="6456947" y="2921193"/>
                <a:ext cx="8789" cy="449081"/>
              </a:xfrm>
              <a:custGeom>
                <a:avLst/>
                <a:gdLst/>
                <a:ahLst/>
                <a:cxnLst/>
                <a:rect l="l" t="t" r="r" b="b"/>
                <a:pathLst>
                  <a:path w="132" h="6573" extrusionOk="0">
                    <a:moveTo>
                      <a:pt x="108" y="0"/>
                    </a:moveTo>
                    <a:cubicBezTo>
                      <a:pt x="60" y="143"/>
                      <a:pt x="24" y="286"/>
                      <a:pt x="1" y="429"/>
                    </a:cubicBezTo>
                    <a:lnTo>
                      <a:pt x="13" y="6573"/>
                    </a:lnTo>
                    <a:cubicBezTo>
                      <a:pt x="36" y="6430"/>
                      <a:pt x="84" y="6287"/>
                      <a:pt x="132" y="614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48" name="Google Shape;1542;p45">
                <a:extLst>
                  <a:ext uri="{FF2B5EF4-FFF2-40B4-BE49-F238E27FC236}">
                    <a16:creationId xmlns:a16="http://schemas.microsoft.com/office/drawing/2014/main" id="{2E0DEDE5-8ED2-C42F-12CF-AE46750C0695}"/>
                  </a:ext>
                </a:extLst>
              </p:cNvPr>
              <p:cNvSpPr/>
              <p:nvPr/>
            </p:nvSpPr>
            <p:spPr>
              <a:xfrm>
                <a:off x="6453751" y="2950435"/>
                <a:ext cx="4061" cy="449970"/>
              </a:xfrm>
              <a:custGeom>
                <a:avLst/>
                <a:gdLst/>
                <a:ahLst/>
                <a:cxnLst/>
                <a:rect l="l" t="t" r="r" b="b"/>
                <a:pathLst>
                  <a:path w="61" h="6586" extrusionOk="0">
                    <a:moveTo>
                      <a:pt x="49" y="1"/>
                    </a:moveTo>
                    <a:cubicBezTo>
                      <a:pt x="13" y="144"/>
                      <a:pt x="1" y="299"/>
                      <a:pt x="1" y="441"/>
                    </a:cubicBezTo>
                    <a:lnTo>
                      <a:pt x="13" y="6585"/>
                    </a:lnTo>
                    <a:cubicBezTo>
                      <a:pt x="25" y="6442"/>
                      <a:pt x="37" y="6287"/>
                      <a:pt x="61" y="6145"/>
                    </a:cubicBezTo>
                    <a:lnTo>
                      <a:pt x="49" y="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49" name="Google Shape;1543;p45">
                <a:extLst>
                  <a:ext uri="{FF2B5EF4-FFF2-40B4-BE49-F238E27FC236}">
                    <a16:creationId xmlns:a16="http://schemas.microsoft.com/office/drawing/2014/main" id="{21AE9116-A9CE-9DE7-30CD-27937166BA08}"/>
                  </a:ext>
                </a:extLst>
              </p:cNvPr>
              <p:cNvSpPr/>
              <p:nvPr/>
            </p:nvSpPr>
            <p:spPr>
              <a:xfrm>
                <a:off x="6453751" y="2980565"/>
                <a:ext cx="866" cy="423051"/>
              </a:xfrm>
              <a:custGeom>
                <a:avLst/>
                <a:gdLst/>
                <a:ahLst/>
                <a:cxnLst/>
                <a:rect l="l" t="t" r="r" b="b"/>
                <a:pathLst>
                  <a:path w="13" h="6192" extrusionOk="0">
                    <a:moveTo>
                      <a:pt x="1" y="0"/>
                    </a:moveTo>
                    <a:cubicBezTo>
                      <a:pt x="1" y="12"/>
                      <a:pt x="1" y="36"/>
                      <a:pt x="1" y="48"/>
                    </a:cubicBezTo>
                    <a:lnTo>
                      <a:pt x="13" y="6192"/>
                    </a:lnTo>
                    <a:cubicBezTo>
                      <a:pt x="13" y="6180"/>
                      <a:pt x="13" y="6168"/>
                      <a:pt x="13" y="614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50" name="Google Shape;1544;p45">
                <a:extLst>
                  <a:ext uri="{FF2B5EF4-FFF2-40B4-BE49-F238E27FC236}">
                    <a16:creationId xmlns:a16="http://schemas.microsoft.com/office/drawing/2014/main" id="{9871BF3F-A153-0FC1-06EC-156F066ECF73}"/>
                  </a:ext>
                </a:extLst>
              </p:cNvPr>
              <p:cNvSpPr/>
              <p:nvPr/>
            </p:nvSpPr>
            <p:spPr>
              <a:xfrm>
                <a:off x="7258388" y="2729210"/>
                <a:ext cx="226782" cy="671949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9835" extrusionOk="0">
                    <a:moveTo>
                      <a:pt x="1" y="0"/>
                    </a:moveTo>
                    <a:lnTo>
                      <a:pt x="25" y="6144"/>
                    </a:lnTo>
                    <a:cubicBezTo>
                      <a:pt x="418" y="6299"/>
                      <a:pt x="799" y="6477"/>
                      <a:pt x="1144" y="6680"/>
                    </a:cubicBezTo>
                    <a:cubicBezTo>
                      <a:pt x="2644" y="7549"/>
                      <a:pt x="3394" y="8692"/>
                      <a:pt x="3406" y="9835"/>
                    </a:cubicBezTo>
                    <a:lnTo>
                      <a:pt x="3382" y="3679"/>
                    </a:lnTo>
                    <a:cubicBezTo>
                      <a:pt x="3382" y="2548"/>
                      <a:pt x="2632" y="1405"/>
                      <a:pt x="1132" y="536"/>
                    </a:cubicBezTo>
                    <a:cubicBezTo>
                      <a:pt x="775" y="334"/>
                      <a:pt x="394" y="155"/>
                      <a:pt x="1" y="0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51" name="Google Shape;1545;p45">
                <a:extLst>
                  <a:ext uri="{FF2B5EF4-FFF2-40B4-BE49-F238E27FC236}">
                    <a16:creationId xmlns:a16="http://schemas.microsoft.com/office/drawing/2014/main" id="{36CBE8FA-D7B5-CA5B-A3F4-611D0EE608E8}"/>
                  </a:ext>
                </a:extLst>
              </p:cNvPr>
              <p:cNvSpPr/>
              <p:nvPr/>
            </p:nvSpPr>
            <p:spPr>
              <a:xfrm>
                <a:off x="7483566" y="2982204"/>
                <a:ext cx="866" cy="423051"/>
              </a:xfrm>
              <a:custGeom>
                <a:avLst/>
                <a:gdLst/>
                <a:ahLst/>
                <a:cxnLst/>
                <a:rect l="l" t="t" r="r" b="b"/>
                <a:pathLst>
                  <a:path w="13" h="6192" extrusionOk="0">
                    <a:moveTo>
                      <a:pt x="0" y="0"/>
                    </a:moveTo>
                    <a:cubicBezTo>
                      <a:pt x="0" y="12"/>
                      <a:pt x="0" y="36"/>
                      <a:pt x="0" y="48"/>
                    </a:cubicBezTo>
                    <a:lnTo>
                      <a:pt x="12" y="6192"/>
                    </a:lnTo>
                    <a:cubicBezTo>
                      <a:pt x="12" y="6180"/>
                      <a:pt x="12" y="6156"/>
                      <a:pt x="12" y="61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52" name="Google Shape;1546;p45">
                <a:extLst>
                  <a:ext uri="{FF2B5EF4-FFF2-40B4-BE49-F238E27FC236}">
                    <a16:creationId xmlns:a16="http://schemas.microsoft.com/office/drawing/2014/main" id="{FB42616A-D7B3-74E9-AE94-1D83D5AA3614}"/>
                  </a:ext>
                </a:extLst>
              </p:cNvPr>
              <p:cNvSpPr/>
              <p:nvPr/>
            </p:nvSpPr>
            <p:spPr>
              <a:xfrm>
                <a:off x="7480370" y="2985415"/>
                <a:ext cx="4061" cy="449970"/>
              </a:xfrm>
              <a:custGeom>
                <a:avLst/>
                <a:gdLst/>
                <a:ahLst/>
                <a:cxnLst/>
                <a:rect l="l" t="t" r="r" b="b"/>
                <a:pathLst>
                  <a:path w="61" h="6586" extrusionOk="0">
                    <a:moveTo>
                      <a:pt x="48" y="1"/>
                    </a:moveTo>
                    <a:cubicBezTo>
                      <a:pt x="36" y="144"/>
                      <a:pt x="24" y="299"/>
                      <a:pt x="1" y="441"/>
                    </a:cubicBezTo>
                    <a:lnTo>
                      <a:pt x="12" y="6585"/>
                    </a:lnTo>
                    <a:cubicBezTo>
                      <a:pt x="48" y="6442"/>
                      <a:pt x="60" y="6299"/>
                      <a:pt x="60" y="6145"/>
                    </a:cubicBezTo>
                    <a:lnTo>
                      <a:pt x="48" y="1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53" name="Google Shape;1547;p45">
                <a:extLst>
                  <a:ext uri="{FF2B5EF4-FFF2-40B4-BE49-F238E27FC236}">
                    <a16:creationId xmlns:a16="http://schemas.microsoft.com/office/drawing/2014/main" id="{8FA19E02-CDA7-2323-A2D2-8528FC4ED14C}"/>
                  </a:ext>
                </a:extLst>
              </p:cNvPr>
              <p:cNvSpPr/>
              <p:nvPr/>
            </p:nvSpPr>
            <p:spPr>
              <a:xfrm>
                <a:off x="7472447" y="3015544"/>
                <a:ext cx="8789" cy="449081"/>
              </a:xfrm>
              <a:custGeom>
                <a:avLst/>
                <a:gdLst/>
                <a:ahLst/>
                <a:cxnLst/>
                <a:rect l="l" t="t" r="r" b="b"/>
                <a:pathLst>
                  <a:path w="132" h="6573" extrusionOk="0">
                    <a:moveTo>
                      <a:pt x="120" y="0"/>
                    </a:moveTo>
                    <a:cubicBezTo>
                      <a:pt x="84" y="143"/>
                      <a:pt x="48" y="286"/>
                      <a:pt x="1" y="429"/>
                    </a:cubicBezTo>
                    <a:lnTo>
                      <a:pt x="12" y="6573"/>
                    </a:lnTo>
                    <a:cubicBezTo>
                      <a:pt x="72" y="6430"/>
                      <a:pt x="108" y="6287"/>
                      <a:pt x="131" y="6144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4A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54" name="Google Shape;1548;p45">
                <a:extLst>
                  <a:ext uri="{FF2B5EF4-FFF2-40B4-BE49-F238E27FC236}">
                    <a16:creationId xmlns:a16="http://schemas.microsoft.com/office/drawing/2014/main" id="{66A59DD5-F73D-6F18-8059-3430259A5EEC}"/>
                  </a:ext>
                </a:extLst>
              </p:cNvPr>
              <p:cNvSpPr/>
              <p:nvPr/>
            </p:nvSpPr>
            <p:spPr>
              <a:xfrm>
                <a:off x="7458998" y="3044854"/>
                <a:ext cx="14316" cy="449901"/>
              </a:xfrm>
              <a:custGeom>
                <a:avLst/>
                <a:gdLst/>
                <a:ahLst/>
                <a:cxnLst/>
                <a:rect l="l" t="t" r="r" b="b"/>
                <a:pathLst>
                  <a:path w="215" h="6585" extrusionOk="0">
                    <a:moveTo>
                      <a:pt x="203" y="0"/>
                    </a:moveTo>
                    <a:cubicBezTo>
                      <a:pt x="143" y="143"/>
                      <a:pt x="83" y="298"/>
                      <a:pt x="0" y="441"/>
                    </a:cubicBezTo>
                    <a:lnTo>
                      <a:pt x="24" y="6584"/>
                    </a:lnTo>
                    <a:cubicBezTo>
                      <a:pt x="95" y="6441"/>
                      <a:pt x="167" y="6298"/>
                      <a:pt x="214" y="6144"/>
                    </a:cubicBezTo>
                    <a:lnTo>
                      <a:pt x="203" y="0"/>
                    </a:lnTo>
                    <a:close/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55" name="Google Shape;1549;p45">
                <a:extLst>
                  <a:ext uri="{FF2B5EF4-FFF2-40B4-BE49-F238E27FC236}">
                    <a16:creationId xmlns:a16="http://schemas.microsoft.com/office/drawing/2014/main" id="{C6BCEA9C-6A17-5645-A531-38B1F7A488AB}"/>
                  </a:ext>
                </a:extLst>
              </p:cNvPr>
              <p:cNvSpPr/>
              <p:nvPr/>
            </p:nvSpPr>
            <p:spPr>
              <a:xfrm>
                <a:off x="7439157" y="3074916"/>
                <a:ext cx="21440" cy="450720"/>
              </a:xfrm>
              <a:custGeom>
                <a:avLst/>
                <a:gdLst/>
                <a:ahLst/>
                <a:cxnLst/>
                <a:rect l="l" t="t" r="r" b="b"/>
                <a:pathLst>
                  <a:path w="322" h="6597" extrusionOk="0">
                    <a:moveTo>
                      <a:pt x="298" y="1"/>
                    </a:moveTo>
                    <a:cubicBezTo>
                      <a:pt x="215" y="155"/>
                      <a:pt x="120" y="298"/>
                      <a:pt x="0" y="453"/>
                    </a:cubicBezTo>
                    <a:lnTo>
                      <a:pt x="24" y="6597"/>
                    </a:lnTo>
                    <a:cubicBezTo>
                      <a:pt x="131" y="6454"/>
                      <a:pt x="239" y="6299"/>
                      <a:pt x="322" y="6144"/>
                    </a:cubicBez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4F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56" name="Google Shape;1550;p45">
                <a:extLst>
                  <a:ext uri="{FF2B5EF4-FFF2-40B4-BE49-F238E27FC236}">
                    <a16:creationId xmlns:a16="http://schemas.microsoft.com/office/drawing/2014/main" id="{66120FE1-FE56-6B8E-512F-CA37DB86736B}"/>
                  </a:ext>
                </a:extLst>
              </p:cNvPr>
              <p:cNvSpPr/>
              <p:nvPr/>
            </p:nvSpPr>
            <p:spPr>
              <a:xfrm>
                <a:off x="7409061" y="3105866"/>
                <a:ext cx="31760" cy="45393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6644" extrusionOk="0">
                    <a:moveTo>
                      <a:pt x="452" y="0"/>
                    </a:moveTo>
                    <a:cubicBezTo>
                      <a:pt x="321" y="167"/>
                      <a:pt x="179" y="345"/>
                      <a:pt x="0" y="500"/>
                    </a:cubicBezTo>
                    <a:lnTo>
                      <a:pt x="24" y="6644"/>
                    </a:lnTo>
                    <a:cubicBezTo>
                      <a:pt x="191" y="6489"/>
                      <a:pt x="345" y="6322"/>
                      <a:pt x="476" y="6144"/>
                    </a:cubicBezTo>
                    <a:lnTo>
                      <a:pt x="452" y="0"/>
                    </a:lnTo>
                    <a:close/>
                  </a:path>
                </a:pathLst>
              </a:custGeom>
              <a:solidFill>
                <a:srgbClr val="5151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57" name="Google Shape;1551;p45">
                <a:extLst>
                  <a:ext uri="{FF2B5EF4-FFF2-40B4-BE49-F238E27FC236}">
                    <a16:creationId xmlns:a16="http://schemas.microsoft.com/office/drawing/2014/main" id="{2A65C616-A168-005B-A770-F18305D12952}"/>
                  </a:ext>
                </a:extLst>
              </p:cNvPr>
              <p:cNvSpPr/>
              <p:nvPr/>
            </p:nvSpPr>
            <p:spPr>
              <a:xfrm>
                <a:off x="7348806" y="3140027"/>
                <a:ext cx="61856" cy="467801"/>
              </a:xfrm>
              <a:custGeom>
                <a:avLst/>
                <a:gdLst/>
                <a:ahLst/>
                <a:cxnLst/>
                <a:rect l="l" t="t" r="r" b="b"/>
                <a:pathLst>
                  <a:path w="929" h="6847" extrusionOk="0">
                    <a:moveTo>
                      <a:pt x="905" y="0"/>
                    </a:moveTo>
                    <a:cubicBezTo>
                      <a:pt x="655" y="250"/>
                      <a:pt x="345" y="488"/>
                      <a:pt x="0" y="703"/>
                    </a:cubicBezTo>
                    <a:lnTo>
                      <a:pt x="24" y="6846"/>
                    </a:lnTo>
                    <a:cubicBezTo>
                      <a:pt x="369" y="6632"/>
                      <a:pt x="667" y="6394"/>
                      <a:pt x="929" y="6144"/>
                    </a:cubicBezTo>
                    <a:lnTo>
                      <a:pt x="905" y="0"/>
                    </a:lnTo>
                    <a:close/>
                  </a:path>
                </a:pathLst>
              </a:custGeom>
              <a:solidFill>
                <a:srgbClr val="5353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58" name="Google Shape;1552;p45">
                <a:extLst>
                  <a:ext uri="{FF2B5EF4-FFF2-40B4-BE49-F238E27FC236}">
                    <a16:creationId xmlns:a16="http://schemas.microsoft.com/office/drawing/2014/main" id="{19BE836C-DB13-CA8E-4CA9-43C818B5C35E}"/>
                  </a:ext>
                </a:extLst>
              </p:cNvPr>
              <p:cNvSpPr/>
              <p:nvPr/>
            </p:nvSpPr>
            <p:spPr>
              <a:xfrm>
                <a:off x="7212447" y="3187988"/>
                <a:ext cx="137960" cy="484062"/>
              </a:xfrm>
              <a:custGeom>
                <a:avLst/>
                <a:gdLst/>
                <a:ahLst/>
                <a:cxnLst/>
                <a:rect l="l" t="t" r="r" b="b"/>
                <a:pathLst>
                  <a:path w="2072" h="7085" extrusionOk="0">
                    <a:moveTo>
                      <a:pt x="2048" y="1"/>
                    </a:moveTo>
                    <a:cubicBezTo>
                      <a:pt x="1965" y="60"/>
                      <a:pt x="1881" y="108"/>
                      <a:pt x="1786" y="155"/>
                    </a:cubicBezTo>
                    <a:cubicBezTo>
                      <a:pt x="1250" y="477"/>
                      <a:pt x="643" y="739"/>
                      <a:pt x="0" y="929"/>
                    </a:cubicBezTo>
                    <a:lnTo>
                      <a:pt x="12" y="7085"/>
                    </a:lnTo>
                    <a:cubicBezTo>
                      <a:pt x="655" y="6882"/>
                      <a:pt x="1262" y="6620"/>
                      <a:pt x="1810" y="6311"/>
                    </a:cubicBezTo>
                    <a:cubicBezTo>
                      <a:pt x="1893" y="6251"/>
                      <a:pt x="1989" y="6204"/>
                      <a:pt x="2072" y="6144"/>
                    </a:cubicBezTo>
                    <a:lnTo>
                      <a:pt x="2048" y="1"/>
                    </a:lnTo>
                    <a:close/>
                  </a:path>
                </a:pathLst>
              </a:custGeom>
              <a:solidFill>
                <a:srgbClr val="5656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59" name="Google Shape;1553;p45">
                <a:extLst>
                  <a:ext uri="{FF2B5EF4-FFF2-40B4-BE49-F238E27FC236}">
                    <a16:creationId xmlns:a16="http://schemas.microsoft.com/office/drawing/2014/main" id="{750BF025-3229-622C-CA6C-9FB7F4D8EAFD}"/>
                  </a:ext>
                </a:extLst>
              </p:cNvPr>
              <p:cNvSpPr/>
              <p:nvPr/>
            </p:nvSpPr>
            <p:spPr>
              <a:xfrm>
                <a:off x="7121298" y="3251459"/>
                <a:ext cx="92017" cy="443410"/>
              </a:xfrm>
              <a:custGeom>
                <a:avLst/>
                <a:gdLst/>
                <a:ahLst/>
                <a:cxnLst/>
                <a:rect l="l" t="t" r="r" b="b"/>
                <a:pathLst>
                  <a:path w="1382" h="6490" extrusionOk="0">
                    <a:moveTo>
                      <a:pt x="1369" y="0"/>
                    </a:moveTo>
                    <a:cubicBezTo>
                      <a:pt x="929" y="143"/>
                      <a:pt x="464" y="250"/>
                      <a:pt x="0" y="334"/>
                    </a:cubicBezTo>
                    <a:lnTo>
                      <a:pt x="24" y="6489"/>
                    </a:lnTo>
                    <a:cubicBezTo>
                      <a:pt x="488" y="6406"/>
                      <a:pt x="941" y="6287"/>
                      <a:pt x="1381" y="6156"/>
                    </a:cubicBezTo>
                    <a:lnTo>
                      <a:pt x="1369" y="0"/>
                    </a:lnTo>
                    <a:close/>
                  </a:path>
                </a:pathLst>
              </a:custGeom>
              <a:solidFill>
                <a:srgbClr val="5353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60" name="Google Shape;1554;p45">
                <a:extLst>
                  <a:ext uri="{FF2B5EF4-FFF2-40B4-BE49-F238E27FC236}">
                    <a16:creationId xmlns:a16="http://schemas.microsoft.com/office/drawing/2014/main" id="{DDC8B7D9-745A-27FB-1990-DE32879D8BE5}"/>
                  </a:ext>
                </a:extLst>
              </p:cNvPr>
              <p:cNvSpPr/>
              <p:nvPr/>
            </p:nvSpPr>
            <p:spPr>
              <a:xfrm>
                <a:off x="7057045" y="3274209"/>
                <a:ext cx="65851" cy="429609"/>
              </a:xfrm>
              <a:custGeom>
                <a:avLst/>
                <a:gdLst/>
                <a:ahLst/>
                <a:cxnLst/>
                <a:rect l="l" t="t" r="r" b="b"/>
                <a:pathLst>
                  <a:path w="989" h="6288" extrusionOk="0">
                    <a:moveTo>
                      <a:pt x="965" y="1"/>
                    </a:moveTo>
                    <a:cubicBezTo>
                      <a:pt x="644" y="60"/>
                      <a:pt x="322" y="108"/>
                      <a:pt x="1" y="144"/>
                    </a:cubicBezTo>
                    <a:lnTo>
                      <a:pt x="13" y="6287"/>
                    </a:lnTo>
                    <a:cubicBezTo>
                      <a:pt x="346" y="6251"/>
                      <a:pt x="667" y="6216"/>
                      <a:pt x="989" y="6156"/>
                    </a:cubicBezTo>
                    <a:lnTo>
                      <a:pt x="965" y="1"/>
                    </a:lnTo>
                    <a:close/>
                  </a:path>
                </a:pathLst>
              </a:custGeom>
              <a:solidFill>
                <a:srgbClr val="5151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61" name="Google Shape;1555;p45">
                <a:extLst>
                  <a:ext uri="{FF2B5EF4-FFF2-40B4-BE49-F238E27FC236}">
                    <a16:creationId xmlns:a16="http://schemas.microsoft.com/office/drawing/2014/main" id="{217F7756-D3F8-4F93-B27C-00D9BF6E23EC}"/>
                  </a:ext>
                </a:extLst>
              </p:cNvPr>
              <p:cNvSpPr/>
              <p:nvPr/>
            </p:nvSpPr>
            <p:spPr>
              <a:xfrm>
                <a:off x="7000784" y="3283980"/>
                <a:ext cx="57128" cy="423871"/>
              </a:xfrm>
              <a:custGeom>
                <a:avLst/>
                <a:gdLst/>
                <a:ahLst/>
                <a:cxnLst/>
                <a:rect l="l" t="t" r="r" b="b"/>
                <a:pathLst>
                  <a:path w="858" h="6204" extrusionOk="0">
                    <a:moveTo>
                      <a:pt x="846" y="1"/>
                    </a:moveTo>
                    <a:cubicBezTo>
                      <a:pt x="560" y="24"/>
                      <a:pt x="274" y="48"/>
                      <a:pt x="0" y="60"/>
                    </a:cubicBezTo>
                    <a:lnTo>
                      <a:pt x="12" y="6204"/>
                    </a:lnTo>
                    <a:cubicBezTo>
                      <a:pt x="298" y="6192"/>
                      <a:pt x="584" y="6180"/>
                      <a:pt x="858" y="6144"/>
                    </a:cubicBez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4F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62" name="Google Shape;1556;p45">
                <a:extLst>
                  <a:ext uri="{FF2B5EF4-FFF2-40B4-BE49-F238E27FC236}">
                    <a16:creationId xmlns:a16="http://schemas.microsoft.com/office/drawing/2014/main" id="{1D9327FA-4F0D-F393-8FD9-ECA9EDA8996A}"/>
                  </a:ext>
                </a:extLst>
              </p:cNvPr>
              <p:cNvSpPr/>
              <p:nvPr/>
            </p:nvSpPr>
            <p:spPr>
              <a:xfrm>
                <a:off x="6948451" y="3288079"/>
                <a:ext cx="53200" cy="420591"/>
              </a:xfrm>
              <a:custGeom>
                <a:avLst/>
                <a:gdLst/>
                <a:ahLst/>
                <a:cxnLst/>
                <a:rect l="l" t="t" r="r" b="b"/>
                <a:pathLst>
                  <a:path w="799" h="6156" extrusionOk="0">
                    <a:moveTo>
                      <a:pt x="786" y="0"/>
                    </a:moveTo>
                    <a:cubicBezTo>
                      <a:pt x="655" y="6"/>
                      <a:pt x="524" y="9"/>
                      <a:pt x="393" y="9"/>
                    </a:cubicBezTo>
                    <a:cubicBezTo>
                      <a:pt x="262" y="9"/>
                      <a:pt x="131" y="6"/>
                      <a:pt x="0" y="0"/>
                    </a:cubicBezTo>
                    <a:lnTo>
                      <a:pt x="0" y="0"/>
                    </a:lnTo>
                    <a:lnTo>
                      <a:pt x="12" y="6156"/>
                    </a:lnTo>
                    <a:cubicBezTo>
                      <a:pt x="274" y="6156"/>
                      <a:pt x="536" y="6156"/>
                      <a:pt x="798" y="6144"/>
                    </a:cubicBezTo>
                    <a:lnTo>
                      <a:pt x="786" y="0"/>
                    </a:lnTo>
                    <a:close/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63" name="Google Shape;1557;p45">
                <a:extLst>
                  <a:ext uri="{FF2B5EF4-FFF2-40B4-BE49-F238E27FC236}">
                    <a16:creationId xmlns:a16="http://schemas.microsoft.com/office/drawing/2014/main" id="{0C7DD44A-9943-21AA-9E70-6FB5CC27F59F}"/>
                  </a:ext>
                </a:extLst>
              </p:cNvPr>
              <p:cNvSpPr/>
              <p:nvPr/>
            </p:nvSpPr>
            <p:spPr>
              <a:xfrm>
                <a:off x="6933405" y="3288079"/>
                <a:ext cx="15913" cy="420591"/>
              </a:xfrm>
              <a:custGeom>
                <a:avLst/>
                <a:gdLst/>
                <a:ahLst/>
                <a:cxnLst/>
                <a:rect l="l" t="t" r="r" b="b"/>
                <a:pathLst>
                  <a:path w="239" h="6156" extrusionOk="0">
                    <a:moveTo>
                      <a:pt x="0" y="0"/>
                    </a:moveTo>
                    <a:lnTo>
                      <a:pt x="24" y="6144"/>
                    </a:lnTo>
                    <a:cubicBezTo>
                      <a:pt x="96" y="6144"/>
                      <a:pt x="167" y="6144"/>
                      <a:pt x="238" y="6156"/>
                    </a:cubicBezTo>
                    <a:lnTo>
                      <a:pt x="226" y="0"/>
                    </a:lnTo>
                    <a:close/>
                  </a:path>
                </a:pathLst>
              </a:custGeom>
              <a:solidFill>
                <a:srgbClr val="4A4A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64" name="Google Shape;1558;p45">
                <a:extLst>
                  <a:ext uri="{FF2B5EF4-FFF2-40B4-BE49-F238E27FC236}">
                    <a16:creationId xmlns:a16="http://schemas.microsoft.com/office/drawing/2014/main" id="{B8819AFA-81E5-7816-D604-F5456FC46D08}"/>
                  </a:ext>
                </a:extLst>
              </p:cNvPr>
              <p:cNvSpPr/>
              <p:nvPr/>
            </p:nvSpPr>
            <p:spPr>
              <a:xfrm>
                <a:off x="5425601" y="2785302"/>
                <a:ext cx="118185" cy="469442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6871" extrusionOk="0">
                    <a:moveTo>
                      <a:pt x="1763" y="1"/>
                    </a:moveTo>
                    <a:cubicBezTo>
                      <a:pt x="1215" y="287"/>
                      <a:pt x="620" y="537"/>
                      <a:pt x="1" y="727"/>
                    </a:cubicBezTo>
                    <a:lnTo>
                      <a:pt x="24" y="6871"/>
                    </a:lnTo>
                    <a:cubicBezTo>
                      <a:pt x="644" y="6680"/>
                      <a:pt x="1227" y="6442"/>
                      <a:pt x="1775" y="6145"/>
                    </a:cubicBez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5656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65" name="Google Shape;1559;p45">
                <a:extLst>
                  <a:ext uri="{FF2B5EF4-FFF2-40B4-BE49-F238E27FC236}">
                    <a16:creationId xmlns:a16="http://schemas.microsoft.com/office/drawing/2014/main" id="{903A6391-633B-4947-50F2-BDF7FC773A34}"/>
                  </a:ext>
                </a:extLst>
              </p:cNvPr>
              <p:cNvSpPr/>
              <p:nvPr/>
            </p:nvSpPr>
            <p:spPr>
              <a:xfrm>
                <a:off x="5329657" y="2834971"/>
                <a:ext cx="97610" cy="444230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6502" extrusionOk="0">
                    <a:moveTo>
                      <a:pt x="1442" y="0"/>
                    </a:moveTo>
                    <a:cubicBezTo>
                      <a:pt x="977" y="155"/>
                      <a:pt x="489" y="274"/>
                      <a:pt x="1" y="357"/>
                    </a:cubicBezTo>
                    <a:lnTo>
                      <a:pt x="13" y="6501"/>
                    </a:lnTo>
                    <a:cubicBezTo>
                      <a:pt x="513" y="6418"/>
                      <a:pt x="989" y="6299"/>
                      <a:pt x="1465" y="6144"/>
                    </a:cubicBezTo>
                    <a:lnTo>
                      <a:pt x="1442" y="0"/>
                    </a:lnTo>
                    <a:close/>
                  </a:path>
                </a:pathLst>
              </a:custGeom>
              <a:solidFill>
                <a:srgbClr val="5353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66" name="Google Shape;1560;p45">
                <a:extLst>
                  <a:ext uri="{FF2B5EF4-FFF2-40B4-BE49-F238E27FC236}">
                    <a16:creationId xmlns:a16="http://schemas.microsoft.com/office/drawing/2014/main" id="{0759223F-538D-3005-B050-2D43FF830338}"/>
                  </a:ext>
                </a:extLst>
              </p:cNvPr>
              <p:cNvSpPr/>
              <p:nvPr/>
            </p:nvSpPr>
            <p:spPr>
              <a:xfrm>
                <a:off x="5263075" y="2859362"/>
                <a:ext cx="67449" cy="429542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6287" extrusionOk="0">
                    <a:moveTo>
                      <a:pt x="1001" y="0"/>
                    </a:moveTo>
                    <a:cubicBezTo>
                      <a:pt x="668" y="60"/>
                      <a:pt x="334" y="108"/>
                      <a:pt x="1" y="143"/>
                    </a:cubicBezTo>
                    <a:lnTo>
                      <a:pt x="25" y="6287"/>
                    </a:lnTo>
                    <a:cubicBezTo>
                      <a:pt x="358" y="6251"/>
                      <a:pt x="691" y="6204"/>
                      <a:pt x="1013" y="6144"/>
                    </a:cubicBezTo>
                    <a:lnTo>
                      <a:pt x="1001" y="0"/>
                    </a:lnTo>
                    <a:close/>
                  </a:path>
                </a:pathLst>
              </a:custGeom>
              <a:solidFill>
                <a:srgbClr val="5151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67" name="Google Shape;1561;p45">
                <a:extLst>
                  <a:ext uri="{FF2B5EF4-FFF2-40B4-BE49-F238E27FC236}">
                    <a16:creationId xmlns:a16="http://schemas.microsoft.com/office/drawing/2014/main" id="{286697B3-6A11-377A-A474-E7E80CB2DDC5}"/>
                  </a:ext>
                </a:extLst>
              </p:cNvPr>
              <p:cNvSpPr/>
              <p:nvPr/>
            </p:nvSpPr>
            <p:spPr>
              <a:xfrm>
                <a:off x="5206814" y="2869133"/>
                <a:ext cx="57927" cy="423871"/>
              </a:xfrm>
              <a:custGeom>
                <a:avLst/>
                <a:gdLst/>
                <a:ahLst/>
                <a:cxnLst/>
                <a:rect l="l" t="t" r="r" b="b"/>
                <a:pathLst>
                  <a:path w="870" h="6204" extrusionOk="0">
                    <a:moveTo>
                      <a:pt x="846" y="0"/>
                    </a:moveTo>
                    <a:cubicBezTo>
                      <a:pt x="572" y="24"/>
                      <a:pt x="286" y="48"/>
                      <a:pt x="0" y="60"/>
                    </a:cubicBezTo>
                    <a:lnTo>
                      <a:pt x="24" y="6203"/>
                    </a:lnTo>
                    <a:cubicBezTo>
                      <a:pt x="298" y="6192"/>
                      <a:pt x="584" y="6180"/>
                      <a:pt x="870" y="614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rgbClr val="4F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68" name="Google Shape;1562;p45">
                <a:extLst>
                  <a:ext uri="{FF2B5EF4-FFF2-40B4-BE49-F238E27FC236}">
                    <a16:creationId xmlns:a16="http://schemas.microsoft.com/office/drawing/2014/main" id="{CDDD99D1-BAF0-C082-53FE-0D86EF557900}"/>
                  </a:ext>
                </a:extLst>
              </p:cNvPr>
              <p:cNvSpPr/>
              <p:nvPr/>
            </p:nvSpPr>
            <p:spPr>
              <a:xfrm>
                <a:off x="5155280" y="2873163"/>
                <a:ext cx="53200" cy="420660"/>
              </a:xfrm>
              <a:custGeom>
                <a:avLst/>
                <a:gdLst/>
                <a:ahLst/>
                <a:cxnLst/>
                <a:rect l="l" t="t" r="r" b="b"/>
                <a:pathLst>
                  <a:path w="799" h="6157" extrusionOk="0">
                    <a:moveTo>
                      <a:pt x="774" y="1"/>
                    </a:moveTo>
                    <a:cubicBezTo>
                      <a:pt x="643" y="7"/>
                      <a:pt x="513" y="10"/>
                      <a:pt x="383" y="10"/>
                    </a:cubicBezTo>
                    <a:cubicBezTo>
                      <a:pt x="254" y="10"/>
                      <a:pt x="126" y="7"/>
                      <a:pt x="1" y="1"/>
                    </a:cubicBezTo>
                    <a:lnTo>
                      <a:pt x="1" y="1"/>
                    </a:lnTo>
                    <a:lnTo>
                      <a:pt x="12" y="6156"/>
                    </a:lnTo>
                    <a:cubicBezTo>
                      <a:pt x="274" y="6156"/>
                      <a:pt x="536" y="6156"/>
                      <a:pt x="798" y="6144"/>
                    </a:cubicBezTo>
                    <a:lnTo>
                      <a:pt x="774" y="1"/>
                    </a:lnTo>
                    <a:close/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69" name="Google Shape;1563;p45">
                <a:extLst>
                  <a:ext uri="{FF2B5EF4-FFF2-40B4-BE49-F238E27FC236}">
                    <a16:creationId xmlns:a16="http://schemas.microsoft.com/office/drawing/2014/main" id="{C6764C04-AF3D-0B89-BB3C-90C6F7C4D384}"/>
                  </a:ext>
                </a:extLst>
              </p:cNvPr>
              <p:cNvSpPr/>
              <p:nvPr/>
            </p:nvSpPr>
            <p:spPr>
              <a:xfrm>
                <a:off x="5105344" y="2870772"/>
                <a:ext cx="50803" cy="423051"/>
              </a:xfrm>
              <a:custGeom>
                <a:avLst/>
                <a:gdLst/>
                <a:ahLst/>
                <a:cxnLst/>
                <a:rect l="l" t="t" r="r" b="b"/>
                <a:pathLst>
                  <a:path w="763" h="6192" extrusionOk="0">
                    <a:moveTo>
                      <a:pt x="0" y="0"/>
                    </a:moveTo>
                    <a:lnTo>
                      <a:pt x="12" y="6156"/>
                    </a:lnTo>
                    <a:cubicBezTo>
                      <a:pt x="262" y="6168"/>
                      <a:pt x="512" y="6179"/>
                      <a:pt x="762" y="6191"/>
                    </a:cubicBezTo>
                    <a:lnTo>
                      <a:pt x="751" y="36"/>
                    </a:lnTo>
                    <a:cubicBezTo>
                      <a:pt x="501" y="36"/>
                      <a:pt x="250" y="24"/>
                      <a:pt x="0" y="0"/>
                    </a:cubicBezTo>
                    <a:close/>
                  </a:path>
                </a:pathLst>
              </a:custGeom>
              <a:solidFill>
                <a:srgbClr val="4A4A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70" name="Google Shape;1564;p45">
                <a:extLst>
                  <a:ext uri="{FF2B5EF4-FFF2-40B4-BE49-F238E27FC236}">
                    <a16:creationId xmlns:a16="http://schemas.microsoft.com/office/drawing/2014/main" id="{BD8CA832-B64A-174D-9578-66499323D3B2}"/>
                  </a:ext>
                </a:extLst>
              </p:cNvPr>
              <p:cNvSpPr/>
              <p:nvPr/>
            </p:nvSpPr>
            <p:spPr>
              <a:xfrm>
                <a:off x="5056206" y="2865853"/>
                <a:ext cx="50004" cy="425510"/>
              </a:xfrm>
              <a:custGeom>
                <a:avLst/>
                <a:gdLst/>
                <a:ahLst/>
                <a:cxnLst/>
                <a:rect l="l" t="t" r="r" b="b"/>
                <a:pathLst>
                  <a:path w="751" h="6228" extrusionOk="0">
                    <a:moveTo>
                      <a:pt x="0" y="1"/>
                    </a:moveTo>
                    <a:lnTo>
                      <a:pt x="24" y="6144"/>
                    </a:lnTo>
                    <a:cubicBezTo>
                      <a:pt x="262" y="6180"/>
                      <a:pt x="512" y="6204"/>
                      <a:pt x="750" y="6228"/>
                    </a:cubicBezTo>
                    <a:lnTo>
                      <a:pt x="738" y="72"/>
                    </a:lnTo>
                    <a:cubicBezTo>
                      <a:pt x="488" y="60"/>
                      <a:pt x="238" y="36"/>
                      <a:pt x="0" y="1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71" name="Google Shape;1565;p45">
                <a:extLst>
                  <a:ext uri="{FF2B5EF4-FFF2-40B4-BE49-F238E27FC236}">
                    <a16:creationId xmlns:a16="http://schemas.microsoft.com/office/drawing/2014/main" id="{8B76E63B-6BFB-6C4B-C7E5-0539CEAD2DC0}"/>
                  </a:ext>
                </a:extLst>
              </p:cNvPr>
              <p:cNvSpPr/>
              <p:nvPr/>
            </p:nvSpPr>
            <p:spPr>
              <a:xfrm>
                <a:off x="5006270" y="2856904"/>
                <a:ext cx="51601" cy="428790"/>
              </a:xfrm>
              <a:custGeom>
                <a:avLst/>
                <a:gdLst/>
                <a:ahLst/>
                <a:cxnLst/>
                <a:rect l="l" t="t" r="r" b="b"/>
                <a:pathLst>
                  <a:path w="775" h="6276" extrusionOk="0">
                    <a:moveTo>
                      <a:pt x="0" y="1"/>
                    </a:moveTo>
                    <a:lnTo>
                      <a:pt x="24" y="6144"/>
                    </a:lnTo>
                    <a:cubicBezTo>
                      <a:pt x="262" y="6192"/>
                      <a:pt x="512" y="6240"/>
                      <a:pt x="774" y="6275"/>
                    </a:cubicBezTo>
                    <a:lnTo>
                      <a:pt x="750" y="132"/>
                    </a:lnTo>
                    <a:cubicBezTo>
                      <a:pt x="500" y="96"/>
                      <a:pt x="250" y="48"/>
                      <a:pt x="0" y="1"/>
                    </a:cubicBez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72" name="Google Shape;1566;p45">
                <a:extLst>
                  <a:ext uri="{FF2B5EF4-FFF2-40B4-BE49-F238E27FC236}">
                    <a16:creationId xmlns:a16="http://schemas.microsoft.com/office/drawing/2014/main" id="{62A0C171-F4E7-5904-333B-8DC14EDB540F}"/>
                  </a:ext>
                </a:extLst>
              </p:cNvPr>
              <p:cNvSpPr/>
              <p:nvPr/>
            </p:nvSpPr>
            <p:spPr>
              <a:xfrm>
                <a:off x="4953937" y="2843922"/>
                <a:ext cx="53931" cy="43282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335" extrusionOk="0">
                    <a:moveTo>
                      <a:pt x="0" y="0"/>
                    </a:moveTo>
                    <a:lnTo>
                      <a:pt x="12" y="6144"/>
                    </a:lnTo>
                    <a:cubicBezTo>
                      <a:pt x="274" y="6215"/>
                      <a:pt x="536" y="6287"/>
                      <a:pt x="810" y="6334"/>
                    </a:cubicBezTo>
                    <a:lnTo>
                      <a:pt x="786" y="191"/>
                    </a:lnTo>
                    <a:cubicBezTo>
                      <a:pt x="524" y="143"/>
                      <a:pt x="250" y="72"/>
                      <a:pt x="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73" name="Google Shape;1567;p45">
                <a:extLst>
                  <a:ext uri="{FF2B5EF4-FFF2-40B4-BE49-F238E27FC236}">
                    <a16:creationId xmlns:a16="http://schemas.microsoft.com/office/drawing/2014/main" id="{812A3EF9-116B-3C37-B5DF-3733FEA601A0}"/>
                  </a:ext>
                </a:extLst>
              </p:cNvPr>
              <p:cNvSpPr/>
              <p:nvPr/>
            </p:nvSpPr>
            <p:spPr>
              <a:xfrm>
                <a:off x="4892882" y="2823562"/>
                <a:ext cx="61922" cy="440132"/>
              </a:xfrm>
              <a:custGeom>
                <a:avLst/>
                <a:gdLst/>
                <a:ahLst/>
                <a:cxnLst/>
                <a:rect l="l" t="t" r="r" b="b"/>
                <a:pathLst>
                  <a:path w="930" h="6442" extrusionOk="0">
                    <a:moveTo>
                      <a:pt x="1" y="1"/>
                    </a:moveTo>
                    <a:lnTo>
                      <a:pt x="12" y="6144"/>
                    </a:lnTo>
                    <a:cubicBezTo>
                      <a:pt x="310" y="6251"/>
                      <a:pt x="620" y="6359"/>
                      <a:pt x="929" y="6442"/>
                    </a:cubicBezTo>
                    <a:lnTo>
                      <a:pt x="917" y="298"/>
                    </a:lnTo>
                    <a:cubicBezTo>
                      <a:pt x="596" y="215"/>
                      <a:pt x="286" y="108"/>
                      <a:pt x="1" y="1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74" name="Google Shape;1568;p45">
                <a:extLst>
                  <a:ext uri="{FF2B5EF4-FFF2-40B4-BE49-F238E27FC236}">
                    <a16:creationId xmlns:a16="http://schemas.microsoft.com/office/drawing/2014/main" id="{B5017542-6A8A-4000-ADB9-D47AFAA39C8C}"/>
                  </a:ext>
                </a:extLst>
              </p:cNvPr>
              <p:cNvSpPr/>
              <p:nvPr/>
            </p:nvSpPr>
            <p:spPr>
              <a:xfrm>
                <a:off x="4827100" y="2791861"/>
                <a:ext cx="66650" cy="451542"/>
              </a:xfrm>
              <a:custGeom>
                <a:avLst/>
                <a:gdLst/>
                <a:ahLst/>
                <a:cxnLst/>
                <a:rect l="l" t="t" r="r" b="b"/>
                <a:pathLst>
                  <a:path w="1001" h="6609" extrusionOk="0">
                    <a:moveTo>
                      <a:pt x="0" y="0"/>
                    </a:moveTo>
                    <a:lnTo>
                      <a:pt x="12" y="6156"/>
                    </a:lnTo>
                    <a:cubicBezTo>
                      <a:pt x="322" y="6322"/>
                      <a:pt x="655" y="6477"/>
                      <a:pt x="1000" y="6608"/>
                    </a:cubicBezTo>
                    <a:lnTo>
                      <a:pt x="989" y="465"/>
                    </a:lnTo>
                    <a:cubicBezTo>
                      <a:pt x="643" y="322"/>
                      <a:pt x="310" y="179"/>
                      <a:pt x="0" y="0"/>
                    </a:cubicBez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75" name="Google Shape;1569;p45">
                <a:extLst>
                  <a:ext uri="{FF2B5EF4-FFF2-40B4-BE49-F238E27FC236}">
                    <a16:creationId xmlns:a16="http://schemas.microsoft.com/office/drawing/2014/main" id="{0F77A9D1-D690-A13A-0AD3-0871F349A925}"/>
                  </a:ext>
                </a:extLst>
              </p:cNvPr>
              <p:cNvSpPr/>
              <p:nvPr/>
            </p:nvSpPr>
            <p:spPr>
              <a:xfrm>
                <a:off x="6074037" y="2775601"/>
                <a:ext cx="380588" cy="632936"/>
              </a:xfrm>
              <a:custGeom>
                <a:avLst/>
                <a:gdLst/>
                <a:ahLst/>
                <a:cxnLst/>
                <a:rect l="l" t="t" r="r" b="b"/>
                <a:pathLst>
                  <a:path w="5716" h="9264" extrusionOk="0">
                    <a:moveTo>
                      <a:pt x="1" y="0"/>
                    </a:moveTo>
                    <a:lnTo>
                      <a:pt x="25" y="6144"/>
                    </a:lnTo>
                    <a:lnTo>
                      <a:pt x="5716" y="9263"/>
                    </a:lnTo>
                    <a:lnTo>
                      <a:pt x="5716" y="332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76" name="Google Shape;1570;p45">
                <a:extLst>
                  <a:ext uri="{FF2B5EF4-FFF2-40B4-BE49-F238E27FC236}">
                    <a16:creationId xmlns:a16="http://schemas.microsoft.com/office/drawing/2014/main" id="{D83D14BD-CDBF-E7ED-9B37-E5416A474C5F}"/>
                  </a:ext>
                </a:extLst>
              </p:cNvPr>
              <p:cNvSpPr/>
              <p:nvPr/>
            </p:nvSpPr>
            <p:spPr>
              <a:xfrm>
                <a:off x="5691194" y="2775601"/>
                <a:ext cx="384517" cy="646737"/>
              </a:xfrm>
              <a:custGeom>
                <a:avLst/>
                <a:gdLst/>
                <a:ahLst/>
                <a:cxnLst/>
                <a:rect l="l" t="t" r="r" b="b"/>
                <a:pathLst>
                  <a:path w="5775" h="9466" extrusionOk="0">
                    <a:moveTo>
                      <a:pt x="5751" y="0"/>
                    </a:moveTo>
                    <a:lnTo>
                      <a:pt x="0" y="3322"/>
                    </a:lnTo>
                    <a:lnTo>
                      <a:pt x="24" y="9466"/>
                    </a:lnTo>
                    <a:lnTo>
                      <a:pt x="5775" y="6144"/>
                    </a:lnTo>
                    <a:lnTo>
                      <a:pt x="5751" y="0"/>
                    </a:lnTo>
                    <a:close/>
                  </a:path>
                </a:pathLst>
              </a:custGeom>
              <a:solidFill>
                <a:srgbClr val="4444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77" name="Google Shape;1571;p45">
                <a:extLst>
                  <a:ext uri="{FF2B5EF4-FFF2-40B4-BE49-F238E27FC236}">
                    <a16:creationId xmlns:a16="http://schemas.microsoft.com/office/drawing/2014/main" id="{F2B14CA7-BECB-3622-D6BF-F143524C5435}"/>
                  </a:ext>
                </a:extLst>
              </p:cNvPr>
              <p:cNvSpPr/>
              <p:nvPr/>
            </p:nvSpPr>
            <p:spPr>
              <a:xfrm>
                <a:off x="6454550" y="2995185"/>
                <a:ext cx="1665" cy="427151"/>
              </a:xfrm>
              <a:custGeom>
                <a:avLst/>
                <a:gdLst/>
                <a:ahLst/>
                <a:cxnLst/>
                <a:rect l="l" t="t" r="r" b="b"/>
                <a:pathLst>
                  <a:path w="25" h="6252" extrusionOk="0">
                    <a:moveTo>
                      <a:pt x="1" y="1"/>
                    </a:moveTo>
                    <a:cubicBezTo>
                      <a:pt x="1" y="37"/>
                      <a:pt x="1" y="72"/>
                      <a:pt x="1" y="108"/>
                    </a:cubicBezTo>
                    <a:lnTo>
                      <a:pt x="1" y="215"/>
                    </a:lnTo>
                    <a:lnTo>
                      <a:pt x="1" y="1"/>
                    </a:lnTo>
                    <a:close/>
                    <a:moveTo>
                      <a:pt x="1" y="215"/>
                    </a:moveTo>
                    <a:lnTo>
                      <a:pt x="13" y="6144"/>
                    </a:lnTo>
                    <a:cubicBezTo>
                      <a:pt x="13" y="6180"/>
                      <a:pt x="13" y="6216"/>
                      <a:pt x="25" y="6252"/>
                    </a:cubicBezTo>
                    <a:lnTo>
                      <a:pt x="1" y="215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78" name="Google Shape;1572;p45">
                <a:extLst>
                  <a:ext uri="{FF2B5EF4-FFF2-40B4-BE49-F238E27FC236}">
                    <a16:creationId xmlns:a16="http://schemas.microsoft.com/office/drawing/2014/main" id="{ACB48A1D-1109-A9D8-6FC8-66C897D7EEAF}"/>
                  </a:ext>
                </a:extLst>
              </p:cNvPr>
              <p:cNvSpPr/>
              <p:nvPr/>
            </p:nvSpPr>
            <p:spPr>
              <a:xfrm>
                <a:off x="5787071" y="3004135"/>
                <a:ext cx="75371" cy="428790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6276" extrusionOk="0">
                    <a:moveTo>
                      <a:pt x="1" y="1"/>
                    </a:moveTo>
                    <a:lnTo>
                      <a:pt x="25" y="6156"/>
                    </a:lnTo>
                    <a:cubicBezTo>
                      <a:pt x="346" y="6180"/>
                      <a:pt x="715" y="6216"/>
                      <a:pt x="1132" y="6275"/>
                    </a:cubicBezTo>
                    <a:lnTo>
                      <a:pt x="1120" y="120"/>
                    </a:lnTo>
                    <a:cubicBezTo>
                      <a:pt x="691" y="72"/>
                      <a:pt x="334" y="36"/>
                      <a:pt x="1" y="1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79" name="Google Shape;1573;p45">
                <a:extLst>
                  <a:ext uri="{FF2B5EF4-FFF2-40B4-BE49-F238E27FC236}">
                    <a16:creationId xmlns:a16="http://schemas.microsoft.com/office/drawing/2014/main" id="{F0192B6F-A4DB-AAB1-FF1B-CBD04C728127}"/>
                  </a:ext>
                </a:extLst>
              </p:cNvPr>
              <p:cNvSpPr/>
              <p:nvPr/>
            </p:nvSpPr>
            <p:spPr>
              <a:xfrm>
                <a:off x="5737135" y="3001744"/>
                <a:ext cx="51601" cy="423051"/>
              </a:xfrm>
              <a:custGeom>
                <a:avLst/>
                <a:gdLst/>
                <a:ahLst/>
                <a:cxnLst/>
                <a:rect l="l" t="t" r="r" b="b"/>
                <a:pathLst>
                  <a:path w="775" h="6192" extrusionOk="0">
                    <a:moveTo>
                      <a:pt x="1" y="0"/>
                    </a:moveTo>
                    <a:lnTo>
                      <a:pt x="25" y="6144"/>
                    </a:lnTo>
                    <a:cubicBezTo>
                      <a:pt x="251" y="6156"/>
                      <a:pt x="501" y="6167"/>
                      <a:pt x="775" y="6191"/>
                    </a:cubicBezTo>
                    <a:lnTo>
                      <a:pt x="751" y="36"/>
                    </a:lnTo>
                    <a:cubicBezTo>
                      <a:pt x="477" y="24"/>
                      <a:pt x="239" y="12"/>
                      <a:pt x="1" y="0"/>
                    </a:cubicBezTo>
                    <a:close/>
                  </a:path>
                </a:pathLst>
              </a:custGeom>
              <a:solidFill>
                <a:srgbClr val="4A4A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80" name="Google Shape;1574;p45">
                <a:extLst>
                  <a:ext uri="{FF2B5EF4-FFF2-40B4-BE49-F238E27FC236}">
                    <a16:creationId xmlns:a16="http://schemas.microsoft.com/office/drawing/2014/main" id="{C92C34A7-B89D-F8AA-AAA3-FC3B5251623C}"/>
                  </a:ext>
                </a:extLst>
              </p:cNvPr>
              <p:cNvSpPr/>
              <p:nvPr/>
            </p:nvSpPr>
            <p:spPr>
              <a:xfrm>
                <a:off x="5691194" y="3001744"/>
                <a:ext cx="47606" cy="420591"/>
              </a:xfrm>
              <a:custGeom>
                <a:avLst/>
                <a:gdLst/>
                <a:ahLst/>
                <a:cxnLst/>
                <a:rect l="l" t="t" r="r" b="b"/>
                <a:pathLst>
                  <a:path w="715" h="6156" extrusionOk="0">
                    <a:moveTo>
                      <a:pt x="691" y="0"/>
                    </a:moveTo>
                    <a:cubicBezTo>
                      <a:pt x="453" y="0"/>
                      <a:pt x="226" y="0"/>
                      <a:pt x="0" y="12"/>
                    </a:cubicBezTo>
                    <a:lnTo>
                      <a:pt x="24" y="6156"/>
                    </a:lnTo>
                    <a:cubicBezTo>
                      <a:pt x="250" y="6144"/>
                      <a:pt x="476" y="6144"/>
                      <a:pt x="715" y="6144"/>
                    </a:cubicBezTo>
                    <a:lnTo>
                      <a:pt x="691" y="0"/>
                    </a:lnTo>
                    <a:close/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81" name="Google Shape;1575;p45">
                <a:extLst>
                  <a:ext uri="{FF2B5EF4-FFF2-40B4-BE49-F238E27FC236}">
                    <a16:creationId xmlns:a16="http://schemas.microsoft.com/office/drawing/2014/main" id="{7E0533BC-B7C3-5AB1-1F55-FA04BE5B0A40}"/>
                  </a:ext>
                </a:extLst>
              </p:cNvPr>
              <p:cNvSpPr/>
              <p:nvPr/>
            </p:nvSpPr>
            <p:spPr>
              <a:xfrm>
                <a:off x="6002729" y="3051345"/>
                <a:ext cx="96745" cy="466162"/>
              </a:xfrm>
              <a:custGeom>
                <a:avLst/>
                <a:gdLst/>
                <a:ahLst/>
                <a:cxnLst/>
                <a:rect l="l" t="t" r="r" b="b"/>
                <a:pathLst>
                  <a:path w="1453" h="6823" extrusionOk="0">
                    <a:moveTo>
                      <a:pt x="0" y="0"/>
                    </a:moveTo>
                    <a:lnTo>
                      <a:pt x="12" y="6144"/>
                    </a:lnTo>
                    <a:cubicBezTo>
                      <a:pt x="477" y="6323"/>
                      <a:pt x="953" y="6549"/>
                      <a:pt x="1453" y="6823"/>
                    </a:cubicBezTo>
                    <a:lnTo>
                      <a:pt x="1441" y="679"/>
                    </a:lnTo>
                    <a:cubicBezTo>
                      <a:pt x="929" y="393"/>
                      <a:pt x="453" y="179"/>
                      <a:pt x="0" y="0"/>
                    </a:cubicBez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82" name="Google Shape;1576;p45">
                <a:extLst>
                  <a:ext uri="{FF2B5EF4-FFF2-40B4-BE49-F238E27FC236}">
                    <a16:creationId xmlns:a16="http://schemas.microsoft.com/office/drawing/2014/main" id="{6A2E5408-4A3A-E72E-5D9A-4EB851D7DA3D}"/>
                  </a:ext>
                </a:extLst>
              </p:cNvPr>
              <p:cNvSpPr/>
              <p:nvPr/>
            </p:nvSpPr>
            <p:spPr>
              <a:xfrm>
                <a:off x="5940875" y="3030166"/>
                <a:ext cx="62721" cy="440951"/>
              </a:xfrm>
              <a:custGeom>
                <a:avLst/>
                <a:gdLst/>
                <a:ahLst/>
                <a:cxnLst/>
                <a:rect l="l" t="t" r="r" b="b"/>
                <a:pathLst>
                  <a:path w="942" h="6454" extrusionOk="0">
                    <a:moveTo>
                      <a:pt x="1" y="1"/>
                    </a:moveTo>
                    <a:lnTo>
                      <a:pt x="24" y="6144"/>
                    </a:lnTo>
                    <a:cubicBezTo>
                      <a:pt x="322" y="6228"/>
                      <a:pt x="632" y="6335"/>
                      <a:pt x="941" y="6454"/>
                    </a:cubicBezTo>
                    <a:lnTo>
                      <a:pt x="929" y="310"/>
                    </a:lnTo>
                    <a:cubicBezTo>
                      <a:pt x="608" y="191"/>
                      <a:pt x="310" y="84"/>
                      <a:pt x="1" y="1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83" name="Google Shape;1577;p45">
                <a:extLst>
                  <a:ext uri="{FF2B5EF4-FFF2-40B4-BE49-F238E27FC236}">
                    <a16:creationId xmlns:a16="http://schemas.microsoft.com/office/drawing/2014/main" id="{A39271D4-CBDD-B4C6-B88E-597A37F6A756}"/>
                  </a:ext>
                </a:extLst>
              </p:cNvPr>
              <p:cNvSpPr/>
              <p:nvPr/>
            </p:nvSpPr>
            <p:spPr>
              <a:xfrm>
                <a:off x="5892536" y="3018005"/>
                <a:ext cx="50004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751" h="6323" extrusionOk="0">
                    <a:moveTo>
                      <a:pt x="0" y="0"/>
                    </a:moveTo>
                    <a:lnTo>
                      <a:pt x="24" y="6156"/>
                    </a:lnTo>
                    <a:cubicBezTo>
                      <a:pt x="262" y="6203"/>
                      <a:pt x="500" y="6263"/>
                      <a:pt x="750" y="6322"/>
                    </a:cubicBezTo>
                    <a:lnTo>
                      <a:pt x="727" y="179"/>
                    </a:lnTo>
                    <a:cubicBezTo>
                      <a:pt x="489" y="107"/>
                      <a:pt x="250" y="60"/>
                      <a:pt x="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84" name="Google Shape;1578;p45">
                <a:extLst>
                  <a:ext uri="{FF2B5EF4-FFF2-40B4-BE49-F238E27FC236}">
                    <a16:creationId xmlns:a16="http://schemas.microsoft.com/office/drawing/2014/main" id="{18BE33A1-A53D-3B1E-722D-59E2EC5BB7EE}"/>
                  </a:ext>
                </a:extLst>
              </p:cNvPr>
              <p:cNvSpPr/>
              <p:nvPr/>
            </p:nvSpPr>
            <p:spPr>
              <a:xfrm>
                <a:off x="5861642" y="3012266"/>
                <a:ext cx="32559" cy="426329"/>
              </a:xfrm>
              <a:custGeom>
                <a:avLst/>
                <a:gdLst/>
                <a:ahLst/>
                <a:cxnLst/>
                <a:rect l="l" t="t" r="r" b="b"/>
                <a:pathLst>
                  <a:path w="489" h="6240" extrusionOk="0">
                    <a:moveTo>
                      <a:pt x="0" y="1"/>
                    </a:moveTo>
                    <a:lnTo>
                      <a:pt x="12" y="6156"/>
                    </a:lnTo>
                    <a:cubicBezTo>
                      <a:pt x="167" y="6180"/>
                      <a:pt x="333" y="6204"/>
                      <a:pt x="488" y="6240"/>
                    </a:cubicBezTo>
                    <a:lnTo>
                      <a:pt x="464" y="84"/>
                    </a:lnTo>
                    <a:cubicBezTo>
                      <a:pt x="310" y="60"/>
                      <a:pt x="155" y="25"/>
                      <a:pt x="0" y="1"/>
                    </a:cubicBez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85" name="Google Shape;1579;p45">
                <a:extLst>
                  <a:ext uri="{FF2B5EF4-FFF2-40B4-BE49-F238E27FC236}">
                    <a16:creationId xmlns:a16="http://schemas.microsoft.com/office/drawing/2014/main" id="{B0CF8D0E-4B26-EBF4-4CB0-16C1F61D0841}"/>
                  </a:ext>
                </a:extLst>
              </p:cNvPr>
              <p:cNvSpPr/>
              <p:nvPr/>
            </p:nvSpPr>
            <p:spPr>
              <a:xfrm>
                <a:off x="6098606" y="3097668"/>
                <a:ext cx="135630" cy="621595"/>
              </a:xfrm>
              <a:custGeom>
                <a:avLst/>
                <a:gdLst/>
                <a:ahLst/>
                <a:cxnLst/>
                <a:rect l="l" t="t" r="r" b="b"/>
                <a:pathLst>
                  <a:path w="2037" h="9098" extrusionOk="0">
                    <a:moveTo>
                      <a:pt x="1" y="1"/>
                    </a:moveTo>
                    <a:lnTo>
                      <a:pt x="13" y="6145"/>
                    </a:lnTo>
                    <a:cubicBezTo>
                      <a:pt x="1342" y="6964"/>
                      <a:pt x="2033" y="7996"/>
                      <a:pt x="2037" y="9087"/>
                    </a:cubicBezTo>
                    <a:lnTo>
                      <a:pt x="2037" y="9087"/>
                    </a:lnTo>
                    <a:lnTo>
                      <a:pt x="2025" y="2942"/>
                    </a:lnTo>
                    <a:cubicBezTo>
                      <a:pt x="2025" y="1858"/>
                      <a:pt x="1323" y="811"/>
                      <a:pt x="1" y="1"/>
                    </a:cubicBezTo>
                    <a:close/>
                    <a:moveTo>
                      <a:pt x="2037" y="9087"/>
                    </a:moveTo>
                    <a:lnTo>
                      <a:pt x="2037" y="9097"/>
                    </a:lnTo>
                    <a:cubicBezTo>
                      <a:pt x="2037" y="9094"/>
                      <a:pt x="2037" y="9091"/>
                      <a:pt x="2037" y="9087"/>
                    </a:cubicBez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86" name="Google Shape;1580;p45">
                <a:extLst>
                  <a:ext uri="{FF2B5EF4-FFF2-40B4-BE49-F238E27FC236}">
                    <a16:creationId xmlns:a16="http://schemas.microsoft.com/office/drawing/2014/main" id="{18EFC220-14C3-F04B-539E-2B7ADAF29B13}"/>
                  </a:ext>
                </a:extLst>
              </p:cNvPr>
              <p:cNvSpPr/>
              <p:nvPr/>
            </p:nvSpPr>
            <p:spPr>
              <a:xfrm>
                <a:off x="4826301" y="3288079"/>
                <a:ext cx="383784" cy="646737"/>
              </a:xfrm>
              <a:custGeom>
                <a:avLst/>
                <a:gdLst/>
                <a:ahLst/>
                <a:cxnLst/>
                <a:rect l="l" t="t" r="r" b="b"/>
                <a:pathLst>
                  <a:path w="5764" h="9466" extrusionOk="0">
                    <a:moveTo>
                      <a:pt x="5751" y="0"/>
                    </a:moveTo>
                    <a:lnTo>
                      <a:pt x="0" y="3322"/>
                    </a:lnTo>
                    <a:lnTo>
                      <a:pt x="12" y="9465"/>
                    </a:lnTo>
                    <a:lnTo>
                      <a:pt x="5763" y="6144"/>
                    </a:lnTo>
                    <a:lnTo>
                      <a:pt x="5751" y="0"/>
                    </a:lnTo>
                    <a:close/>
                  </a:path>
                </a:pathLst>
              </a:custGeom>
              <a:solidFill>
                <a:srgbClr val="4444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87" name="Google Shape;1581;p45">
                <a:extLst>
                  <a:ext uri="{FF2B5EF4-FFF2-40B4-BE49-F238E27FC236}">
                    <a16:creationId xmlns:a16="http://schemas.microsoft.com/office/drawing/2014/main" id="{27FB1EC7-6B6B-3A12-E36E-2165A4A21751}"/>
                  </a:ext>
                </a:extLst>
              </p:cNvPr>
              <p:cNvSpPr/>
              <p:nvPr/>
            </p:nvSpPr>
            <p:spPr>
              <a:xfrm>
                <a:off x="5208411" y="3288079"/>
                <a:ext cx="1665" cy="437671"/>
              </a:xfrm>
              <a:custGeom>
                <a:avLst/>
                <a:gdLst/>
                <a:ahLst/>
                <a:cxnLst/>
                <a:rect l="l" t="t" r="r" b="b"/>
                <a:pathLst>
                  <a:path w="25" h="6406" extrusionOk="0">
                    <a:moveTo>
                      <a:pt x="12" y="0"/>
                    </a:moveTo>
                    <a:cubicBezTo>
                      <a:pt x="0" y="83"/>
                      <a:pt x="0" y="167"/>
                      <a:pt x="0" y="262"/>
                    </a:cubicBezTo>
                    <a:lnTo>
                      <a:pt x="12" y="6406"/>
                    </a:lnTo>
                    <a:cubicBezTo>
                      <a:pt x="12" y="6322"/>
                      <a:pt x="24" y="6227"/>
                      <a:pt x="24" y="6144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88" name="Google Shape;1582;p45">
                <a:extLst>
                  <a:ext uri="{FF2B5EF4-FFF2-40B4-BE49-F238E27FC236}">
                    <a16:creationId xmlns:a16="http://schemas.microsoft.com/office/drawing/2014/main" id="{004B3720-0318-981E-C80F-DF169EB2C106}"/>
                  </a:ext>
                </a:extLst>
              </p:cNvPr>
              <p:cNvSpPr/>
              <p:nvPr/>
            </p:nvSpPr>
            <p:spPr>
              <a:xfrm>
                <a:off x="5207612" y="3305910"/>
                <a:ext cx="1665" cy="423119"/>
              </a:xfrm>
              <a:custGeom>
                <a:avLst/>
                <a:gdLst/>
                <a:ahLst/>
                <a:cxnLst/>
                <a:rect l="l" t="t" r="r" b="b"/>
                <a:pathLst>
                  <a:path w="25" h="6193" extrusionOk="0">
                    <a:moveTo>
                      <a:pt x="12" y="1"/>
                    </a:moveTo>
                    <a:cubicBezTo>
                      <a:pt x="0" y="13"/>
                      <a:pt x="0" y="37"/>
                      <a:pt x="0" y="49"/>
                    </a:cubicBezTo>
                    <a:lnTo>
                      <a:pt x="24" y="6192"/>
                    </a:lnTo>
                    <a:cubicBezTo>
                      <a:pt x="24" y="6180"/>
                      <a:pt x="24" y="6156"/>
                      <a:pt x="24" y="6145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89" name="Google Shape;1583;p45">
                <a:extLst>
                  <a:ext uri="{FF2B5EF4-FFF2-40B4-BE49-F238E27FC236}">
                    <a16:creationId xmlns:a16="http://schemas.microsoft.com/office/drawing/2014/main" id="{5A753357-586C-1191-EA85-0606FEB31696}"/>
                  </a:ext>
                </a:extLst>
              </p:cNvPr>
              <p:cNvSpPr/>
              <p:nvPr/>
            </p:nvSpPr>
            <p:spPr>
              <a:xfrm>
                <a:off x="6234165" y="3311651"/>
                <a:ext cx="1665" cy="423871"/>
              </a:xfrm>
              <a:custGeom>
                <a:avLst/>
                <a:gdLst/>
                <a:ahLst/>
                <a:cxnLst/>
                <a:rect l="l" t="t" r="r" b="b"/>
                <a:pathLst>
                  <a:path w="25" h="6204" extrusionOk="0">
                    <a:moveTo>
                      <a:pt x="1" y="0"/>
                    </a:moveTo>
                    <a:cubicBezTo>
                      <a:pt x="1" y="24"/>
                      <a:pt x="1" y="36"/>
                      <a:pt x="1" y="48"/>
                    </a:cubicBezTo>
                    <a:lnTo>
                      <a:pt x="25" y="6203"/>
                    </a:lnTo>
                    <a:cubicBezTo>
                      <a:pt x="25" y="6180"/>
                      <a:pt x="25" y="6168"/>
                      <a:pt x="25" y="614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90" name="Google Shape;1584;p45">
                <a:extLst>
                  <a:ext uri="{FF2B5EF4-FFF2-40B4-BE49-F238E27FC236}">
                    <a16:creationId xmlns:a16="http://schemas.microsoft.com/office/drawing/2014/main" id="{D5F09CB1-4056-D66B-EC6B-B41171D31169}"/>
                  </a:ext>
                </a:extLst>
              </p:cNvPr>
              <p:cNvSpPr/>
              <p:nvPr/>
            </p:nvSpPr>
            <p:spPr>
              <a:xfrm>
                <a:off x="6231835" y="3314861"/>
                <a:ext cx="3995" cy="449970"/>
              </a:xfrm>
              <a:custGeom>
                <a:avLst/>
                <a:gdLst/>
                <a:ahLst/>
                <a:cxnLst/>
                <a:rect l="l" t="t" r="r" b="b"/>
                <a:pathLst>
                  <a:path w="60" h="6586" extrusionOk="0">
                    <a:moveTo>
                      <a:pt x="36" y="1"/>
                    </a:moveTo>
                    <a:cubicBezTo>
                      <a:pt x="36" y="156"/>
                      <a:pt x="24" y="299"/>
                      <a:pt x="0" y="441"/>
                    </a:cubicBezTo>
                    <a:lnTo>
                      <a:pt x="12" y="6585"/>
                    </a:lnTo>
                    <a:cubicBezTo>
                      <a:pt x="36" y="6442"/>
                      <a:pt x="60" y="6299"/>
                      <a:pt x="60" y="6156"/>
                    </a:cubicBezTo>
                    <a:lnTo>
                      <a:pt x="36" y="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91" name="Google Shape;1585;p45">
                <a:extLst>
                  <a:ext uri="{FF2B5EF4-FFF2-40B4-BE49-F238E27FC236}">
                    <a16:creationId xmlns:a16="http://schemas.microsoft.com/office/drawing/2014/main" id="{E061FE2D-7E9E-738B-D2C2-B0490B9553ED}"/>
                  </a:ext>
                </a:extLst>
              </p:cNvPr>
              <p:cNvSpPr/>
              <p:nvPr/>
            </p:nvSpPr>
            <p:spPr>
              <a:xfrm>
                <a:off x="6223912" y="3344991"/>
                <a:ext cx="8789" cy="448262"/>
              </a:xfrm>
              <a:custGeom>
                <a:avLst/>
                <a:gdLst/>
                <a:ahLst/>
                <a:cxnLst/>
                <a:rect l="l" t="t" r="r" b="b"/>
                <a:pathLst>
                  <a:path w="132" h="6561" extrusionOk="0">
                    <a:moveTo>
                      <a:pt x="119" y="0"/>
                    </a:moveTo>
                    <a:cubicBezTo>
                      <a:pt x="95" y="143"/>
                      <a:pt x="48" y="286"/>
                      <a:pt x="0" y="417"/>
                    </a:cubicBezTo>
                    <a:lnTo>
                      <a:pt x="24" y="6561"/>
                    </a:lnTo>
                    <a:cubicBezTo>
                      <a:pt x="72" y="6430"/>
                      <a:pt x="107" y="6287"/>
                      <a:pt x="131" y="6144"/>
                    </a:cubicBez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92" name="Google Shape;1586;p45">
                <a:extLst>
                  <a:ext uri="{FF2B5EF4-FFF2-40B4-BE49-F238E27FC236}">
                    <a16:creationId xmlns:a16="http://schemas.microsoft.com/office/drawing/2014/main" id="{401887C7-CE52-C9AE-FE38-00C8B9B2CEC7}"/>
                  </a:ext>
                </a:extLst>
              </p:cNvPr>
              <p:cNvSpPr/>
              <p:nvPr/>
            </p:nvSpPr>
            <p:spPr>
              <a:xfrm>
                <a:off x="6211195" y="3373482"/>
                <a:ext cx="14316" cy="449081"/>
              </a:xfrm>
              <a:custGeom>
                <a:avLst/>
                <a:gdLst/>
                <a:ahLst/>
                <a:cxnLst/>
                <a:rect l="l" t="t" r="r" b="b"/>
                <a:pathLst>
                  <a:path w="215" h="6573" extrusionOk="0">
                    <a:moveTo>
                      <a:pt x="191" y="0"/>
                    </a:moveTo>
                    <a:cubicBezTo>
                      <a:pt x="144" y="143"/>
                      <a:pt x="72" y="286"/>
                      <a:pt x="1" y="429"/>
                    </a:cubicBezTo>
                    <a:lnTo>
                      <a:pt x="13" y="6572"/>
                    </a:lnTo>
                    <a:cubicBezTo>
                      <a:pt x="96" y="6430"/>
                      <a:pt x="155" y="6287"/>
                      <a:pt x="215" y="6144"/>
                    </a:cubicBezTo>
                    <a:lnTo>
                      <a:pt x="191" y="0"/>
                    </a:ln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93" name="Google Shape;1587;p45">
                <a:extLst>
                  <a:ext uri="{FF2B5EF4-FFF2-40B4-BE49-F238E27FC236}">
                    <a16:creationId xmlns:a16="http://schemas.microsoft.com/office/drawing/2014/main" id="{AAC90AFE-9F42-5A0E-332C-E101EE2D44B9}"/>
                  </a:ext>
                </a:extLst>
              </p:cNvPr>
              <p:cNvSpPr/>
              <p:nvPr/>
            </p:nvSpPr>
            <p:spPr>
              <a:xfrm>
                <a:off x="6192153" y="3402722"/>
                <a:ext cx="19908" cy="44990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6585" extrusionOk="0">
                    <a:moveTo>
                      <a:pt x="287" y="1"/>
                    </a:moveTo>
                    <a:cubicBezTo>
                      <a:pt x="203" y="144"/>
                      <a:pt x="108" y="298"/>
                      <a:pt x="1" y="441"/>
                    </a:cubicBezTo>
                    <a:lnTo>
                      <a:pt x="13" y="6585"/>
                    </a:lnTo>
                    <a:cubicBezTo>
                      <a:pt x="132" y="6442"/>
                      <a:pt x="227" y="6299"/>
                      <a:pt x="299" y="6144"/>
                    </a:cubicBezTo>
                    <a:lnTo>
                      <a:pt x="287" y="1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94" name="Google Shape;1588;p45">
                <a:extLst>
                  <a:ext uri="{FF2B5EF4-FFF2-40B4-BE49-F238E27FC236}">
                    <a16:creationId xmlns:a16="http://schemas.microsoft.com/office/drawing/2014/main" id="{2B56B384-DE21-E389-E126-2DA61C57A43D}"/>
                  </a:ext>
                </a:extLst>
              </p:cNvPr>
              <p:cNvSpPr/>
              <p:nvPr/>
            </p:nvSpPr>
            <p:spPr>
              <a:xfrm>
                <a:off x="6162058" y="3432852"/>
                <a:ext cx="30962" cy="453933"/>
              </a:xfrm>
              <a:custGeom>
                <a:avLst/>
                <a:gdLst/>
                <a:ahLst/>
                <a:cxnLst/>
                <a:rect l="l" t="t" r="r" b="b"/>
                <a:pathLst>
                  <a:path w="465" h="6644" extrusionOk="0">
                    <a:moveTo>
                      <a:pt x="453" y="0"/>
                    </a:moveTo>
                    <a:cubicBezTo>
                      <a:pt x="322" y="167"/>
                      <a:pt x="167" y="334"/>
                      <a:pt x="0" y="500"/>
                    </a:cubicBezTo>
                    <a:lnTo>
                      <a:pt x="24" y="6644"/>
                    </a:lnTo>
                    <a:cubicBezTo>
                      <a:pt x="191" y="6489"/>
                      <a:pt x="334" y="6323"/>
                      <a:pt x="465" y="6144"/>
                    </a:cubicBez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3C3C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95" name="Google Shape;1589;p45">
                <a:extLst>
                  <a:ext uri="{FF2B5EF4-FFF2-40B4-BE49-F238E27FC236}">
                    <a16:creationId xmlns:a16="http://schemas.microsoft.com/office/drawing/2014/main" id="{F1A5DC83-CE3E-36E6-167B-F83FF216C1D1}"/>
                  </a:ext>
                </a:extLst>
              </p:cNvPr>
              <p:cNvSpPr/>
              <p:nvPr/>
            </p:nvSpPr>
            <p:spPr>
              <a:xfrm>
                <a:off x="6104199" y="3467013"/>
                <a:ext cx="59526" cy="466162"/>
              </a:xfrm>
              <a:custGeom>
                <a:avLst/>
                <a:gdLst/>
                <a:ahLst/>
                <a:cxnLst/>
                <a:rect l="l" t="t" r="r" b="b"/>
                <a:pathLst>
                  <a:path w="894" h="6823" extrusionOk="0">
                    <a:moveTo>
                      <a:pt x="869" y="0"/>
                    </a:moveTo>
                    <a:cubicBezTo>
                      <a:pt x="619" y="239"/>
                      <a:pt x="334" y="465"/>
                      <a:pt x="0" y="667"/>
                    </a:cubicBezTo>
                    <a:lnTo>
                      <a:pt x="24" y="6823"/>
                    </a:lnTo>
                    <a:cubicBezTo>
                      <a:pt x="358" y="6608"/>
                      <a:pt x="643" y="6382"/>
                      <a:pt x="893" y="6144"/>
                    </a:cubicBezTo>
                    <a:lnTo>
                      <a:pt x="869" y="0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96" name="Google Shape;1590;p45">
                <a:extLst>
                  <a:ext uri="{FF2B5EF4-FFF2-40B4-BE49-F238E27FC236}">
                    <a16:creationId xmlns:a16="http://schemas.microsoft.com/office/drawing/2014/main" id="{C4DDC2D3-C677-7579-AF53-CE37490CE9D3}"/>
                  </a:ext>
                </a:extLst>
              </p:cNvPr>
              <p:cNvSpPr/>
              <p:nvPr/>
            </p:nvSpPr>
            <p:spPr>
              <a:xfrm>
                <a:off x="6102601" y="3512583"/>
                <a:ext cx="3263" cy="421410"/>
              </a:xfrm>
              <a:custGeom>
                <a:avLst/>
                <a:gdLst/>
                <a:ahLst/>
                <a:cxnLst/>
                <a:rect l="l" t="t" r="r" b="b"/>
                <a:pathLst>
                  <a:path w="49" h="6168" extrusionOk="0">
                    <a:moveTo>
                      <a:pt x="24" y="0"/>
                    </a:moveTo>
                    <a:cubicBezTo>
                      <a:pt x="24" y="12"/>
                      <a:pt x="12" y="12"/>
                      <a:pt x="1" y="24"/>
                    </a:cubicBezTo>
                    <a:lnTo>
                      <a:pt x="24" y="6168"/>
                    </a:lnTo>
                    <a:cubicBezTo>
                      <a:pt x="24" y="6156"/>
                      <a:pt x="36" y="6156"/>
                      <a:pt x="48" y="6156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97" name="Google Shape;1591;p45">
                <a:extLst>
                  <a:ext uri="{FF2B5EF4-FFF2-40B4-BE49-F238E27FC236}">
                    <a16:creationId xmlns:a16="http://schemas.microsoft.com/office/drawing/2014/main" id="{F9B8DCC9-4A0E-AE84-EA55-7539F5B0CD14}"/>
                  </a:ext>
                </a:extLst>
              </p:cNvPr>
              <p:cNvSpPr/>
              <p:nvPr/>
            </p:nvSpPr>
            <p:spPr>
              <a:xfrm>
                <a:off x="6933405" y="3288079"/>
                <a:ext cx="382187" cy="646737"/>
              </a:xfrm>
              <a:custGeom>
                <a:avLst/>
                <a:gdLst/>
                <a:ahLst/>
                <a:cxnLst/>
                <a:rect l="l" t="t" r="r" b="b"/>
                <a:pathLst>
                  <a:path w="5740" h="9466" extrusionOk="0">
                    <a:moveTo>
                      <a:pt x="0" y="0"/>
                    </a:moveTo>
                    <a:lnTo>
                      <a:pt x="24" y="6144"/>
                    </a:lnTo>
                    <a:lnTo>
                      <a:pt x="5739" y="9465"/>
                    </a:lnTo>
                    <a:lnTo>
                      <a:pt x="5715" y="33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98" name="Google Shape;1592;p45">
                <a:extLst>
                  <a:ext uri="{FF2B5EF4-FFF2-40B4-BE49-F238E27FC236}">
                    <a16:creationId xmlns:a16="http://schemas.microsoft.com/office/drawing/2014/main" id="{36D57AA5-7EEC-D8DF-288A-077DFA1C8AC5}"/>
                  </a:ext>
                </a:extLst>
              </p:cNvPr>
              <p:cNvSpPr/>
              <p:nvPr/>
            </p:nvSpPr>
            <p:spPr>
              <a:xfrm>
                <a:off x="5971036" y="3514154"/>
                <a:ext cx="133232" cy="476000"/>
              </a:xfrm>
              <a:custGeom>
                <a:avLst/>
                <a:gdLst/>
                <a:ahLst/>
                <a:cxnLst/>
                <a:rect l="l" t="t" r="r" b="b"/>
                <a:pathLst>
                  <a:path w="2001" h="6967" extrusionOk="0">
                    <a:moveTo>
                      <a:pt x="1977" y="1"/>
                    </a:moveTo>
                    <a:cubicBezTo>
                      <a:pt x="1345" y="334"/>
                      <a:pt x="679" y="608"/>
                      <a:pt x="0" y="822"/>
                    </a:cubicBezTo>
                    <a:lnTo>
                      <a:pt x="12" y="6966"/>
                    </a:lnTo>
                    <a:cubicBezTo>
                      <a:pt x="703" y="6752"/>
                      <a:pt x="1369" y="6478"/>
                      <a:pt x="2000" y="6145"/>
                    </a:cubicBezTo>
                    <a:lnTo>
                      <a:pt x="1977" y="1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99" name="Google Shape;1593;p45">
                <a:extLst>
                  <a:ext uri="{FF2B5EF4-FFF2-40B4-BE49-F238E27FC236}">
                    <a16:creationId xmlns:a16="http://schemas.microsoft.com/office/drawing/2014/main" id="{C11E96D7-CDF9-A47E-8993-DA34C218820F}"/>
                  </a:ext>
                </a:extLst>
              </p:cNvPr>
              <p:cNvSpPr/>
              <p:nvPr/>
            </p:nvSpPr>
            <p:spPr>
              <a:xfrm>
                <a:off x="5207612" y="3309190"/>
                <a:ext cx="166524" cy="643526"/>
              </a:xfrm>
              <a:custGeom>
                <a:avLst/>
                <a:gdLst/>
                <a:ahLst/>
                <a:cxnLst/>
                <a:rect l="l" t="t" r="r" b="b"/>
                <a:pathLst>
                  <a:path w="2501" h="9419" extrusionOk="0">
                    <a:moveTo>
                      <a:pt x="0" y="1"/>
                    </a:moveTo>
                    <a:lnTo>
                      <a:pt x="24" y="6144"/>
                    </a:lnTo>
                    <a:cubicBezTo>
                      <a:pt x="24" y="7263"/>
                      <a:pt x="774" y="8394"/>
                      <a:pt x="2501" y="9418"/>
                    </a:cubicBezTo>
                    <a:lnTo>
                      <a:pt x="2477" y="3275"/>
                    </a:lnTo>
                    <a:cubicBezTo>
                      <a:pt x="750" y="2251"/>
                      <a:pt x="12" y="1120"/>
                      <a:pt x="0" y="1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00" name="Google Shape;1594;p45">
                <a:extLst>
                  <a:ext uri="{FF2B5EF4-FFF2-40B4-BE49-F238E27FC236}">
                    <a16:creationId xmlns:a16="http://schemas.microsoft.com/office/drawing/2014/main" id="{989F564E-8718-8E95-FCD3-99CCD7AEC652}"/>
                  </a:ext>
                </a:extLst>
              </p:cNvPr>
              <p:cNvSpPr/>
              <p:nvPr/>
            </p:nvSpPr>
            <p:spPr>
              <a:xfrm>
                <a:off x="5207612" y="3309190"/>
                <a:ext cx="166524" cy="643526"/>
              </a:xfrm>
              <a:custGeom>
                <a:avLst/>
                <a:gdLst/>
                <a:ahLst/>
                <a:cxnLst/>
                <a:rect l="l" t="t" r="r" b="b"/>
                <a:pathLst>
                  <a:path w="2501" h="9419" extrusionOk="0">
                    <a:moveTo>
                      <a:pt x="0" y="1"/>
                    </a:moveTo>
                    <a:lnTo>
                      <a:pt x="24" y="6144"/>
                    </a:lnTo>
                    <a:cubicBezTo>
                      <a:pt x="24" y="7263"/>
                      <a:pt x="774" y="8394"/>
                      <a:pt x="2501" y="9418"/>
                    </a:cubicBezTo>
                    <a:lnTo>
                      <a:pt x="2477" y="3275"/>
                    </a:lnTo>
                    <a:cubicBezTo>
                      <a:pt x="750" y="2251"/>
                      <a:pt x="12" y="1120"/>
                      <a:pt x="0" y="1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01" name="Google Shape;1595;p45">
                <a:extLst>
                  <a:ext uri="{FF2B5EF4-FFF2-40B4-BE49-F238E27FC236}">
                    <a16:creationId xmlns:a16="http://schemas.microsoft.com/office/drawing/2014/main" id="{AD31F85F-1DFF-9707-1E7D-9D7BB8742EEB}"/>
                  </a:ext>
                </a:extLst>
              </p:cNvPr>
              <p:cNvSpPr/>
              <p:nvPr/>
            </p:nvSpPr>
            <p:spPr>
              <a:xfrm>
                <a:off x="5641990" y="3608575"/>
                <a:ext cx="50070" cy="422231"/>
              </a:xfrm>
              <a:custGeom>
                <a:avLst/>
                <a:gdLst/>
                <a:ahLst/>
                <a:cxnLst/>
                <a:rect l="l" t="t" r="r" b="b"/>
                <a:pathLst>
                  <a:path w="752" h="6180" extrusionOk="0">
                    <a:moveTo>
                      <a:pt x="1" y="0"/>
                    </a:moveTo>
                    <a:lnTo>
                      <a:pt x="13" y="6144"/>
                    </a:lnTo>
                    <a:cubicBezTo>
                      <a:pt x="263" y="6168"/>
                      <a:pt x="501" y="6179"/>
                      <a:pt x="751" y="6179"/>
                    </a:cubicBezTo>
                    <a:lnTo>
                      <a:pt x="727" y="36"/>
                    </a:lnTo>
                    <a:cubicBezTo>
                      <a:pt x="489" y="36"/>
                      <a:pt x="239" y="24"/>
                      <a:pt x="1" y="0"/>
                    </a:cubicBez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02" name="Google Shape;1596;p45">
                <a:extLst>
                  <a:ext uri="{FF2B5EF4-FFF2-40B4-BE49-F238E27FC236}">
                    <a16:creationId xmlns:a16="http://schemas.microsoft.com/office/drawing/2014/main" id="{6651571A-DFBE-E18F-56EA-EACF43E3F626}"/>
                  </a:ext>
                </a:extLst>
              </p:cNvPr>
              <p:cNvSpPr/>
              <p:nvPr/>
            </p:nvSpPr>
            <p:spPr>
              <a:xfrm>
                <a:off x="5593653" y="3602836"/>
                <a:ext cx="49205" cy="42551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228" extrusionOk="0">
                    <a:moveTo>
                      <a:pt x="1" y="1"/>
                    </a:moveTo>
                    <a:lnTo>
                      <a:pt x="25" y="6156"/>
                    </a:lnTo>
                    <a:cubicBezTo>
                      <a:pt x="263" y="6180"/>
                      <a:pt x="501" y="6216"/>
                      <a:pt x="739" y="6228"/>
                    </a:cubicBezTo>
                    <a:lnTo>
                      <a:pt x="727" y="84"/>
                    </a:lnTo>
                    <a:cubicBezTo>
                      <a:pt x="477" y="60"/>
                      <a:pt x="239" y="36"/>
                      <a:pt x="1" y="1"/>
                    </a:cubicBez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03" name="Google Shape;1597;p45">
                <a:extLst>
                  <a:ext uri="{FF2B5EF4-FFF2-40B4-BE49-F238E27FC236}">
                    <a16:creationId xmlns:a16="http://schemas.microsoft.com/office/drawing/2014/main" id="{3F0CC926-F506-C5E4-485A-3B354D4B1ACC}"/>
                  </a:ext>
                </a:extLst>
              </p:cNvPr>
              <p:cNvSpPr/>
              <p:nvPr/>
            </p:nvSpPr>
            <p:spPr>
              <a:xfrm>
                <a:off x="5545314" y="3594705"/>
                <a:ext cx="50004" cy="428790"/>
              </a:xfrm>
              <a:custGeom>
                <a:avLst/>
                <a:gdLst/>
                <a:ahLst/>
                <a:cxnLst/>
                <a:rect l="l" t="t" r="r" b="b"/>
                <a:pathLst>
                  <a:path w="751" h="6276" extrusionOk="0">
                    <a:moveTo>
                      <a:pt x="0" y="1"/>
                    </a:moveTo>
                    <a:lnTo>
                      <a:pt x="24" y="6144"/>
                    </a:lnTo>
                    <a:cubicBezTo>
                      <a:pt x="262" y="6192"/>
                      <a:pt x="500" y="6240"/>
                      <a:pt x="751" y="6275"/>
                    </a:cubicBezTo>
                    <a:lnTo>
                      <a:pt x="727" y="120"/>
                    </a:lnTo>
                    <a:cubicBezTo>
                      <a:pt x="489" y="96"/>
                      <a:pt x="239" y="48"/>
                      <a:pt x="0" y="1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04" name="Google Shape;1598;p45">
                <a:extLst>
                  <a:ext uri="{FF2B5EF4-FFF2-40B4-BE49-F238E27FC236}">
                    <a16:creationId xmlns:a16="http://schemas.microsoft.com/office/drawing/2014/main" id="{DB304F8A-0684-9378-C7A7-99A66C6659A8}"/>
                  </a:ext>
                </a:extLst>
              </p:cNvPr>
              <p:cNvSpPr/>
              <p:nvPr/>
            </p:nvSpPr>
            <p:spPr>
              <a:xfrm>
                <a:off x="5493780" y="3582545"/>
                <a:ext cx="53200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799" h="6323" extrusionOk="0">
                    <a:moveTo>
                      <a:pt x="1" y="0"/>
                    </a:moveTo>
                    <a:lnTo>
                      <a:pt x="24" y="6144"/>
                    </a:lnTo>
                    <a:cubicBezTo>
                      <a:pt x="274" y="6215"/>
                      <a:pt x="536" y="6275"/>
                      <a:pt x="798" y="6322"/>
                    </a:cubicBezTo>
                    <a:lnTo>
                      <a:pt x="774" y="179"/>
                    </a:lnTo>
                    <a:cubicBezTo>
                      <a:pt x="512" y="131"/>
                      <a:pt x="262" y="72"/>
                      <a:pt x="1" y="0"/>
                    </a:cubicBezTo>
                    <a:close/>
                  </a:path>
                </a:pathLst>
              </a:custGeom>
              <a:solidFill>
                <a:srgbClr val="31313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05" name="Google Shape;1599;p45">
                <a:extLst>
                  <a:ext uri="{FF2B5EF4-FFF2-40B4-BE49-F238E27FC236}">
                    <a16:creationId xmlns:a16="http://schemas.microsoft.com/office/drawing/2014/main" id="{FB22086F-1E75-53EE-F1A3-07016EBAE962}"/>
                  </a:ext>
                </a:extLst>
              </p:cNvPr>
              <p:cNvSpPr/>
              <p:nvPr/>
            </p:nvSpPr>
            <p:spPr>
              <a:xfrm>
                <a:off x="5435121" y="3562184"/>
                <a:ext cx="60324" cy="440132"/>
              </a:xfrm>
              <a:custGeom>
                <a:avLst/>
                <a:gdLst/>
                <a:ahLst/>
                <a:cxnLst/>
                <a:rect l="l" t="t" r="r" b="b"/>
                <a:pathLst>
                  <a:path w="906" h="6442" extrusionOk="0">
                    <a:moveTo>
                      <a:pt x="0" y="0"/>
                    </a:moveTo>
                    <a:lnTo>
                      <a:pt x="12" y="6144"/>
                    </a:lnTo>
                    <a:cubicBezTo>
                      <a:pt x="298" y="6251"/>
                      <a:pt x="596" y="6358"/>
                      <a:pt x="905" y="6442"/>
                    </a:cubicBezTo>
                    <a:lnTo>
                      <a:pt x="882" y="298"/>
                    </a:lnTo>
                    <a:cubicBezTo>
                      <a:pt x="584" y="203"/>
                      <a:pt x="286" y="108"/>
                      <a:pt x="0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06" name="Google Shape;1600;p45">
                <a:extLst>
                  <a:ext uri="{FF2B5EF4-FFF2-40B4-BE49-F238E27FC236}">
                    <a16:creationId xmlns:a16="http://schemas.microsoft.com/office/drawing/2014/main" id="{A8033DDA-34C0-CB18-9F36-B6A5BD50070C}"/>
                  </a:ext>
                </a:extLst>
              </p:cNvPr>
              <p:cNvSpPr/>
              <p:nvPr/>
            </p:nvSpPr>
            <p:spPr>
              <a:xfrm>
                <a:off x="5372468" y="3532874"/>
                <a:ext cx="63521" cy="449149"/>
              </a:xfrm>
              <a:custGeom>
                <a:avLst/>
                <a:gdLst/>
                <a:ahLst/>
                <a:cxnLst/>
                <a:rect l="l" t="t" r="r" b="b"/>
                <a:pathLst>
                  <a:path w="954" h="6574" extrusionOk="0">
                    <a:moveTo>
                      <a:pt x="1" y="1"/>
                    </a:moveTo>
                    <a:lnTo>
                      <a:pt x="25" y="6144"/>
                    </a:lnTo>
                    <a:cubicBezTo>
                      <a:pt x="322" y="6311"/>
                      <a:pt x="632" y="6442"/>
                      <a:pt x="953" y="6573"/>
                    </a:cubicBezTo>
                    <a:lnTo>
                      <a:pt x="941" y="429"/>
                    </a:lnTo>
                    <a:cubicBezTo>
                      <a:pt x="608" y="298"/>
                      <a:pt x="299" y="156"/>
                      <a:pt x="1" y="1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07" name="Google Shape;1601;p45">
                <a:extLst>
                  <a:ext uri="{FF2B5EF4-FFF2-40B4-BE49-F238E27FC236}">
                    <a16:creationId xmlns:a16="http://schemas.microsoft.com/office/drawing/2014/main" id="{D2A1B63B-C817-FDC3-E306-00B1457EEA38}"/>
                  </a:ext>
                </a:extLst>
              </p:cNvPr>
              <p:cNvSpPr/>
              <p:nvPr/>
            </p:nvSpPr>
            <p:spPr>
              <a:xfrm>
                <a:off x="5971036" y="3514154"/>
                <a:ext cx="133232" cy="476000"/>
              </a:xfrm>
              <a:custGeom>
                <a:avLst/>
                <a:gdLst/>
                <a:ahLst/>
                <a:cxnLst/>
                <a:rect l="l" t="t" r="r" b="b"/>
                <a:pathLst>
                  <a:path w="2001" h="6967" extrusionOk="0">
                    <a:moveTo>
                      <a:pt x="1977" y="1"/>
                    </a:moveTo>
                    <a:cubicBezTo>
                      <a:pt x="1345" y="334"/>
                      <a:pt x="679" y="608"/>
                      <a:pt x="0" y="822"/>
                    </a:cubicBezTo>
                    <a:lnTo>
                      <a:pt x="12" y="6966"/>
                    </a:lnTo>
                    <a:cubicBezTo>
                      <a:pt x="703" y="6752"/>
                      <a:pt x="1369" y="6478"/>
                      <a:pt x="2000" y="6145"/>
                    </a:cubicBezTo>
                    <a:lnTo>
                      <a:pt x="1977" y="1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08" name="Google Shape;1602;p45">
                <a:extLst>
                  <a:ext uri="{FF2B5EF4-FFF2-40B4-BE49-F238E27FC236}">
                    <a16:creationId xmlns:a16="http://schemas.microsoft.com/office/drawing/2014/main" id="{EBD25952-503E-1132-8B27-6AA96F816DC2}"/>
                  </a:ext>
                </a:extLst>
              </p:cNvPr>
              <p:cNvSpPr/>
              <p:nvPr/>
            </p:nvSpPr>
            <p:spPr>
              <a:xfrm>
                <a:off x="5867967" y="3570316"/>
                <a:ext cx="103869" cy="445871"/>
              </a:xfrm>
              <a:custGeom>
                <a:avLst/>
                <a:gdLst/>
                <a:ahLst/>
                <a:cxnLst/>
                <a:rect l="l" t="t" r="r" b="b"/>
                <a:pathLst>
                  <a:path w="1560" h="6526" extrusionOk="0">
                    <a:moveTo>
                      <a:pt x="1548" y="0"/>
                    </a:moveTo>
                    <a:cubicBezTo>
                      <a:pt x="1036" y="167"/>
                      <a:pt x="524" y="286"/>
                      <a:pt x="0" y="381"/>
                    </a:cubicBezTo>
                    <a:lnTo>
                      <a:pt x="12" y="6525"/>
                    </a:lnTo>
                    <a:cubicBezTo>
                      <a:pt x="536" y="6430"/>
                      <a:pt x="1060" y="6311"/>
                      <a:pt x="1560" y="6144"/>
                    </a:cubicBezTo>
                    <a:lnTo>
                      <a:pt x="1548" y="0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09" name="Google Shape;1603;p45">
                <a:extLst>
                  <a:ext uri="{FF2B5EF4-FFF2-40B4-BE49-F238E27FC236}">
                    <a16:creationId xmlns:a16="http://schemas.microsoft.com/office/drawing/2014/main" id="{A84949B3-A864-F034-6AB7-D631A93785CC}"/>
                  </a:ext>
                </a:extLst>
              </p:cNvPr>
              <p:cNvSpPr/>
              <p:nvPr/>
            </p:nvSpPr>
            <p:spPr>
              <a:xfrm>
                <a:off x="5798989" y="3596346"/>
                <a:ext cx="69846" cy="430361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6299" extrusionOk="0">
                    <a:moveTo>
                      <a:pt x="1036" y="0"/>
                    </a:moveTo>
                    <a:cubicBezTo>
                      <a:pt x="691" y="60"/>
                      <a:pt x="346" y="108"/>
                      <a:pt x="0" y="143"/>
                    </a:cubicBezTo>
                    <a:lnTo>
                      <a:pt x="12" y="6299"/>
                    </a:lnTo>
                    <a:cubicBezTo>
                      <a:pt x="358" y="6263"/>
                      <a:pt x="703" y="6216"/>
                      <a:pt x="1048" y="6144"/>
                    </a:cubicBezTo>
                    <a:lnTo>
                      <a:pt x="1036" y="0"/>
                    </a:lnTo>
                    <a:close/>
                  </a:path>
                </a:pathLst>
              </a:custGeom>
              <a:solidFill>
                <a:srgbClr val="3C3C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10" name="Google Shape;1604;p45">
                <a:extLst>
                  <a:ext uri="{FF2B5EF4-FFF2-40B4-BE49-F238E27FC236}">
                    <a16:creationId xmlns:a16="http://schemas.microsoft.com/office/drawing/2014/main" id="{B6619CA5-7879-A83E-1262-9C7BD7BDE7F5}"/>
                  </a:ext>
                </a:extLst>
              </p:cNvPr>
              <p:cNvSpPr/>
              <p:nvPr/>
            </p:nvSpPr>
            <p:spPr>
              <a:xfrm>
                <a:off x="5741928" y="3606115"/>
                <a:ext cx="57927" cy="424690"/>
              </a:xfrm>
              <a:custGeom>
                <a:avLst/>
                <a:gdLst/>
                <a:ahLst/>
                <a:cxnLst/>
                <a:rect l="l" t="t" r="r" b="b"/>
                <a:pathLst>
                  <a:path w="870" h="6216" extrusionOk="0">
                    <a:moveTo>
                      <a:pt x="857" y="0"/>
                    </a:moveTo>
                    <a:cubicBezTo>
                      <a:pt x="572" y="36"/>
                      <a:pt x="286" y="60"/>
                      <a:pt x="0" y="60"/>
                    </a:cubicBezTo>
                    <a:lnTo>
                      <a:pt x="24" y="6215"/>
                    </a:lnTo>
                    <a:cubicBezTo>
                      <a:pt x="310" y="6204"/>
                      <a:pt x="595" y="6180"/>
                      <a:pt x="869" y="6156"/>
                    </a:cubicBezTo>
                    <a:lnTo>
                      <a:pt x="857" y="0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11" name="Google Shape;1605;p45">
                <a:extLst>
                  <a:ext uri="{FF2B5EF4-FFF2-40B4-BE49-F238E27FC236}">
                    <a16:creationId xmlns:a16="http://schemas.microsoft.com/office/drawing/2014/main" id="{C5F5B88D-3EA1-B040-0B04-BFE379C400DA}"/>
                  </a:ext>
                </a:extLst>
              </p:cNvPr>
              <p:cNvSpPr/>
              <p:nvPr/>
            </p:nvSpPr>
            <p:spPr>
              <a:xfrm>
                <a:off x="5690395" y="3610147"/>
                <a:ext cx="53133" cy="421000"/>
              </a:xfrm>
              <a:custGeom>
                <a:avLst/>
                <a:gdLst/>
                <a:ahLst/>
                <a:cxnLst/>
                <a:rect l="l" t="t" r="r" b="b"/>
                <a:pathLst>
                  <a:path w="798" h="6162" extrusionOk="0">
                    <a:moveTo>
                      <a:pt x="774" y="1"/>
                    </a:moveTo>
                    <a:cubicBezTo>
                      <a:pt x="524" y="13"/>
                      <a:pt x="262" y="13"/>
                      <a:pt x="0" y="13"/>
                    </a:cubicBezTo>
                    <a:lnTo>
                      <a:pt x="24" y="6156"/>
                    </a:lnTo>
                    <a:cubicBezTo>
                      <a:pt x="107" y="6160"/>
                      <a:pt x="192" y="6162"/>
                      <a:pt x="278" y="6162"/>
                    </a:cubicBezTo>
                    <a:cubicBezTo>
                      <a:pt x="449" y="6162"/>
                      <a:pt x="623" y="6156"/>
                      <a:pt x="798" y="6156"/>
                    </a:cubicBezTo>
                    <a:lnTo>
                      <a:pt x="774" y="1"/>
                    </a:ln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12" name="Google Shape;1606;p45">
                <a:extLst>
                  <a:ext uri="{FF2B5EF4-FFF2-40B4-BE49-F238E27FC236}">
                    <a16:creationId xmlns:a16="http://schemas.microsoft.com/office/drawing/2014/main" id="{1BA8AEED-C605-1D2E-A492-E2B6C130E4F7}"/>
                  </a:ext>
                </a:extLst>
              </p:cNvPr>
              <p:cNvSpPr/>
              <p:nvPr/>
            </p:nvSpPr>
            <p:spPr>
              <a:xfrm>
                <a:off x="5641990" y="3608575"/>
                <a:ext cx="50070" cy="422231"/>
              </a:xfrm>
              <a:custGeom>
                <a:avLst/>
                <a:gdLst/>
                <a:ahLst/>
                <a:cxnLst/>
                <a:rect l="l" t="t" r="r" b="b"/>
                <a:pathLst>
                  <a:path w="752" h="6180" extrusionOk="0">
                    <a:moveTo>
                      <a:pt x="1" y="0"/>
                    </a:moveTo>
                    <a:lnTo>
                      <a:pt x="13" y="6144"/>
                    </a:lnTo>
                    <a:cubicBezTo>
                      <a:pt x="263" y="6168"/>
                      <a:pt x="501" y="6179"/>
                      <a:pt x="751" y="6179"/>
                    </a:cubicBezTo>
                    <a:lnTo>
                      <a:pt x="727" y="36"/>
                    </a:lnTo>
                    <a:cubicBezTo>
                      <a:pt x="489" y="36"/>
                      <a:pt x="239" y="24"/>
                      <a:pt x="1" y="0"/>
                    </a:cubicBez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13" name="Google Shape;1607;p45">
                <a:extLst>
                  <a:ext uri="{FF2B5EF4-FFF2-40B4-BE49-F238E27FC236}">
                    <a16:creationId xmlns:a16="http://schemas.microsoft.com/office/drawing/2014/main" id="{730D0F45-32F4-5856-E5A5-277BA8522B75}"/>
                  </a:ext>
                </a:extLst>
              </p:cNvPr>
              <p:cNvSpPr/>
              <p:nvPr/>
            </p:nvSpPr>
            <p:spPr>
              <a:xfrm>
                <a:off x="4618634" y="1339006"/>
                <a:ext cx="2703335" cy="1563553"/>
              </a:xfrm>
              <a:custGeom>
                <a:avLst/>
                <a:gdLst/>
                <a:ahLst/>
                <a:cxnLst/>
                <a:rect l="l" t="t" r="r" b="b"/>
                <a:pathLst>
                  <a:path w="40601" h="22885" extrusionOk="0">
                    <a:moveTo>
                      <a:pt x="19586" y="775"/>
                    </a:moveTo>
                    <a:cubicBezTo>
                      <a:pt x="20907" y="1"/>
                      <a:pt x="23051" y="1"/>
                      <a:pt x="24372" y="775"/>
                    </a:cubicBezTo>
                    <a:lnTo>
                      <a:pt x="40600" y="10204"/>
                    </a:lnTo>
                    <a:lnTo>
                      <a:pt x="34850" y="13526"/>
                    </a:lnTo>
                    <a:cubicBezTo>
                      <a:pt x="34992" y="12288"/>
                      <a:pt x="34266" y="11038"/>
                      <a:pt x="32659" y="10085"/>
                    </a:cubicBezTo>
                    <a:cubicBezTo>
                      <a:pt x="29492" y="8359"/>
                      <a:pt x="24932" y="8347"/>
                      <a:pt x="21943" y="9919"/>
                    </a:cubicBezTo>
                    <a:cubicBezTo>
                      <a:pt x="18657" y="11978"/>
                      <a:pt x="18717" y="14705"/>
                      <a:pt x="21646" y="16407"/>
                    </a:cubicBezTo>
                    <a:cubicBezTo>
                      <a:pt x="22693" y="17015"/>
                      <a:pt x="23955" y="17408"/>
                      <a:pt x="25301" y="17586"/>
                    </a:cubicBezTo>
                    <a:cubicBezTo>
                      <a:pt x="26337" y="17705"/>
                      <a:pt x="26980" y="17729"/>
                      <a:pt x="27611" y="17705"/>
                    </a:cubicBezTo>
                    <a:lnTo>
                      <a:pt x="21860" y="21027"/>
                    </a:lnTo>
                    <a:lnTo>
                      <a:pt x="16145" y="17705"/>
                    </a:lnTo>
                    <a:cubicBezTo>
                      <a:pt x="16193" y="18086"/>
                      <a:pt x="16145" y="18479"/>
                      <a:pt x="16014" y="18848"/>
                    </a:cubicBezTo>
                    <a:cubicBezTo>
                      <a:pt x="15740" y="19670"/>
                      <a:pt x="15061" y="20456"/>
                      <a:pt x="13990" y="21099"/>
                    </a:cubicBezTo>
                    <a:cubicBezTo>
                      <a:pt x="13954" y="21122"/>
                      <a:pt x="13918" y="21146"/>
                      <a:pt x="13883" y="21170"/>
                    </a:cubicBezTo>
                    <a:cubicBezTo>
                      <a:pt x="10704" y="22884"/>
                      <a:pt x="6084" y="22884"/>
                      <a:pt x="3131" y="21265"/>
                    </a:cubicBezTo>
                    <a:cubicBezTo>
                      <a:pt x="0" y="19336"/>
                      <a:pt x="24" y="16646"/>
                      <a:pt x="2786" y="14943"/>
                    </a:cubicBezTo>
                    <a:cubicBezTo>
                      <a:pt x="3012" y="14800"/>
                      <a:pt x="3048" y="14788"/>
                      <a:pt x="3096" y="14764"/>
                    </a:cubicBezTo>
                    <a:cubicBezTo>
                      <a:pt x="4727" y="13860"/>
                      <a:pt x="6858" y="13443"/>
                      <a:pt x="8954" y="13526"/>
                    </a:cubicBezTo>
                    <a:lnTo>
                      <a:pt x="3239" y="10204"/>
                    </a:lnTo>
                    <a:close/>
                  </a:path>
                </a:pathLst>
              </a:custGeom>
              <a:solidFill>
                <a:srgbClr val="F2575A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grpSp>
            <p:nvGrpSpPr>
              <p:cNvPr id="214" name="Google Shape;1608;p45">
                <a:extLst>
                  <a:ext uri="{FF2B5EF4-FFF2-40B4-BE49-F238E27FC236}">
                    <a16:creationId xmlns:a16="http://schemas.microsoft.com/office/drawing/2014/main" id="{5401B8EE-368D-95E3-FADE-78D6B31EFC36}"/>
                  </a:ext>
                </a:extLst>
              </p:cNvPr>
              <p:cNvGrpSpPr/>
              <p:nvPr/>
            </p:nvGrpSpPr>
            <p:grpSpPr>
              <a:xfrm>
                <a:off x="5860579" y="1909888"/>
                <a:ext cx="2630278" cy="2024687"/>
                <a:chOff x="5728159" y="2536881"/>
                <a:chExt cx="1766511" cy="1325178"/>
              </a:xfrm>
            </p:grpSpPr>
            <p:sp>
              <p:nvSpPr>
                <p:cNvPr id="221" name="Google Shape;1609;p45">
                  <a:extLst>
                    <a:ext uri="{FF2B5EF4-FFF2-40B4-BE49-F238E27FC236}">
                      <a16:creationId xmlns:a16="http://schemas.microsoft.com/office/drawing/2014/main" id="{D358CD66-7EBD-2CE0-87E7-FDDEBFF80E7E}"/>
                    </a:ext>
                  </a:extLst>
                </p:cNvPr>
                <p:cNvSpPr/>
                <p:nvPr/>
              </p:nvSpPr>
              <p:spPr>
                <a:xfrm>
                  <a:off x="5728159" y="2536881"/>
                  <a:ext cx="1766511" cy="10504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06" h="23492" extrusionOk="0">
                      <a:moveTo>
                        <a:pt x="2774" y="1858"/>
                      </a:moveTo>
                      <a:cubicBezTo>
                        <a:pt x="6263" y="1"/>
                        <a:pt x="10859" y="13"/>
                        <a:pt x="13776" y="1596"/>
                      </a:cubicBezTo>
                      <a:cubicBezTo>
                        <a:pt x="15609" y="2680"/>
                        <a:pt x="16335" y="3930"/>
                        <a:pt x="16193" y="5168"/>
                      </a:cubicBezTo>
                      <a:lnTo>
                        <a:pt x="21943" y="1846"/>
                      </a:lnTo>
                      <a:lnTo>
                        <a:pt x="38183" y="11276"/>
                      </a:lnTo>
                      <a:cubicBezTo>
                        <a:pt x="39505" y="12050"/>
                        <a:pt x="39493" y="13288"/>
                        <a:pt x="38172" y="14050"/>
                      </a:cubicBezTo>
                      <a:lnTo>
                        <a:pt x="21824" y="23492"/>
                      </a:lnTo>
                      <a:lnTo>
                        <a:pt x="16109" y="20170"/>
                      </a:lnTo>
                      <a:cubicBezTo>
                        <a:pt x="18252" y="20253"/>
                        <a:pt x="20443" y="19813"/>
                        <a:pt x="22086" y="18860"/>
                      </a:cubicBezTo>
                      <a:cubicBezTo>
                        <a:pt x="25122" y="17110"/>
                        <a:pt x="25134" y="14276"/>
                        <a:pt x="22122" y="12526"/>
                      </a:cubicBezTo>
                      <a:cubicBezTo>
                        <a:pt x="19050" y="10788"/>
                        <a:pt x="14192" y="10800"/>
                        <a:pt x="11204" y="12526"/>
                      </a:cubicBezTo>
                      <a:cubicBezTo>
                        <a:pt x="9632" y="13431"/>
                        <a:pt x="8882" y="14812"/>
                        <a:pt x="8918" y="15991"/>
                      </a:cubicBezTo>
                      <a:lnTo>
                        <a:pt x="3203" y="12669"/>
                      </a:lnTo>
                      <a:lnTo>
                        <a:pt x="8954" y="9347"/>
                      </a:lnTo>
                      <a:cubicBezTo>
                        <a:pt x="8323" y="9371"/>
                        <a:pt x="7680" y="9347"/>
                        <a:pt x="7049" y="9288"/>
                      </a:cubicBezTo>
                      <a:cubicBezTo>
                        <a:pt x="5298" y="9050"/>
                        <a:pt x="4036" y="8645"/>
                        <a:pt x="2989" y="8049"/>
                      </a:cubicBezTo>
                      <a:cubicBezTo>
                        <a:pt x="60" y="6347"/>
                        <a:pt x="0" y="3620"/>
                        <a:pt x="2774" y="1858"/>
                      </a:cubicBezTo>
                      <a:close/>
                    </a:path>
                  </a:pathLst>
                </a:custGeom>
                <a:solidFill>
                  <a:srgbClr val="8D449F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/>
                </a:p>
              </p:txBody>
            </p:sp>
            <p:sp>
              <p:nvSpPr>
                <p:cNvPr id="222" name="Google Shape;1610;p45">
                  <a:extLst>
                    <a:ext uri="{FF2B5EF4-FFF2-40B4-BE49-F238E27FC236}">
                      <a16:creationId xmlns:a16="http://schemas.microsoft.com/office/drawing/2014/main" id="{D811150F-964E-3003-B189-D1DBCCD25A6E}"/>
                    </a:ext>
                  </a:extLst>
                </p:cNvPr>
                <p:cNvSpPr/>
                <p:nvPr/>
              </p:nvSpPr>
              <p:spPr>
                <a:xfrm>
                  <a:off x="6704022" y="3102843"/>
                  <a:ext cx="776252" cy="7592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60" h="16979" extrusionOk="0">
                      <a:moveTo>
                        <a:pt x="17360" y="6144"/>
                      </a:moveTo>
                      <a:lnTo>
                        <a:pt x="17360" y="6144"/>
                      </a:lnTo>
                      <a:lnTo>
                        <a:pt x="17336" y="0"/>
                      </a:lnTo>
                      <a:cubicBezTo>
                        <a:pt x="17336" y="24"/>
                        <a:pt x="17336" y="36"/>
                        <a:pt x="17336" y="60"/>
                      </a:cubicBezTo>
                      <a:cubicBezTo>
                        <a:pt x="17336" y="72"/>
                        <a:pt x="17336" y="95"/>
                        <a:pt x="17336" y="107"/>
                      </a:cubicBezTo>
                      <a:cubicBezTo>
                        <a:pt x="17336" y="119"/>
                        <a:pt x="17336" y="143"/>
                        <a:pt x="17336" y="155"/>
                      </a:cubicBezTo>
                      <a:cubicBezTo>
                        <a:pt x="17324" y="167"/>
                        <a:pt x="17324" y="191"/>
                        <a:pt x="17324" y="203"/>
                      </a:cubicBezTo>
                      <a:cubicBezTo>
                        <a:pt x="17324" y="215"/>
                        <a:pt x="17312" y="238"/>
                        <a:pt x="17312" y="250"/>
                      </a:cubicBezTo>
                      <a:cubicBezTo>
                        <a:pt x="17312" y="262"/>
                        <a:pt x="17312" y="286"/>
                        <a:pt x="17300" y="298"/>
                      </a:cubicBezTo>
                      <a:cubicBezTo>
                        <a:pt x="17300" y="310"/>
                        <a:pt x="17300" y="334"/>
                        <a:pt x="17288" y="345"/>
                      </a:cubicBezTo>
                      <a:cubicBezTo>
                        <a:pt x="17288" y="357"/>
                        <a:pt x="17276" y="381"/>
                        <a:pt x="17276" y="393"/>
                      </a:cubicBezTo>
                      <a:cubicBezTo>
                        <a:pt x="17264" y="405"/>
                        <a:pt x="17264" y="417"/>
                        <a:pt x="17252" y="441"/>
                      </a:cubicBezTo>
                      <a:cubicBezTo>
                        <a:pt x="17252" y="453"/>
                        <a:pt x="17241" y="465"/>
                        <a:pt x="17241" y="488"/>
                      </a:cubicBezTo>
                      <a:cubicBezTo>
                        <a:pt x="17229" y="500"/>
                        <a:pt x="17229" y="512"/>
                        <a:pt x="17217" y="536"/>
                      </a:cubicBezTo>
                      <a:cubicBezTo>
                        <a:pt x="17205" y="548"/>
                        <a:pt x="17205" y="560"/>
                        <a:pt x="17193" y="584"/>
                      </a:cubicBezTo>
                      <a:cubicBezTo>
                        <a:pt x="17181" y="596"/>
                        <a:pt x="17181" y="607"/>
                        <a:pt x="17169" y="619"/>
                      </a:cubicBezTo>
                      <a:cubicBezTo>
                        <a:pt x="17157" y="643"/>
                        <a:pt x="17145" y="655"/>
                        <a:pt x="17133" y="679"/>
                      </a:cubicBezTo>
                      <a:cubicBezTo>
                        <a:pt x="17121" y="691"/>
                        <a:pt x="17121" y="703"/>
                        <a:pt x="17110" y="715"/>
                      </a:cubicBezTo>
                      <a:cubicBezTo>
                        <a:pt x="17098" y="738"/>
                        <a:pt x="17086" y="750"/>
                        <a:pt x="17074" y="774"/>
                      </a:cubicBezTo>
                      <a:cubicBezTo>
                        <a:pt x="17062" y="786"/>
                        <a:pt x="17050" y="798"/>
                        <a:pt x="17038" y="810"/>
                      </a:cubicBezTo>
                      <a:cubicBezTo>
                        <a:pt x="17014" y="834"/>
                        <a:pt x="17002" y="869"/>
                        <a:pt x="16967" y="893"/>
                      </a:cubicBezTo>
                      <a:cubicBezTo>
                        <a:pt x="16967" y="905"/>
                        <a:pt x="16967" y="905"/>
                        <a:pt x="16955" y="917"/>
                      </a:cubicBezTo>
                      <a:cubicBezTo>
                        <a:pt x="16931" y="953"/>
                        <a:pt x="16895" y="977"/>
                        <a:pt x="16860" y="1012"/>
                      </a:cubicBezTo>
                      <a:cubicBezTo>
                        <a:pt x="16848" y="1024"/>
                        <a:pt x="16824" y="1036"/>
                        <a:pt x="16812" y="1060"/>
                      </a:cubicBezTo>
                      <a:cubicBezTo>
                        <a:pt x="16800" y="1072"/>
                        <a:pt x="16788" y="1084"/>
                        <a:pt x="16776" y="1096"/>
                      </a:cubicBezTo>
                      <a:cubicBezTo>
                        <a:pt x="16752" y="1107"/>
                        <a:pt x="16740" y="1119"/>
                        <a:pt x="16717" y="1143"/>
                      </a:cubicBezTo>
                      <a:cubicBezTo>
                        <a:pt x="16705" y="1143"/>
                        <a:pt x="16693" y="1155"/>
                        <a:pt x="16681" y="1167"/>
                      </a:cubicBezTo>
                      <a:cubicBezTo>
                        <a:pt x="16657" y="1191"/>
                        <a:pt x="16633" y="1203"/>
                        <a:pt x="16609" y="1215"/>
                      </a:cubicBezTo>
                      <a:cubicBezTo>
                        <a:pt x="16598" y="1227"/>
                        <a:pt x="16586" y="1238"/>
                        <a:pt x="16574" y="1250"/>
                      </a:cubicBezTo>
                      <a:cubicBezTo>
                        <a:pt x="16550" y="1262"/>
                        <a:pt x="16526" y="1286"/>
                        <a:pt x="16502" y="1298"/>
                      </a:cubicBezTo>
                      <a:cubicBezTo>
                        <a:pt x="16490" y="1310"/>
                        <a:pt x="16479" y="1310"/>
                        <a:pt x="16455" y="1322"/>
                      </a:cubicBezTo>
                      <a:cubicBezTo>
                        <a:pt x="16419" y="1346"/>
                        <a:pt x="16383" y="1369"/>
                        <a:pt x="16336" y="1393"/>
                      </a:cubicBezTo>
                      <a:lnTo>
                        <a:pt x="0" y="10835"/>
                      </a:lnTo>
                      <a:lnTo>
                        <a:pt x="12" y="16978"/>
                      </a:lnTo>
                      <a:lnTo>
                        <a:pt x="16359" y="7537"/>
                      </a:lnTo>
                      <a:cubicBezTo>
                        <a:pt x="16395" y="7525"/>
                        <a:pt x="16431" y="7501"/>
                        <a:pt x="16479" y="7477"/>
                      </a:cubicBezTo>
                      <a:cubicBezTo>
                        <a:pt x="16479" y="7477"/>
                        <a:pt x="16479" y="7477"/>
                        <a:pt x="16479" y="7465"/>
                      </a:cubicBezTo>
                      <a:cubicBezTo>
                        <a:pt x="16490" y="7465"/>
                        <a:pt x="16502" y="7454"/>
                        <a:pt x="16526" y="7442"/>
                      </a:cubicBezTo>
                      <a:cubicBezTo>
                        <a:pt x="16538" y="7430"/>
                        <a:pt x="16562" y="7406"/>
                        <a:pt x="16586" y="7394"/>
                      </a:cubicBezTo>
                      <a:cubicBezTo>
                        <a:pt x="16609" y="7382"/>
                        <a:pt x="16621" y="7370"/>
                        <a:pt x="16633" y="7358"/>
                      </a:cubicBezTo>
                      <a:cubicBezTo>
                        <a:pt x="16657" y="7346"/>
                        <a:pt x="16669" y="7334"/>
                        <a:pt x="16693" y="7323"/>
                      </a:cubicBezTo>
                      <a:cubicBezTo>
                        <a:pt x="16705" y="7311"/>
                        <a:pt x="16717" y="7299"/>
                        <a:pt x="16740" y="7287"/>
                      </a:cubicBezTo>
                      <a:cubicBezTo>
                        <a:pt x="16752" y="7263"/>
                        <a:pt x="16776" y="7251"/>
                        <a:pt x="16788" y="7239"/>
                      </a:cubicBezTo>
                      <a:cubicBezTo>
                        <a:pt x="16800" y="7227"/>
                        <a:pt x="16812" y="7215"/>
                        <a:pt x="16836" y="7203"/>
                      </a:cubicBezTo>
                      <a:cubicBezTo>
                        <a:pt x="16848" y="7192"/>
                        <a:pt x="16860" y="7180"/>
                        <a:pt x="16871" y="7168"/>
                      </a:cubicBezTo>
                      <a:cubicBezTo>
                        <a:pt x="16871" y="7168"/>
                        <a:pt x="16871" y="7156"/>
                        <a:pt x="16871" y="7156"/>
                      </a:cubicBezTo>
                      <a:cubicBezTo>
                        <a:pt x="16907" y="7120"/>
                        <a:pt x="16943" y="7096"/>
                        <a:pt x="16979" y="7061"/>
                      </a:cubicBezTo>
                      <a:cubicBezTo>
                        <a:pt x="16979" y="7049"/>
                        <a:pt x="16979" y="7049"/>
                        <a:pt x="16990" y="7037"/>
                      </a:cubicBezTo>
                      <a:cubicBezTo>
                        <a:pt x="17014" y="7013"/>
                        <a:pt x="17038" y="6989"/>
                        <a:pt x="17062" y="6953"/>
                      </a:cubicBezTo>
                      <a:cubicBezTo>
                        <a:pt x="17062" y="6953"/>
                        <a:pt x="17062" y="6953"/>
                        <a:pt x="17074" y="6942"/>
                      </a:cubicBezTo>
                      <a:cubicBezTo>
                        <a:pt x="17074" y="6942"/>
                        <a:pt x="17086" y="6930"/>
                        <a:pt x="17086" y="6918"/>
                      </a:cubicBezTo>
                      <a:cubicBezTo>
                        <a:pt x="17098" y="6906"/>
                        <a:pt x="17110" y="6882"/>
                        <a:pt x="17121" y="6858"/>
                      </a:cubicBezTo>
                      <a:cubicBezTo>
                        <a:pt x="17133" y="6846"/>
                        <a:pt x="17145" y="6834"/>
                        <a:pt x="17157" y="6822"/>
                      </a:cubicBezTo>
                      <a:cubicBezTo>
                        <a:pt x="17169" y="6811"/>
                        <a:pt x="17169" y="6787"/>
                        <a:pt x="17181" y="6763"/>
                      </a:cubicBezTo>
                      <a:cubicBezTo>
                        <a:pt x="17193" y="6763"/>
                        <a:pt x="17193" y="6751"/>
                        <a:pt x="17205" y="6739"/>
                      </a:cubicBezTo>
                      <a:cubicBezTo>
                        <a:pt x="17205" y="6739"/>
                        <a:pt x="17205" y="6727"/>
                        <a:pt x="17205" y="6727"/>
                      </a:cubicBezTo>
                      <a:cubicBezTo>
                        <a:pt x="17217" y="6703"/>
                        <a:pt x="17229" y="6692"/>
                        <a:pt x="17229" y="6680"/>
                      </a:cubicBezTo>
                      <a:cubicBezTo>
                        <a:pt x="17241" y="6656"/>
                        <a:pt x="17252" y="6644"/>
                        <a:pt x="17252" y="6632"/>
                      </a:cubicBezTo>
                      <a:cubicBezTo>
                        <a:pt x="17264" y="6620"/>
                        <a:pt x="17264" y="6596"/>
                        <a:pt x="17276" y="6584"/>
                      </a:cubicBezTo>
                      <a:cubicBezTo>
                        <a:pt x="17276" y="6572"/>
                        <a:pt x="17288" y="6561"/>
                        <a:pt x="17288" y="6549"/>
                      </a:cubicBezTo>
                      <a:cubicBezTo>
                        <a:pt x="17288" y="6549"/>
                        <a:pt x="17288" y="6537"/>
                        <a:pt x="17288" y="6537"/>
                      </a:cubicBezTo>
                      <a:cubicBezTo>
                        <a:pt x="17300" y="6525"/>
                        <a:pt x="17300" y="6501"/>
                        <a:pt x="17312" y="6489"/>
                      </a:cubicBezTo>
                      <a:cubicBezTo>
                        <a:pt x="17312" y="6477"/>
                        <a:pt x="17312" y="6453"/>
                        <a:pt x="17324" y="6441"/>
                      </a:cubicBezTo>
                      <a:cubicBezTo>
                        <a:pt x="17324" y="6430"/>
                        <a:pt x="17324" y="6406"/>
                        <a:pt x="17336" y="6394"/>
                      </a:cubicBezTo>
                      <a:cubicBezTo>
                        <a:pt x="17336" y="6382"/>
                        <a:pt x="17336" y="6370"/>
                        <a:pt x="17336" y="6358"/>
                      </a:cubicBezTo>
                      <a:cubicBezTo>
                        <a:pt x="17336" y="6358"/>
                        <a:pt x="17336" y="6358"/>
                        <a:pt x="17336" y="6346"/>
                      </a:cubicBezTo>
                      <a:cubicBezTo>
                        <a:pt x="17348" y="6334"/>
                        <a:pt x="17348" y="6311"/>
                        <a:pt x="17348" y="6299"/>
                      </a:cubicBezTo>
                      <a:cubicBezTo>
                        <a:pt x="17348" y="6287"/>
                        <a:pt x="17348" y="6263"/>
                        <a:pt x="17348" y="6251"/>
                      </a:cubicBezTo>
                      <a:cubicBezTo>
                        <a:pt x="17360" y="6239"/>
                        <a:pt x="17360" y="6215"/>
                        <a:pt x="17360" y="6203"/>
                      </a:cubicBezTo>
                      <a:cubicBezTo>
                        <a:pt x="17360" y="6191"/>
                        <a:pt x="17360" y="6180"/>
                        <a:pt x="17360" y="6168"/>
                      </a:cubicBezTo>
                      <a:cubicBezTo>
                        <a:pt x="17360" y="6156"/>
                        <a:pt x="17360" y="6156"/>
                        <a:pt x="17360" y="6144"/>
                      </a:cubicBezTo>
                      <a:close/>
                    </a:path>
                  </a:pathLst>
                </a:custGeom>
                <a:solidFill>
                  <a:srgbClr val="462153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/>
                </a:p>
              </p:txBody>
            </p:sp>
          </p:grpSp>
          <p:grpSp>
            <p:nvGrpSpPr>
              <p:cNvPr id="215" name="Google Shape;1611;p45">
                <a:extLst>
                  <a:ext uri="{FF2B5EF4-FFF2-40B4-BE49-F238E27FC236}">
                    <a16:creationId xmlns:a16="http://schemas.microsoft.com/office/drawing/2014/main" id="{FF8F4D51-626A-8266-EEB7-B3D62F3345BC}"/>
                  </a:ext>
                </a:extLst>
              </p:cNvPr>
              <p:cNvGrpSpPr/>
              <p:nvPr/>
            </p:nvGrpSpPr>
            <p:grpSpPr>
              <a:xfrm>
                <a:off x="4816833" y="2646843"/>
                <a:ext cx="2707975" cy="1971809"/>
                <a:chOff x="5033375" y="3019225"/>
                <a:chExt cx="1818693" cy="1290569"/>
              </a:xfrm>
            </p:grpSpPr>
            <p:sp>
              <p:nvSpPr>
                <p:cNvPr id="219" name="Google Shape;1612;p45">
                  <a:extLst>
                    <a:ext uri="{FF2B5EF4-FFF2-40B4-BE49-F238E27FC236}">
                      <a16:creationId xmlns:a16="http://schemas.microsoft.com/office/drawing/2014/main" id="{D6A0B652-9636-6E64-699F-903235011A71}"/>
                    </a:ext>
                  </a:extLst>
                </p:cNvPr>
                <p:cNvSpPr/>
                <p:nvPr/>
              </p:nvSpPr>
              <p:spPr>
                <a:xfrm>
                  <a:off x="5033375" y="3019225"/>
                  <a:ext cx="1818693" cy="1023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73" h="22897" extrusionOk="0">
                      <a:moveTo>
                        <a:pt x="18741" y="1882"/>
                      </a:moveTo>
                      <a:lnTo>
                        <a:pt x="24456" y="5204"/>
                      </a:lnTo>
                      <a:cubicBezTo>
                        <a:pt x="24408" y="3823"/>
                        <a:pt x="25170" y="2644"/>
                        <a:pt x="26706" y="1751"/>
                      </a:cubicBezTo>
                      <a:cubicBezTo>
                        <a:pt x="29730" y="13"/>
                        <a:pt x="34588" y="1"/>
                        <a:pt x="37588" y="1692"/>
                      </a:cubicBezTo>
                      <a:cubicBezTo>
                        <a:pt x="40672" y="3489"/>
                        <a:pt x="40660" y="6323"/>
                        <a:pt x="37624" y="8073"/>
                      </a:cubicBezTo>
                      <a:cubicBezTo>
                        <a:pt x="35981" y="9026"/>
                        <a:pt x="33790" y="9466"/>
                        <a:pt x="31647" y="9383"/>
                      </a:cubicBezTo>
                      <a:lnTo>
                        <a:pt x="37362" y="12705"/>
                      </a:lnTo>
                      <a:lnTo>
                        <a:pt x="21027" y="22135"/>
                      </a:lnTo>
                      <a:cubicBezTo>
                        <a:pt x="19693" y="22897"/>
                        <a:pt x="17550" y="22897"/>
                        <a:pt x="16241" y="22135"/>
                      </a:cubicBezTo>
                      <a:lnTo>
                        <a:pt x="0" y="12705"/>
                      </a:lnTo>
                      <a:lnTo>
                        <a:pt x="5751" y="9383"/>
                      </a:lnTo>
                      <a:cubicBezTo>
                        <a:pt x="5608" y="10597"/>
                        <a:pt x="6323" y="11848"/>
                        <a:pt x="7906" y="12800"/>
                      </a:cubicBezTo>
                      <a:cubicBezTo>
                        <a:pt x="11145" y="14538"/>
                        <a:pt x="15693" y="14550"/>
                        <a:pt x="18658" y="12991"/>
                      </a:cubicBezTo>
                      <a:cubicBezTo>
                        <a:pt x="21896" y="10967"/>
                        <a:pt x="21872" y="8288"/>
                        <a:pt x="19110" y="6597"/>
                      </a:cubicBezTo>
                      <a:cubicBezTo>
                        <a:pt x="17800" y="5883"/>
                        <a:pt x="16705" y="5537"/>
                        <a:pt x="15550" y="5347"/>
                      </a:cubicBezTo>
                      <a:cubicBezTo>
                        <a:pt x="14407" y="5204"/>
                        <a:pt x="13693" y="5180"/>
                        <a:pt x="12990" y="5204"/>
                      </a:cubicBezTo>
                      <a:close/>
                    </a:path>
                  </a:pathLst>
                </a:custGeom>
                <a:solidFill>
                  <a:srgbClr val="1C8097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/>
                </a:p>
              </p:txBody>
            </p:sp>
            <p:sp>
              <p:nvSpPr>
                <p:cNvPr id="220" name="Google Shape;1613;p45">
                  <a:extLst>
                    <a:ext uri="{FF2B5EF4-FFF2-40B4-BE49-F238E27FC236}">
                      <a16:creationId xmlns:a16="http://schemas.microsoft.com/office/drawing/2014/main" id="{3AAC7442-B74F-6309-414B-3EB3BE5463AE}"/>
                    </a:ext>
                  </a:extLst>
                </p:cNvPr>
                <p:cNvSpPr/>
                <p:nvPr/>
              </p:nvSpPr>
              <p:spPr>
                <a:xfrm>
                  <a:off x="5033375" y="3587289"/>
                  <a:ext cx="1671760" cy="7225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87" h="16158" extrusionOk="0">
                      <a:moveTo>
                        <a:pt x="20479" y="15836"/>
                      </a:moveTo>
                      <a:cubicBezTo>
                        <a:pt x="20539" y="15812"/>
                        <a:pt x="20598" y="15789"/>
                        <a:pt x="20658" y="15765"/>
                      </a:cubicBezTo>
                      <a:cubicBezTo>
                        <a:pt x="20670" y="15765"/>
                        <a:pt x="20682" y="15753"/>
                        <a:pt x="20694" y="15753"/>
                      </a:cubicBezTo>
                      <a:cubicBezTo>
                        <a:pt x="20741" y="15729"/>
                        <a:pt x="20789" y="15705"/>
                        <a:pt x="20836" y="15693"/>
                      </a:cubicBezTo>
                      <a:cubicBezTo>
                        <a:pt x="20848" y="15681"/>
                        <a:pt x="20860" y="15669"/>
                        <a:pt x="20872" y="15669"/>
                      </a:cubicBezTo>
                      <a:cubicBezTo>
                        <a:pt x="20932" y="15634"/>
                        <a:pt x="20991" y="15610"/>
                        <a:pt x="21039" y="15574"/>
                      </a:cubicBezTo>
                      <a:lnTo>
                        <a:pt x="37386" y="6144"/>
                      </a:lnTo>
                      <a:lnTo>
                        <a:pt x="37362" y="1"/>
                      </a:lnTo>
                      <a:lnTo>
                        <a:pt x="21027" y="9431"/>
                      </a:lnTo>
                      <a:cubicBezTo>
                        <a:pt x="20967" y="9466"/>
                        <a:pt x="20920" y="9490"/>
                        <a:pt x="20860" y="9514"/>
                      </a:cubicBezTo>
                      <a:cubicBezTo>
                        <a:pt x="20848" y="9526"/>
                        <a:pt x="20824" y="9538"/>
                        <a:pt x="20813" y="9538"/>
                      </a:cubicBezTo>
                      <a:cubicBezTo>
                        <a:pt x="20765" y="9562"/>
                        <a:pt x="20717" y="9585"/>
                        <a:pt x="20670" y="9609"/>
                      </a:cubicBezTo>
                      <a:cubicBezTo>
                        <a:pt x="20658" y="9609"/>
                        <a:pt x="20658" y="9621"/>
                        <a:pt x="20646" y="9621"/>
                      </a:cubicBezTo>
                      <a:cubicBezTo>
                        <a:pt x="20586" y="9645"/>
                        <a:pt x="20527" y="9669"/>
                        <a:pt x="20467" y="9693"/>
                      </a:cubicBezTo>
                      <a:cubicBezTo>
                        <a:pt x="20455" y="9693"/>
                        <a:pt x="20432" y="9704"/>
                        <a:pt x="20420" y="9704"/>
                      </a:cubicBezTo>
                      <a:cubicBezTo>
                        <a:pt x="20372" y="9728"/>
                        <a:pt x="20324" y="9740"/>
                        <a:pt x="20277" y="9764"/>
                      </a:cubicBezTo>
                      <a:cubicBezTo>
                        <a:pt x="20265" y="9764"/>
                        <a:pt x="20241" y="9764"/>
                        <a:pt x="20229" y="9776"/>
                      </a:cubicBezTo>
                      <a:cubicBezTo>
                        <a:pt x="20146" y="9800"/>
                        <a:pt x="20062" y="9824"/>
                        <a:pt x="19967" y="9847"/>
                      </a:cubicBezTo>
                      <a:cubicBezTo>
                        <a:pt x="19955" y="9847"/>
                        <a:pt x="19943" y="9847"/>
                        <a:pt x="19932" y="9859"/>
                      </a:cubicBezTo>
                      <a:cubicBezTo>
                        <a:pt x="19848" y="9871"/>
                        <a:pt x="19753" y="9895"/>
                        <a:pt x="19658" y="9907"/>
                      </a:cubicBezTo>
                      <a:cubicBezTo>
                        <a:pt x="19646" y="9919"/>
                        <a:pt x="19634" y="9919"/>
                        <a:pt x="19622" y="9919"/>
                      </a:cubicBezTo>
                      <a:cubicBezTo>
                        <a:pt x="19562" y="9931"/>
                        <a:pt x="19491" y="9943"/>
                        <a:pt x="19431" y="9954"/>
                      </a:cubicBezTo>
                      <a:cubicBezTo>
                        <a:pt x="19431" y="9954"/>
                        <a:pt x="19431" y="9954"/>
                        <a:pt x="19420" y="9954"/>
                      </a:cubicBezTo>
                      <a:cubicBezTo>
                        <a:pt x="19360" y="9954"/>
                        <a:pt x="19300" y="9966"/>
                        <a:pt x="19241" y="9978"/>
                      </a:cubicBezTo>
                      <a:cubicBezTo>
                        <a:pt x="19217" y="9978"/>
                        <a:pt x="19193" y="9978"/>
                        <a:pt x="19170" y="9978"/>
                      </a:cubicBezTo>
                      <a:cubicBezTo>
                        <a:pt x="19134" y="9978"/>
                        <a:pt x="19098" y="9990"/>
                        <a:pt x="19062" y="9990"/>
                      </a:cubicBezTo>
                      <a:cubicBezTo>
                        <a:pt x="19039" y="9990"/>
                        <a:pt x="19015" y="9990"/>
                        <a:pt x="18991" y="9990"/>
                      </a:cubicBezTo>
                      <a:cubicBezTo>
                        <a:pt x="18955" y="10002"/>
                        <a:pt x="18919" y="10002"/>
                        <a:pt x="18884" y="10002"/>
                      </a:cubicBezTo>
                      <a:cubicBezTo>
                        <a:pt x="18860" y="10002"/>
                        <a:pt x="18836" y="10002"/>
                        <a:pt x="18812" y="10002"/>
                      </a:cubicBezTo>
                      <a:cubicBezTo>
                        <a:pt x="18789" y="10002"/>
                        <a:pt x="18753" y="10002"/>
                        <a:pt x="18729" y="10002"/>
                      </a:cubicBezTo>
                      <a:cubicBezTo>
                        <a:pt x="18705" y="10002"/>
                        <a:pt x="18681" y="10002"/>
                        <a:pt x="18646" y="10002"/>
                      </a:cubicBezTo>
                      <a:cubicBezTo>
                        <a:pt x="18622" y="10002"/>
                        <a:pt x="18586" y="10002"/>
                        <a:pt x="18562" y="10002"/>
                      </a:cubicBezTo>
                      <a:cubicBezTo>
                        <a:pt x="18538" y="10002"/>
                        <a:pt x="18503" y="10002"/>
                        <a:pt x="18479" y="10002"/>
                      </a:cubicBezTo>
                      <a:cubicBezTo>
                        <a:pt x="18455" y="10002"/>
                        <a:pt x="18431" y="10002"/>
                        <a:pt x="18396" y="10002"/>
                      </a:cubicBezTo>
                      <a:cubicBezTo>
                        <a:pt x="18372" y="10002"/>
                        <a:pt x="18348" y="10002"/>
                        <a:pt x="18324" y="10002"/>
                      </a:cubicBezTo>
                      <a:cubicBezTo>
                        <a:pt x="18288" y="10002"/>
                        <a:pt x="18265" y="9990"/>
                        <a:pt x="18229" y="9990"/>
                      </a:cubicBezTo>
                      <a:cubicBezTo>
                        <a:pt x="18205" y="9990"/>
                        <a:pt x="18181" y="9990"/>
                        <a:pt x="18157" y="9990"/>
                      </a:cubicBezTo>
                      <a:cubicBezTo>
                        <a:pt x="18122" y="9990"/>
                        <a:pt x="18098" y="9978"/>
                        <a:pt x="18074" y="9978"/>
                      </a:cubicBezTo>
                      <a:cubicBezTo>
                        <a:pt x="18050" y="9978"/>
                        <a:pt x="18015" y="9978"/>
                        <a:pt x="17991" y="9966"/>
                      </a:cubicBezTo>
                      <a:cubicBezTo>
                        <a:pt x="17967" y="9966"/>
                        <a:pt x="17931" y="9966"/>
                        <a:pt x="17907" y="9966"/>
                      </a:cubicBezTo>
                      <a:cubicBezTo>
                        <a:pt x="17884" y="9954"/>
                        <a:pt x="17860" y="9954"/>
                        <a:pt x="17836" y="9954"/>
                      </a:cubicBezTo>
                      <a:cubicBezTo>
                        <a:pt x="17800" y="9943"/>
                        <a:pt x="17765" y="9943"/>
                        <a:pt x="17729" y="9931"/>
                      </a:cubicBezTo>
                      <a:cubicBezTo>
                        <a:pt x="17705" y="9931"/>
                        <a:pt x="17693" y="9931"/>
                        <a:pt x="17669" y="9931"/>
                      </a:cubicBezTo>
                      <a:cubicBezTo>
                        <a:pt x="17622" y="9919"/>
                        <a:pt x="17586" y="9907"/>
                        <a:pt x="17538" y="9907"/>
                      </a:cubicBezTo>
                      <a:cubicBezTo>
                        <a:pt x="17526" y="9907"/>
                        <a:pt x="17515" y="9895"/>
                        <a:pt x="17503" y="9895"/>
                      </a:cubicBezTo>
                      <a:cubicBezTo>
                        <a:pt x="17455" y="9883"/>
                        <a:pt x="17395" y="9871"/>
                        <a:pt x="17336" y="9859"/>
                      </a:cubicBezTo>
                      <a:cubicBezTo>
                        <a:pt x="17324" y="9859"/>
                        <a:pt x="17312" y="9847"/>
                        <a:pt x="17288" y="9847"/>
                      </a:cubicBezTo>
                      <a:cubicBezTo>
                        <a:pt x="17253" y="9835"/>
                        <a:pt x="17217" y="9824"/>
                        <a:pt x="17181" y="9824"/>
                      </a:cubicBezTo>
                      <a:cubicBezTo>
                        <a:pt x="17157" y="9812"/>
                        <a:pt x="17145" y="9812"/>
                        <a:pt x="17122" y="9800"/>
                      </a:cubicBezTo>
                      <a:cubicBezTo>
                        <a:pt x="17074" y="9788"/>
                        <a:pt x="17026" y="9776"/>
                        <a:pt x="16979" y="9764"/>
                      </a:cubicBezTo>
                      <a:cubicBezTo>
                        <a:pt x="16967" y="9752"/>
                        <a:pt x="16943" y="9752"/>
                        <a:pt x="16931" y="9740"/>
                      </a:cubicBezTo>
                      <a:cubicBezTo>
                        <a:pt x="16872" y="9728"/>
                        <a:pt x="16812" y="9704"/>
                        <a:pt x="16753" y="9681"/>
                      </a:cubicBezTo>
                      <a:cubicBezTo>
                        <a:pt x="16753" y="9681"/>
                        <a:pt x="16741" y="9669"/>
                        <a:pt x="16729" y="9669"/>
                      </a:cubicBezTo>
                      <a:cubicBezTo>
                        <a:pt x="16645" y="9633"/>
                        <a:pt x="16562" y="9597"/>
                        <a:pt x="16491" y="9562"/>
                      </a:cubicBezTo>
                      <a:cubicBezTo>
                        <a:pt x="16479" y="9562"/>
                        <a:pt x="16479" y="9562"/>
                        <a:pt x="16479" y="9562"/>
                      </a:cubicBezTo>
                      <a:cubicBezTo>
                        <a:pt x="16395" y="9514"/>
                        <a:pt x="16312" y="9478"/>
                        <a:pt x="16229" y="9431"/>
                      </a:cubicBezTo>
                      <a:lnTo>
                        <a:pt x="0" y="1"/>
                      </a:lnTo>
                      <a:lnTo>
                        <a:pt x="12" y="6144"/>
                      </a:lnTo>
                      <a:lnTo>
                        <a:pt x="16252" y="15574"/>
                      </a:lnTo>
                      <a:cubicBezTo>
                        <a:pt x="16324" y="15622"/>
                        <a:pt x="16407" y="15669"/>
                        <a:pt x="16491" y="15705"/>
                      </a:cubicBezTo>
                      <a:cubicBezTo>
                        <a:pt x="16491" y="15705"/>
                        <a:pt x="16503" y="15705"/>
                        <a:pt x="16503" y="15705"/>
                      </a:cubicBezTo>
                      <a:cubicBezTo>
                        <a:pt x="16586" y="15753"/>
                        <a:pt x="16669" y="15789"/>
                        <a:pt x="16753" y="15812"/>
                      </a:cubicBezTo>
                      <a:cubicBezTo>
                        <a:pt x="16753" y="15824"/>
                        <a:pt x="16764" y="15824"/>
                        <a:pt x="16764" y="15824"/>
                      </a:cubicBezTo>
                      <a:cubicBezTo>
                        <a:pt x="16764" y="15824"/>
                        <a:pt x="16764" y="15824"/>
                        <a:pt x="16776" y="15824"/>
                      </a:cubicBezTo>
                      <a:cubicBezTo>
                        <a:pt x="16836" y="15848"/>
                        <a:pt x="16895" y="15872"/>
                        <a:pt x="16955" y="15884"/>
                      </a:cubicBezTo>
                      <a:cubicBezTo>
                        <a:pt x="16967" y="15896"/>
                        <a:pt x="16979" y="15896"/>
                        <a:pt x="17003" y="15908"/>
                      </a:cubicBezTo>
                      <a:cubicBezTo>
                        <a:pt x="17050" y="15919"/>
                        <a:pt x="17098" y="15931"/>
                        <a:pt x="17145" y="15955"/>
                      </a:cubicBezTo>
                      <a:cubicBezTo>
                        <a:pt x="17157" y="15955"/>
                        <a:pt x="17169" y="15955"/>
                        <a:pt x="17169" y="15955"/>
                      </a:cubicBezTo>
                      <a:cubicBezTo>
                        <a:pt x="17181" y="15955"/>
                        <a:pt x="17193" y="15967"/>
                        <a:pt x="17193" y="15967"/>
                      </a:cubicBezTo>
                      <a:cubicBezTo>
                        <a:pt x="17229" y="15979"/>
                        <a:pt x="17265" y="15979"/>
                        <a:pt x="17312" y="15991"/>
                      </a:cubicBezTo>
                      <a:cubicBezTo>
                        <a:pt x="17324" y="16003"/>
                        <a:pt x="17336" y="16003"/>
                        <a:pt x="17360" y="16003"/>
                      </a:cubicBezTo>
                      <a:cubicBezTo>
                        <a:pt x="17419" y="16015"/>
                        <a:pt x="17467" y="16027"/>
                        <a:pt x="17526" y="16039"/>
                      </a:cubicBezTo>
                      <a:lnTo>
                        <a:pt x="17526" y="16039"/>
                      </a:lnTo>
                      <a:cubicBezTo>
                        <a:pt x="17538" y="16050"/>
                        <a:pt x="17550" y="16050"/>
                        <a:pt x="17562" y="16050"/>
                      </a:cubicBezTo>
                      <a:cubicBezTo>
                        <a:pt x="17598" y="16062"/>
                        <a:pt x="17646" y="16062"/>
                        <a:pt x="17681" y="16074"/>
                      </a:cubicBezTo>
                      <a:cubicBezTo>
                        <a:pt x="17705" y="16074"/>
                        <a:pt x="17729" y="16074"/>
                        <a:pt x="17741" y="16086"/>
                      </a:cubicBezTo>
                      <a:cubicBezTo>
                        <a:pt x="17776" y="16086"/>
                        <a:pt x="17812" y="16098"/>
                        <a:pt x="17848" y="16098"/>
                      </a:cubicBezTo>
                      <a:cubicBezTo>
                        <a:pt x="17860" y="16098"/>
                        <a:pt x="17860" y="16098"/>
                        <a:pt x="17860" y="16098"/>
                      </a:cubicBezTo>
                      <a:cubicBezTo>
                        <a:pt x="17884" y="16098"/>
                        <a:pt x="17907" y="16110"/>
                        <a:pt x="17919" y="16110"/>
                      </a:cubicBezTo>
                      <a:cubicBezTo>
                        <a:pt x="17955" y="16110"/>
                        <a:pt x="17979" y="16110"/>
                        <a:pt x="18015" y="16122"/>
                      </a:cubicBezTo>
                      <a:cubicBezTo>
                        <a:pt x="18038" y="16122"/>
                        <a:pt x="18062" y="16122"/>
                        <a:pt x="18086" y="16122"/>
                      </a:cubicBezTo>
                      <a:cubicBezTo>
                        <a:pt x="18110" y="16134"/>
                        <a:pt x="18146" y="16134"/>
                        <a:pt x="18169" y="16134"/>
                      </a:cubicBezTo>
                      <a:cubicBezTo>
                        <a:pt x="18181" y="16134"/>
                        <a:pt x="18181" y="16134"/>
                        <a:pt x="18193" y="16134"/>
                      </a:cubicBezTo>
                      <a:cubicBezTo>
                        <a:pt x="18205" y="16134"/>
                        <a:pt x="18229" y="16134"/>
                        <a:pt x="18253" y="16134"/>
                      </a:cubicBezTo>
                      <a:cubicBezTo>
                        <a:pt x="18277" y="16146"/>
                        <a:pt x="18312" y="16146"/>
                        <a:pt x="18336" y="16146"/>
                      </a:cubicBezTo>
                      <a:cubicBezTo>
                        <a:pt x="18360" y="16146"/>
                        <a:pt x="18384" y="16146"/>
                        <a:pt x="18419" y="16146"/>
                      </a:cubicBezTo>
                      <a:cubicBezTo>
                        <a:pt x="18443" y="16146"/>
                        <a:pt x="18467" y="16146"/>
                        <a:pt x="18503" y="16146"/>
                      </a:cubicBezTo>
                      <a:cubicBezTo>
                        <a:pt x="18503" y="16146"/>
                        <a:pt x="18515" y="16146"/>
                        <a:pt x="18515" y="16146"/>
                      </a:cubicBezTo>
                      <a:cubicBezTo>
                        <a:pt x="18538" y="16146"/>
                        <a:pt x="18562" y="16146"/>
                        <a:pt x="18574" y="16146"/>
                      </a:cubicBezTo>
                      <a:cubicBezTo>
                        <a:pt x="18610" y="16158"/>
                        <a:pt x="18634" y="16158"/>
                        <a:pt x="18669" y="16158"/>
                      </a:cubicBezTo>
                      <a:cubicBezTo>
                        <a:pt x="18693" y="16158"/>
                        <a:pt x="18717" y="16146"/>
                        <a:pt x="18741" y="16146"/>
                      </a:cubicBezTo>
                      <a:cubicBezTo>
                        <a:pt x="18777" y="16146"/>
                        <a:pt x="18800" y="16146"/>
                        <a:pt x="18836" y="16146"/>
                      </a:cubicBezTo>
                      <a:cubicBezTo>
                        <a:pt x="18848" y="16146"/>
                        <a:pt x="18848" y="16146"/>
                        <a:pt x="18860" y="16146"/>
                      </a:cubicBezTo>
                      <a:cubicBezTo>
                        <a:pt x="18872" y="16146"/>
                        <a:pt x="18896" y="16146"/>
                        <a:pt x="18908" y="16146"/>
                      </a:cubicBezTo>
                      <a:cubicBezTo>
                        <a:pt x="18943" y="16146"/>
                        <a:pt x="18979" y="16146"/>
                        <a:pt x="19015" y="16146"/>
                      </a:cubicBezTo>
                      <a:cubicBezTo>
                        <a:pt x="19039" y="16134"/>
                        <a:pt x="19062" y="16134"/>
                        <a:pt x="19086" y="16134"/>
                      </a:cubicBezTo>
                      <a:cubicBezTo>
                        <a:pt x="19122" y="16134"/>
                        <a:pt x="19158" y="16134"/>
                        <a:pt x="19193" y="16122"/>
                      </a:cubicBezTo>
                      <a:cubicBezTo>
                        <a:pt x="19205" y="16122"/>
                        <a:pt x="19217" y="16122"/>
                        <a:pt x="19229" y="16122"/>
                      </a:cubicBezTo>
                      <a:cubicBezTo>
                        <a:pt x="19241" y="16122"/>
                        <a:pt x="19253" y="16122"/>
                        <a:pt x="19253" y="16122"/>
                      </a:cubicBezTo>
                      <a:cubicBezTo>
                        <a:pt x="19312" y="16110"/>
                        <a:pt x="19384" y="16110"/>
                        <a:pt x="19443" y="16098"/>
                      </a:cubicBezTo>
                      <a:cubicBezTo>
                        <a:pt x="19443" y="16098"/>
                        <a:pt x="19443" y="16098"/>
                        <a:pt x="19443" y="16098"/>
                      </a:cubicBezTo>
                      <a:cubicBezTo>
                        <a:pt x="19515" y="16086"/>
                        <a:pt x="19574" y="16074"/>
                        <a:pt x="19634" y="16062"/>
                      </a:cubicBezTo>
                      <a:cubicBezTo>
                        <a:pt x="19646" y="16062"/>
                        <a:pt x="19646" y="16062"/>
                        <a:pt x="19658" y="16062"/>
                      </a:cubicBezTo>
                      <a:cubicBezTo>
                        <a:pt x="19670" y="16062"/>
                        <a:pt x="19670" y="16062"/>
                        <a:pt x="19681" y="16062"/>
                      </a:cubicBezTo>
                      <a:cubicBezTo>
                        <a:pt x="19765" y="16039"/>
                        <a:pt x="19860" y="16027"/>
                        <a:pt x="19955" y="16003"/>
                      </a:cubicBezTo>
                      <a:cubicBezTo>
                        <a:pt x="19967" y="16003"/>
                        <a:pt x="19967" y="15991"/>
                        <a:pt x="19979" y="15991"/>
                      </a:cubicBezTo>
                      <a:cubicBezTo>
                        <a:pt x="20074" y="15967"/>
                        <a:pt x="20158" y="15943"/>
                        <a:pt x="20253" y="15919"/>
                      </a:cubicBezTo>
                      <a:cubicBezTo>
                        <a:pt x="20253" y="15919"/>
                        <a:pt x="20253" y="15919"/>
                        <a:pt x="20265" y="15919"/>
                      </a:cubicBezTo>
                      <a:cubicBezTo>
                        <a:pt x="20277" y="15908"/>
                        <a:pt x="20277" y="15908"/>
                        <a:pt x="20289" y="15908"/>
                      </a:cubicBezTo>
                      <a:cubicBezTo>
                        <a:pt x="20336" y="15884"/>
                        <a:pt x="20396" y="15872"/>
                        <a:pt x="20443" y="15848"/>
                      </a:cubicBezTo>
                      <a:cubicBezTo>
                        <a:pt x="20455" y="15848"/>
                        <a:pt x="20467" y="15848"/>
                        <a:pt x="20479" y="15836"/>
                      </a:cubicBezTo>
                      <a:close/>
                    </a:path>
                  </a:pathLst>
                </a:custGeom>
                <a:solidFill>
                  <a:srgbClr val="0D4E5F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/>
                </a:p>
              </p:txBody>
            </p:sp>
          </p:grpSp>
          <p:grpSp>
            <p:nvGrpSpPr>
              <p:cNvPr id="216" name="Google Shape;1614;p45">
                <a:extLst>
                  <a:ext uri="{FF2B5EF4-FFF2-40B4-BE49-F238E27FC236}">
                    <a16:creationId xmlns:a16="http://schemas.microsoft.com/office/drawing/2014/main" id="{8EB9E627-D39F-0E40-DEDB-21D9662198FB}"/>
                  </a:ext>
                </a:extLst>
              </p:cNvPr>
              <p:cNvGrpSpPr/>
              <p:nvPr/>
            </p:nvGrpSpPr>
            <p:grpSpPr>
              <a:xfrm>
                <a:off x="3657600" y="2036004"/>
                <a:ext cx="2626349" cy="1898572"/>
                <a:chOff x="4248625" y="2619424"/>
                <a:chExt cx="1763873" cy="1242635"/>
              </a:xfrm>
            </p:grpSpPr>
            <p:sp>
              <p:nvSpPr>
                <p:cNvPr id="217" name="Google Shape;1615;p45">
                  <a:extLst>
                    <a:ext uri="{FF2B5EF4-FFF2-40B4-BE49-F238E27FC236}">
                      <a16:creationId xmlns:a16="http://schemas.microsoft.com/office/drawing/2014/main" id="{CD761701-77D5-A290-F114-4DD4E80C98A9}"/>
                    </a:ext>
                  </a:extLst>
                </p:cNvPr>
                <p:cNvSpPr/>
                <p:nvPr/>
              </p:nvSpPr>
              <p:spPr>
                <a:xfrm>
                  <a:off x="4263560" y="3103916"/>
                  <a:ext cx="770395" cy="758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29" h="16955" extrusionOk="0">
                      <a:moveTo>
                        <a:pt x="17216" y="10811"/>
                      </a:moveTo>
                      <a:lnTo>
                        <a:pt x="976" y="1369"/>
                      </a:lnTo>
                      <a:cubicBezTo>
                        <a:pt x="321" y="988"/>
                        <a:pt x="0" y="500"/>
                        <a:pt x="0" y="0"/>
                      </a:cubicBezTo>
                      <a:lnTo>
                        <a:pt x="12" y="6144"/>
                      </a:lnTo>
                      <a:cubicBezTo>
                        <a:pt x="12" y="6644"/>
                        <a:pt x="345" y="7144"/>
                        <a:pt x="1000" y="7525"/>
                      </a:cubicBezTo>
                      <a:lnTo>
                        <a:pt x="17228" y="16954"/>
                      </a:lnTo>
                      <a:close/>
                    </a:path>
                  </a:pathLst>
                </a:custGeom>
                <a:solidFill>
                  <a:srgbClr val="C07D39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/>
                </a:p>
              </p:txBody>
            </p:sp>
            <p:sp>
              <p:nvSpPr>
                <p:cNvPr id="218" name="Google Shape;1616;p45">
                  <a:extLst>
                    <a:ext uri="{FF2B5EF4-FFF2-40B4-BE49-F238E27FC236}">
                      <a16:creationId xmlns:a16="http://schemas.microsoft.com/office/drawing/2014/main" id="{0C6A0E04-BDFC-51BB-360C-0B1926A5B3B4}"/>
                    </a:ext>
                  </a:extLst>
                </p:cNvPr>
                <p:cNvSpPr/>
                <p:nvPr/>
              </p:nvSpPr>
              <p:spPr>
                <a:xfrm>
                  <a:off x="4248625" y="2619425"/>
                  <a:ext cx="1763873" cy="10499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447" h="23480" extrusionOk="0">
                      <a:moveTo>
                        <a:pt x="17670" y="0"/>
                      </a:moveTo>
                      <a:lnTo>
                        <a:pt x="23385" y="3322"/>
                      </a:lnTo>
                      <a:cubicBezTo>
                        <a:pt x="21289" y="3239"/>
                        <a:pt x="19146" y="3656"/>
                        <a:pt x="17527" y="4560"/>
                      </a:cubicBezTo>
                      <a:cubicBezTo>
                        <a:pt x="17479" y="4584"/>
                        <a:pt x="17443" y="4596"/>
                        <a:pt x="17408" y="4620"/>
                      </a:cubicBezTo>
                      <a:cubicBezTo>
                        <a:pt x="14431" y="6454"/>
                        <a:pt x="14419" y="9132"/>
                        <a:pt x="17193" y="10847"/>
                      </a:cubicBezTo>
                      <a:cubicBezTo>
                        <a:pt x="20515" y="12669"/>
                        <a:pt x="25135" y="12680"/>
                        <a:pt x="28123" y="11073"/>
                      </a:cubicBezTo>
                      <a:cubicBezTo>
                        <a:pt x="28349" y="10942"/>
                        <a:pt x="28385" y="10918"/>
                        <a:pt x="28421" y="10895"/>
                      </a:cubicBezTo>
                      <a:cubicBezTo>
                        <a:pt x="29492" y="10252"/>
                        <a:pt x="30171" y="9466"/>
                        <a:pt x="30445" y="8644"/>
                      </a:cubicBezTo>
                      <a:cubicBezTo>
                        <a:pt x="30576" y="8275"/>
                        <a:pt x="30624" y="7882"/>
                        <a:pt x="30576" y="7501"/>
                      </a:cubicBezTo>
                      <a:lnTo>
                        <a:pt x="36291" y="10823"/>
                      </a:lnTo>
                      <a:lnTo>
                        <a:pt x="30540" y="14145"/>
                      </a:lnTo>
                      <a:cubicBezTo>
                        <a:pt x="31243" y="14121"/>
                        <a:pt x="31957" y="14145"/>
                        <a:pt x="32648" y="14228"/>
                      </a:cubicBezTo>
                      <a:cubicBezTo>
                        <a:pt x="34255" y="14478"/>
                        <a:pt x="35350" y="14824"/>
                        <a:pt x="36291" y="15324"/>
                      </a:cubicBezTo>
                      <a:cubicBezTo>
                        <a:pt x="39422" y="17229"/>
                        <a:pt x="39446" y="19908"/>
                        <a:pt x="36720" y="21634"/>
                      </a:cubicBezTo>
                      <a:cubicBezTo>
                        <a:pt x="33255" y="23479"/>
                        <a:pt x="28683" y="23468"/>
                        <a:pt x="25754" y="21908"/>
                      </a:cubicBezTo>
                      <a:cubicBezTo>
                        <a:pt x="23873" y="20789"/>
                        <a:pt x="23158" y="19538"/>
                        <a:pt x="23301" y="18324"/>
                      </a:cubicBezTo>
                      <a:lnTo>
                        <a:pt x="17550" y="21646"/>
                      </a:lnTo>
                      <a:lnTo>
                        <a:pt x="1310" y="12204"/>
                      </a:lnTo>
                      <a:cubicBezTo>
                        <a:pt x="1" y="11442"/>
                        <a:pt x="1" y="10204"/>
                        <a:pt x="1334" y="9430"/>
                      </a:cubicBezTo>
                      <a:close/>
                    </a:path>
                  </a:pathLst>
                </a:custGeom>
                <a:solidFill>
                  <a:srgbClr val="FFA749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/>
                </a:p>
              </p:txBody>
            </p:sp>
          </p:grpSp>
        </p:grp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DCC4810C-BC32-B75E-82C7-381A661092E8}"/>
                </a:ext>
              </a:extLst>
            </p:cNvPr>
            <p:cNvSpPr txBox="1"/>
            <p:nvPr/>
          </p:nvSpPr>
          <p:spPr>
            <a:xfrm flipH="1">
              <a:off x="1252175" y="3082982"/>
              <a:ext cx="2412511" cy="707886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cap="small" dirty="0"/>
                <a:t>Konzeptionelle Grundlage</a:t>
              </a: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5B61BCB7-1D71-2967-02D6-38BECC8CCDF3}"/>
                </a:ext>
              </a:extLst>
            </p:cNvPr>
            <p:cNvSpPr txBox="1"/>
            <p:nvPr/>
          </p:nvSpPr>
          <p:spPr>
            <a:xfrm>
              <a:off x="4243465" y="1444494"/>
              <a:ext cx="3201382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cap="small" dirty="0"/>
                <a:t>Ressourcen und Wertschätzung</a:t>
              </a:r>
            </a:p>
          </p:txBody>
        </p:sp>
        <p:sp>
          <p:nvSpPr>
            <p:cNvPr id="93" name="Textfeld 92">
              <a:extLst>
                <a:ext uri="{FF2B5EF4-FFF2-40B4-BE49-F238E27FC236}">
                  <a16:creationId xmlns:a16="http://schemas.microsoft.com/office/drawing/2014/main" id="{A1E68CAD-EF15-8F91-FAB6-2BF8D1A5739F}"/>
                </a:ext>
              </a:extLst>
            </p:cNvPr>
            <p:cNvSpPr txBox="1"/>
            <p:nvPr/>
          </p:nvSpPr>
          <p:spPr>
            <a:xfrm flipH="1">
              <a:off x="4588983" y="4941124"/>
              <a:ext cx="2425622" cy="400110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cap="small" dirty="0"/>
                <a:t>IT-Architektur</a:t>
              </a:r>
            </a:p>
          </p:txBody>
        </p:sp>
        <p:sp>
          <p:nvSpPr>
            <p:cNvPr id="53" name="Textfeld 52">
              <a:extLst>
                <a:ext uri="{FF2B5EF4-FFF2-40B4-BE49-F238E27FC236}">
                  <a16:creationId xmlns:a16="http://schemas.microsoft.com/office/drawing/2014/main" id="{67066EE5-E049-1E5F-D118-351E6D3EA127}"/>
                </a:ext>
              </a:extLst>
            </p:cNvPr>
            <p:cNvSpPr txBox="1"/>
            <p:nvPr/>
          </p:nvSpPr>
          <p:spPr>
            <a:xfrm>
              <a:off x="7789710" y="3322357"/>
              <a:ext cx="3103546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cap="small"/>
                <a:t>Verantwortlichkeiten</a:t>
              </a:r>
            </a:p>
          </p:txBody>
        </p:sp>
      </p:grpSp>
      <p:sp>
        <p:nvSpPr>
          <p:cNvPr id="11" name="Titel 10">
            <a:extLst>
              <a:ext uri="{FF2B5EF4-FFF2-40B4-BE49-F238E27FC236}">
                <a16:creationId xmlns:a16="http://schemas.microsoft.com/office/drawing/2014/main" id="{395A2EA3-D6D0-4500-8B55-072FA2520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(</a:t>
            </a:r>
            <a:r>
              <a:rPr lang="de-DE" dirty="0" err="1"/>
              <a:t>Forschungs</a:t>
            </a:r>
            <a:r>
              <a:rPr lang="de-DE" dirty="0"/>
              <a:t>)Datenmanagement ganzheitlich denken</a:t>
            </a:r>
          </a:p>
        </p:txBody>
      </p:sp>
      <p:sp>
        <p:nvSpPr>
          <p:cNvPr id="223" name="Textfeld 222">
            <a:extLst>
              <a:ext uri="{FF2B5EF4-FFF2-40B4-BE49-F238E27FC236}">
                <a16:creationId xmlns:a16="http://schemas.microsoft.com/office/drawing/2014/main" id="{94714D54-8841-49B0-AD94-9BD698961767}"/>
              </a:ext>
            </a:extLst>
          </p:cNvPr>
          <p:cNvSpPr txBox="1"/>
          <p:nvPr/>
        </p:nvSpPr>
        <p:spPr>
          <a:xfrm rot="16200000">
            <a:off x="10379370" y="4449329"/>
            <a:ext cx="3364471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defTabSz="914269">
              <a:defRPr/>
            </a:pPr>
            <a:r>
              <a:rPr lang="de-DE" sz="800" dirty="0">
                <a:solidFill>
                  <a:schemeClr val="tx2"/>
                </a:solidFill>
              </a:rPr>
              <a:t>Image based on </a:t>
            </a:r>
            <a:r>
              <a:rPr lang="de-DE" sz="800" dirty="0" err="1">
                <a:solidFill>
                  <a:schemeClr val="tx2"/>
                </a:solidFill>
              </a:rPr>
              <a:t>templates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from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>
                <a:solidFill>
                  <a:schemeClr val="tx2"/>
                </a:solidFill>
                <a:hlinkClick r:id="rId2"/>
              </a:rPr>
              <a:t>Slidesgo</a:t>
            </a:r>
            <a:endParaRPr lang="en-US" sz="8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7771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EFF6D0-08F3-4904-A63A-65A53B4C1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fange ich an? – SWOT</a:t>
            </a:r>
            <a:r>
              <a:rPr lang="de-DE" baseline="30000" dirty="0"/>
              <a:t>*</a:t>
            </a:r>
            <a:r>
              <a:rPr lang="de-DE" dirty="0"/>
              <a:t> Analyse  </a:t>
            </a:r>
          </a:p>
        </p:txBody>
      </p:sp>
      <p:sp>
        <p:nvSpPr>
          <p:cNvPr id="24" name="Pfeil nach rechts 13">
            <a:extLst>
              <a:ext uri="{FF2B5EF4-FFF2-40B4-BE49-F238E27FC236}">
                <a16:creationId xmlns:a16="http://schemas.microsoft.com/office/drawing/2014/main" id="{CF4538A0-7815-4492-A218-171C03722A30}"/>
              </a:ext>
            </a:extLst>
          </p:cNvPr>
          <p:cNvSpPr/>
          <p:nvPr/>
        </p:nvSpPr>
        <p:spPr>
          <a:xfrm rot="16200000">
            <a:off x="4165460" y="3176903"/>
            <a:ext cx="3931921" cy="594360"/>
          </a:xfrm>
          <a:prstGeom prst="rightArrow">
            <a:avLst>
              <a:gd name="adj1" fmla="val 56154"/>
              <a:gd name="adj2" fmla="val 31538"/>
            </a:avLst>
          </a:prstGeom>
          <a:gradFill flip="none" rotWithShape="1">
            <a:gsLst>
              <a:gs pos="0">
                <a:srgbClr val="F1565A"/>
              </a:gs>
              <a:gs pos="50000">
                <a:srgbClr val="F1565A">
                  <a:lumMod val="75000"/>
                  <a:lumOff val="25000"/>
                </a:srgbClr>
              </a:gs>
              <a:gs pos="100000">
                <a:srgbClr val="F1565A">
                  <a:lumMod val="50000"/>
                  <a:lumOff val="50000"/>
                </a:srgbClr>
              </a:gs>
            </a:gsLst>
            <a:lin ang="10800000" scaled="1"/>
            <a:tileRect/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305D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5" name="Abgerundetes Rechteck 6">
            <a:extLst>
              <a:ext uri="{FF2B5EF4-FFF2-40B4-BE49-F238E27FC236}">
                <a16:creationId xmlns:a16="http://schemas.microsoft.com/office/drawing/2014/main" id="{0B5D40EF-1B05-4D69-9CAC-8EFD84205F93}"/>
              </a:ext>
            </a:extLst>
          </p:cNvPr>
          <p:cNvSpPr/>
          <p:nvPr/>
        </p:nvSpPr>
        <p:spPr>
          <a:xfrm>
            <a:off x="292608" y="1426463"/>
            <a:ext cx="2500877" cy="828189"/>
          </a:xfrm>
          <a:prstGeom prst="roundRect">
            <a:avLst>
              <a:gd name="adj" fmla="val 8938"/>
            </a:avLst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Innovation und Professionalisierung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289013C1-6E0C-4D74-B395-DF327FE5C27B}"/>
              </a:ext>
            </a:extLst>
          </p:cNvPr>
          <p:cNvSpPr txBox="1"/>
          <p:nvPr/>
        </p:nvSpPr>
        <p:spPr>
          <a:xfrm>
            <a:off x="5407504" y="5440044"/>
            <a:ext cx="1322798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00305D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Gegenwart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3EB42CE0-2569-4488-B184-5D2A4DC72F33}"/>
              </a:ext>
            </a:extLst>
          </p:cNvPr>
          <p:cNvSpPr txBox="1"/>
          <p:nvPr/>
        </p:nvSpPr>
        <p:spPr>
          <a:xfrm>
            <a:off x="5688029" y="1138790"/>
            <a:ext cx="814647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305D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Vision</a:t>
            </a:r>
          </a:p>
        </p:txBody>
      </p:sp>
      <p:sp>
        <p:nvSpPr>
          <p:cNvPr id="32" name="Abgerundetes Rechteck 16">
            <a:extLst>
              <a:ext uri="{FF2B5EF4-FFF2-40B4-BE49-F238E27FC236}">
                <a16:creationId xmlns:a16="http://schemas.microsoft.com/office/drawing/2014/main" id="{8B7DB9EA-D1C7-4E3B-A63C-2EF73EC3A4E9}"/>
              </a:ext>
            </a:extLst>
          </p:cNvPr>
          <p:cNvSpPr/>
          <p:nvPr/>
        </p:nvSpPr>
        <p:spPr>
          <a:xfrm>
            <a:off x="9495295" y="1426463"/>
            <a:ext cx="2500877" cy="828189"/>
          </a:xfrm>
          <a:prstGeom prst="roundRect">
            <a:avLst>
              <a:gd name="adj" fmla="val 8938"/>
            </a:avLst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Anforderungen beachten</a:t>
            </a:r>
          </a:p>
        </p:txBody>
      </p:sp>
      <p:sp>
        <p:nvSpPr>
          <p:cNvPr id="33" name="Abgerundetes Rechteck 17">
            <a:extLst>
              <a:ext uri="{FF2B5EF4-FFF2-40B4-BE49-F238E27FC236}">
                <a16:creationId xmlns:a16="http://schemas.microsoft.com/office/drawing/2014/main" id="{08C312C1-DE03-43D8-B869-5BC8349EAD5B}"/>
              </a:ext>
            </a:extLst>
          </p:cNvPr>
          <p:cNvSpPr/>
          <p:nvPr/>
        </p:nvSpPr>
        <p:spPr>
          <a:xfrm>
            <a:off x="292607" y="4827861"/>
            <a:ext cx="2500877" cy="828189"/>
          </a:xfrm>
          <a:prstGeom prst="roundRect">
            <a:avLst>
              <a:gd name="adj" fmla="val 8938"/>
            </a:avLst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dirty="0">
                <a:solidFill>
                  <a:srgbClr val="000000"/>
                </a:solidFill>
                <a:latin typeface="Open Sans"/>
              </a:rPr>
              <a:t>V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orhandenes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nutzen</a:t>
            </a:r>
          </a:p>
        </p:txBody>
      </p:sp>
      <p:sp>
        <p:nvSpPr>
          <p:cNvPr id="34" name="Abgerundetes Rechteck 18">
            <a:extLst>
              <a:ext uri="{FF2B5EF4-FFF2-40B4-BE49-F238E27FC236}">
                <a16:creationId xmlns:a16="http://schemas.microsoft.com/office/drawing/2014/main" id="{8D26944E-4E6C-47AB-8368-82EDA0F48914}"/>
              </a:ext>
            </a:extLst>
          </p:cNvPr>
          <p:cNvSpPr/>
          <p:nvPr/>
        </p:nvSpPr>
        <p:spPr>
          <a:xfrm>
            <a:off x="9495295" y="4827861"/>
            <a:ext cx="2500877" cy="828189"/>
          </a:xfrm>
          <a:prstGeom prst="roundRect">
            <a:avLst>
              <a:gd name="adj" fmla="val 8938"/>
            </a:avLst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Lücken 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analysieren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53836923-F1FD-4C7A-8F17-2CAB2CE75B4A}"/>
              </a:ext>
            </a:extLst>
          </p:cNvPr>
          <p:cNvSpPr txBox="1"/>
          <p:nvPr/>
        </p:nvSpPr>
        <p:spPr>
          <a:xfrm>
            <a:off x="283341" y="2353151"/>
            <a:ext cx="2510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DE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Was könnte nachhaltig helfen?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5989F647-0D3B-4FDF-8B80-CF4835FDAA0E}"/>
              </a:ext>
            </a:extLst>
          </p:cNvPr>
          <p:cNvSpPr txBox="1"/>
          <p:nvPr/>
        </p:nvSpPr>
        <p:spPr>
          <a:xfrm>
            <a:off x="292607" y="4459832"/>
            <a:ext cx="2046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DE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Was läuft schon gut?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0D81DBBD-440C-4900-B2EB-8A7541566928}"/>
              </a:ext>
            </a:extLst>
          </p:cNvPr>
          <p:cNvSpPr txBox="1"/>
          <p:nvPr/>
        </p:nvSpPr>
        <p:spPr>
          <a:xfrm>
            <a:off x="9478431" y="4459832"/>
            <a:ext cx="2517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DE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Was läuft bisher schlecht?</a:t>
            </a:r>
          </a:p>
        </p:txBody>
      </p:sp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28B8D6C4-244C-49F8-8E86-8AE53C99C175}"/>
              </a:ext>
            </a:extLst>
          </p:cNvPr>
          <p:cNvGraphicFramePr>
            <a:graphicFrameLocks noGrp="1"/>
          </p:cNvGraphicFramePr>
          <p:nvPr/>
        </p:nvGraphicFramePr>
        <p:xfrm>
          <a:off x="3074322" y="2017339"/>
          <a:ext cx="6140136" cy="311537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3070068">
                  <a:extLst>
                    <a:ext uri="{9D8B030D-6E8A-4147-A177-3AD203B41FA5}">
                      <a16:colId xmlns:a16="http://schemas.microsoft.com/office/drawing/2014/main" val="3163352865"/>
                    </a:ext>
                  </a:extLst>
                </a:gridCol>
                <a:gridCol w="3070068">
                  <a:extLst>
                    <a:ext uri="{9D8B030D-6E8A-4147-A177-3AD203B41FA5}">
                      <a16:colId xmlns:a16="http://schemas.microsoft.com/office/drawing/2014/main" val="139889816"/>
                    </a:ext>
                  </a:extLst>
                </a:gridCol>
              </a:tblGrid>
              <a:tr h="1557689">
                <a:tc>
                  <a:txBody>
                    <a:bodyPr/>
                    <a:lstStyle/>
                    <a:p>
                      <a:pPr marL="0" marR="0" lvl="0" indent="0" algn="ctr" defTabSz="9142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„Welche </a:t>
                      </a:r>
                      <a:r>
                        <a:rPr lang="de-DE" b="1" dirty="0">
                          <a:solidFill>
                            <a:schemeClr val="accent1"/>
                          </a:solidFill>
                        </a:rPr>
                        <a:t>Chancen</a:t>
                      </a:r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 können wir nutzen?“</a:t>
                      </a:r>
                      <a:endParaRPr lang="de-DE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„Welche </a:t>
                      </a:r>
                      <a:r>
                        <a:rPr lang="de-DE" b="1" dirty="0">
                          <a:solidFill>
                            <a:schemeClr val="accent1"/>
                          </a:solidFill>
                        </a:rPr>
                        <a:t>Risiken</a:t>
                      </a:r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 können wir reduzieren?“</a:t>
                      </a:r>
                      <a:endParaRPr lang="de-DE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977190"/>
                  </a:ext>
                </a:extLst>
              </a:tr>
              <a:tr h="1557689">
                <a:tc>
                  <a:txBody>
                    <a:bodyPr/>
                    <a:lstStyle/>
                    <a:p>
                      <a:pPr marL="0" marR="0" lvl="0" indent="0" algn="ctr" defTabSz="9142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„Welche </a:t>
                      </a:r>
                      <a:r>
                        <a:rPr lang="de-DE" b="1" dirty="0">
                          <a:solidFill>
                            <a:schemeClr val="accent1"/>
                          </a:solidFill>
                        </a:rPr>
                        <a:t>Stärken</a:t>
                      </a:r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 haben wir?“</a:t>
                      </a:r>
                      <a:endParaRPr lang="de-DE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„Welche </a:t>
                      </a:r>
                      <a:r>
                        <a:rPr lang="de-DE" b="1" dirty="0">
                          <a:solidFill>
                            <a:schemeClr val="accent1"/>
                          </a:solidFill>
                        </a:rPr>
                        <a:t>Schwächen</a:t>
                      </a:r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 haben wir?“</a:t>
                      </a:r>
                      <a:endParaRPr lang="de-DE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795172"/>
                  </a:ext>
                </a:extLst>
              </a:tr>
            </a:tbl>
          </a:graphicData>
        </a:graphic>
      </p:graphicFrame>
      <p:sp>
        <p:nvSpPr>
          <p:cNvPr id="15" name="Textfeld 14">
            <a:extLst>
              <a:ext uri="{FF2B5EF4-FFF2-40B4-BE49-F238E27FC236}">
                <a16:creationId xmlns:a16="http://schemas.microsoft.com/office/drawing/2014/main" id="{9046C7CA-7CF8-4C3E-A1B2-EE57126C1B63}"/>
              </a:ext>
            </a:extLst>
          </p:cNvPr>
          <p:cNvSpPr txBox="1"/>
          <p:nvPr/>
        </p:nvSpPr>
        <p:spPr>
          <a:xfrm>
            <a:off x="9492733" y="2353151"/>
            <a:ext cx="2510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DE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Was könnte in der Zukunft schiefgehen?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A424C1B-A667-4C8D-848F-E9215882829B}"/>
              </a:ext>
            </a:extLst>
          </p:cNvPr>
          <p:cNvSpPr txBox="1"/>
          <p:nvPr/>
        </p:nvSpPr>
        <p:spPr>
          <a:xfrm>
            <a:off x="189115" y="5954574"/>
            <a:ext cx="39506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000" b="0" i="0" u="none" strike="noStrike" kern="1200" cap="small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 TUD"/>
                <a:ea typeface="+mj-ea"/>
                <a:cs typeface="+mj-cs"/>
              </a:rPr>
              <a:t>*</a:t>
            </a:r>
            <a:r>
              <a:rPr kumimoji="0" lang="en-US" sz="1000" b="0" i="0" u="none" strike="noStrike" kern="1200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 TUD"/>
                <a:ea typeface="+mj-ea"/>
                <a:cs typeface="+mj-cs"/>
              </a:rPr>
              <a:t>Strengths</a:t>
            </a:r>
            <a:r>
              <a:rPr lang="en-US" sz="1000" dirty="0">
                <a:solidFill>
                  <a:schemeClr val="tx2"/>
                </a:solidFill>
                <a:latin typeface="Open Sans TUD"/>
                <a:ea typeface="+mj-ea"/>
                <a:cs typeface="+mj-cs"/>
              </a:rPr>
              <a:t>, Weaknesses, Opportunities, Threads</a:t>
            </a:r>
            <a:endParaRPr lang="en-US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113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E90058A5-0CAF-254E-8FA5-A506F967581C}"/>
              </a:ext>
            </a:extLst>
          </p:cNvPr>
          <p:cNvSpPr/>
          <p:nvPr/>
        </p:nvSpPr>
        <p:spPr>
          <a:xfrm>
            <a:off x="1039277" y="1296553"/>
            <a:ext cx="3752474" cy="68421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000000"/>
                </a:solidFill>
              </a:rPr>
              <a:t>„Story“ und Konsortium </a:t>
            </a:r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E57EE32C-78FC-544E-8BD3-02670C15EC5D}"/>
              </a:ext>
            </a:extLst>
          </p:cNvPr>
          <p:cNvSpPr/>
          <p:nvPr/>
        </p:nvSpPr>
        <p:spPr>
          <a:xfrm>
            <a:off x="1039277" y="2128219"/>
            <a:ext cx="3752474" cy="68421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rgbClr val="000000"/>
                </a:solidFill>
              </a:rPr>
              <a:t>Zusammenarbeit</a:t>
            </a:r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9C5580B0-E185-6048-AF32-676233522B54}"/>
              </a:ext>
            </a:extLst>
          </p:cNvPr>
          <p:cNvSpPr/>
          <p:nvPr/>
        </p:nvSpPr>
        <p:spPr>
          <a:xfrm>
            <a:off x="1039277" y="2959885"/>
            <a:ext cx="3752474" cy="68421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rgbClr val="000000"/>
                </a:solidFill>
              </a:rPr>
              <a:t>Datenverarbeitung</a:t>
            </a:r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23151473-D7AC-A047-ABF9-2384CE25DEEF}"/>
              </a:ext>
            </a:extLst>
          </p:cNvPr>
          <p:cNvSpPr/>
          <p:nvPr/>
        </p:nvSpPr>
        <p:spPr>
          <a:xfrm>
            <a:off x="1039277" y="3793632"/>
            <a:ext cx="3752474" cy="68421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000000"/>
                </a:solidFill>
              </a:rPr>
              <a:t>Daten nachnutzbar machen (FAIR)</a:t>
            </a:r>
          </a:p>
        </p:txBody>
      </p:sp>
      <p:sp>
        <p:nvSpPr>
          <p:cNvPr id="9" name="Abgerundetes Rechteck 8">
            <a:extLst>
              <a:ext uri="{FF2B5EF4-FFF2-40B4-BE49-F238E27FC236}">
                <a16:creationId xmlns:a16="http://schemas.microsoft.com/office/drawing/2014/main" id="{87FC7329-1B55-C941-9EEB-2206A14133AE}"/>
              </a:ext>
            </a:extLst>
          </p:cNvPr>
          <p:cNvSpPr/>
          <p:nvPr/>
        </p:nvSpPr>
        <p:spPr>
          <a:xfrm>
            <a:off x="1039277" y="4627379"/>
            <a:ext cx="3752474" cy="68421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000000"/>
                </a:solidFill>
              </a:rPr>
              <a:t>Ressourcen und Verantwortlichkeiten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8EA679C-A63B-5B4C-AC18-56E076EB25EB}"/>
              </a:ext>
            </a:extLst>
          </p:cNvPr>
          <p:cNvSpPr txBox="1"/>
          <p:nvPr/>
        </p:nvSpPr>
        <p:spPr>
          <a:xfrm>
            <a:off x="4942944" y="1452560"/>
            <a:ext cx="4346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„Wer sind wir und was haben wir vor?“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6960DB7-FCEB-D44E-9B09-019140847C21}"/>
              </a:ext>
            </a:extLst>
          </p:cNvPr>
          <p:cNvSpPr txBox="1"/>
          <p:nvPr/>
        </p:nvSpPr>
        <p:spPr>
          <a:xfrm>
            <a:off x="4942944" y="2121075"/>
            <a:ext cx="5842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„Wie arbeiten wir zusammen und was bedeutet das für unser Datenmanagement?“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E68513D-119A-994B-A066-BC103FF3524C}"/>
              </a:ext>
            </a:extLst>
          </p:cNvPr>
          <p:cNvSpPr txBox="1"/>
          <p:nvPr/>
        </p:nvSpPr>
        <p:spPr>
          <a:xfrm>
            <a:off x="4942943" y="2963559"/>
            <a:ext cx="5702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„Welche Daten fallen in welchem Umfang an? </a:t>
            </a:r>
          </a:p>
          <a:p>
            <a:r>
              <a:rPr lang="de-DE" dirty="0"/>
              <a:t>Wo liegen diese und wie werden sie verarbeitet?“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BAA27D6-74F9-0D4A-A657-8C5E5F75C31F}"/>
              </a:ext>
            </a:extLst>
          </p:cNvPr>
          <p:cNvSpPr txBox="1"/>
          <p:nvPr/>
        </p:nvSpPr>
        <p:spPr>
          <a:xfrm>
            <a:off x="4942944" y="3812572"/>
            <a:ext cx="5842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„Welche Maßnahmen ergreifen wir, damit die Daten nachnutzbar sind? Wer ist dabei die Zielgruppe?“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FCBA4FC-3AB1-8943-A410-F5AF6D298E57}"/>
              </a:ext>
            </a:extLst>
          </p:cNvPr>
          <p:cNvSpPr txBox="1"/>
          <p:nvPr/>
        </p:nvSpPr>
        <p:spPr>
          <a:xfrm>
            <a:off x="4942943" y="4646319"/>
            <a:ext cx="6733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„Wer übernimmt Aufgaben, um das FDM umzusetzen? Werden weitere finanzielle Mittel benötigt?“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4FFACBB-84AB-45DE-B8E2-D41F14C75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Aufbau einer Stellungnahme zum Datenmanagement</a:t>
            </a:r>
          </a:p>
        </p:txBody>
      </p:sp>
    </p:spTree>
    <p:extLst>
      <p:ext uri="{BB962C8B-B14F-4D97-AF65-F5344CB8AC3E}">
        <p14:creationId xmlns:p14="http://schemas.microsoft.com/office/powerpoint/2010/main" val="2020775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 descr="Hospital Silhouette">
            <a:extLst>
              <a:ext uri="{FF2B5EF4-FFF2-40B4-BE49-F238E27FC236}">
                <a16:creationId xmlns:a16="http://schemas.microsoft.com/office/drawing/2014/main" id="{D26AB0CF-FF7E-C949-BCE2-99C372382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0501" y="4486196"/>
            <a:ext cx="914400" cy="91440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1B481C28-B167-404B-9ED7-9EB8AAD45168}"/>
              </a:ext>
            </a:extLst>
          </p:cNvPr>
          <p:cNvSpPr txBox="1"/>
          <p:nvPr/>
        </p:nvSpPr>
        <p:spPr>
          <a:xfrm>
            <a:off x="820954" y="5217552"/>
            <a:ext cx="1053494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Industrie</a:t>
            </a:r>
          </a:p>
        </p:txBody>
      </p:sp>
      <p:pic>
        <p:nvPicPr>
          <p:cNvPr id="17" name="Grafik 16" descr="Hospital Silhouette">
            <a:extLst>
              <a:ext uri="{FF2B5EF4-FFF2-40B4-BE49-F238E27FC236}">
                <a16:creationId xmlns:a16="http://schemas.microsoft.com/office/drawing/2014/main" id="{D24F8FA8-320D-DB49-8F1A-061DD5844F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0501" y="1783382"/>
            <a:ext cx="914400" cy="914400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F4FA80DD-5DEE-6341-841C-097CB202DF00}"/>
              </a:ext>
            </a:extLst>
          </p:cNvPr>
          <p:cNvSpPr txBox="1"/>
          <p:nvPr/>
        </p:nvSpPr>
        <p:spPr>
          <a:xfrm>
            <a:off x="708001" y="2514330"/>
            <a:ext cx="127054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Fraunhofer</a:t>
            </a:r>
          </a:p>
        </p:txBody>
      </p:sp>
      <p:pic>
        <p:nvPicPr>
          <p:cNvPr id="19" name="Grafik 18" descr="Hospital Silhouette">
            <a:extLst>
              <a:ext uri="{FF2B5EF4-FFF2-40B4-BE49-F238E27FC236}">
                <a16:creationId xmlns:a16="http://schemas.microsoft.com/office/drawing/2014/main" id="{EF27E440-E51F-8947-9449-3650B7061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0501" y="3126241"/>
            <a:ext cx="914400" cy="914400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6D381D3D-E733-4B46-85E1-B4283655BA1B}"/>
              </a:ext>
            </a:extLst>
          </p:cNvPr>
          <p:cNvSpPr txBox="1"/>
          <p:nvPr/>
        </p:nvSpPr>
        <p:spPr>
          <a:xfrm>
            <a:off x="1046977" y="3873491"/>
            <a:ext cx="601448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TUD</a:t>
            </a:r>
          </a:p>
        </p:txBody>
      </p:sp>
      <p:sp>
        <p:nvSpPr>
          <p:cNvPr id="12" name="Abgerundetes Rechteck 11">
            <a:extLst>
              <a:ext uri="{FF2B5EF4-FFF2-40B4-BE49-F238E27FC236}">
                <a16:creationId xmlns:a16="http://schemas.microsoft.com/office/drawing/2014/main" id="{72533CAF-414A-DC44-A307-5DE776A7CE82}"/>
              </a:ext>
            </a:extLst>
          </p:cNvPr>
          <p:cNvSpPr/>
          <p:nvPr/>
        </p:nvSpPr>
        <p:spPr>
          <a:xfrm>
            <a:off x="2761227" y="2454799"/>
            <a:ext cx="1821993" cy="122436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Abgerundetes Rechteck 13">
            <a:extLst>
              <a:ext uri="{FF2B5EF4-FFF2-40B4-BE49-F238E27FC236}">
                <a16:creationId xmlns:a16="http://schemas.microsoft.com/office/drawing/2014/main" id="{3C28768F-0146-B94D-9EDD-FDF192A8DD12}"/>
              </a:ext>
            </a:extLst>
          </p:cNvPr>
          <p:cNvSpPr/>
          <p:nvPr/>
        </p:nvSpPr>
        <p:spPr>
          <a:xfrm>
            <a:off x="2761227" y="3940053"/>
            <a:ext cx="1821993" cy="122436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D62A25D5-4C28-AF42-A826-EC76691E68D5}"/>
              </a:ext>
            </a:extLst>
          </p:cNvPr>
          <p:cNvCxnSpPr/>
          <p:nvPr/>
        </p:nvCxnSpPr>
        <p:spPr>
          <a:xfrm>
            <a:off x="4967020" y="2849368"/>
            <a:ext cx="945397" cy="830434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574EA2ED-93B6-C342-AB51-94D94D3763E1}"/>
              </a:ext>
            </a:extLst>
          </p:cNvPr>
          <p:cNvCxnSpPr>
            <a:cxnSpLocks/>
          </p:cNvCxnSpPr>
          <p:nvPr/>
        </p:nvCxnSpPr>
        <p:spPr>
          <a:xfrm flipV="1">
            <a:off x="4967019" y="4114390"/>
            <a:ext cx="945398" cy="657403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Abgerundetes Rechteck 24">
            <a:extLst>
              <a:ext uri="{FF2B5EF4-FFF2-40B4-BE49-F238E27FC236}">
                <a16:creationId xmlns:a16="http://schemas.microsoft.com/office/drawing/2014/main" id="{4151CADF-03F3-5D49-B824-BF9FDED28E55}"/>
              </a:ext>
            </a:extLst>
          </p:cNvPr>
          <p:cNvSpPr/>
          <p:nvPr/>
        </p:nvSpPr>
        <p:spPr>
          <a:xfrm>
            <a:off x="6125735" y="3246522"/>
            <a:ext cx="1821993" cy="122436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9BC41828-2E62-824B-9F2E-01E05416E75C}"/>
              </a:ext>
            </a:extLst>
          </p:cNvPr>
          <p:cNvCxnSpPr>
            <a:cxnSpLocks/>
          </p:cNvCxnSpPr>
          <p:nvPr/>
        </p:nvCxnSpPr>
        <p:spPr>
          <a:xfrm>
            <a:off x="8211332" y="3903925"/>
            <a:ext cx="1116776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Abgerundetes Rechteck 26">
            <a:extLst>
              <a:ext uri="{FF2B5EF4-FFF2-40B4-BE49-F238E27FC236}">
                <a16:creationId xmlns:a16="http://schemas.microsoft.com/office/drawing/2014/main" id="{EE5C01AB-0444-A54B-B579-0A9F5A5FA5B6}"/>
              </a:ext>
            </a:extLst>
          </p:cNvPr>
          <p:cNvSpPr/>
          <p:nvPr/>
        </p:nvSpPr>
        <p:spPr>
          <a:xfrm>
            <a:off x="9607344" y="3250517"/>
            <a:ext cx="1821993" cy="122436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4" name="Grafik 33" descr="Mikroskop Silhouette">
            <a:extLst>
              <a:ext uri="{FF2B5EF4-FFF2-40B4-BE49-F238E27FC236}">
                <a16:creationId xmlns:a16="http://schemas.microsoft.com/office/drawing/2014/main" id="{156039FA-93BF-D24C-8285-4A48C7E0F7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0532" y="3401504"/>
            <a:ext cx="914400" cy="914400"/>
          </a:xfrm>
          <a:prstGeom prst="rect">
            <a:avLst/>
          </a:prstGeom>
        </p:spPr>
      </p:pic>
      <p:pic>
        <p:nvPicPr>
          <p:cNvPr id="36" name="Grafik 35" descr="Geschlossenes Buch Silhouette">
            <a:extLst>
              <a:ext uri="{FF2B5EF4-FFF2-40B4-BE49-F238E27FC236}">
                <a16:creationId xmlns:a16="http://schemas.microsoft.com/office/drawing/2014/main" id="{E3BD48F9-1D7F-ED49-B17A-D24CFD1FF4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61140" y="3401504"/>
            <a:ext cx="914400" cy="914400"/>
          </a:xfrm>
          <a:prstGeom prst="rect">
            <a:avLst/>
          </a:prstGeom>
        </p:spPr>
      </p:pic>
      <p:pic>
        <p:nvPicPr>
          <p:cNvPr id="38" name="Grafik 37" descr="Recherche Silhouette">
            <a:extLst>
              <a:ext uri="{FF2B5EF4-FFF2-40B4-BE49-F238E27FC236}">
                <a16:creationId xmlns:a16="http://schemas.microsoft.com/office/drawing/2014/main" id="{0437A7CD-9FBA-F24E-B85D-B4F6D2E8D3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02529" y="2606160"/>
            <a:ext cx="914400" cy="914400"/>
          </a:xfrm>
          <a:prstGeom prst="rect">
            <a:avLst/>
          </a:prstGeom>
        </p:spPr>
      </p:pic>
      <p:pic>
        <p:nvPicPr>
          <p:cNvPr id="40" name="Grafik 39" descr="Wissenschaftlerin Silhouette">
            <a:extLst>
              <a:ext uri="{FF2B5EF4-FFF2-40B4-BE49-F238E27FC236}">
                <a16:creationId xmlns:a16="http://schemas.microsoft.com/office/drawing/2014/main" id="{91E43042-C036-DB4B-B65A-BF13A79C12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6010" y="4095035"/>
            <a:ext cx="914400" cy="91440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017AA1B-9716-FF4A-8153-B9F6A7F7AC6D}"/>
              </a:ext>
            </a:extLst>
          </p:cNvPr>
          <p:cNvSpPr txBox="1"/>
          <p:nvPr/>
        </p:nvSpPr>
        <p:spPr>
          <a:xfrm>
            <a:off x="3202529" y="1993115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>
                <a:solidFill>
                  <a:srgbClr val="000000"/>
                </a:solidFill>
              </a:rPr>
              <a:t>Input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DED0B362-EF50-A14C-BDD5-CBD96D03187C}"/>
              </a:ext>
            </a:extLst>
          </p:cNvPr>
          <p:cNvSpPr txBox="1"/>
          <p:nvPr/>
        </p:nvSpPr>
        <p:spPr>
          <a:xfrm>
            <a:off x="6148589" y="2783951"/>
            <a:ext cx="1698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>
                <a:solidFill>
                  <a:srgbClr val="000000"/>
                </a:solidFill>
              </a:rPr>
              <a:t>Verarbeitung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69D5558B-C5D0-0843-B31C-6C0ABFECB84B}"/>
              </a:ext>
            </a:extLst>
          </p:cNvPr>
          <p:cNvSpPr txBox="1"/>
          <p:nvPr/>
        </p:nvSpPr>
        <p:spPr>
          <a:xfrm>
            <a:off x="9935007" y="2772521"/>
            <a:ext cx="1166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>
                <a:solidFill>
                  <a:srgbClr val="000000"/>
                </a:solidFill>
              </a:rPr>
              <a:t>Ergebnis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F89E6B9-809A-4EDD-BABD-3D22E18AD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„Story“ und Konsortium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744580B-2B12-4A02-80D1-5CF3A3C008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4711" y="1223999"/>
            <a:ext cx="10580688" cy="359974"/>
          </a:xfrm>
        </p:spPr>
        <p:txBody>
          <a:bodyPr/>
          <a:lstStyle/>
          <a:p>
            <a:r>
              <a:rPr lang="de-DE" sz="1800" dirty="0"/>
              <a:t>„Wer sind wir und was haben wir vor?“</a:t>
            </a:r>
          </a:p>
        </p:txBody>
      </p:sp>
    </p:spTree>
    <p:extLst>
      <p:ext uri="{BB962C8B-B14F-4D97-AF65-F5344CB8AC3E}">
        <p14:creationId xmlns:p14="http://schemas.microsoft.com/office/powerpoint/2010/main" val="4005980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D89E2569-C684-6F45-A76B-507EEE8C7DCF}"/>
              </a:ext>
            </a:extLst>
          </p:cNvPr>
          <p:cNvSpPr/>
          <p:nvPr/>
        </p:nvSpPr>
        <p:spPr>
          <a:xfrm>
            <a:off x="2174833" y="3383164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B667A6D-D204-984D-ADA4-72EDC4A89B18}"/>
              </a:ext>
            </a:extLst>
          </p:cNvPr>
          <p:cNvSpPr/>
          <p:nvPr/>
        </p:nvSpPr>
        <p:spPr>
          <a:xfrm>
            <a:off x="961810" y="339230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70BE6BB-1053-694C-B97C-3188D54D0F5D}"/>
              </a:ext>
            </a:extLst>
          </p:cNvPr>
          <p:cNvSpPr/>
          <p:nvPr/>
        </p:nvSpPr>
        <p:spPr>
          <a:xfrm>
            <a:off x="1573093" y="2343480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 descr="Hospital Silhouette">
            <a:extLst>
              <a:ext uri="{FF2B5EF4-FFF2-40B4-BE49-F238E27FC236}">
                <a16:creationId xmlns:a16="http://schemas.microsoft.com/office/drawing/2014/main" id="{AD183F3D-1193-0F41-A25F-0220BE438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05067" y="3622334"/>
            <a:ext cx="914400" cy="91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 descr="Hospital Silhouette">
            <a:extLst>
              <a:ext uri="{FF2B5EF4-FFF2-40B4-BE49-F238E27FC236}">
                <a16:creationId xmlns:a16="http://schemas.microsoft.com/office/drawing/2014/main" id="{A8BA1881-1896-974C-A383-DBEF79497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19467" y="2323886"/>
            <a:ext cx="914400" cy="91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Grafik 9" descr="Hospital Silhouette">
            <a:extLst>
              <a:ext uri="{FF2B5EF4-FFF2-40B4-BE49-F238E27FC236}">
                <a16:creationId xmlns:a16="http://schemas.microsoft.com/office/drawing/2014/main" id="{39B1CBCB-CEC5-4E40-9C64-F6BD327695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33867" y="3622334"/>
            <a:ext cx="914400" cy="91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Pfeil nach oben und unten 2">
            <a:extLst>
              <a:ext uri="{FF2B5EF4-FFF2-40B4-BE49-F238E27FC236}">
                <a16:creationId xmlns:a16="http://schemas.microsoft.com/office/drawing/2014/main" id="{D6F7B73D-0A5A-2146-9FD9-D4CD5AF7D1B2}"/>
              </a:ext>
            </a:extLst>
          </p:cNvPr>
          <p:cNvSpPr/>
          <p:nvPr/>
        </p:nvSpPr>
        <p:spPr>
          <a:xfrm rot="2190189">
            <a:off x="5277464" y="3247430"/>
            <a:ext cx="292608" cy="457200"/>
          </a:xfrm>
          <a:prstGeom prst="upDownArrow">
            <a:avLst/>
          </a:prstGeom>
          <a:solidFill>
            <a:srgbClr val="1C8097"/>
          </a:solidFill>
          <a:ln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feil nach oben und unten 10">
            <a:extLst>
              <a:ext uri="{FF2B5EF4-FFF2-40B4-BE49-F238E27FC236}">
                <a16:creationId xmlns:a16="http://schemas.microsoft.com/office/drawing/2014/main" id="{D7787E88-3B2D-F14A-910A-8F2F004652CF}"/>
              </a:ext>
            </a:extLst>
          </p:cNvPr>
          <p:cNvSpPr/>
          <p:nvPr/>
        </p:nvSpPr>
        <p:spPr>
          <a:xfrm rot="8609980">
            <a:off x="6349749" y="3247430"/>
            <a:ext cx="292608" cy="457200"/>
          </a:xfrm>
          <a:prstGeom prst="upDownArrow">
            <a:avLst/>
          </a:prstGeom>
          <a:solidFill>
            <a:srgbClr val="1C8097"/>
          </a:solidFill>
          <a:ln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Pfeil nach oben und unten 11">
            <a:extLst>
              <a:ext uri="{FF2B5EF4-FFF2-40B4-BE49-F238E27FC236}">
                <a16:creationId xmlns:a16="http://schemas.microsoft.com/office/drawing/2014/main" id="{9279F62F-A02B-6443-9001-99C47E1C560D}"/>
              </a:ext>
            </a:extLst>
          </p:cNvPr>
          <p:cNvSpPr/>
          <p:nvPr/>
        </p:nvSpPr>
        <p:spPr>
          <a:xfrm rot="5400000">
            <a:off x="5825875" y="3997238"/>
            <a:ext cx="292608" cy="457200"/>
          </a:xfrm>
          <a:prstGeom prst="upDownArrow">
            <a:avLst/>
          </a:prstGeom>
          <a:solidFill>
            <a:srgbClr val="1C8097"/>
          </a:solidFill>
          <a:ln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942F719-0EC8-0647-8243-E91D5641A2E9}"/>
              </a:ext>
            </a:extLst>
          </p:cNvPr>
          <p:cNvSpPr txBox="1"/>
          <p:nvPr/>
        </p:nvSpPr>
        <p:spPr>
          <a:xfrm>
            <a:off x="5161034" y="1432608"/>
            <a:ext cx="1789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/>
              <a:t>Kategorie 2:</a:t>
            </a:r>
          </a:p>
          <a:p>
            <a:pPr algn="ctr"/>
            <a:r>
              <a:rPr lang="de-DE" b="1" dirty="0"/>
              <a:t>Schnittstellen</a:t>
            </a:r>
          </a:p>
        </p:txBody>
      </p:sp>
      <p:sp>
        <p:nvSpPr>
          <p:cNvPr id="21" name="Zylinder 20">
            <a:extLst>
              <a:ext uri="{FF2B5EF4-FFF2-40B4-BE49-F238E27FC236}">
                <a16:creationId xmlns:a16="http://schemas.microsoft.com/office/drawing/2014/main" id="{93E10192-48ED-114F-A1D7-2314C2756274}"/>
              </a:ext>
            </a:extLst>
          </p:cNvPr>
          <p:cNvSpPr/>
          <p:nvPr/>
        </p:nvSpPr>
        <p:spPr>
          <a:xfrm>
            <a:off x="9564082" y="3622334"/>
            <a:ext cx="411480" cy="612648"/>
          </a:xfrm>
          <a:prstGeom prst="can">
            <a:avLst>
              <a:gd name="adj" fmla="val 74444"/>
            </a:avLst>
          </a:prstGeom>
          <a:solidFill>
            <a:srgbClr val="1C8097"/>
          </a:solidFill>
          <a:ln w="19050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2" name="Grafik 21" descr="Hospital Silhouette">
            <a:extLst>
              <a:ext uri="{FF2B5EF4-FFF2-40B4-BE49-F238E27FC236}">
                <a16:creationId xmlns:a16="http://schemas.microsoft.com/office/drawing/2014/main" id="{29ADE1E0-2CEC-2B4E-AFB2-7AEDC1430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9391" y="3925392"/>
            <a:ext cx="914400" cy="91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3" name="Grafik 22" descr="Hospital Silhouette">
            <a:extLst>
              <a:ext uri="{FF2B5EF4-FFF2-40B4-BE49-F238E27FC236}">
                <a16:creationId xmlns:a16="http://schemas.microsoft.com/office/drawing/2014/main" id="{80098FBE-6842-6E41-991D-C3F30AC31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07948" y="2240917"/>
            <a:ext cx="914400" cy="91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4" name="Grafik 23" descr="Hospital Silhouette">
            <a:extLst>
              <a:ext uri="{FF2B5EF4-FFF2-40B4-BE49-F238E27FC236}">
                <a16:creationId xmlns:a16="http://schemas.microsoft.com/office/drawing/2014/main" id="{81A4E33A-70F8-3E4B-83C8-DA0A5F45B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65104" y="3937802"/>
            <a:ext cx="914400" cy="91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5" name="Pfeil nach oben und unten 24">
            <a:extLst>
              <a:ext uri="{FF2B5EF4-FFF2-40B4-BE49-F238E27FC236}">
                <a16:creationId xmlns:a16="http://schemas.microsoft.com/office/drawing/2014/main" id="{B6E19277-FFB5-794F-ABB3-780066CAEA70}"/>
              </a:ext>
            </a:extLst>
          </p:cNvPr>
          <p:cNvSpPr/>
          <p:nvPr/>
        </p:nvSpPr>
        <p:spPr>
          <a:xfrm rot="3607776">
            <a:off x="9120499" y="3887706"/>
            <a:ext cx="292608" cy="457200"/>
          </a:xfrm>
          <a:prstGeom prst="upDownArrow">
            <a:avLst/>
          </a:prstGeom>
          <a:solidFill>
            <a:srgbClr val="1C8097">
              <a:alpha val="48000"/>
            </a:srgbClr>
          </a:solidFill>
          <a:ln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Pfeil nach oben und unten 25">
            <a:extLst>
              <a:ext uri="{FF2B5EF4-FFF2-40B4-BE49-F238E27FC236}">
                <a16:creationId xmlns:a16="http://schemas.microsoft.com/office/drawing/2014/main" id="{53E3AA70-D561-B046-BB3B-3CB29F5E850F}"/>
              </a:ext>
            </a:extLst>
          </p:cNvPr>
          <p:cNvSpPr/>
          <p:nvPr/>
        </p:nvSpPr>
        <p:spPr>
          <a:xfrm rot="10800000">
            <a:off x="9628393" y="3087410"/>
            <a:ext cx="292608" cy="457200"/>
          </a:xfrm>
          <a:prstGeom prst="upDownArrow">
            <a:avLst/>
          </a:prstGeom>
          <a:solidFill>
            <a:srgbClr val="1C8097">
              <a:alpha val="48000"/>
            </a:srgbClr>
          </a:solidFill>
          <a:ln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Pfeil nach oben und unten 27">
            <a:extLst>
              <a:ext uri="{FF2B5EF4-FFF2-40B4-BE49-F238E27FC236}">
                <a16:creationId xmlns:a16="http://schemas.microsoft.com/office/drawing/2014/main" id="{0738F655-5882-B447-A3A9-3C3287E3634F}"/>
              </a:ext>
            </a:extLst>
          </p:cNvPr>
          <p:cNvSpPr/>
          <p:nvPr/>
        </p:nvSpPr>
        <p:spPr>
          <a:xfrm rot="18002475">
            <a:off x="10149331" y="3912899"/>
            <a:ext cx="292608" cy="457200"/>
          </a:xfrm>
          <a:prstGeom prst="upDownArrow">
            <a:avLst/>
          </a:prstGeom>
          <a:solidFill>
            <a:srgbClr val="1C8097">
              <a:alpha val="48000"/>
            </a:srgbClr>
          </a:solidFill>
          <a:ln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82B96184-D39B-6D45-8BB0-F8BE8B9642D1}"/>
              </a:ext>
            </a:extLst>
          </p:cNvPr>
          <p:cNvSpPr txBox="1"/>
          <p:nvPr/>
        </p:nvSpPr>
        <p:spPr>
          <a:xfrm>
            <a:off x="8817216" y="1432608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/>
              <a:t>Kategorie 3:</a:t>
            </a:r>
            <a:br>
              <a:rPr lang="de-DE" b="1" dirty="0"/>
            </a:br>
            <a:r>
              <a:rPr lang="de-DE" b="1" dirty="0"/>
              <a:t>Forschungspool</a:t>
            </a:r>
          </a:p>
        </p:txBody>
      </p:sp>
      <p:pic>
        <p:nvPicPr>
          <p:cNvPr id="30" name="Grafik 29" descr="Hospital Silhouette">
            <a:extLst>
              <a:ext uri="{FF2B5EF4-FFF2-40B4-BE49-F238E27FC236}">
                <a16:creationId xmlns:a16="http://schemas.microsoft.com/office/drawing/2014/main" id="{7670756F-7811-EC4B-B330-37964785C8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7288" y="3423006"/>
            <a:ext cx="914400" cy="91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2" name="Grafik 31" descr="Hospital Silhouette">
            <a:extLst>
              <a:ext uri="{FF2B5EF4-FFF2-40B4-BE49-F238E27FC236}">
                <a16:creationId xmlns:a16="http://schemas.microsoft.com/office/drawing/2014/main" id="{FD918219-5433-2842-896F-087CB4A04C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62523" y="3413862"/>
            <a:ext cx="914400" cy="91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6" name="Textfeld 35">
            <a:extLst>
              <a:ext uri="{FF2B5EF4-FFF2-40B4-BE49-F238E27FC236}">
                <a16:creationId xmlns:a16="http://schemas.microsoft.com/office/drawing/2014/main" id="{F32E912E-DE6B-6D44-883D-DD05CBEEBAF9}"/>
              </a:ext>
            </a:extLst>
          </p:cNvPr>
          <p:cNvSpPr txBox="1"/>
          <p:nvPr/>
        </p:nvSpPr>
        <p:spPr>
          <a:xfrm>
            <a:off x="1084059" y="1432608"/>
            <a:ext cx="22990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/>
              <a:t>Kategorie 1:</a:t>
            </a:r>
          </a:p>
          <a:p>
            <a:pPr algn="ctr"/>
            <a:r>
              <a:rPr lang="de-DE" b="1" dirty="0"/>
              <a:t>Wissensaustausch</a:t>
            </a:r>
          </a:p>
        </p:txBody>
      </p:sp>
      <p:pic>
        <p:nvPicPr>
          <p:cNvPr id="31" name="Grafik 30" descr="Hospital Silhouette">
            <a:extLst>
              <a:ext uri="{FF2B5EF4-FFF2-40B4-BE49-F238E27FC236}">
                <a16:creationId xmlns:a16="http://schemas.microsoft.com/office/drawing/2014/main" id="{41634F83-CD71-A84E-A472-D34C70A776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60382" y="2389704"/>
            <a:ext cx="914400" cy="91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42" name="Gerade Verbindung 41">
            <a:extLst>
              <a:ext uri="{FF2B5EF4-FFF2-40B4-BE49-F238E27FC236}">
                <a16:creationId xmlns:a16="http://schemas.microsoft.com/office/drawing/2014/main" id="{7C13472A-85A1-434D-A0C8-0C8D9A50D815}"/>
              </a:ext>
            </a:extLst>
          </p:cNvPr>
          <p:cNvCxnSpPr>
            <a:cxnSpLocks/>
          </p:cNvCxnSpPr>
          <p:nvPr/>
        </p:nvCxnSpPr>
        <p:spPr>
          <a:xfrm>
            <a:off x="4005072" y="2033797"/>
            <a:ext cx="0" cy="302162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Gerade Verbindung 43">
            <a:extLst>
              <a:ext uri="{FF2B5EF4-FFF2-40B4-BE49-F238E27FC236}">
                <a16:creationId xmlns:a16="http://schemas.microsoft.com/office/drawing/2014/main" id="{49D64123-A30C-B940-A901-D735DD797BA5}"/>
              </a:ext>
            </a:extLst>
          </p:cNvPr>
          <p:cNvCxnSpPr>
            <a:cxnSpLocks/>
          </p:cNvCxnSpPr>
          <p:nvPr/>
        </p:nvCxnSpPr>
        <p:spPr>
          <a:xfrm>
            <a:off x="7888224" y="2033797"/>
            <a:ext cx="0" cy="302162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Rechtwinkliges Dreieck 3"/>
          <p:cNvSpPr/>
          <p:nvPr/>
        </p:nvSpPr>
        <p:spPr>
          <a:xfrm rot="10800000" flipV="1">
            <a:off x="874711" y="4979698"/>
            <a:ext cx="10393509" cy="1052611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3542131" y="5691504"/>
            <a:ext cx="78373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dirty="0"/>
              <a:t>Intensität der Zusammenarbeit (steigende Anforderungen an das FDM)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97CFC1-3FF4-41BD-B1FB-3526D3E42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Intensität der Zusammenarbeit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8C454C5-C1B1-40D1-AC2B-186D2979F46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4711" y="1042848"/>
            <a:ext cx="10580688" cy="413845"/>
          </a:xfrm>
        </p:spPr>
        <p:txBody>
          <a:bodyPr/>
          <a:lstStyle/>
          <a:p>
            <a:r>
              <a:rPr lang="de-DE" sz="1800" dirty="0"/>
              <a:t>„Wie arbeiten wir zusammen und was bedeutet das für unser Datenmanagement?“</a:t>
            </a:r>
          </a:p>
        </p:txBody>
      </p:sp>
    </p:spTree>
    <p:extLst>
      <p:ext uri="{BB962C8B-B14F-4D97-AF65-F5344CB8AC3E}">
        <p14:creationId xmlns:p14="http://schemas.microsoft.com/office/powerpoint/2010/main" val="2924425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2C4FBD8C-1DD6-2842-B893-311CA7AE716D}"/>
              </a:ext>
            </a:extLst>
          </p:cNvPr>
          <p:cNvGrpSpPr>
            <a:grpSpLocks noChangeAspect="1"/>
          </p:cNvGrpSpPr>
          <p:nvPr/>
        </p:nvGrpSpPr>
        <p:grpSpPr>
          <a:xfrm>
            <a:off x="1195754" y="1711215"/>
            <a:ext cx="572196" cy="540000"/>
            <a:chOff x="1322363" y="1806772"/>
            <a:chExt cx="750090" cy="707886"/>
          </a:xfrm>
        </p:grpSpPr>
        <p:sp>
          <p:nvSpPr>
            <p:cNvPr id="10" name="Abgerundetes Rechteck 9">
              <a:extLst>
                <a:ext uri="{FF2B5EF4-FFF2-40B4-BE49-F238E27FC236}">
                  <a16:creationId xmlns:a16="http://schemas.microsoft.com/office/drawing/2014/main" id="{ED69AE0A-5364-1145-A339-DA0D90763D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22363" y="1974658"/>
              <a:ext cx="540000" cy="540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9" name="Grafik 8" descr="Häkchen mit einfarbiger Füllung">
              <a:extLst>
                <a:ext uri="{FF2B5EF4-FFF2-40B4-BE49-F238E27FC236}">
                  <a16:creationId xmlns:a16="http://schemas.microsoft.com/office/drawing/2014/main" id="{3EBF9B2F-C0AF-E344-B12B-F1DD69C86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64567" y="1806772"/>
              <a:ext cx="707886" cy="707886"/>
            </a:xfrm>
            <a:prstGeom prst="rect">
              <a:avLst/>
            </a:prstGeom>
          </p:spPr>
        </p:pic>
      </p:grpSp>
      <p:sp>
        <p:nvSpPr>
          <p:cNvPr id="13" name="Textfeld 12">
            <a:extLst>
              <a:ext uri="{FF2B5EF4-FFF2-40B4-BE49-F238E27FC236}">
                <a16:creationId xmlns:a16="http://schemas.microsoft.com/office/drawing/2014/main" id="{5D0E470D-E5AA-7948-BC9E-5ABD770CA711}"/>
              </a:ext>
            </a:extLst>
          </p:cNvPr>
          <p:cNvSpPr txBox="1"/>
          <p:nvPr/>
        </p:nvSpPr>
        <p:spPr>
          <a:xfrm>
            <a:off x="1850405" y="1860583"/>
            <a:ext cx="4062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Welche Datenformate kommen vor?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8C6D7A10-7274-B94A-AC93-09E1498FBD13}"/>
              </a:ext>
            </a:extLst>
          </p:cNvPr>
          <p:cNvGrpSpPr>
            <a:grpSpLocks noChangeAspect="1"/>
          </p:cNvGrpSpPr>
          <p:nvPr/>
        </p:nvGrpSpPr>
        <p:grpSpPr>
          <a:xfrm>
            <a:off x="1195754" y="2470635"/>
            <a:ext cx="572196" cy="540000"/>
            <a:chOff x="1322363" y="1806772"/>
            <a:chExt cx="750090" cy="707886"/>
          </a:xfrm>
        </p:grpSpPr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1ED26A84-3392-494D-9AAA-E6CC7AD219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22363" y="1974658"/>
              <a:ext cx="540000" cy="540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6" name="Grafik 15" descr="Häkchen mit einfarbiger Füllung">
              <a:extLst>
                <a:ext uri="{FF2B5EF4-FFF2-40B4-BE49-F238E27FC236}">
                  <a16:creationId xmlns:a16="http://schemas.microsoft.com/office/drawing/2014/main" id="{CC5049A6-CDB7-C54F-A646-C2755F804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64567" y="1806772"/>
              <a:ext cx="707886" cy="707886"/>
            </a:xfrm>
            <a:prstGeom prst="rect">
              <a:avLst/>
            </a:prstGeom>
          </p:spPr>
        </p:pic>
      </p:grpSp>
      <p:sp>
        <p:nvSpPr>
          <p:cNvPr id="17" name="Textfeld 16">
            <a:extLst>
              <a:ext uri="{FF2B5EF4-FFF2-40B4-BE49-F238E27FC236}">
                <a16:creationId xmlns:a16="http://schemas.microsoft.com/office/drawing/2014/main" id="{0E18736B-1D13-9F4F-B6EA-630629BACB53}"/>
              </a:ext>
            </a:extLst>
          </p:cNvPr>
          <p:cNvSpPr txBox="1"/>
          <p:nvPr/>
        </p:nvSpPr>
        <p:spPr>
          <a:xfrm>
            <a:off x="1850405" y="2620003"/>
            <a:ext cx="3804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Welche Software wird verwendet?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9747489A-9533-3E4E-A710-40FC2A289567}"/>
              </a:ext>
            </a:extLst>
          </p:cNvPr>
          <p:cNvGrpSpPr>
            <a:grpSpLocks noChangeAspect="1"/>
          </p:cNvGrpSpPr>
          <p:nvPr/>
        </p:nvGrpSpPr>
        <p:grpSpPr>
          <a:xfrm>
            <a:off x="1195754" y="3251355"/>
            <a:ext cx="572196" cy="540000"/>
            <a:chOff x="1322363" y="1806772"/>
            <a:chExt cx="750090" cy="707886"/>
          </a:xfrm>
        </p:grpSpPr>
        <p:sp>
          <p:nvSpPr>
            <p:cNvPr id="19" name="Abgerundetes Rechteck 18">
              <a:extLst>
                <a:ext uri="{FF2B5EF4-FFF2-40B4-BE49-F238E27FC236}">
                  <a16:creationId xmlns:a16="http://schemas.microsoft.com/office/drawing/2014/main" id="{A593EA69-1C41-8943-8C07-6A953CCD3C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22363" y="1974658"/>
              <a:ext cx="540000" cy="540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0" name="Grafik 19" descr="Häkchen mit einfarbiger Füllung">
              <a:extLst>
                <a:ext uri="{FF2B5EF4-FFF2-40B4-BE49-F238E27FC236}">
                  <a16:creationId xmlns:a16="http://schemas.microsoft.com/office/drawing/2014/main" id="{7A2D243E-7B85-EE4B-BC79-DDF0F318C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64567" y="1806772"/>
              <a:ext cx="707886" cy="707886"/>
            </a:xfrm>
            <a:prstGeom prst="rect">
              <a:avLst/>
            </a:prstGeom>
          </p:spPr>
        </p:pic>
      </p:grpSp>
      <p:sp>
        <p:nvSpPr>
          <p:cNvPr id="21" name="Textfeld 20">
            <a:extLst>
              <a:ext uri="{FF2B5EF4-FFF2-40B4-BE49-F238E27FC236}">
                <a16:creationId xmlns:a16="http://schemas.microsoft.com/office/drawing/2014/main" id="{234A81EA-160F-1246-A7B7-406D1ABC9E7B}"/>
              </a:ext>
            </a:extLst>
          </p:cNvPr>
          <p:cNvSpPr txBox="1"/>
          <p:nvPr/>
        </p:nvSpPr>
        <p:spPr>
          <a:xfrm>
            <a:off x="1850405" y="3400723"/>
            <a:ext cx="3912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Wo werden die Daten gespeichert?</a:t>
            </a: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60422875-F0B9-6143-A602-0BDBD1433D55}"/>
              </a:ext>
            </a:extLst>
          </p:cNvPr>
          <p:cNvGrpSpPr>
            <a:grpSpLocks noChangeAspect="1"/>
          </p:cNvGrpSpPr>
          <p:nvPr/>
        </p:nvGrpSpPr>
        <p:grpSpPr>
          <a:xfrm>
            <a:off x="1195754" y="4010775"/>
            <a:ext cx="572196" cy="540000"/>
            <a:chOff x="1322363" y="1806772"/>
            <a:chExt cx="750090" cy="707886"/>
          </a:xfrm>
        </p:grpSpPr>
        <p:sp>
          <p:nvSpPr>
            <p:cNvPr id="23" name="Abgerundetes Rechteck 22">
              <a:extLst>
                <a:ext uri="{FF2B5EF4-FFF2-40B4-BE49-F238E27FC236}">
                  <a16:creationId xmlns:a16="http://schemas.microsoft.com/office/drawing/2014/main" id="{99547FF0-C369-4243-8D75-2D3C12D841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22363" y="1974658"/>
              <a:ext cx="540000" cy="540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4" name="Grafik 23" descr="Häkchen mit einfarbiger Füllung">
              <a:extLst>
                <a:ext uri="{FF2B5EF4-FFF2-40B4-BE49-F238E27FC236}">
                  <a16:creationId xmlns:a16="http://schemas.microsoft.com/office/drawing/2014/main" id="{C830E89B-E3AC-834E-9791-1A5AA8368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64567" y="1806772"/>
              <a:ext cx="707886" cy="707886"/>
            </a:xfrm>
            <a:prstGeom prst="rect">
              <a:avLst/>
            </a:prstGeom>
          </p:spPr>
        </p:pic>
      </p:grpSp>
      <p:sp>
        <p:nvSpPr>
          <p:cNvPr id="25" name="Textfeld 24">
            <a:extLst>
              <a:ext uri="{FF2B5EF4-FFF2-40B4-BE49-F238E27FC236}">
                <a16:creationId xmlns:a16="http://schemas.microsoft.com/office/drawing/2014/main" id="{3618DDC7-962E-9240-A97E-97E628B0045C}"/>
              </a:ext>
            </a:extLst>
          </p:cNvPr>
          <p:cNvSpPr txBox="1"/>
          <p:nvPr/>
        </p:nvSpPr>
        <p:spPr>
          <a:xfrm>
            <a:off x="1850405" y="4160143"/>
            <a:ext cx="4365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Wie werden Daten miteinander geteilt?</a:t>
            </a: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A31C0467-D0E1-4449-A6E5-47E5079B7DFE}"/>
              </a:ext>
            </a:extLst>
          </p:cNvPr>
          <p:cNvGrpSpPr>
            <a:grpSpLocks noChangeAspect="1"/>
          </p:cNvGrpSpPr>
          <p:nvPr/>
        </p:nvGrpSpPr>
        <p:grpSpPr>
          <a:xfrm>
            <a:off x="1195754" y="4744683"/>
            <a:ext cx="572196" cy="540000"/>
            <a:chOff x="1322363" y="1806772"/>
            <a:chExt cx="750090" cy="707886"/>
          </a:xfrm>
        </p:grpSpPr>
        <p:sp>
          <p:nvSpPr>
            <p:cNvPr id="27" name="Abgerundetes Rechteck 26">
              <a:extLst>
                <a:ext uri="{FF2B5EF4-FFF2-40B4-BE49-F238E27FC236}">
                  <a16:creationId xmlns:a16="http://schemas.microsoft.com/office/drawing/2014/main" id="{0FD348E5-ADB8-6341-A616-6B1876FF33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22363" y="1974658"/>
              <a:ext cx="540000" cy="540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8" name="Grafik 27" descr="Häkchen mit einfarbiger Füllung">
              <a:extLst>
                <a:ext uri="{FF2B5EF4-FFF2-40B4-BE49-F238E27FC236}">
                  <a16:creationId xmlns:a16="http://schemas.microsoft.com/office/drawing/2014/main" id="{16E604D0-B4B4-A941-8A65-D7B81A81A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64567" y="1806772"/>
              <a:ext cx="707886" cy="707886"/>
            </a:xfrm>
            <a:prstGeom prst="rect">
              <a:avLst/>
            </a:prstGeom>
          </p:spPr>
        </p:pic>
      </p:grpSp>
      <p:sp>
        <p:nvSpPr>
          <p:cNvPr id="29" name="Textfeld 28">
            <a:extLst>
              <a:ext uri="{FF2B5EF4-FFF2-40B4-BE49-F238E27FC236}">
                <a16:creationId xmlns:a16="http://schemas.microsoft.com/office/drawing/2014/main" id="{C9B78EB7-04C8-8344-99DE-F9E1EAD71182}"/>
              </a:ext>
            </a:extLst>
          </p:cNvPr>
          <p:cNvSpPr txBox="1"/>
          <p:nvPr/>
        </p:nvSpPr>
        <p:spPr>
          <a:xfrm>
            <a:off x="1850405" y="4894051"/>
            <a:ext cx="3693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Wie werden die Daten gesichert?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2D35151E-20D1-3B4B-873D-ED159DA0E21B}"/>
              </a:ext>
            </a:extLst>
          </p:cNvPr>
          <p:cNvSpPr txBox="1"/>
          <p:nvPr/>
        </p:nvSpPr>
        <p:spPr>
          <a:xfrm>
            <a:off x="1195754" y="5649259"/>
            <a:ext cx="8369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„Nutzen alle Teilprojekte die gleiche Infrastruktur oder gibt es Unterschiede?“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470592-7702-4A36-B816-080263AFA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</p:spPr>
        <p:txBody>
          <a:bodyPr/>
          <a:lstStyle/>
          <a:p>
            <a:r>
              <a:rPr lang="de-DE" dirty="0"/>
              <a:t>Datenverarbeitung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F56866-4F61-4B46-992D-1C9AA0576F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4713" y="948907"/>
            <a:ext cx="10580687" cy="645710"/>
          </a:xfrm>
        </p:spPr>
        <p:txBody>
          <a:bodyPr/>
          <a:lstStyle/>
          <a:p>
            <a:r>
              <a:rPr lang="de-DE" dirty="0"/>
              <a:t>„Welche Daten fallen in welchem Umfang an? Wo liegen diese und wie werden sie verarbeitet?“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BF999AEE-272E-4B69-A080-D0658616F066}"/>
              </a:ext>
            </a:extLst>
          </p:cNvPr>
          <p:cNvGrpSpPr/>
          <p:nvPr/>
        </p:nvGrpSpPr>
        <p:grpSpPr>
          <a:xfrm>
            <a:off x="6174202" y="1997394"/>
            <a:ext cx="5373266" cy="2831776"/>
            <a:chOff x="6174202" y="1997394"/>
            <a:chExt cx="5373266" cy="2831776"/>
          </a:xfrm>
        </p:grpSpPr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55AC6638-8F8B-4767-AD3E-762427C87A16}"/>
                </a:ext>
              </a:extLst>
            </p:cNvPr>
            <p:cNvSpPr txBox="1"/>
            <p:nvPr/>
          </p:nvSpPr>
          <p:spPr>
            <a:xfrm>
              <a:off x="6174202" y="1997394"/>
              <a:ext cx="53732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chemeClr val="accent5"/>
                  </a:solidFill>
                </a:rPr>
                <a:t>Warum geht man hier so sehr ins Detail?</a:t>
              </a:r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2FC5E474-056A-44E4-A29C-8487D949B69B}"/>
                </a:ext>
              </a:extLst>
            </p:cNvPr>
            <p:cNvSpPr txBox="1"/>
            <p:nvPr/>
          </p:nvSpPr>
          <p:spPr>
            <a:xfrm>
              <a:off x="7165499" y="4056651"/>
              <a:ext cx="3390672" cy="7725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b="1" dirty="0">
                  <a:solidFill>
                    <a:schemeClr val="accent5"/>
                  </a:solidFill>
                </a:rPr>
                <a:t>Kommunikation von Beginn an</a:t>
              </a:r>
            </a:p>
            <a:p>
              <a:pPr algn="ctr"/>
              <a:r>
                <a:rPr lang="de-DE" sz="1400" dirty="0">
                  <a:solidFill>
                    <a:schemeClr val="accent5"/>
                  </a:solidFill>
                </a:rPr>
                <a:t>Chancen &amp; Risiken</a:t>
              </a:r>
            </a:p>
            <a:p>
              <a:pPr algn="ctr"/>
              <a:r>
                <a:rPr lang="de-DE" sz="1400" dirty="0">
                  <a:solidFill>
                    <a:schemeClr val="accent5"/>
                  </a:solidFill>
                </a:rPr>
                <a:t>Stärken &amp; Schwächen</a:t>
              </a:r>
            </a:p>
          </p:txBody>
        </p:sp>
        <p:grpSp>
          <p:nvGrpSpPr>
            <p:cNvPr id="34" name="Gruppieren 33">
              <a:extLst>
                <a:ext uri="{FF2B5EF4-FFF2-40B4-BE49-F238E27FC236}">
                  <a16:creationId xmlns:a16="http://schemas.microsoft.com/office/drawing/2014/main" id="{9CFEE3A8-6899-40AF-B0FA-2CD6A61139D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238834" y="2456491"/>
              <a:ext cx="1326840" cy="1440000"/>
              <a:chOff x="5725548" y="4946998"/>
              <a:chExt cx="326259" cy="354084"/>
            </a:xfrm>
          </p:grpSpPr>
          <p:sp>
            <p:nvSpPr>
              <p:cNvPr id="35" name="Freihandform: Form 34">
                <a:extLst>
                  <a:ext uri="{FF2B5EF4-FFF2-40B4-BE49-F238E27FC236}">
                    <a16:creationId xmlns:a16="http://schemas.microsoft.com/office/drawing/2014/main" id="{486F6ADB-4203-4D58-B739-A906075F49F7}"/>
                  </a:ext>
                </a:extLst>
              </p:cNvPr>
              <p:cNvSpPr/>
              <p:nvPr/>
            </p:nvSpPr>
            <p:spPr>
              <a:xfrm>
                <a:off x="5878493" y="4986462"/>
                <a:ext cx="166039" cy="168403"/>
              </a:xfrm>
              <a:custGeom>
                <a:avLst/>
                <a:gdLst>
                  <a:gd name="connsiteX0" fmla="*/ 93841 w 166039"/>
                  <a:gd name="connsiteY0" fmla="*/ 102934 h 168403"/>
                  <a:gd name="connsiteX1" fmla="*/ 96750 w 166039"/>
                  <a:gd name="connsiteY1" fmla="*/ 103116 h 168403"/>
                  <a:gd name="connsiteX2" fmla="*/ 128212 w 166039"/>
                  <a:gd name="connsiteY2" fmla="*/ 103116 h 168403"/>
                  <a:gd name="connsiteX3" fmla="*/ 166040 w 166039"/>
                  <a:gd name="connsiteY3" fmla="*/ 65289 h 168403"/>
                  <a:gd name="connsiteX4" fmla="*/ 166040 w 166039"/>
                  <a:gd name="connsiteY4" fmla="*/ 37827 h 168403"/>
                  <a:gd name="connsiteX5" fmla="*/ 128212 w 166039"/>
                  <a:gd name="connsiteY5" fmla="*/ 0 h 168403"/>
                  <a:gd name="connsiteX6" fmla="*/ 96750 w 166039"/>
                  <a:gd name="connsiteY6" fmla="*/ 0 h 168403"/>
                  <a:gd name="connsiteX7" fmla="*/ 58923 w 166039"/>
                  <a:gd name="connsiteY7" fmla="*/ 35645 h 168403"/>
                  <a:gd name="connsiteX8" fmla="*/ 40555 w 166039"/>
                  <a:gd name="connsiteY8" fmla="*/ 45465 h 168403"/>
                  <a:gd name="connsiteX9" fmla="*/ 58923 w 166039"/>
                  <a:gd name="connsiteY9" fmla="*/ 55104 h 168403"/>
                  <a:gd name="connsiteX10" fmla="*/ 58923 w 166039"/>
                  <a:gd name="connsiteY10" fmla="*/ 65289 h 168403"/>
                  <a:gd name="connsiteX11" fmla="*/ 59105 w 166039"/>
                  <a:gd name="connsiteY11" fmla="*/ 69289 h 168403"/>
                  <a:gd name="connsiteX12" fmla="*/ 86566 w 166039"/>
                  <a:gd name="connsiteY12" fmla="*/ 36009 h 168403"/>
                  <a:gd name="connsiteX13" fmla="*/ 141125 w 166039"/>
                  <a:gd name="connsiteY13" fmla="*/ 36009 h 168403"/>
                  <a:gd name="connsiteX14" fmla="*/ 86566 w 166039"/>
                  <a:gd name="connsiteY14" fmla="*/ 53468 h 168403"/>
                  <a:gd name="connsiteX15" fmla="*/ 141125 w 166039"/>
                  <a:gd name="connsiteY15" fmla="*/ 53468 h 168403"/>
                  <a:gd name="connsiteX16" fmla="*/ 86566 w 166039"/>
                  <a:gd name="connsiteY16" fmla="*/ 71108 h 168403"/>
                  <a:gd name="connsiteX17" fmla="*/ 141125 w 166039"/>
                  <a:gd name="connsiteY17" fmla="*/ 71108 h 168403"/>
                  <a:gd name="connsiteX18" fmla="*/ 19459 w 166039"/>
                  <a:gd name="connsiteY18" fmla="*/ 107117 h 168403"/>
                  <a:gd name="connsiteX19" fmla="*/ 62015 w 166039"/>
                  <a:gd name="connsiteY19" fmla="*/ 107117 h 168403"/>
                  <a:gd name="connsiteX20" fmla="*/ 19459 w 166039"/>
                  <a:gd name="connsiteY20" fmla="*/ 126030 h 168403"/>
                  <a:gd name="connsiteX21" fmla="*/ 62015 w 166039"/>
                  <a:gd name="connsiteY21" fmla="*/ 126030 h 168403"/>
                  <a:gd name="connsiteX22" fmla="*/ 56195 w 166039"/>
                  <a:gd name="connsiteY22" fmla="*/ 81474 h 168403"/>
                  <a:gd name="connsiteX23" fmla="*/ 25461 w 166039"/>
                  <a:gd name="connsiteY23" fmla="*/ 81474 h 168403"/>
                  <a:gd name="connsiteX24" fmla="*/ 0 w 166039"/>
                  <a:gd name="connsiteY24" fmla="*/ 106935 h 168403"/>
                  <a:gd name="connsiteX25" fmla="*/ 0 w 166039"/>
                  <a:gd name="connsiteY25" fmla="*/ 126758 h 168403"/>
                  <a:gd name="connsiteX26" fmla="*/ 25461 w 166039"/>
                  <a:gd name="connsiteY26" fmla="*/ 152219 h 168403"/>
                  <a:gd name="connsiteX27" fmla="*/ 27643 w 166039"/>
                  <a:gd name="connsiteY27" fmla="*/ 152219 h 168403"/>
                  <a:gd name="connsiteX28" fmla="*/ 39100 w 166039"/>
                  <a:gd name="connsiteY28" fmla="*/ 168404 h 168403"/>
                  <a:gd name="connsiteX29" fmla="*/ 50558 w 166039"/>
                  <a:gd name="connsiteY29" fmla="*/ 152219 h 168403"/>
                  <a:gd name="connsiteX30" fmla="*/ 56013 w 166039"/>
                  <a:gd name="connsiteY30" fmla="*/ 152219 h 168403"/>
                  <a:gd name="connsiteX31" fmla="*/ 81474 w 166039"/>
                  <a:gd name="connsiteY31" fmla="*/ 126758 h 168403"/>
                  <a:gd name="connsiteX32" fmla="*/ 81474 w 166039"/>
                  <a:gd name="connsiteY32" fmla="*/ 106935 h 168403"/>
                  <a:gd name="connsiteX33" fmla="*/ 56195 w 166039"/>
                  <a:gd name="connsiteY33" fmla="*/ 81474 h 168403"/>
                  <a:gd name="connsiteX34" fmla="*/ 56195 w 166039"/>
                  <a:gd name="connsiteY34" fmla="*/ 81474 h 168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66039" h="168403">
                    <a:moveTo>
                      <a:pt x="93841" y="102934"/>
                    </a:moveTo>
                    <a:cubicBezTo>
                      <a:pt x="94750" y="102934"/>
                      <a:pt x="95841" y="103116"/>
                      <a:pt x="96750" y="103116"/>
                    </a:cubicBezTo>
                    <a:lnTo>
                      <a:pt x="128212" y="103116"/>
                    </a:lnTo>
                    <a:cubicBezTo>
                      <a:pt x="149127" y="103116"/>
                      <a:pt x="166040" y="86203"/>
                      <a:pt x="166040" y="65289"/>
                    </a:cubicBezTo>
                    <a:lnTo>
                      <a:pt x="166040" y="37827"/>
                    </a:lnTo>
                    <a:cubicBezTo>
                      <a:pt x="166040" y="16913"/>
                      <a:pt x="149127" y="0"/>
                      <a:pt x="128212" y="0"/>
                    </a:cubicBezTo>
                    <a:lnTo>
                      <a:pt x="96750" y="0"/>
                    </a:lnTo>
                    <a:cubicBezTo>
                      <a:pt x="76564" y="0"/>
                      <a:pt x="60196" y="15640"/>
                      <a:pt x="58923" y="35645"/>
                    </a:cubicBezTo>
                    <a:lnTo>
                      <a:pt x="40555" y="45465"/>
                    </a:lnTo>
                    <a:lnTo>
                      <a:pt x="58923" y="55104"/>
                    </a:lnTo>
                    <a:lnTo>
                      <a:pt x="58923" y="65289"/>
                    </a:lnTo>
                    <a:cubicBezTo>
                      <a:pt x="58923" y="66744"/>
                      <a:pt x="58923" y="68016"/>
                      <a:pt x="59105" y="69289"/>
                    </a:cubicBezTo>
                    <a:moveTo>
                      <a:pt x="86566" y="36009"/>
                    </a:moveTo>
                    <a:lnTo>
                      <a:pt x="141125" y="36009"/>
                    </a:lnTo>
                    <a:moveTo>
                      <a:pt x="86566" y="53468"/>
                    </a:moveTo>
                    <a:lnTo>
                      <a:pt x="141125" y="53468"/>
                    </a:lnTo>
                    <a:moveTo>
                      <a:pt x="86566" y="71108"/>
                    </a:moveTo>
                    <a:lnTo>
                      <a:pt x="141125" y="71108"/>
                    </a:lnTo>
                    <a:moveTo>
                      <a:pt x="19459" y="107117"/>
                    </a:moveTo>
                    <a:lnTo>
                      <a:pt x="62015" y="107117"/>
                    </a:lnTo>
                    <a:moveTo>
                      <a:pt x="19459" y="126030"/>
                    </a:moveTo>
                    <a:lnTo>
                      <a:pt x="62015" y="126030"/>
                    </a:lnTo>
                    <a:moveTo>
                      <a:pt x="56195" y="81474"/>
                    </a:moveTo>
                    <a:lnTo>
                      <a:pt x="25461" y="81474"/>
                    </a:lnTo>
                    <a:cubicBezTo>
                      <a:pt x="11457" y="81474"/>
                      <a:pt x="0" y="92931"/>
                      <a:pt x="0" y="106935"/>
                    </a:cubicBezTo>
                    <a:lnTo>
                      <a:pt x="0" y="126758"/>
                    </a:lnTo>
                    <a:cubicBezTo>
                      <a:pt x="0" y="140761"/>
                      <a:pt x="11457" y="152219"/>
                      <a:pt x="25461" y="152219"/>
                    </a:cubicBezTo>
                    <a:lnTo>
                      <a:pt x="27643" y="152219"/>
                    </a:lnTo>
                    <a:lnTo>
                      <a:pt x="39100" y="168404"/>
                    </a:lnTo>
                    <a:lnTo>
                      <a:pt x="50558" y="152219"/>
                    </a:lnTo>
                    <a:lnTo>
                      <a:pt x="56013" y="152219"/>
                    </a:lnTo>
                    <a:cubicBezTo>
                      <a:pt x="70017" y="152219"/>
                      <a:pt x="81474" y="140761"/>
                      <a:pt x="81474" y="126758"/>
                    </a:cubicBezTo>
                    <a:lnTo>
                      <a:pt x="81474" y="106935"/>
                    </a:lnTo>
                    <a:cubicBezTo>
                      <a:pt x="81838" y="92931"/>
                      <a:pt x="70380" y="81474"/>
                      <a:pt x="56195" y="81474"/>
                    </a:cubicBezTo>
                    <a:lnTo>
                      <a:pt x="56195" y="81474"/>
                    </a:lnTo>
                    <a:close/>
                  </a:path>
                </a:pathLst>
              </a:custGeom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6" name="Freihandform: Form 35">
                <a:extLst>
                  <a:ext uri="{FF2B5EF4-FFF2-40B4-BE49-F238E27FC236}">
                    <a16:creationId xmlns:a16="http://schemas.microsoft.com/office/drawing/2014/main" id="{EA4A523B-0BD3-425A-AB2D-F8C4A5D62B60}"/>
                  </a:ext>
                </a:extLst>
              </p:cNvPr>
              <p:cNvSpPr/>
              <p:nvPr/>
            </p:nvSpPr>
            <p:spPr>
              <a:xfrm>
                <a:off x="5725548" y="4946998"/>
                <a:ext cx="326259" cy="354084"/>
              </a:xfrm>
              <a:custGeom>
                <a:avLst/>
                <a:gdLst>
                  <a:gd name="connsiteX0" fmla="*/ 18368 w 326259"/>
                  <a:gd name="connsiteY0" fmla="*/ 187136 h 354084"/>
                  <a:gd name="connsiteX1" fmla="*/ 18368 w 326259"/>
                  <a:gd name="connsiteY1" fmla="*/ 248969 h 354084"/>
                  <a:gd name="connsiteX2" fmla="*/ 0 w 326259"/>
                  <a:gd name="connsiteY2" fmla="*/ 234420 h 354084"/>
                  <a:gd name="connsiteX3" fmla="*/ 0 w 326259"/>
                  <a:gd name="connsiteY3" fmla="*/ 164948 h 354084"/>
                  <a:gd name="connsiteX4" fmla="*/ 100751 w 326259"/>
                  <a:gd name="connsiteY4" fmla="*/ 164948 h 354084"/>
                  <a:gd name="connsiteX5" fmla="*/ 100751 w 326259"/>
                  <a:gd name="connsiteY5" fmla="*/ 234420 h 354084"/>
                  <a:gd name="connsiteX6" fmla="*/ 82383 w 326259"/>
                  <a:gd name="connsiteY6" fmla="*/ 248969 h 354084"/>
                  <a:gd name="connsiteX7" fmla="*/ 82383 w 326259"/>
                  <a:gd name="connsiteY7" fmla="*/ 187136 h 354084"/>
                  <a:gd name="connsiteX8" fmla="*/ 21460 w 326259"/>
                  <a:gd name="connsiteY8" fmla="*/ 240421 h 354084"/>
                  <a:gd name="connsiteX9" fmla="*/ 79110 w 326259"/>
                  <a:gd name="connsiteY9" fmla="*/ 240421 h 354084"/>
                  <a:gd name="connsiteX10" fmla="*/ 26006 w 326259"/>
                  <a:gd name="connsiteY10" fmla="*/ 123120 h 354084"/>
                  <a:gd name="connsiteX11" fmla="*/ 50194 w 326259"/>
                  <a:gd name="connsiteY11" fmla="*/ 98933 h 354084"/>
                  <a:gd name="connsiteX12" fmla="*/ 74381 w 326259"/>
                  <a:gd name="connsiteY12" fmla="*/ 123120 h 354084"/>
                  <a:gd name="connsiteX13" fmla="*/ 50194 w 326259"/>
                  <a:gd name="connsiteY13" fmla="*/ 147308 h 354084"/>
                  <a:gd name="connsiteX14" fmla="*/ 26006 w 326259"/>
                  <a:gd name="connsiteY14" fmla="*/ 123120 h 354084"/>
                  <a:gd name="connsiteX15" fmla="*/ 26006 w 326259"/>
                  <a:gd name="connsiteY15" fmla="*/ 123120 h 354084"/>
                  <a:gd name="connsiteX16" fmla="*/ 116028 w 326259"/>
                  <a:gd name="connsiteY16" fmla="*/ 88385 h 354084"/>
                  <a:gd name="connsiteX17" fmla="*/ 116028 w 326259"/>
                  <a:gd name="connsiteY17" fmla="*/ 150218 h 354084"/>
                  <a:gd name="connsiteX18" fmla="*/ 97660 w 326259"/>
                  <a:gd name="connsiteY18" fmla="*/ 135669 h 354084"/>
                  <a:gd name="connsiteX19" fmla="*/ 97660 w 326259"/>
                  <a:gd name="connsiteY19" fmla="*/ 66198 h 354084"/>
                  <a:gd name="connsiteX20" fmla="*/ 192773 w 326259"/>
                  <a:gd name="connsiteY20" fmla="*/ 66198 h 354084"/>
                  <a:gd name="connsiteX21" fmla="*/ 119301 w 326259"/>
                  <a:gd name="connsiteY21" fmla="*/ 141488 h 354084"/>
                  <a:gd name="connsiteX22" fmla="*/ 141125 w 326259"/>
                  <a:gd name="connsiteY22" fmla="*/ 141488 h 354084"/>
                  <a:gd name="connsiteX23" fmla="*/ 123848 w 326259"/>
                  <a:gd name="connsiteY23" fmla="*/ 24188 h 354084"/>
                  <a:gd name="connsiteX24" fmla="*/ 148035 w 326259"/>
                  <a:gd name="connsiteY24" fmla="*/ 0 h 354084"/>
                  <a:gd name="connsiteX25" fmla="*/ 172223 w 326259"/>
                  <a:gd name="connsiteY25" fmla="*/ 24188 h 354084"/>
                  <a:gd name="connsiteX26" fmla="*/ 148035 w 326259"/>
                  <a:gd name="connsiteY26" fmla="*/ 48375 h 354084"/>
                  <a:gd name="connsiteX27" fmla="*/ 123848 w 326259"/>
                  <a:gd name="connsiteY27" fmla="*/ 24188 h 354084"/>
                  <a:gd name="connsiteX28" fmla="*/ 123848 w 326259"/>
                  <a:gd name="connsiteY28" fmla="*/ 24188 h 354084"/>
                  <a:gd name="connsiteX29" fmla="*/ 116028 w 326259"/>
                  <a:gd name="connsiteY29" fmla="*/ 88385 h 354084"/>
                  <a:gd name="connsiteX30" fmla="*/ 116028 w 326259"/>
                  <a:gd name="connsiteY30" fmla="*/ 150218 h 354084"/>
                  <a:gd name="connsiteX31" fmla="*/ 97660 w 326259"/>
                  <a:gd name="connsiteY31" fmla="*/ 135669 h 354084"/>
                  <a:gd name="connsiteX32" fmla="*/ 97660 w 326259"/>
                  <a:gd name="connsiteY32" fmla="*/ 66198 h 354084"/>
                  <a:gd name="connsiteX33" fmla="*/ 119301 w 326259"/>
                  <a:gd name="connsiteY33" fmla="*/ 141488 h 354084"/>
                  <a:gd name="connsiteX34" fmla="*/ 141125 w 326259"/>
                  <a:gd name="connsiteY34" fmla="*/ 141488 h 354084"/>
                  <a:gd name="connsiteX35" fmla="*/ 123848 w 326259"/>
                  <a:gd name="connsiteY35" fmla="*/ 24188 h 354084"/>
                  <a:gd name="connsiteX36" fmla="*/ 148035 w 326259"/>
                  <a:gd name="connsiteY36" fmla="*/ 0 h 354084"/>
                  <a:gd name="connsiteX37" fmla="*/ 172223 w 326259"/>
                  <a:gd name="connsiteY37" fmla="*/ 24188 h 354084"/>
                  <a:gd name="connsiteX38" fmla="*/ 148035 w 326259"/>
                  <a:gd name="connsiteY38" fmla="*/ 48375 h 354084"/>
                  <a:gd name="connsiteX39" fmla="*/ 123848 w 326259"/>
                  <a:gd name="connsiteY39" fmla="*/ 24188 h 354084"/>
                  <a:gd name="connsiteX40" fmla="*/ 123848 w 326259"/>
                  <a:gd name="connsiteY40" fmla="*/ 24188 h 354084"/>
                  <a:gd name="connsiteX41" fmla="*/ 116028 w 326259"/>
                  <a:gd name="connsiteY41" fmla="*/ 292251 h 354084"/>
                  <a:gd name="connsiteX42" fmla="*/ 116028 w 326259"/>
                  <a:gd name="connsiteY42" fmla="*/ 354084 h 354084"/>
                  <a:gd name="connsiteX43" fmla="*/ 97660 w 326259"/>
                  <a:gd name="connsiteY43" fmla="*/ 339535 h 354084"/>
                  <a:gd name="connsiteX44" fmla="*/ 97660 w 326259"/>
                  <a:gd name="connsiteY44" fmla="*/ 270064 h 354084"/>
                  <a:gd name="connsiteX45" fmla="*/ 198593 w 326259"/>
                  <a:gd name="connsiteY45" fmla="*/ 270064 h 354084"/>
                  <a:gd name="connsiteX46" fmla="*/ 198593 w 326259"/>
                  <a:gd name="connsiteY46" fmla="*/ 339535 h 354084"/>
                  <a:gd name="connsiteX47" fmla="*/ 180225 w 326259"/>
                  <a:gd name="connsiteY47" fmla="*/ 354084 h 354084"/>
                  <a:gd name="connsiteX48" fmla="*/ 180225 w 326259"/>
                  <a:gd name="connsiteY48" fmla="*/ 292251 h 354084"/>
                  <a:gd name="connsiteX49" fmla="*/ 119301 w 326259"/>
                  <a:gd name="connsiteY49" fmla="*/ 345537 h 354084"/>
                  <a:gd name="connsiteX50" fmla="*/ 176951 w 326259"/>
                  <a:gd name="connsiteY50" fmla="*/ 345537 h 354084"/>
                  <a:gd name="connsiteX51" fmla="*/ 123848 w 326259"/>
                  <a:gd name="connsiteY51" fmla="*/ 228236 h 354084"/>
                  <a:gd name="connsiteX52" fmla="*/ 148035 w 326259"/>
                  <a:gd name="connsiteY52" fmla="*/ 204049 h 354084"/>
                  <a:gd name="connsiteX53" fmla="*/ 172223 w 326259"/>
                  <a:gd name="connsiteY53" fmla="*/ 228236 h 354084"/>
                  <a:gd name="connsiteX54" fmla="*/ 148035 w 326259"/>
                  <a:gd name="connsiteY54" fmla="*/ 252424 h 354084"/>
                  <a:gd name="connsiteX55" fmla="*/ 123848 w 326259"/>
                  <a:gd name="connsiteY55" fmla="*/ 228236 h 354084"/>
                  <a:gd name="connsiteX56" fmla="*/ 123848 w 326259"/>
                  <a:gd name="connsiteY56" fmla="*/ 228236 h 354084"/>
                  <a:gd name="connsiteX57" fmla="*/ 243876 w 326259"/>
                  <a:gd name="connsiteY57" fmla="*/ 246968 h 354084"/>
                  <a:gd name="connsiteX58" fmla="*/ 243876 w 326259"/>
                  <a:gd name="connsiteY58" fmla="*/ 308801 h 354084"/>
                  <a:gd name="connsiteX59" fmla="*/ 225508 w 326259"/>
                  <a:gd name="connsiteY59" fmla="*/ 294252 h 354084"/>
                  <a:gd name="connsiteX60" fmla="*/ 225508 w 326259"/>
                  <a:gd name="connsiteY60" fmla="*/ 224781 h 354084"/>
                  <a:gd name="connsiteX61" fmla="*/ 326260 w 326259"/>
                  <a:gd name="connsiteY61" fmla="*/ 224781 h 354084"/>
                  <a:gd name="connsiteX62" fmla="*/ 326260 w 326259"/>
                  <a:gd name="connsiteY62" fmla="*/ 294252 h 354084"/>
                  <a:gd name="connsiteX63" fmla="*/ 307892 w 326259"/>
                  <a:gd name="connsiteY63" fmla="*/ 308801 h 354084"/>
                  <a:gd name="connsiteX64" fmla="*/ 307892 w 326259"/>
                  <a:gd name="connsiteY64" fmla="*/ 246968 h 354084"/>
                  <a:gd name="connsiteX65" fmla="*/ 247150 w 326259"/>
                  <a:gd name="connsiteY65" fmla="*/ 300072 h 354084"/>
                  <a:gd name="connsiteX66" fmla="*/ 304800 w 326259"/>
                  <a:gd name="connsiteY66" fmla="*/ 300072 h 354084"/>
                  <a:gd name="connsiteX67" fmla="*/ 251696 w 326259"/>
                  <a:gd name="connsiteY67" fmla="*/ 182771 h 354084"/>
                  <a:gd name="connsiteX68" fmla="*/ 275884 w 326259"/>
                  <a:gd name="connsiteY68" fmla="*/ 158583 h 354084"/>
                  <a:gd name="connsiteX69" fmla="*/ 300072 w 326259"/>
                  <a:gd name="connsiteY69" fmla="*/ 182771 h 354084"/>
                  <a:gd name="connsiteX70" fmla="*/ 275884 w 326259"/>
                  <a:gd name="connsiteY70" fmla="*/ 206959 h 354084"/>
                  <a:gd name="connsiteX71" fmla="*/ 251696 w 326259"/>
                  <a:gd name="connsiteY71" fmla="*/ 182771 h 354084"/>
                  <a:gd name="connsiteX72" fmla="*/ 251696 w 326259"/>
                  <a:gd name="connsiteY72" fmla="*/ 182771 h 35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326259" h="354084">
                    <a:moveTo>
                      <a:pt x="18368" y="187136"/>
                    </a:moveTo>
                    <a:lnTo>
                      <a:pt x="18368" y="248969"/>
                    </a:lnTo>
                    <a:cubicBezTo>
                      <a:pt x="364" y="248969"/>
                      <a:pt x="0" y="234420"/>
                      <a:pt x="0" y="234420"/>
                    </a:cubicBezTo>
                    <a:lnTo>
                      <a:pt x="0" y="164948"/>
                    </a:lnTo>
                    <a:lnTo>
                      <a:pt x="100751" y="164948"/>
                    </a:lnTo>
                    <a:lnTo>
                      <a:pt x="100751" y="234420"/>
                    </a:lnTo>
                    <a:cubicBezTo>
                      <a:pt x="100751" y="234420"/>
                      <a:pt x="100751" y="248969"/>
                      <a:pt x="82383" y="248969"/>
                    </a:cubicBezTo>
                    <a:lnTo>
                      <a:pt x="82383" y="187136"/>
                    </a:lnTo>
                    <a:moveTo>
                      <a:pt x="21460" y="240421"/>
                    </a:moveTo>
                    <a:lnTo>
                      <a:pt x="79110" y="240421"/>
                    </a:lnTo>
                    <a:moveTo>
                      <a:pt x="26006" y="123120"/>
                    </a:moveTo>
                    <a:cubicBezTo>
                      <a:pt x="26006" y="109663"/>
                      <a:pt x="36918" y="98933"/>
                      <a:pt x="50194" y="98933"/>
                    </a:cubicBezTo>
                    <a:cubicBezTo>
                      <a:pt x="63652" y="98933"/>
                      <a:pt x="74381" y="109845"/>
                      <a:pt x="74381" y="123120"/>
                    </a:cubicBezTo>
                    <a:cubicBezTo>
                      <a:pt x="74381" y="136578"/>
                      <a:pt x="63470" y="147308"/>
                      <a:pt x="50194" y="147308"/>
                    </a:cubicBezTo>
                    <a:cubicBezTo>
                      <a:pt x="36918" y="147308"/>
                      <a:pt x="26006" y="136396"/>
                      <a:pt x="26006" y="123120"/>
                    </a:cubicBezTo>
                    <a:lnTo>
                      <a:pt x="26006" y="123120"/>
                    </a:lnTo>
                    <a:close/>
                    <a:moveTo>
                      <a:pt x="116028" y="88385"/>
                    </a:moveTo>
                    <a:lnTo>
                      <a:pt x="116028" y="150218"/>
                    </a:lnTo>
                    <a:cubicBezTo>
                      <a:pt x="98023" y="150218"/>
                      <a:pt x="97660" y="135669"/>
                      <a:pt x="97660" y="135669"/>
                    </a:cubicBezTo>
                    <a:lnTo>
                      <a:pt x="97660" y="66198"/>
                    </a:lnTo>
                    <a:lnTo>
                      <a:pt x="192773" y="66198"/>
                    </a:lnTo>
                    <a:moveTo>
                      <a:pt x="119301" y="141488"/>
                    </a:moveTo>
                    <a:lnTo>
                      <a:pt x="141125" y="141488"/>
                    </a:lnTo>
                    <a:moveTo>
                      <a:pt x="123848" y="24188"/>
                    </a:moveTo>
                    <a:cubicBezTo>
                      <a:pt x="123848" y="10730"/>
                      <a:pt x="134759" y="0"/>
                      <a:pt x="148035" y="0"/>
                    </a:cubicBezTo>
                    <a:cubicBezTo>
                      <a:pt x="161493" y="0"/>
                      <a:pt x="172223" y="10912"/>
                      <a:pt x="172223" y="24188"/>
                    </a:cubicBezTo>
                    <a:cubicBezTo>
                      <a:pt x="172223" y="37464"/>
                      <a:pt x="161311" y="48375"/>
                      <a:pt x="148035" y="48375"/>
                    </a:cubicBezTo>
                    <a:cubicBezTo>
                      <a:pt x="134759" y="48557"/>
                      <a:pt x="123848" y="37645"/>
                      <a:pt x="123848" y="24188"/>
                    </a:cubicBezTo>
                    <a:lnTo>
                      <a:pt x="123848" y="24188"/>
                    </a:lnTo>
                    <a:close/>
                    <a:moveTo>
                      <a:pt x="116028" y="88385"/>
                    </a:moveTo>
                    <a:lnTo>
                      <a:pt x="116028" y="150218"/>
                    </a:lnTo>
                    <a:cubicBezTo>
                      <a:pt x="98023" y="150218"/>
                      <a:pt x="97660" y="135669"/>
                      <a:pt x="97660" y="135669"/>
                    </a:cubicBezTo>
                    <a:lnTo>
                      <a:pt x="97660" y="66198"/>
                    </a:lnTo>
                    <a:moveTo>
                      <a:pt x="119301" y="141488"/>
                    </a:moveTo>
                    <a:lnTo>
                      <a:pt x="141125" y="141488"/>
                    </a:lnTo>
                    <a:moveTo>
                      <a:pt x="123848" y="24188"/>
                    </a:moveTo>
                    <a:cubicBezTo>
                      <a:pt x="123848" y="10730"/>
                      <a:pt x="134759" y="0"/>
                      <a:pt x="148035" y="0"/>
                    </a:cubicBezTo>
                    <a:cubicBezTo>
                      <a:pt x="161493" y="0"/>
                      <a:pt x="172223" y="10912"/>
                      <a:pt x="172223" y="24188"/>
                    </a:cubicBezTo>
                    <a:cubicBezTo>
                      <a:pt x="172223" y="37464"/>
                      <a:pt x="161311" y="48375"/>
                      <a:pt x="148035" y="48375"/>
                    </a:cubicBezTo>
                    <a:cubicBezTo>
                      <a:pt x="134759" y="48557"/>
                      <a:pt x="123848" y="37645"/>
                      <a:pt x="123848" y="24188"/>
                    </a:cubicBezTo>
                    <a:lnTo>
                      <a:pt x="123848" y="24188"/>
                    </a:lnTo>
                    <a:close/>
                    <a:moveTo>
                      <a:pt x="116028" y="292251"/>
                    </a:moveTo>
                    <a:lnTo>
                      <a:pt x="116028" y="354084"/>
                    </a:lnTo>
                    <a:cubicBezTo>
                      <a:pt x="98023" y="354084"/>
                      <a:pt x="97660" y="339535"/>
                      <a:pt x="97660" y="339535"/>
                    </a:cubicBezTo>
                    <a:lnTo>
                      <a:pt x="97660" y="270064"/>
                    </a:lnTo>
                    <a:lnTo>
                      <a:pt x="198593" y="270064"/>
                    </a:lnTo>
                    <a:lnTo>
                      <a:pt x="198593" y="339535"/>
                    </a:lnTo>
                    <a:cubicBezTo>
                      <a:pt x="198593" y="339535"/>
                      <a:pt x="198593" y="354084"/>
                      <a:pt x="180225" y="354084"/>
                    </a:cubicBezTo>
                    <a:lnTo>
                      <a:pt x="180225" y="292251"/>
                    </a:lnTo>
                    <a:moveTo>
                      <a:pt x="119301" y="345537"/>
                    </a:moveTo>
                    <a:lnTo>
                      <a:pt x="176951" y="345537"/>
                    </a:lnTo>
                    <a:moveTo>
                      <a:pt x="123848" y="228236"/>
                    </a:moveTo>
                    <a:cubicBezTo>
                      <a:pt x="123848" y="214779"/>
                      <a:pt x="134759" y="204049"/>
                      <a:pt x="148035" y="204049"/>
                    </a:cubicBezTo>
                    <a:cubicBezTo>
                      <a:pt x="161493" y="204049"/>
                      <a:pt x="172223" y="214960"/>
                      <a:pt x="172223" y="228236"/>
                    </a:cubicBezTo>
                    <a:cubicBezTo>
                      <a:pt x="172223" y="241694"/>
                      <a:pt x="161311" y="252424"/>
                      <a:pt x="148035" y="252424"/>
                    </a:cubicBezTo>
                    <a:cubicBezTo>
                      <a:pt x="134759" y="252424"/>
                      <a:pt x="123848" y="241694"/>
                      <a:pt x="123848" y="228236"/>
                    </a:cubicBezTo>
                    <a:lnTo>
                      <a:pt x="123848" y="228236"/>
                    </a:lnTo>
                    <a:close/>
                    <a:moveTo>
                      <a:pt x="243876" y="246968"/>
                    </a:moveTo>
                    <a:lnTo>
                      <a:pt x="243876" y="308801"/>
                    </a:lnTo>
                    <a:cubicBezTo>
                      <a:pt x="225872" y="308801"/>
                      <a:pt x="225508" y="294252"/>
                      <a:pt x="225508" y="294252"/>
                    </a:cubicBezTo>
                    <a:lnTo>
                      <a:pt x="225508" y="224781"/>
                    </a:lnTo>
                    <a:lnTo>
                      <a:pt x="326260" y="224781"/>
                    </a:lnTo>
                    <a:lnTo>
                      <a:pt x="326260" y="294252"/>
                    </a:lnTo>
                    <a:cubicBezTo>
                      <a:pt x="326260" y="294252"/>
                      <a:pt x="326260" y="308801"/>
                      <a:pt x="307892" y="308801"/>
                    </a:cubicBezTo>
                    <a:lnTo>
                      <a:pt x="307892" y="246968"/>
                    </a:lnTo>
                    <a:moveTo>
                      <a:pt x="247150" y="300072"/>
                    </a:moveTo>
                    <a:lnTo>
                      <a:pt x="304800" y="300072"/>
                    </a:lnTo>
                    <a:moveTo>
                      <a:pt x="251696" y="182771"/>
                    </a:moveTo>
                    <a:cubicBezTo>
                      <a:pt x="251696" y="169313"/>
                      <a:pt x="262608" y="158583"/>
                      <a:pt x="275884" y="158583"/>
                    </a:cubicBezTo>
                    <a:cubicBezTo>
                      <a:pt x="289342" y="158583"/>
                      <a:pt x="300072" y="169495"/>
                      <a:pt x="300072" y="182771"/>
                    </a:cubicBezTo>
                    <a:cubicBezTo>
                      <a:pt x="300072" y="196229"/>
                      <a:pt x="289160" y="206959"/>
                      <a:pt x="275884" y="206959"/>
                    </a:cubicBezTo>
                    <a:cubicBezTo>
                      <a:pt x="262608" y="207141"/>
                      <a:pt x="251696" y="196229"/>
                      <a:pt x="251696" y="182771"/>
                    </a:cubicBezTo>
                    <a:lnTo>
                      <a:pt x="251696" y="182771"/>
                    </a:lnTo>
                    <a:close/>
                  </a:path>
                </a:pathLst>
              </a:custGeom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9359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5F090D-A09C-B7E4-0564-1277570E2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FAIR-Prinzipien und Zielgruppen</a:t>
            </a:r>
          </a:p>
        </p:txBody>
      </p:sp>
      <p:pic>
        <p:nvPicPr>
          <p:cNvPr id="9" name="Grafik 8">
            <a:hlinkClick r:id="rId3"/>
            <a:extLst>
              <a:ext uri="{FF2B5EF4-FFF2-40B4-BE49-F238E27FC236}">
                <a16:creationId xmlns:a16="http://schemas.microsoft.com/office/drawing/2014/main" id="{16463FC3-7185-A19E-302D-5A886C0940C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9326195" y="339335"/>
            <a:ext cx="1980720" cy="552240"/>
          </a:xfrm>
          <a:prstGeom prst="rect">
            <a:avLst/>
          </a:prstGeom>
          <a:ln>
            <a:noFill/>
          </a:ln>
        </p:spPr>
      </p:pic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122C0CF3-7C7D-42AB-B22E-292C2B8DE949}"/>
              </a:ext>
            </a:extLst>
          </p:cNvPr>
          <p:cNvGrpSpPr>
            <a:grpSpLocks noChangeAspect="1"/>
          </p:cNvGrpSpPr>
          <p:nvPr/>
        </p:nvGrpSpPr>
        <p:grpSpPr>
          <a:xfrm>
            <a:off x="982584" y="1501471"/>
            <a:ext cx="1809133" cy="1944000"/>
            <a:chOff x="607967" y="395160"/>
            <a:chExt cx="2520000" cy="2520000"/>
          </a:xfrm>
        </p:grpSpPr>
        <p:sp>
          <p:nvSpPr>
            <p:cNvPr id="25" name="Abgerundetes Rechteck 30">
              <a:extLst>
                <a:ext uri="{FF2B5EF4-FFF2-40B4-BE49-F238E27FC236}">
                  <a16:creationId xmlns:a16="http://schemas.microsoft.com/office/drawing/2014/main" id="{2DD80131-D6A5-4C80-BA8F-1BA8475B7CFD}"/>
                </a:ext>
              </a:extLst>
            </p:cNvPr>
            <p:cNvSpPr/>
            <p:nvPr/>
          </p:nvSpPr>
          <p:spPr>
            <a:xfrm>
              <a:off x="607967" y="395160"/>
              <a:ext cx="2520000" cy="2520000"/>
            </a:xfrm>
            <a:prstGeom prst="roundRect">
              <a:avLst>
                <a:gd name="adj" fmla="val 6201"/>
              </a:avLst>
            </a:prstGeom>
            <a:solidFill>
              <a:srgbClr val="FFA749"/>
            </a:solidFill>
            <a:ln w="28575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de-DE" sz="4400" b="1" cap="small">
                  <a:ln>
                    <a:solidFill>
                      <a:schemeClr val="tx1"/>
                    </a:solidFill>
                  </a:ln>
                  <a:solidFill>
                    <a:schemeClr val="accent1">
                      <a:lumMod val="75000"/>
                    </a:schemeClr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</a:t>
              </a:r>
              <a:r>
                <a:rPr lang="de-DE" cap="small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indable</a:t>
              </a:r>
            </a:p>
          </p:txBody>
        </p:sp>
        <p:sp>
          <p:nvSpPr>
            <p:cNvPr id="26" name="Abgerundetes Rechteck 31">
              <a:extLst>
                <a:ext uri="{FF2B5EF4-FFF2-40B4-BE49-F238E27FC236}">
                  <a16:creationId xmlns:a16="http://schemas.microsoft.com/office/drawing/2014/main" id="{F9D32B85-683F-49D3-AB5C-6ED18CAED75F}"/>
                </a:ext>
              </a:extLst>
            </p:cNvPr>
            <p:cNvSpPr/>
            <p:nvPr/>
          </p:nvSpPr>
          <p:spPr>
            <a:xfrm>
              <a:off x="755762" y="1366324"/>
              <a:ext cx="2248695" cy="1420416"/>
            </a:xfrm>
            <a:prstGeom prst="roundRect">
              <a:avLst>
                <a:gd name="adj" fmla="val 6201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de-DE" sz="2400" cap="small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27" name="Grafik 26" descr="Lupe Silhouette">
              <a:extLst>
                <a:ext uri="{FF2B5EF4-FFF2-40B4-BE49-F238E27FC236}">
                  <a16:creationId xmlns:a16="http://schemas.microsoft.com/office/drawing/2014/main" id="{6C4D619E-8F47-49F3-B49B-5E73B6D9A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88618" y="1429380"/>
              <a:ext cx="1332000" cy="133200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E2177B9E-AA5D-431B-AB73-1F19ADBBC948}"/>
              </a:ext>
            </a:extLst>
          </p:cNvPr>
          <p:cNvGrpSpPr>
            <a:grpSpLocks noChangeAspect="1"/>
          </p:cNvGrpSpPr>
          <p:nvPr/>
        </p:nvGrpSpPr>
        <p:grpSpPr>
          <a:xfrm>
            <a:off x="3050002" y="1501471"/>
            <a:ext cx="1809133" cy="1944000"/>
            <a:chOff x="3376727" y="394826"/>
            <a:chExt cx="2520000" cy="2520000"/>
          </a:xfrm>
        </p:grpSpPr>
        <p:sp>
          <p:nvSpPr>
            <p:cNvPr id="29" name="Abgerundetes Rechteck 34">
              <a:extLst>
                <a:ext uri="{FF2B5EF4-FFF2-40B4-BE49-F238E27FC236}">
                  <a16:creationId xmlns:a16="http://schemas.microsoft.com/office/drawing/2014/main" id="{6BC5AB91-9512-4C2F-A247-23BC440ACDD6}"/>
                </a:ext>
              </a:extLst>
            </p:cNvPr>
            <p:cNvSpPr/>
            <p:nvPr/>
          </p:nvSpPr>
          <p:spPr>
            <a:xfrm>
              <a:off x="3376727" y="394826"/>
              <a:ext cx="2520000" cy="2520000"/>
            </a:xfrm>
            <a:prstGeom prst="roundRect">
              <a:avLst>
                <a:gd name="adj" fmla="val 6201"/>
              </a:avLst>
            </a:prstGeom>
            <a:solidFill>
              <a:srgbClr val="FFA749"/>
            </a:solidFill>
            <a:ln w="28575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de-DE" sz="4400" b="1" cap="small">
                  <a:ln>
                    <a:solidFill>
                      <a:schemeClr val="tx1"/>
                    </a:solidFill>
                  </a:ln>
                  <a:solidFill>
                    <a:schemeClr val="accent1">
                      <a:lumMod val="75000"/>
                    </a:schemeClr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</a:t>
              </a:r>
              <a:r>
                <a:rPr lang="de-DE" cap="small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ccessible</a:t>
              </a:r>
            </a:p>
          </p:txBody>
        </p:sp>
        <p:sp>
          <p:nvSpPr>
            <p:cNvPr id="46" name="Abgerundetes Rechteck 35">
              <a:extLst>
                <a:ext uri="{FF2B5EF4-FFF2-40B4-BE49-F238E27FC236}">
                  <a16:creationId xmlns:a16="http://schemas.microsoft.com/office/drawing/2014/main" id="{CC5E15D3-AF47-4278-BC8E-C93E47A284C9}"/>
                </a:ext>
              </a:extLst>
            </p:cNvPr>
            <p:cNvSpPr/>
            <p:nvPr/>
          </p:nvSpPr>
          <p:spPr>
            <a:xfrm>
              <a:off x="3524522" y="1365990"/>
              <a:ext cx="2248695" cy="1420416"/>
            </a:xfrm>
            <a:prstGeom prst="roundRect">
              <a:avLst>
                <a:gd name="adj" fmla="val 6201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de-DE" sz="2400" cap="small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47" name="Grafik 46" descr="Doppeltippen-Geste Silhouette">
              <a:extLst>
                <a:ext uri="{FF2B5EF4-FFF2-40B4-BE49-F238E27FC236}">
                  <a16:creationId xmlns:a16="http://schemas.microsoft.com/office/drawing/2014/main" id="{38B36C30-D06E-41BE-8CF2-6B3A6D35C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979502" y="1429380"/>
              <a:ext cx="1332000" cy="1332000"/>
            </a:xfrm>
            <a:prstGeom prst="rect">
              <a:avLst/>
            </a:prstGeom>
          </p:spPr>
        </p:pic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91C08EE9-D7F0-4B5D-9C2D-86889D07B15A}"/>
              </a:ext>
            </a:extLst>
          </p:cNvPr>
          <p:cNvGrpSpPr>
            <a:grpSpLocks noChangeAspect="1"/>
          </p:cNvGrpSpPr>
          <p:nvPr/>
        </p:nvGrpSpPr>
        <p:grpSpPr>
          <a:xfrm>
            <a:off x="982583" y="3655095"/>
            <a:ext cx="1809133" cy="1944000"/>
            <a:chOff x="6145487" y="394826"/>
            <a:chExt cx="2520000" cy="2520000"/>
          </a:xfrm>
        </p:grpSpPr>
        <p:sp>
          <p:nvSpPr>
            <p:cNvPr id="49" name="Abgerundetes Rechteck 38">
              <a:extLst>
                <a:ext uri="{FF2B5EF4-FFF2-40B4-BE49-F238E27FC236}">
                  <a16:creationId xmlns:a16="http://schemas.microsoft.com/office/drawing/2014/main" id="{6AE01521-FFDC-4663-BB59-8E21AD4B91C5}"/>
                </a:ext>
              </a:extLst>
            </p:cNvPr>
            <p:cNvSpPr/>
            <p:nvPr/>
          </p:nvSpPr>
          <p:spPr>
            <a:xfrm>
              <a:off x="6145487" y="394826"/>
              <a:ext cx="2520000" cy="2520000"/>
            </a:xfrm>
            <a:prstGeom prst="roundRect">
              <a:avLst>
                <a:gd name="adj" fmla="val 6201"/>
              </a:avLst>
            </a:prstGeom>
            <a:solidFill>
              <a:srgbClr val="FFA749"/>
            </a:solidFill>
            <a:ln w="28575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de-DE" sz="4400" b="1" cap="small" dirty="0">
                  <a:ln>
                    <a:solidFill>
                      <a:schemeClr val="tx1"/>
                    </a:solidFill>
                  </a:ln>
                  <a:solidFill>
                    <a:schemeClr val="accent1">
                      <a:lumMod val="75000"/>
                    </a:schemeClr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</a:t>
              </a:r>
              <a:r>
                <a:rPr lang="de-DE" cap="small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nteroperable</a:t>
              </a:r>
              <a:endParaRPr lang="de-DE" sz="2400" cap="small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Abgerundetes Rechteck 39">
              <a:extLst>
                <a:ext uri="{FF2B5EF4-FFF2-40B4-BE49-F238E27FC236}">
                  <a16:creationId xmlns:a16="http://schemas.microsoft.com/office/drawing/2014/main" id="{65794D07-75B6-4D3C-AE62-A3BEE97AEB71}"/>
                </a:ext>
              </a:extLst>
            </p:cNvPr>
            <p:cNvSpPr/>
            <p:nvPr/>
          </p:nvSpPr>
          <p:spPr>
            <a:xfrm>
              <a:off x="6293282" y="1365990"/>
              <a:ext cx="2248695" cy="1420416"/>
            </a:xfrm>
            <a:prstGeom prst="roundRect">
              <a:avLst>
                <a:gd name="adj" fmla="val 6201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de-DE" sz="2400" cap="small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51" name="Grafik 50" descr="Getrennt Silhouette">
              <a:extLst>
                <a:ext uri="{FF2B5EF4-FFF2-40B4-BE49-F238E27FC236}">
                  <a16:creationId xmlns:a16="http://schemas.microsoft.com/office/drawing/2014/main" id="{01E6D113-7394-4494-9203-9E8B56448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755685" y="1424046"/>
              <a:ext cx="1332000" cy="1332000"/>
            </a:xfrm>
            <a:prstGeom prst="rect">
              <a:avLst/>
            </a:prstGeom>
          </p:spPr>
        </p:pic>
      </p:grp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3610ED1D-AB40-49AC-8E60-A03647EDF8FE}"/>
              </a:ext>
            </a:extLst>
          </p:cNvPr>
          <p:cNvGrpSpPr>
            <a:grpSpLocks noChangeAspect="1"/>
          </p:cNvGrpSpPr>
          <p:nvPr/>
        </p:nvGrpSpPr>
        <p:grpSpPr>
          <a:xfrm>
            <a:off x="3048671" y="3655095"/>
            <a:ext cx="1809133" cy="1944000"/>
            <a:chOff x="8914247" y="394826"/>
            <a:chExt cx="2520000" cy="2520000"/>
          </a:xfrm>
        </p:grpSpPr>
        <p:sp>
          <p:nvSpPr>
            <p:cNvPr id="53" name="Abgerundetes Rechteck 42">
              <a:extLst>
                <a:ext uri="{FF2B5EF4-FFF2-40B4-BE49-F238E27FC236}">
                  <a16:creationId xmlns:a16="http://schemas.microsoft.com/office/drawing/2014/main" id="{4F163F74-05AE-4352-84CE-68343426E022}"/>
                </a:ext>
              </a:extLst>
            </p:cNvPr>
            <p:cNvSpPr/>
            <p:nvPr/>
          </p:nvSpPr>
          <p:spPr>
            <a:xfrm>
              <a:off x="8914247" y="394826"/>
              <a:ext cx="2520000" cy="2520000"/>
            </a:xfrm>
            <a:prstGeom prst="roundRect">
              <a:avLst>
                <a:gd name="adj" fmla="val 6201"/>
              </a:avLst>
            </a:prstGeom>
            <a:solidFill>
              <a:srgbClr val="FFA749"/>
            </a:solidFill>
            <a:ln w="28575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de-DE" sz="4400" b="1" cap="small">
                  <a:ln>
                    <a:solidFill>
                      <a:schemeClr val="tx1"/>
                    </a:solidFill>
                  </a:ln>
                  <a:solidFill>
                    <a:schemeClr val="accent1">
                      <a:lumMod val="75000"/>
                    </a:schemeClr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</a:t>
              </a:r>
              <a:r>
                <a:rPr lang="de-DE" cap="small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eusable</a:t>
              </a:r>
              <a:endParaRPr lang="de-DE" sz="2400" cap="small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Abgerundetes Rechteck 43">
              <a:extLst>
                <a:ext uri="{FF2B5EF4-FFF2-40B4-BE49-F238E27FC236}">
                  <a16:creationId xmlns:a16="http://schemas.microsoft.com/office/drawing/2014/main" id="{216A4A95-B49B-4388-A58C-ADE0457E5E68}"/>
                </a:ext>
              </a:extLst>
            </p:cNvPr>
            <p:cNvSpPr/>
            <p:nvPr/>
          </p:nvSpPr>
          <p:spPr>
            <a:xfrm>
              <a:off x="9062042" y="1365990"/>
              <a:ext cx="2248695" cy="1420416"/>
            </a:xfrm>
            <a:prstGeom prst="roundRect">
              <a:avLst>
                <a:gd name="adj" fmla="val 6201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de-DE" sz="2400" cap="small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55" name="Grafik 54" descr="Kreise mit Pfeilen Silhouette">
              <a:extLst>
                <a:ext uri="{FF2B5EF4-FFF2-40B4-BE49-F238E27FC236}">
                  <a16:creationId xmlns:a16="http://schemas.microsoft.com/office/drawing/2014/main" id="{E25CFCFA-242C-415F-AAC5-E581FFCA9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512303" y="1404462"/>
              <a:ext cx="1332000" cy="1332000"/>
            </a:xfrm>
            <a:prstGeom prst="rect">
              <a:avLst/>
            </a:prstGeom>
          </p:spPr>
        </p:pic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53811990-BDF2-4089-BD20-A5B0F11C632F}"/>
              </a:ext>
            </a:extLst>
          </p:cNvPr>
          <p:cNvGrpSpPr/>
          <p:nvPr/>
        </p:nvGrpSpPr>
        <p:grpSpPr>
          <a:xfrm>
            <a:off x="6011443" y="987156"/>
            <a:ext cx="5071039" cy="5028663"/>
            <a:chOff x="6011443" y="987156"/>
            <a:chExt cx="5071039" cy="5028663"/>
          </a:xfrm>
        </p:grpSpPr>
        <p:sp>
          <p:nvSpPr>
            <p:cNvPr id="62" name="Oval 45">
              <a:extLst>
                <a:ext uri="{FF2B5EF4-FFF2-40B4-BE49-F238E27FC236}">
                  <a16:creationId xmlns:a16="http://schemas.microsoft.com/office/drawing/2014/main" id="{DDE59A81-202D-4A84-8486-55F206EC23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11443" y="987156"/>
              <a:ext cx="5028663" cy="5028663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" name="Oval 45">
              <a:extLst>
                <a:ext uri="{FF2B5EF4-FFF2-40B4-BE49-F238E27FC236}">
                  <a16:creationId xmlns:a16="http://schemas.microsoft.com/office/drawing/2014/main" id="{B7FBD512-667D-4980-9677-4CCC06F86E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91347" y="1505636"/>
              <a:ext cx="4068855" cy="406885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" name="Oval 46">
              <a:extLst>
                <a:ext uri="{FF2B5EF4-FFF2-40B4-BE49-F238E27FC236}">
                  <a16:creationId xmlns:a16="http://schemas.microsoft.com/office/drawing/2014/main" id="{AACC5D08-AC05-406B-B4F2-BB14575C14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03474" y="2091225"/>
              <a:ext cx="2882943" cy="2882943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" name="Oval 47">
              <a:extLst>
                <a:ext uri="{FF2B5EF4-FFF2-40B4-BE49-F238E27FC236}">
                  <a16:creationId xmlns:a16="http://schemas.microsoft.com/office/drawing/2014/main" id="{EF4BB4F9-6DE7-491A-BB62-668BA02DDD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59774" y="2812091"/>
              <a:ext cx="1332000" cy="133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de-DE" sz="2000" b="1" dirty="0">
                  <a:solidFill>
                    <a:srgbClr val="000000"/>
                  </a:solidFill>
                </a:rPr>
                <a:t>Selbst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B383A107-2022-41EA-A920-F3627A8FB5A7}"/>
                </a:ext>
              </a:extLst>
            </p:cNvPr>
            <p:cNvSpPr txBox="1"/>
            <p:nvPr/>
          </p:nvSpPr>
          <p:spPr>
            <a:xfrm>
              <a:off x="7534251" y="2392193"/>
              <a:ext cx="2021387" cy="440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1" dirty="0">
                  <a:solidFill>
                    <a:srgbClr val="000000"/>
                  </a:solidFill>
                </a:rPr>
                <a:t>Projektgruppe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5966FD9C-88EF-46FA-A60A-FE6A74D5C6EF}"/>
                </a:ext>
              </a:extLst>
            </p:cNvPr>
            <p:cNvSpPr txBox="1"/>
            <p:nvPr/>
          </p:nvSpPr>
          <p:spPr>
            <a:xfrm>
              <a:off x="7782136" y="1680847"/>
              <a:ext cx="1409040" cy="440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1" dirty="0">
                  <a:solidFill>
                    <a:srgbClr val="000000"/>
                  </a:solidFill>
                </a:rPr>
                <a:t>Professur</a:t>
              </a:r>
            </a:p>
          </p:txBody>
        </p:sp>
        <p:sp>
          <p:nvSpPr>
            <p:cNvPr id="61" name="Pfeil nach links 24">
              <a:extLst>
                <a:ext uri="{FF2B5EF4-FFF2-40B4-BE49-F238E27FC236}">
                  <a16:creationId xmlns:a16="http://schemas.microsoft.com/office/drawing/2014/main" id="{3A4AE700-C05E-4882-A26F-F6B9534B41DB}"/>
                </a:ext>
              </a:extLst>
            </p:cNvPr>
            <p:cNvSpPr/>
            <p:nvPr/>
          </p:nvSpPr>
          <p:spPr>
            <a:xfrm rot="10800000" flipV="1">
              <a:off x="8385846" y="3608628"/>
              <a:ext cx="2696636" cy="1007226"/>
            </a:xfrm>
            <a:prstGeom prst="leftArrow">
              <a:avLst/>
            </a:prstGeom>
            <a:gradFill flip="none" rotWithShape="1">
              <a:gsLst>
                <a:gs pos="2000">
                  <a:srgbClr val="334B6F"/>
                </a:gs>
                <a:gs pos="34000">
                  <a:srgbClr val="39ACFF"/>
                </a:gs>
                <a:gs pos="57000">
                  <a:srgbClr val="7BC8FF"/>
                </a:gs>
                <a:gs pos="99438">
                  <a:schemeClr val="bg1"/>
                </a:gs>
                <a:gs pos="77000">
                  <a:srgbClr val="BDE3FF"/>
                </a:gs>
              </a:gsLst>
              <a:lin ang="0" scaled="1"/>
              <a:tileRect/>
            </a:gra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dirty="0">
                  <a:solidFill>
                    <a:srgbClr val="000000"/>
                  </a:solidFill>
                </a:rPr>
                <a:t>Steigende Anforderungen an das FDM</a:t>
              </a:r>
            </a:p>
          </p:txBody>
        </p:sp>
        <p:sp>
          <p:nvSpPr>
            <p:cNvPr id="63" name="Textfeld 62">
              <a:extLst>
                <a:ext uri="{FF2B5EF4-FFF2-40B4-BE49-F238E27FC236}">
                  <a16:creationId xmlns:a16="http://schemas.microsoft.com/office/drawing/2014/main" id="{4B5B755C-9E46-4AED-AFC8-FA1D2A6F0A8F}"/>
                </a:ext>
              </a:extLst>
            </p:cNvPr>
            <p:cNvSpPr txBox="1"/>
            <p:nvPr/>
          </p:nvSpPr>
          <p:spPr>
            <a:xfrm>
              <a:off x="7418697" y="1177213"/>
              <a:ext cx="2246128" cy="440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1" dirty="0">
                  <a:solidFill>
                    <a:schemeClr val="bg1"/>
                  </a:solidFill>
                </a:rPr>
                <a:t>Fachcommunity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4008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FAF212-2B92-4176-9FD3-77B79A45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346075"/>
            <a:ext cx="5008010" cy="684213"/>
          </a:xfrm>
        </p:spPr>
        <p:txBody>
          <a:bodyPr/>
          <a:lstStyle/>
          <a:p>
            <a:r>
              <a:rPr lang="de-DE" dirty="0"/>
              <a:t>Ressourcen und Verantwortlichkeiten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6F774A8-8E4C-4ADA-A96C-4C79AB5ECE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54227" y="1431027"/>
            <a:ext cx="4500197" cy="2540898"/>
          </a:xfrm>
        </p:spPr>
        <p:txBody>
          <a:bodyPr/>
          <a:lstStyle/>
          <a:p>
            <a:pPr lvl="1">
              <a:spcBef>
                <a:spcPts val="0"/>
              </a:spcBef>
              <a:buBlip>
                <a:blip r:embed="rId3"/>
              </a:buBlip>
            </a:pPr>
            <a:r>
              <a:rPr lang="de-DE" sz="1800" b="1" dirty="0"/>
              <a:t>Übernehmen von Aufgaben in der Umsetzung des FDMs</a:t>
            </a:r>
          </a:p>
          <a:p>
            <a:pPr lvl="1">
              <a:spcBef>
                <a:spcPts val="0"/>
              </a:spcBef>
              <a:buBlip>
                <a:blip r:embed="rId3"/>
              </a:buBlip>
            </a:pPr>
            <a:r>
              <a:rPr lang="de-DE" sz="1800" b="1" dirty="0"/>
              <a:t>Strukturen für die Entwicklung und Steuerung des FDM</a:t>
            </a:r>
          </a:p>
          <a:p>
            <a:pPr lvl="1">
              <a:spcBef>
                <a:spcPts val="0"/>
              </a:spcBef>
              <a:buBlip>
                <a:blip r:embed="rId3"/>
              </a:buBlip>
            </a:pPr>
            <a:r>
              <a:rPr lang="de-DE" sz="1800" b="1" dirty="0"/>
              <a:t>Einführen und Monitoring von Verbindlichkeiten</a:t>
            </a:r>
          </a:p>
          <a:p>
            <a:pPr lvl="1">
              <a:spcBef>
                <a:spcPts val="0"/>
              </a:spcBef>
              <a:buBlip>
                <a:blip r:embed="rId3"/>
              </a:buBlip>
            </a:pPr>
            <a:r>
              <a:rPr lang="de-DE" sz="1800" b="1" dirty="0"/>
              <a:t>(externe) Beratung und Unterstützung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357B145-0A15-1041-9AAF-2A15DFFF1826}"/>
              </a:ext>
            </a:extLst>
          </p:cNvPr>
          <p:cNvSpPr txBox="1"/>
          <p:nvPr/>
        </p:nvSpPr>
        <p:spPr>
          <a:xfrm>
            <a:off x="7889881" y="587376"/>
            <a:ext cx="4184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dirty="0"/>
              <a:t>Berücksichtigung im Arbeitsplan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dirty="0"/>
              <a:t>Berücksichtigung in der Tätigkeitsbeschreibung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dirty="0"/>
              <a:t>Datenmanager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dirty="0"/>
              <a:t>...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17BBCA97-77A4-8844-A37A-0E28C43916AA}"/>
              </a:ext>
            </a:extLst>
          </p:cNvPr>
          <p:cNvSpPr txBox="1"/>
          <p:nvPr/>
        </p:nvSpPr>
        <p:spPr>
          <a:xfrm>
            <a:off x="7898088" y="2018589"/>
            <a:ext cx="36024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dirty="0"/>
              <a:t>FDM-Komitee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dirty="0"/>
              <a:t>FDM-Arbeitsgruppe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dirty="0"/>
              <a:t>Datenqualität Peer-Review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dirty="0"/>
              <a:t>...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19AB1213-32AF-7743-B7AC-EB60BC92E3EB}"/>
              </a:ext>
            </a:extLst>
          </p:cNvPr>
          <p:cNvSpPr txBox="1"/>
          <p:nvPr/>
        </p:nvSpPr>
        <p:spPr>
          <a:xfrm>
            <a:off x="7889881" y="3673303"/>
            <a:ext cx="33836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dirty="0"/>
              <a:t>FDM-Policy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dirty="0"/>
              <a:t>FDM-Handbuch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dirty="0"/>
              <a:t>Checklisten und SOPs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dirty="0"/>
              <a:t>...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ABAFA457-F8A8-6B4E-8369-BBB6B4D6CE17}"/>
              </a:ext>
            </a:extLst>
          </p:cNvPr>
          <p:cNvSpPr txBox="1"/>
          <p:nvPr/>
        </p:nvSpPr>
        <p:spPr>
          <a:xfrm>
            <a:off x="7898088" y="5031448"/>
            <a:ext cx="31221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durch zentrale FDM-Stellen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dirty="0"/>
              <a:t>Beratung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dirty="0"/>
              <a:t>Begleitung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dirty="0"/>
              <a:t>Schulung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dirty="0"/>
              <a:t>Best-Practices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95537F30-517D-47CD-8376-4D7EADF2DA88}"/>
              </a:ext>
            </a:extLst>
          </p:cNvPr>
          <p:cNvGrpSpPr/>
          <p:nvPr/>
        </p:nvGrpSpPr>
        <p:grpSpPr>
          <a:xfrm>
            <a:off x="6100483" y="603117"/>
            <a:ext cx="1621654" cy="1085150"/>
            <a:chOff x="7527641" y="592194"/>
            <a:chExt cx="1621654" cy="1085150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64CAF8B0-5128-498A-9621-058A22B7A80C}"/>
                </a:ext>
              </a:extLst>
            </p:cNvPr>
            <p:cNvGrpSpPr/>
            <p:nvPr/>
          </p:nvGrpSpPr>
          <p:grpSpPr>
            <a:xfrm>
              <a:off x="7527641" y="592194"/>
              <a:ext cx="1621654" cy="1085150"/>
              <a:chOff x="1389518" y="2822990"/>
              <a:chExt cx="1767611" cy="1255324"/>
            </a:xfrm>
          </p:grpSpPr>
          <p:sp>
            <p:nvSpPr>
              <p:cNvPr id="16" name="Abgerundetes Rechteck 15">
                <a:extLst>
                  <a:ext uri="{FF2B5EF4-FFF2-40B4-BE49-F238E27FC236}">
                    <a16:creationId xmlns:a16="http://schemas.microsoft.com/office/drawing/2014/main" id="{D11DBA53-6B0F-B34B-A734-26E01058954F}"/>
                  </a:ext>
                </a:extLst>
              </p:cNvPr>
              <p:cNvSpPr/>
              <p:nvPr/>
            </p:nvSpPr>
            <p:spPr>
              <a:xfrm>
                <a:off x="1783723" y="2822990"/>
                <a:ext cx="1373406" cy="1249366"/>
              </a:xfrm>
              <a:prstGeom prst="roundRect">
                <a:avLst/>
              </a:prstGeom>
              <a:solidFill>
                <a:srgbClr val="F0565A"/>
              </a:solidFill>
              <a:ln w="19050">
                <a:solidFill>
                  <a:srgbClr val="00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3" name="Textfeld 2">
                <a:extLst>
                  <a:ext uri="{FF2B5EF4-FFF2-40B4-BE49-F238E27FC236}">
                    <a16:creationId xmlns:a16="http://schemas.microsoft.com/office/drawing/2014/main" id="{B0C89674-D081-0E4E-90A9-1FBA0C8B5F1A}"/>
                  </a:ext>
                </a:extLst>
              </p:cNvPr>
              <p:cNvSpPr txBox="1"/>
              <p:nvPr/>
            </p:nvSpPr>
            <p:spPr>
              <a:xfrm rot="16200000">
                <a:off x="949348" y="3269118"/>
                <a:ext cx="1249366" cy="369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b="1" dirty="0"/>
                  <a:t>Personal</a:t>
                </a:r>
              </a:p>
            </p:txBody>
          </p:sp>
        </p:grp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D74DB499-723E-4D6E-9609-69BB673EDA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9204" y="716618"/>
              <a:ext cx="828000" cy="821437"/>
            </a:xfrm>
            <a:custGeom>
              <a:avLst/>
              <a:gdLst>
                <a:gd name="connsiteX0" fmla="*/ 459856 w 907190"/>
                <a:gd name="connsiteY0" fmla="*/ 223098 h 876458"/>
                <a:gd name="connsiteX1" fmla="*/ 571405 w 907190"/>
                <a:gd name="connsiteY1" fmla="*/ 111549 h 876458"/>
                <a:gd name="connsiteX2" fmla="*/ 459856 w 907190"/>
                <a:gd name="connsiteY2" fmla="*/ 0 h 876458"/>
                <a:gd name="connsiteX3" fmla="*/ 348307 w 907190"/>
                <a:gd name="connsiteY3" fmla="*/ 111549 h 876458"/>
                <a:gd name="connsiteX4" fmla="*/ 459856 w 907190"/>
                <a:gd name="connsiteY4" fmla="*/ 223098 h 876458"/>
                <a:gd name="connsiteX5" fmla="*/ 459856 w 907190"/>
                <a:gd name="connsiteY5" fmla="*/ 223098 h 876458"/>
                <a:gd name="connsiteX6" fmla="*/ 459856 w 907190"/>
                <a:gd name="connsiteY6" fmla="*/ 29595 h 876458"/>
                <a:gd name="connsiteX7" fmla="*/ 541241 w 907190"/>
                <a:gd name="connsiteY7" fmla="*/ 110980 h 876458"/>
                <a:gd name="connsiteX8" fmla="*/ 459856 w 907190"/>
                <a:gd name="connsiteY8" fmla="*/ 192366 h 876458"/>
                <a:gd name="connsiteX9" fmla="*/ 378471 w 907190"/>
                <a:gd name="connsiteY9" fmla="*/ 110980 h 876458"/>
                <a:gd name="connsiteX10" fmla="*/ 459856 w 907190"/>
                <a:gd name="connsiteY10" fmla="*/ 29595 h 876458"/>
                <a:gd name="connsiteX11" fmla="*/ 459856 w 907190"/>
                <a:gd name="connsiteY11" fmla="*/ 29595 h 876458"/>
                <a:gd name="connsiteX12" fmla="*/ 213423 w 907190"/>
                <a:gd name="connsiteY12" fmla="*/ 446766 h 876458"/>
                <a:gd name="connsiteX13" fmla="*/ 324972 w 907190"/>
                <a:gd name="connsiteY13" fmla="*/ 335217 h 876458"/>
                <a:gd name="connsiteX14" fmla="*/ 213423 w 907190"/>
                <a:gd name="connsiteY14" fmla="*/ 223668 h 876458"/>
                <a:gd name="connsiteX15" fmla="*/ 101874 w 907190"/>
                <a:gd name="connsiteY15" fmla="*/ 335217 h 876458"/>
                <a:gd name="connsiteX16" fmla="*/ 213423 w 907190"/>
                <a:gd name="connsiteY16" fmla="*/ 446766 h 876458"/>
                <a:gd name="connsiteX17" fmla="*/ 213423 w 907190"/>
                <a:gd name="connsiteY17" fmla="*/ 446766 h 876458"/>
                <a:gd name="connsiteX18" fmla="*/ 706289 w 907190"/>
                <a:gd name="connsiteY18" fmla="*/ 446766 h 876458"/>
                <a:gd name="connsiteX19" fmla="*/ 817838 w 907190"/>
                <a:gd name="connsiteY19" fmla="*/ 335217 h 876458"/>
                <a:gd name="connsiteX20" fmla="*/ 706289 w 907190"/>
                <a:gd name="connsiteY20" fmla="*/ 223668 h 876458"/>
                <a:gd name="connsiteX21" fmla="*/ 594739 w 907190"/>
                <a:gd name="connsiteY21" fmla="*/ 335217 h 876458"/>
                <a:gd name="connsiteX22" fmla="*/ 706289 w 907190"/>
                <a:gd name="connsiteY22" fmla="*/ 446766 h 876458"/>
                <a:gd name="connsiteX23" fmla="*/ 706289 w 907190"/>
                <a:gd name="connsiteY23" fmla="*/ 446766 h 876458"/>
                <a:gd name="connsiteX24" fmla="*/ 213423 w 907190"/>
                <a:gd name="connsiteY24" fmla="*/ 253262 h 876458"/>
                <a:gd name="connsiteX25" fmla="*/ 294809 w 907190"/>
                <a:gd name="connsiteY25" fmla="*/ 334648 h 876458"/>
                <a:gd name="connsiteX26" fmla="*/ 213423 w 907190"/>
                <a:gd name="connsiteY26" fmla="*/ 416033 h 876458"/>
                <a:gd name="connsiteX27" fmla="*/ 132038 w 907190"/>
                <a:gd name="connsiteY27" fmla="*/ 334648 h 876458"/>
                <a:gd name="connsiteX28" fmla="*/ 213423 w 907190"/>
                <a:gd name="connsiteY28" fmla="*/ 253262 h 876458"/>
                <a:gd name="connsiteX29" fmla="*/ 213423 w 907190"/>
                <a:gd name="connsiteY29" fmla="*/ 253262 h 876458"/>
                <a:gd name="connsiteX30" fmla="*/ 706289 w 907190"/>
                <a:gd name="connsiteY30" fmla="*/ 253262 h 876458"/>
                <a:gd name="connsiteX31" fmla="*/ 787674 w 907190"/>
                <a:gd name="connsiteY31" fmla="*/ 334648 h 876458"/>
                <a:gd name="connsiteX32" fmla="*/ 706289 w 907190"/>
                <a:gd name="connsiteY32" fmla="*/ 416033 h 876458"/>
                <a:gd name="connsiteX33" fmla="*/ 624903 w 907190"/>
                <a:gd name="connsiteY33" fmla="*/ 334648 h 876458"/>
                <a:gd name="connsiteX34" fmla="*/ 706289 w 907190"/>
                <a:gd name="connsiteY34" fmla="*/ 253262 h 876458"/>
                <a:gd name="connsiteX35" fmla="*/ 706289 w 907190"/>
                <a:gd name="connsiteY35" fmla="*/ 253262 h 876458"/>
                <a:gd name="connsiteX36" fmla="*/ 414326 w 907190"/>
                <a:gd name="connsiteY36" fmla="*/ 483759 h 876458"/>
                <a:gd name="connsiteX37" fmla="*/ 0 w 907190"/>
                <a:gd name="connsiteY37" fmla="*/ 483759 h 876458"/>
                <a:gd name="connsiteX38" fmla="*/ 0 w 907190"/>
                <a:gd name="connsiteY38" fmla="*/ 803610 h 876458"/>
                <a:gd name="connsiteX39" fmla="*/ 88215 w 907190"/>
                <a:gd name="connsiteY39" fmla="*/ 876458 h 876458"/>
                <a:gd name="connsiteX40" fmla="*/ 103581 w 907190"/>
                <a:gd name="connsiteY40" fmla="*/ 876458 h 876458"/>
                <a:gd name="connsiteX41" fmla="*/ 103581 w 907190"/>
                <a:gd name="connsiteY41" fmla="*/ 824098 h 876458"/>
                <a:gd name="connsiteX42" fmla="*/ 310175 w 907190"/>
                <a:gd name="connsiteY42" fmla="*/ 824098 h 876458"/>
                <a:gd name="connsiteX43" fmla="*/ 310175 w 907190"/>
                <a:gd name="connsiteY43" fmla="*/ 876458 h 876458"/>
                <a:gd name="connsiteX44" fmla="*/ 325542 w 907190"/>
                <a:gd name="connsiteY44" fmla="*/ 876458 h 876458"/>
                <a:gd name="connsiteX45" fmla="*/ 413757 w 907190"/>
                <a:gd name="connsiteY45" fmla="*/ 808732 h 876458"/>
                <a:gd name="connsiteX46" fmla="*/ 414326 w 907190"/>
                <a:gd name="connsiteY46" fmla="*/ 483759 h 876458"/>
                <a:gd name="connsiteX47" fmla="*/ 414326 w 907190"/>
                <a:gd name="connsiteY47" fmla="*/ 483759 h 876458"/>
                <a:gd name="connsiteX48" fmla="*/ 907191 w 907190"/>
                <a:gd name="connsiteY48" fmla="*/ 483759 h 876458"/>
                <a:gd name="connsiteX49" fmla="*/ 492865 w 907190"/>
                <a:gd name="connsiteY49" fmla="*/ 483759 h 876458"/>
                <a:gd name="connsiteX50" fmla="*/ 492865 w 907190"/>
                <a:gd name="connsiteY50" fmla="*/ 803610 h 876458"/>
                <a:gd name="connsiteX51" fmla="*/ 581080 w 907190"/>
                <a:gd name="connsiteY51" fmla="*/ 876458 h 876458"/>
                <a:gd name="connsiteX52" fmla="*/ 596447 w 907190"/>
                <a:gd name="connsiteY52" fmla="*/ 876458 h 876458"/>
                <a:gd name="connsiteX53" fmla="*/ 596447 w 907190"/>
                <a:gd name="connsiteY53" fmla="*/ 824098 h 876458"/>
                <a:gd name="connsiteX54" fmla="*/ 803040 w 907190"/>
                <a:gd name="connsiteY54" fmla="*/ 824098 h 876458"/>
                <a:gd name="connsiteX55" fmla="*/ 803040 w 907190"/>
                <a:gd name="connsiteY55" fmla="*/ 876458 h 876458"/>
                <a:gd name="connsiteX56" fmla="*/ 818407 w 907190"/>
                <a:gd name="connsiteY56" fmla="*/ 876458 h 876458"/>
                <a:gd name="connsiteX57" fmla="*/ 906622 w 907190"/>
                <a:gd name="connsiteY57" fmla="*/ 808732 h 876458"/>
                <a:gd name="connsiteX58" fmla="*/ 907191 w 907190"/>
                <a:gd name="connsiteY58" fmla="*/ 483759 h 876458"/>
                <a:gd name="connsiteX59" fmla="*/ 907191 w 907190"/>
                <a:gd name="connsiteY59" fmla="*/ 483759 h 876458"/>
                <a:gd name="connsiteX60" fmla="*/ 340339 w 907190"/>
                <a:gd name="connsiteY60" fmla="*/ 843449 h 876458"/>
                <a:gd name="connsiteX61" fmla="*/ 339770 w 907190"/>
                <a:gd name="connsiteY61" fmla="*/ 593032 h 876458"/>
                <a:gd name="connsiteX62" fmla="*/ 310175 w 907190"/>
                <a:gd name="connsiteY62" fmla="*/ 593032 h 876458"/>
                <a:gd name="connsiteX63" fmla="*/ 310175 w 907190"/>
                <a:gd name="connsiteY63" fmla="*/ 793934 h 876458"/>
                <a:gd name="connsiteX64" fmla="*/ 103012 w 907190"/>
                <a:gd name="connsiteY64" fmla="*/ 793934 h 876458"/>
                <a:gd name="connsiteX65" fmla="*/ 103012 w 907190"/>
                <a:gd name="connsiteY65" fmla="*/ 593032 h 876458"/>
                <a:gd name="connsiteX66" fmla="*/ 72848 w 907190"/>
                <a:gd name="connsiteY66" fmla="*/ 593032 h 876458"/>
                <a:gd name="connsiteX67" fmla="*/ 72279 w 907190"/>
                <a:gd name="connsiteY67" fmla="*/ 843449 h 876458"/>
                <a:gd name="connsiteX68" fmla="*/ 29595 w 907190"/>
                <a:gd name="connsiteY68" fmla="*/ 800764 h 876458"/>
                <a:gd name="connsiteX69" fmla="*/ 29595 w 907190"/>
                <a:gd name="connsiteY69" fmla="*/ 514492 h 876458"/>
                <a:gd name="connsiteX70" fmla="*/ 383024 w 907190"/>
                <a:gd name="connsiteY70" fmla="*/ 514492 h 876458"/>
                <a:gd name="connsiteX71" fmla="*/ 383024 w 907190"/>
                <a:gd name="connsiteY71" fmla="*/ 800764 h 876458"/>
                <a:gd name="connsiteX72" fmla="*/ 340339 w 907190"/>
                <a:gd name="connsiteY72" fmla="*/ 843449 h 876458"/>
                <a:gd name="connsiteX73" fmla="*/ 340339 w 907190"/>
                <a:gd name="connsiteY73" fmla="*/ 843449 h 876458"/>
                <a:gd name="connsiteX74" fmla="*/ 833773 w 907190"/>
                <a:gd name="connsiteY74" fmla="*/ 843449 h 876458"/>
                <a:gd name="connsiteX75" fmla="*/ 833204 w 907190"/>
                <a:gd name="connsiteY75" fmla="*/ 593032 h 876458"/>
                <a:gd name="connsiteX76" fmla="*/ 803610 w 907190"/>
                <a:gd name="connsiteY76" fmla="*/ 593032 h 876458"/>
                <a:gd name="connsiteX77" fmla="*/ 803610 w 907190"/>
                <a:gd name="connsiteY77" fmla="*/ 793934 h 876458"/>
                <a:gd name="connsiteX78" fmla="*/ 596447 w 907190"/>
                <a:gd name="connsiteY78" fmla="*/ 793934 h 876458"/>
                <a:gd name="connsiteX79" fmla="*/ 596447 w 907190"/>
                <a:gd name="connsiteY79" fmla="*/ 593032 h 876458"/>
                <a:gd name="connsiteX80" fmla="*/ 566283 w 907190"/>
                <a:gd name="connsiteY80" fmla="*/ 593032 h 876458"/>
                <a:gd name="connsiteX81" fmla="*/ 565714 w 907190"/>
                <a:gd name="connsiteY81" fmla="*/ 843449 h 876458"/>
                <a:gd name="connsiteX82" fmla="*/ 523029 w 907190"/>
                <a:gd name="connsiteY82" fmla="*/ 800764 h 876458"/>
                <a:gd name="connsiteX83" fmla="*/ 523029 w 907190"/>
                <a:gd name="connsiteY83" fmla="*/ 514492 h 876458"/>
                <a:gd name="connsiteX84" fmla="*/ 876458 w 907190"/>
                <a:gd name="connsiteY84" fmla="*/ 514492 h 876458"/>
                <a:gd name="connsiteX85" fmla="*/ 876458 w 907190"/>
                <a:gd name="connsiteY85" fmla="*/ 800764 h 876458"/>
                <a:gd name="connsiteX86" fmla="*/ 833773 w 907190"/>
                <a:gd name="connsiteY86" fmla="*/ 843449 h 876458"/>
                <a:gd name="connsiteX87" fmla="*/ 833773 w 907190"/>
                <a:gd name="connsiteY87" fmla="*/ 843449 h 876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907190" h="876458">
                  <a:moveTo>
                    <a:pt x="459856" y="223098"/>
                  </a:moveTo>
                  <a:cubicBezTo>
                    <a:pt x="521891" y="223098"/>
                    <a:pt x="571405" y="173584"/>
                    <a:pt x="571405" y="111549"/>
                  </a:cubicBezTo>
                  <a:cubicBezTo>
                    <a:pt x="571405" y="49514"/>
                    <a:pt x="521891" y="0"/>
                    <a:pt x="459856" y="0"/>
                  </a:cubicBezTo>
                  <a:cubicBezTo>
                    <a:pt x="397821" y="0"/>
                    <a:pt x="348307" y="49514"/>
                    <a:pt x="348307" y="111549"/>
                  </a:cubicBezTo>
                  <a:cubicBezTo>
                    <a:pt x="347737" y="173584"/>
                    <a:pt x="397821" y="223098"/>
                    <a:pt x="459856" y="223098"/>
                  </a:cubicBezTo>
                  <a:lnTo>
                    <a:pt x="459856" y="223098"/>
                  </a:lnTo>
                  <a:close/>
                  <a:moveTo>
                    <a:pt x="459856" y="29595"/>
                  </a:moveTo>
                  <a:cubicBezTo>
                    <a:pt x="504817" y="29595"/>
                    <a:pt x="541241" y="66588"/>
                    <a:pt x="541241" y="110980"/>
                  </a:cubicBezTo>
                  <a:cubicBezTo>
                    <a:pt x="541241" y="155372"/>
                    <a:pt x="504248" y="192366"/>
                    <a:pt x="459856" y="192366"/>
                  </a:cubicBezTo>
                  <a:cubicBezTo>
                    <a:pt x="414895" y="192366"/>
                    <a:pt x="378471" y="155372"/>
                    <a:pt x="378471" y="110980"/>
                  </a:cubicBezTo>
                  <a:cubicBezTo>
                    <a:pt x="378471" y="66588"/>
                    <a:pt x="414895" y="29595"/>
                    <a:pt x="459856" y="29595"/>
                  </a:cubicBezTo>
                  <a:lnTo>
                    <a:pt x="459856" y="29595"/>
                  </a:lnTo>
                  <a:close/>
                  <a:moveTo>
                    <a:pt x="213423" y="446766"/>
                  </a:moveTo>
                  <a:cubicBezTo>
                    <a:pt x="275458" y="446766"/>
                    <a:pt x="324972" y="397252"/>
                    <a:pt x="324972" y="335217"/>
                  </a:cubicBezTo>
                  <a:cubicBezTo>
                    <a:pt x="324972" y="273182"/>
                    <a:pt x="275458" y="223668"/>
                    <a:pt x="213423" y="223668"/>
                  </a:cubicBezTo>
                  <a:cubicBezTo>
                    <a:pt x="151388" y="223668"/>
                    <a:pt x="101874" y="273182"/>
                    <a:pt x="101874" y="335217"/>
                  </a:cubicBezTo>
                  <a:cubicBezTo>
                    <a:pt x="101874" y="397252"/>
                    <a:pt x="151388" y="446766"/>
                    <a:pt x="213423" y="446766"/>
                  </a:cubicBezTo>
                  <a:lnTo>
                    <a:pt x="213423" y="446766"/>
                  </a:lnTo>
                  <a:close/>
                  <a:moveTo>
                    <a:pt x="706289" y="446766"/>
                  </a:moveTo>
                  <a:cubicBezTo>
                    <a:pt x="768324" y="446766"/>
                    <a:pt x="817838" y="397252"/>
                    <a:pt x="817838" y="335217"/>
                  </a:cubicBezTo>
                  <a:cubicBezTo>
                    <a:pt x="817838" y="273182"/>
                    <a:pt x="768324" y="223668"/>
                    <a:pt x="706289" y="223668"/>
                  </a:cubicBezTo>
                  <a:cubicBezTo>
                    <a:pt x="644254" y="223668"/>
                    <a:pt x="594739" y="273182"/>
                    <a:pt x="594739" y="335217"/>
                  </a:cubicBezTo>
                  <a:cubicBezTo>
                    <a:pt x="594739" y="397252"/>
                    <a:pt x="644254" y="446766"/>
                    <a:pt x="706289" y="446766"/>
                  </a:cubicBezTo>
                  <a:lnTo>
                    <a:pt x="706289" y="446766"/>
                  </a:lnTo>
                  <a:close/>
                  <a:moveTo>
                    <a:pt x="213423" y="253262"/>
                  </a:moveTo>
                  <a:cubicBezTo>
                    <a:pt x="258384" y="253262"/>
                    <a:pt x="294809" y="290256"/>
                    <a:pt x="294809" y="334648"/>
                  </a:cubicBezTo>
                  <a:cubicBezTo>
                    <a:pt x="294809" y="379040"/>
                    <a:pt x="257815" y="416033"/>
                    <a:pt x="213423" y="416033"/>
                  </a:cubicBezTo>
                  <a:cubicBezTo>
                    <a:pt x="168462" y="416033"/>
                    <a:pt x="132038" y="379040"/>
                    <a:pt x="132038" y="334648"/>
                  </a:cubicBezTo>
                  <a:cubicBezTo>
                    <a:pt x="132038" y="290256"/>
                    <a:pt x="168462" y="253262"/>
                    <a:pt x="213423" y="253262"/>
                  </a:cubicBezTo>
                  <a:lnTo>
                    <a:pt x="213423" y="253262"/>
                  </a:lnTo>
                  <a:close/>
                  <a:moveTo>
                    <a:pt x="706289" y="253262"/>
                  </a:moveTo>
                  <a:cubicBezTo>
                    <a:pt x="751250" y="253262"/>
                    <a:pt x="787674" y="290256"/>
                    <a:pt x="787674" y="334648"/>
                  </a:cubicBezTo>
                  <a:cubicBezTo>
                    <a:pt x="787674" y="379040"/>
                    <a:pt x="750680" y="416033"/>
                    <a:pt x="706289" y="416033"/>
                  </a:cubicBezTo>
                  <a:cubicBezTo>
                    <a:pt x="661328" y="416033"/>
                    <a:pt x="624903" y="379040"/>
                    <a:pt x="624903" y="334648"/>
                  </a:cubicBezTo>
                  <a:cubicBezTo>
                    <a:pt x="624903" y="290256"/>
                    <a:pt x="661328" y="253262"/>
                    <a:pt x="706289" y="253262"/>
                  </a:cubicBezTo>
                  <a:lnTo>
                    <a:pt x="706289" y="253262"/>
                  </a:lnTo>
                  <a:close/>
                  <a:moveTo>
                    <a:pt x="414326" y="483759"/>
                  </a:moveTo>
                  <a:lnTo>
                    <a:pt x="0" y="483759"/>
                  </a:lnTo>
                  <a:lnTo>
                    <a:pt x="0" y="803610"/>
                  </a:lnTo>
                  <a:cubicBezTo>
                    <a:pt x="12521" y="848571"/>
                    <a:pt x="47238" y="876458"/>
                    <a:pt x="88215" y="876458"/>
                  </a:cubicBezTo>
                  <a:lnTo>
                    <a:pt x="103581" y="876458"/>
                  </a:lnTo>
                  <a:lnTo>
                    <a:pt x="103581" y="824098"/>
                  </a:lnTo>
                  <a:lnTo>
                    <a:pt x="310175" y="824098"/>
                  </a:lnTo>
                  <a:lnTo>
                    <a:pt x="310175" y="876458"/>
                  </a:lnTo>
                  <a:lnTo>
                    <a:pt x="325542" y="876458"/>
                  </a:lnTo>
                  <a:cubicBezTo>
                    <a:pt x="390991" y="876458"/>
                    <a:pt x="412618" y="811008"/>
                    <a:pt x="413757" y="808732"/>
                  </a:cubicBezTo>
                  <a:lnTo>
                    <a:pt x="414326" y="483759"/>
                  </a:lnTo>
                  <a:lnTo>
                    <a:pt x="414326" y="483759"/>
                  </a:lnTo>
                  <a:close/>
                  <a:moveTo>
                    <a:pt x="907191" y="483759"/>
                  </a:moveTo>
                  <a:lnTo>
                    <a:pt x="492865" y="483759"/>
                  </a:lnTo>
                  <a:lnTo>
                    <a:pt x="492865" y="803610"/>
                  </a:lnTo>
                  <a:cubicBezTo>
                    <a:pt x="505386" y="848571"/>
                    <a:pt x="540103" y="876458"/>
                    <a:pt x="581080" y="876458"/>
                  </a:cubicBezTo>
                  <a:lnTo>
                    <a:pt x="596447" y="876458"/>
                  </a:lnTo>
                  <a:lnTo>
                    <a:pt x="596447" y="824098"/>
                  </a:lnTo>
                  <a:lnTo>
                    <a:pt x="803040" y="824098"/>
                  </a:lnTo>
                  <a:lnTo>
                    <a:pt x="803040" y="876458"/>
                  </a:lnTo>
                  <a:lnTo>
                    <a:pt x="818407" y="876458"/>
                  </a:lnTo>
                  <a:cubicBezTo>
                    <a:pt x="883857" y="876458"/>
                    <a:pt x="905484" y="811008"/>
                    <a:pt x="906622" y="808732"/>
                  </a:cubicBezTo>
                  <a:lnTo>
                    <a:pt x="907191" y="483759"/>
                  </a:lnTo>
                  <a:lnTo>
                    <a:pt x="907191" y="483759"/>
                  </a:lnTo>
                  <a:close/>
                  <a:moveTo>
                    <a:pt x="340339" y="843449"/>
                  </a:moveTo>
                  <a:lnTo>
                    <a:pt x="339770" y="593032"/>
                  </a:lnTo>
                  <a:lnTo>
                    <a:pt x="310175" y="593032"/>
                  </a:lnTo>
                  <a:lnTo>
                    <a:pt x="310175" y="793934"/>
                  </a:lnTo>
                  <a:lnTo>
                    <a:pt x="103012" y="793934"/>
                  </a:lnTo>
                  <a:lnTo>
                    <a:pt x="103012" y="593032"/>
                  </a:lnTo>
                  <a:lnTo>
                    <a:pt x="72848" y="593032"/>
                  </a:lnTo>
                  <a:lnTo>
                    <a:pt x="72279" y="843449"/>
                  </a:lnTo>
                  <a:cubicBezTo>
                    <a:pt x="44392" y="836050"/>
                    <a:pt x="33009" y="808163"/>
                    <a:pt x="29595" y="800764"/>
                  </a:cubicBezTo>
                  <a:lnTo>
                    <a:pt x="29595" y="514492"/>
                  </a:lnTo>
                  <a:lnTo>
                    <a:pt x="383024" y="514492"/>
                  </a:lnTo>
                  <a:lnTo>
                    <a:pt x="383024" y="800764"/>
                  </a:lnTo>
                  <a:cubicBezTo>
                    <a:pt x="379609" y="808163"/>
                    <a:pt x="367657" y="835481"/>
                    <a:pt x="340339" y="843449"/>
                  </a:cubicBezTo>
                  <a:lnTo>
                    <a:pt x="340339" y="843449"/>
                  </a:lnTo>
                  <a:close/>
                  <a:moveTo>
                    <a:pt x="833773" y="843449"/>
                  </a:moveTo>
                  <a:lnTo>
                    <a:pt x="833204" y="593032"/>
                  </a:lnTo>
                  <a:lnTo>
                    <a:pt x="803610" y="593032"/>
                  </a:lnTo>
                  <a:lnTo>
                    <a:pt x="803610" y="793934"/>
                  </a:lnTo>
                  <a:lnTo>
                    <a:pt x="596447" y="793934"/>
                  </a:lnTo>
                  <a:lnTo>
                    <a:pt x="596447" y="593032"/>
                  </a:lnTo>
                  <a:lnTo>
                    <a:pt x="566283" y="593032"/>
                  </a:lnTo>
                  <a:lnTo>
                    <a:pt x="565714" y="843449"/>
                  </a:lnTo>
                  <a:cubicBezTo>
                    <a:pt x="537827" y="836050"/>
                    <a:pt x="526444" y="808163"/>
                    <a:pt x="523029" y="800764"/>
                  </a:cubicBezTo>
                  <a:lnTo>
                    <a:pt x="523029" y="514492"/>
                  </a:lnTo>
                  <a:lnTo>
                    <a:pt x="876458" y="514492"/>
                  </a:lnTo>
                  <a:lnTo>
                    <a:pt x="876458" y="800764"/>
                  </a:lnTo>
                  <a:cubicBezTo>
                    <a:pt x="872474" y="808163"/>
                    <a:pt x="860523" y="835481"/>
                    <a:pt x="833773" y="843449"/>
                  </a:cubicBezTo>
                  <a:lnTo>
                    <a:pt x="833773" y="843449"/>
                  </a:lnTo>
                  <a:close/>
                </a:path>
              </a:pathLst>
            </a:custGeom>
            <a:solidFill>
              <a:srgbClr val="FFFFFF"/>
            </a:solidFill>
            <a:ln w="56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3CC774CA-58BA-4579-86B5-8997806B7237}"/>
              </a:ext>
            </a:extLst>
          </p:cNvPr>
          <p:cNvGrpSpPr/>
          <p:nvPr/>
        </p:nvGrpSpPr>
        <p:grpSpPr>
          <a:xfrm>
            <a:off x="6093427" y="5153167"/>
            <a:ext cx="1650631" cy="1080000"/>
            <a:chOff x="6093427" y="5153167"/>
            <a:chExt cx="1650631" cy="1080000"/>
          </a:xfrm>
        </p:grpSpPr>
        <p:grpSp>
          <p:nvGrpSpPr>
            <p:cNvPr id="10" name="Gruppieren 9">
              <a:extLst>
                <a:ext uri="{FF2B5EF4-FFF2-40B4-BE49-F238E27FC236}">
                  <a16:creationId xmlns:a16="http://schemas.microsoft.com/office/drawing/2014/main" id="{26CB3BD6-DAA8-469C-9D99-451E1B0ADC23}"/>
                </a:ext>
              </a:extLst>
            </p:cNvPr>
            <p:cNvGrpSpPr/>
            <p:nvPr/>
          </p:nvGrpSpPr>
          <p:grpSpPr>
            <a:xfrm>
              <a:off x="6093427" y="5153167"/>
              <a:ext cx="1650631" cy="1080000"/>
              <a:chOff x="8806760" y="2841769"/>
              <a:chExt cx="1650631" cy="1080000"/>
            </a:xfrm>
          </p:grpSpPr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EE9ACBC6-7768-FD4A-851F-A74F574F6585}"/>
                  </a:ext>
                </a:extLst>
              </p:cNvPr>
              <p:cNvSpPr txBox="1"/>
              <p:nvPr/>
            </p:nvSpPr>
            <p:spPr>
              <a:xfrm rot="16200000">
                <a:off x="8474938" y="3212493"/>
                <a:ext cx="100219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b="1" dirty="0">
                    <a:solidFill>
                      <a:srgbClr val="000000"/>
                    </a:solidFill>
                  </a:rPr>
                  <a:t>Support</a:t>
                </a:r>
              </a:p>
            </p:txBody>
          </p:sp>
          <p:sp>
            <p:nvSpPr>
              <p:cNvPr id="32" name="Abgerundetes Rechteck 31">
                <a:extLst>
                  <a:ext uri="{FF2B5EF4-FFF2-40B4-BE49-F238E27FC236}">
                    <a16:creationId xmlns:a16="http://schemas.microsoft.com/office/drawing/2014/main" id="{6FCB910F-8BCC-7848-BF54-EAECE0FBE27F}"/>
                  </a:ext>
                </a:extLst>
              </p:cNvPr>
              <p:cNvSpPr/>
              <p:nvPr/>
            </p:nvSpPr>
            <p:spPr>
              <a:xfrm>
                <a:off x="9197391" y="2841769"/>
                <a:ext cx="1260000" cy="1080000"/>
              </a:xfrm>
              <a:prstGeom prst="roundRect">
                <a:avLst/>
              </a:prstGeom>
              <a:solidFill>
                <a:srgbClr val="F0565A"/>
              </a:solidFill>
              <a:ln w="19050">
                <a:solidFill>
                  <a:srgbClr val="00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C07C86CA-69DD-4404-94A4-60779B7F4C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54336" y="5359295"/>
              <a:ext cx="828000" cy="667743"/>
            </a:xfrm>
            <a:custGeom>
              <a:avLst/>
              <a:gdLst>
                <a:gd name="connsiteX0" fmla="*/ 224963 w 253696"/>
                <a:gd name="connsiteY0" fmla="*/ 142579 h 204594"/>
                <a:gd name="connsiteX1" fmla="*/ 212414 w 253696"/>
                <a:gd name="connsiteY1" fmla="*/ 130576 h 204594"/>
                <a:gd name="connsiteX2" fmla="*/ 253697 w 253696"/>
                <a:gd name="connsiteY2" fmla="*/ 94022 h 204594"/>
                <a:gd name="connsiteX3" fmla="*/ 246968 w 253696"/>
                <a:gd name="connsiteY3" fmla="*/ 86748 h 204594"/>
                <a:gd name="connsiteX4" fmla="*/ 204412 w 253696"/>
                <a:gd name="connsiteY4" fmla="*/ 123302 h 204594"/>
                <a:gd name="connsiteX5" fmla="*/ 142943 w 253696"/>
                <a:gd name="connsiteY5" fmla="*/ 70926 h 204594"/>
                <a:gd name="connsiteX6" fmla="*/ 125484 w 253696"/>
                <a:gd name="connsiteY6" fmla="*/ 57650 h 204594"/>
                <a:gd name="connsiteX7" fmla="*/ 93659 w 253696"/>
                <a:gd name="connsiteY7" fmla="*/ 57104 h 204594"/>
                <a:gd name="connsiteX8" fmla="*/ 86384 w 253696"/>
                <a:gd name="connsiteY8" fmla="*/ 57650 h 204594"/>
                <a:gd name="connsiteX9" fmla="*/ 79837 w 253696"/>
                <a:gd name="connsiteY9" fmla="*/ 49466 h 204594"/>
                <a:gd name="connsiteX10" fmla="*/ 83838 w 253696"/>
                <a:gd name="connsiteY10" fmla="*/ 40919 h 204594"/>
                <a:gd name="connsiteX11" fmla="*/ 167494 w 253696"/>
                <a:gd name="connsiteY11" fmla="*/ 21096 h 204594"/>
                <a:gd name="connsiteX12" fmla="*/ 188590 w 253696"/>
                <a:gd name="connsiteY12" fmla="*/ 8911 h 204594"/>
                <a:gd name="connsiteX13" fmla="*/ 183134 w 253696"/>
                <a:gd name="connsiteY13" fmla="*/ 0 h 204594"/>
                <a:gd name="connsiteX14" fmla="*/ 164585 w 253696"/>
                <a:gd name="connsiteY14" fmla="*/ 11275 h 204594"/>
                <a:gd name="connsiteX15" fmla="*/ 118210 w 253696"/>
                <a:gd name="connsiteY15" fmla="*/ 22005 h 204594"/>
                <a:gd name="connsiteX16" fmla="*/ 102388 w 253696"/>
                <a:gd name="connsiteY16" fmla="*/ 18368 h 204594"/>
                <a:gd name="connsiteX17" fmla="*/ 72199 w 253696"/>
                <a:gd name="connsiteY17" fmla="*/ 182 h 204594"/>
                <a:gd name="connsiteX18" fmla="*/ 66743 w 253696"/>
                <a:gd name="connsiteY18" fmla="*/ 9093 h 204594"/>
                <a:gd name="connsiteX19" fmla="*/ 97296 w 253696"/>
                <a:gd name="connsiteY19" fmla="*/ 27279 h 204594"/>
                <a:gd name="connsiteX20" fmla="*/ 78746 w 253696"/>
                <a:gd name="connsiteY20" fmla="*/ 32007 h 204594"/>
                <a:gd name="connsiteX21" fmla="*/ 69653 w 253696"/>
                <a:gd name="connsiteY21" fmla="*/ 50194 h 204594"/>
                <a:gd name="connsiteX22" fmla="*/ 82383 w 253696"/>
                <a:gd name="connsiteY22" fmla="*/ 67652 h 204594"/>
                <a:gd name="connsiteX23" fmla="*/ 84020 w 253696"/>
                <a:gd name="connsiteY23" fmla="*/ 68198 h 204594"/>
                <a:gd name="connsiteX24" fmla="*/ 121847 w 253696"/>
                <a:gd name="connsiteY24" fmla="*/ 67652 h 204594"/>
                <a:gd name="connsiteX25" fmla="*/ 136760 w 253696"/>
                <a:gd name="connsiteY25" fmla="*/ 79110 h 204594"/>
                <a:gd name="connsiteX26" fmla="*/ 215506 w 253696"/>
                <a:gd name="connsiteY26" fmla="*/ 146580 h 204594"/>
                <a:gd name="connsiteX27" fmla="*/ 213505 w 253696"/>
                <a:gd name="connsiteY27" fmla="*/ 156037 h 204594"/>
                <a:gd name="connsiteX28" fmla="*/ 204594 w 253696"/>
                <a:gd name="connsiteY28" fmla="*/ 158038 h 204594"/>
                <a:gd name="connsiteX29" fmla="*/ 144034 w 253696"/>
                <a:gd name="connsiteY29" fmla="*/ 104570 h 204594"/>
                <a:gd name="connsiteX30" fmla="*/ 137305 w 253696"/>
                <a:gd name="connsiteY30" fmla="*/ 112209 h 204594"/>
                <a:gd name="connsiteX31" fmla="*/ 209868 w 253696"/>
                <a:gd name="connsiteY31" fmla="*/ 176406 h 204594"/>
                <a:gd name="connsiteX32" fmla="*/ 207868 w 253696"/>
                <a:gd name="connsiteY32" fmla="*/ 185317 h 204594"/>
                <a:gd name="connsiteX33" fmla="*/ 199320 w 253696"/>
                <a:gd name="connsiteY33" fmla="*/ 187863 h 204594"/>
                <a:gd name="connsiteX34" fmla="*/ 127121 w 253696"/>
                <a:gd name="connsiteY34" fmla="*/ 124211 h 204594"/>
                <a:gd name="connsiteX35" fmla="*/ 120029 w 253696"/>
                <a:gd name="connsiteY35" fmla="*/ 132031 h 204594"/>
                <a:gd name="connsiteX36" fmla="*/ 178406 w 253696"/>
                <a:gd name="connsiteY36" fmla="*/ 183135 h 204594"/>
                <a:gd name="connsiteX37" fmla="*/ 176588 w 253696"/>
                <a:gd name="connsiteY37" fmla="*/ 192228 h 204594"/>
                <a:gd name="connsiteX38" fmla="*/ 167676 w 253696"/>
                <a:gd name="connsiteY38" fmla="*/ 194592 h 204594"/>
                <a:gd name="connsiteX39" fmla="*/ 92749 w 253696"/>
                <a:gd name="connsiteY39" fmla="*/ 128576 h 204594"/>
                <a:gd name="connsiteX40" fmla="*/ 85657 w 253696"/>
                <a:gd name="connsiteY40" fmla="*/ 136578 h 204594"/>
                <a:gd name="connsiteX41" fmla="*/ 123302 w 253696"/>
                <a:gd name="connsiteY41" fmla="*/ 169131 h 204594"/>
                <a:gd name="connsiteX42" fmla="*/ 137305 w 253696"/>
                <a:gd name="connsiteY42" fmla="*/ 181680 h 204594"/>
                <a:gd name="connsiteX43" fmla="*/ 126939 w 253696"/>
                <a:gd name="connsiteY43" fmla="*/ 193137 h 204594"/>
                <a:gd name="connsiteX44" fmla="*/ 6729 w 253696"/>
                <a:gd name="connsiteY44" fmla="*/ 87475 h 204594"/>
                <a:gd name="connsiteX45" fmla="*/ 0 w 253696"/>
                <a:gd name="connsiteY45" fmla="*/ 95477 h 204594"/>
                <a:gd name="connsiteX46" fmla="*/ 39828 w 253696"/>
                <a:gd name="connsiteY46" fmla="*/ 130395 h 204594"/>
                <a:gd name="connsiteX47" fmla="*/ 34554 w 253696"/>
                <a:gd name="connsiteY47" fmla="*/ 134578 h 204594"/>
                <a:gd name="connsiteX48" fmla="*/ 38191 w 253696"/>
                <a:gd name="connsiteY48" fmla="*/ 156219 h 204594"/>
                <a:gd name="connsiteX49" fmla="*/ 45465 w 253696"/>
                <a:gd name="connsiteY49" fmla="*/ 160948 h 204594"/>
                <a:gd name="connsiteX50" fmla="*/ 50194 w 253696"/>
                <a:gd name="connsiteY50" fmla="*/ 180770 h 204594"/>
                <a:gd name="connsiteX51" fmla="*/ 70744 w 253696"/>
                <a:gd name="connsiteY51" fmla="*/ 185680 h 204594"/>
                <a:gd name="connsiteX52" fmla="*/ 77291 w 253696"/>
                <a:gd name="connsiteY52" fmla="*/ 179679 h 204594"/>
                <a:gd name="connsiteX53" fmla="*/ 96023 w 253696"/>
                <a:gd name="connsiteY53" fmla="*/ 193319 h 204594"/>
                <a:gd name="connsiteX54" fmla="*/ 101842 w 253696"/>
                <a:gd name="connsiteY54" fmla="*/ 192773 h 204594"/>
                <a:gd name="connsiteX55" fmla="*/ 103479 w 253696"/>
                <a:gd name="connsiteY55" fmla="*/ 191500 h 204594"/>
                <a:gd name="connsiteX56" fmla="*/ 106389 w 253696"/>
                <a:gd name="connsiteY56" fmla="*/ 188954 h 204594"/>
                <a:gd name="connsiteX57" fmla="*/ 122211 w 253696"/>
                <a:gd name="connsiteY57" fmla="*/ 202957 h 204594"/>
                <a:gd name="connsiteX58" fmla="*/ 128394 w 253696"/>
                <a:gd name="connsiteY58" fmla="*/ 203685 h 204594"/>
                <a:gd name="connsiteX59" fmla="*/ 142943 w 253696"/>
                <a:gd name="connsiteY59" fmla="*/ 197865 h 204594"/>
                <a:gd name="connsiteX60" fmla="*/ 147126 w 253696"/>
                <a:gd name="connsiteY60" fmla="*/ 190045 h 204594"/>
                <a:gd name="connsiteX61" fmla="*/ 162948 w 253696"/>
                <a:gd name="connsiteY61" fmla="*/ 204049 h 204594"/>
                <a:gd name="connsiteX62" fmla="*/ 169131 w 253696"/>
                <a:gd name="connsiteY62" fmla="*/ 204594 h 204594"/>
                <a:gd name="connsiteX63" fmla="*/ 183498 w 253696"/>
                <a:gd name="connsiteY63" fmla="*/ 199138 h 204594"/>
                <a:gd name="connsiteX64" fmla="*/ 187681 w 253696"/>
                <a:gd name="connsiteY64" fmla="*/ 191318 h 204594"/>
                <a:gd name="connsiteX65" fmla="*/ 194228 w 253696"/>
                <a:gd name="connsiteY65" fmla="*/ 196956 h 204594"/>
                <a:gd name="connsiteX66" fmla="*/ 215324 w 253696"/>
                <a:gd name="connsiteY66" fmla="*/ 192046 h 204594"/>
                <a:gd name="connsiteX67" fmla="*/ 219325 w 253696"/>
                <a:gd name="connsiteY67" fmla="*/ 170041 h 204594"/>
                <a:gd name="connsiteX68" fmla="*/ 214960 w 253696"/>
                <a:gd name="connsiteY68" fmla="*/ 166403 h 204594"/>
                <a:gd name="connsiteX69" fmla="*/ 220962 w 253696"/>
                <a:gd name="connsiteY69" fmla="*/ 162220 h 204594"/>
                <a:gd name="connsiteX70" fmla="*/ 224963 w 253696"/>
                <a:gd name="connsiteY70" fmla="*/ 142579 h 204594"/>
                <a:gd name="connsiteX71" fmla="*/ 224963 w 253696"/>
                <a:gd name="connsiteY71" fmla="*/ 142579 h 204594"/>
                <a:gd name="connsiteX72" fmla="*/ 43283 w 253696"/>
                <a:gd name="connsiteY72" fmla="*/ 140215 h 204594"/>
                <a:gd name="connsiteX73" fmla="*/ 46375 w 253696"/>
                <a:gd name="connsiteY73" fmla="*/ 137123 h 204594"/>
                <a:gd name="connsiteX74" fmla="*/ 58559 w 253696"/>
                <a:gd name="connsiteY74" fmla="*/ 147489 h 204594"/>
                <a:gd name="connsiteX75" fmla="*/ 53831 w 253696"/>
                <a:gd name="connsiteY75" fmla="*/ 151672 h 204594"/>
                <a:gd name="connsiteX76" fmla="*/ 43283 w 253696"/>
                <a:gd name="connsiteY76" fmla="*/ 140215 h 204594"/>
                <a:gd name="connsiteX77" fmla="*/ 43283 w 253696"/>
                <a:gd name="connsiteY77" fmla="*/ 140215 h 204594"/>
                <a:gd name="connsiteX78" fmla="*/ 65834 w 253696"/>
                <a:gd name="connsiteY78" fmla="*/ 175678 h 204594"/>
                <a:gd name="connsiteX79" fmla="*/ 55104 w 253696"/>
                <a:gd name="connsiteY79" fmla="*/ 164403 h 204594"/>
                <a:gd name="connsiteX80" fmla="*/ 66379 w 253696"/>
                <a:gd name="connsiteY80" fmla="*/ 154218 h 204594"/>
                <a:gd name="connsiteX81" fmla="*/ 77837 w 253696"/>
                <a:gd name="connsiteY81" fmla="*/ 164948 h 204594"/>
                <a:gd name="connsiteX82" fmla="*/ 65834 w 253696"/>
                <a:gd name="connsiteY82" fmla="*/ 175678 h 204594"/>
                <a:gd name="connsiteX83" fmla="*/ 65834 w 253696"/>
                <a:gd name="connsiteY83" fmla="*/ 175678 h 204594"/>
                <a:gd name="connsiteX84" fmla="*/ 97114 w 253696"/>
                <a:gd name="connsiteY84" fmla="*/ 182771 h 204594"/>
                <a:gd name="connsiteX85" fmla="*/ 86384 w 253696"/>
                <a:gd name="connsiteY85" fmla="*/ 172041 h 204594"/>
                <a:gd name="connsiteX86" fmla="*/ 97841 w 253696"/>
                <a:gd name="connsiteY86" fmla="*/ 182225 h 204594"/>
                <a:gd name="connsiteX87" fmla="*/ 97114 w 253696"/>
                <a:gd name="connsiteY87" fmla="*/ 182771 h 204594"/>
                <a:gd name="connsiteX88" fmla="*/ 97114 w 253696"/>
                <a:gd name="connsiteY88" fmla="*/ 182771 h 204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253696" h="204594">
                  <a:moveTo>
                    <a:pt x="224963" y="142579"/>
                  </a:moveTo>
                  <a:lnTo>
                    <a:pt x="212414" y="130576"/>
                  </a:lnTo>
                  <a:lnTo>
                    <a:pt x="253697" y="94022"/>
                  </a:lnTo>
                  <a:lnTo>
                    <a:pt x="246968" y="86748"/>
                  </a:lnTo>
                  <a:lnTo>
                    <a:pt x="204412" y="123302"/>
                  </a:lnTo>
                  <a:cubicBezTo>
                    <a:pt x="178770" y="101115"/>
                    <a:pt x="165494" y="90021"/>
                    <a:pt x="142943" y="70926"/>
                  </a:cubicBezTo>
                  <a:cubicBezTo>
                    <a:pt x="134032" y="63652"/>
                    <a:pt x="127485" y="58377"/>
                    <a:pt x="125484" y="57650"/>
                  </a:cubicBezTo>
                  <a:cubicBezTo>
                    <a:pt x="121120" y="56377"/>
                    <a:pt x="111663" y="56377"/>
                    <a:pt x="93659" y="57104"/>
                  </a:cubicBezTo>
                  <a:cubicBezTo>
                    <a:pt x="90567" y="57104"/>
                    <a:pt x="87839" y="57650"/>
                    <a:pt x="86384" y="57650"/>
                  </a:cubicBezTo>
                  <a:cubicBezTo>
                    <a:pt x="83293" y="55468"/>
                    <a:pt x="79837" y="52921"/>
                    <a:pt x="79837" y="49466"/>
                  </a:cubicBezTo>
                  <a:cubicBezTo>
                    <a:pt x="79292" y="46011"/>
                    <a:pt x="82201" y="42737"/>
                    <a:pt x="83838" y="40919"/>
                  </a:cubicBezTo>
                  <a:lnTo>
                    <a:pt x="167494" y="21096"/>
                  </a:lnTo>
                  <a:lnTo>
                    <a:pt x="188590" y="8911"/>
                  </a:lnTo>
                  <a:lnTo>
                    <a:pt x="183134" y="0"/>
                  </a:lnTo>
                  <a:lnTo>
                    <a:pt x="164585" y="11275"/>
                  </a:lnTo>
                  <a:lnTo>
                    <a:pt x="118210" y="22005"/>
                  </a:lnTo>
                  <a:lnTo>
                    <a:pt x="102388" y="18368"/>
                  </a:lnTo>
                  <a:lnTo>
                    <a:pt x="72199" y="182"/>
                  </a:lnTo>
                  <a:lnTo>
                    <a:pt x="66743" y="9093"/>
                  </a:lnTo>
                  <a:lnTo>
                    <a:pt x="97296" y="27279"/>
                  </a:lnTo>
                  <a:lnTo>
                    <a:pt x="78746" y="32007"/>
                  </a:lnTo>
                  <a:cubicBezTo>
                    <a:pt x="77473" y="33280"/>
                    <a:pt x="68925" y="40191"/>
                    <a:pt x="69653" y="50194"/>
                  </a:cubicBezTo>
                  <a:cubicBezTo>
                    <a:pt x="69835" y="56741"/>
                    <a:pt x="74563" y="62378"/>
                    <a:pt x="82383" y="67652"/>
                  </a:cubicBezTo>
                  <a:lnTo>
                    <a:pt x="84020" y="68198"/>
                  </a:lnTo>
                  <a:cubicBezTo>
                    <a:pt x="88930" y="68198"/>
                    <a:pt x="117483" y="66561"/>
                    <a:pt x="121847" y="67652"/>
                  </a:cubicBezTo>
                  <a:cubicBezTo>
                    <a:pt x="123120" y="68380"/>
                    <a:pt x="128576" y="72563"/>
                    <a:pt x="136760" y="79110"/>
                  </a:cubicBezTo>
                  <a:lnTo>
                    <a:pt x="215506" y="146580"/>
                  </a:lnTo>
                  <a:cubicBezTo>
                    <a:pt x="215506" y="149126"/>
                    <a:pt x="215506" y="153309"/>
                    <a:pt x="213505" y="156037"/>
                  </a:cubicBezTo>
                  <a:cubicBezTo>
                    <a:pt x="211869" y="157855"/>
                    <a:pt x="208777" y="158401"/>
                    <a:pt x="204594" y="158038"/>
                  </a:cubicBezTo>
                  <a:lnTo>
                    <a:pt x="144034" y="104570"/>
                  </a:lnTo>
                  <a:lnTo>
                    <a:pt x="137305" y="112209"/>
                  </a:lnTo>
                  <a:lnTo>
                    <a:pt x="209868" y="176406"/>
                  </a:lnTo>
                  <a:cubicBezTo>
                    <a:pt x="210050" y="178770"/>
                    <a:pt x="209868" y="182952"/>
                    <a:pt x="207868" y="185317"/>
                  </a:cubicBezTo>
                  <a:cubicBezTo>
                    <a:pt x="206231" y="187135"/>
                    <a:pt x="203139" y="187863"/>
                    <a:pt x="199320" y="187863"/>
                  </a:cubicBezTo>
                  <a:lnTo>
                    <a:pt x="127121" y="124211"/>
                  </a:lnTo>
                  <a:lnTo>
                    <a:pt x="120029" y="132031"/>
                  </a:lnTo>
                  <a:lnTo>
                    <a:pt x="178406" y="183135"/>
                  </a:lnTo>
                  <a:cubicBezTo>
                    <a:pt x="178588" y="185680"/>
                    <a:pt x="178406" y="190227"/>
                    <a:pt x="176588" y="192228"/>
                  </a:cubicBezTo>
                  <a:cubicBezTo>
                    <a:pt x="174769" y="194228"/>
                    <a:pt x="171859" y="195137"/>
                    <a:pt x="167676" y="194592"/>
                  </a:cubicBezTo>
                  <a:lnTo>
                    <a:pt x="92749" y="128576"/>
                  </a:lnTo>
                  <a:lnTo>
                    <a:pt x="85657" y="136578"/>
                  </a:lnTo>
                  <a:lnTo>
                    <a:pt x="123302" y="169131"/>
                  </a:lnTo>
                  <a:lnTo>
                    <a:pt x="137305" y="181680"/>
                  </a:lnTo>
                  <a:cubicBezTo>
                    <a:pt x="138578" y="188772"/>
                    <a:pt x="135669" y="193864"/>
                    <a:pt x="126939" y="193137"/>
                  </a:cubicBezTo>
                  <a:lnTo>
                    <a:pt x="6729" y="87475"/>
                  </a:lnTo>
                  <a:lnTo>
                    <a:pt x="0" y="95477"/>
                  </a:lnTo>
                  <a:lnTo>
                    <a:pt x="39828" y="130395"/>
                  </a:lnTo>
                  <a:lnTo>
                    <a:pt x="34554" y="134578"/>
                  </a:lnTo>
                  <a:cubicBezTo>
                    <a:pt x="32735" y="143125"/>
                    <a:pt x="32917" y="150581"/>
                    <a:pt x="38191" y="156219"/>
                  </a:cubicBezTo>
                  <a:cubicBezTo>
                    <a:pt x="40191" y="158220"/>
                    <a:pt x="42919" y="159674"/>
                    <a:pt x="45465" y="160948"/>
                  </a:cubicBezTo>
                  <a:cubicBezTo>
                    <a:pt x="45283" y="162220"/>
                    <a:pt x="43101" y="173496"/>
                    <a:pt x="50194" y="180770"/>
                  </a:cubicBezTo>
                  <a:cubicBezTo>
                    <a:pt x="54922" y="186044"/>
                    <a:pt x="62197" y="186953"/>
                    <a:pt x="70744" y="185680"/>
                  </a:cubicBezTo>
                  <a:lnTo>
                    <a:pt x="77291" y="179679"/>
                  </a:lnTo>
                  <a:cubicBezTo>
                    <a:pt x="79292" y="188590"/>
                    <a:pt x="86930" y="193319"/>
                    <a:pt x="96023" y="193319"/>
                  </a:cubicBezTo>
                  <a:cubicBezTo>
                    <a:pt x="97296" y="193319"/>
                    <a:pt x="99660" y="193137"/>
                    <a:pt x="101842" y="192773"/>
                  </a:cubicBezTo>
                  <a:lnTo>
                    <a:pt x="103479" y="191500"/>
                  </a:lnTo>
                  <a:cubicBezTo>
                    <a:pt x="104207" y="190773"/>
                    <a:pt x="105480" y="189863"/>
                    <a:pt x="106389" y="188954"/>
                  </a:cubicBezTo>
                  <a:lnTo>
                    <a:pt x="122211" y="202957"/>
                  </a:lnTo>
                  <a:cubicBezTo>
                    <a:pt x="125121" y="203503"/>
                    <a:pt x="125121" y="203685"/>
                    <a:pt x="128394" y="203685"/>
                  </a:cubicBezTo>
                  <a:cubicBezTo>
                    <a:pt x="134578" y="203685"/>
                    <a:pt x="139670" y="201684"/>
                    <a:pt x="142943" y="197865"/>
                  </a:cubicBezTo>
                  <a:cubicBezTo>
                    <a:pt x="144944" y="195319"/>
                    <a:pt x="146399" y="192955"/>
                    <a:pt x="147126" y="190045"/>
                  </a:cubicBezTo>
                  <a:lnTo>
                    <a:pt x="162948" y="204049"/>
                  </a:lnTo>
                  <a:lnTo>
                    <a:pt x="169131" y="204594"/>
                  </a:lnTo>
                  <a:cubicBezTo>
                    <a:pt x="175314" y="204594"/>
                    <a:pt x="180043" y="202776"/>
                    <a:pt x="183498" y="199138"/>
                  </a:cubicBezTo>
                  <a:cubicBezTo>
                    <a:pt x="185499" y="196592"/>
                    <a:pt x="186954" y="193864"/>
                    <a:pt x="187681" y="191318"/>
                  </a:cubicBezTo>
                  <a:lnTo>
                    <a:pt x="194228" y="196956"/>
                  </a:lnTo>
                  <a:cubicBezTo>
                    <a:pt x="201321" y="198229"/>
                    <a:pt x="209141" y="198047"/>
                    <a:pt x="215324" y="192046"/>
                  </a:cubicBezTo>
                  <a:cubicBezTo>
                    <a:pt x="220234" y="186590"/>
                    <a:pt x="221144" y="178224"/>
                    <a:pt x="219325" y="170041"/>
                  </a:cubicBezTo>
                  <a:lnTo>
                    <a:pt x="214960" y="166403"/>
                  </a:lnTo>
                  <a:cubicBezTo>
                    <a:pt x="217325" y="165312"/>
                    <a:pt x="219325" y="164039"/>
                    <a:pt x="220962" y="162220"/>
                  </a:cubicBezTo>
                  <a:cubicBezTo>
                    <a:pt x="227327" y="155310"/>
                    <a:pt x="225145" y="143852"/>
                    <a:pt x="224963" y="142579"/>
                  </a:cubicBezTo>
                  <a:lnTo>
                    <a:pt x="224963" y="142579"/>
                  </a:lnTo>
                  <a:close/>
                  <a:moveTo>
                    <a:pt x="43283" y="140215"/>
                  </a:moveTo>
                  <a:lnTo>
                    <a:pt x="46375" y="137123"/>
                  </a:lnTo>
                  <a:lnTo>
                    <a:pt x="58559" y="147489"/>
                  </a:lnTo>
                  <a:lnTo>
                    <a:pt x="53831" y="151672"/>
                  </a:lnTo>
                  <a:cubicBezTo>
                    <a:pt x="45102" y="151672"/>
                    <a:pt x="43283" y="148581"/>
                    <a:pt x="43283" y="140215"/>
                  </a:cubicBezTo>
                  <a:lnTo>
                    <a:pt x="43283" y="140215"/>
                  </a:lnTo>
                  <a:close/>
                  <a:moveTo>
                    <a:pt x="65834" y="175678"/>
                  </a:moveTo>
                  <a:cubicBezTo>
                    <a:pt x="57468" y="176769"/>
                    <a:pt x="53649" y="172223"/>
                    <a:pt x="55104" y="164403"/>
                  </a:cubicBezTo>
                  <a:lnTo>
                    <a:pt x="66379" y="154218"/>
                  </a:lnTo>
                  <a:lnTo>
                    <a:pt x="77837" y="164948"/>
                  </a:lnTo>
                  <a:lnTo>
                    <a:pt x="65834" y="175678"/>
                  </a:lnTo>
                  <a:lnTo>
                    <a:pt x="65834" y="175678"/>
                  </a:lnTo>
                  <a:close/>
                  <a:moveTo>
                    <a:pt x="97114" y="182771"/>
                  </a:moveTo>
                  <a:cubicBezTo>
                    <a:pt x="89476" y="183316"/>
                    <a:pt x="85657" y="180952"/>
                    <a:pt x="86384" y="172041"/>
                  </a:cubicBezTo>
                  <a:lnTo>
                    <a:pt x="97841" y="182225"/>
                  </a:lnTo>
                  <a:cubicBezTo>
                    <a:pt x="97660" y="182407"/>
                    <a:pt x="97660" y="182771"/>
                    <a:pt x="97114" y="182771"/>
                  </a:cubicBezTo>
                  <a:lnTo>
                    <a:pt x="97114" y="182771"/>
                  </a:lnTo>
                  <a:close/>
                </a:path>
              </a:pathLst>
            </a:custGeom>
            <a:solidFill>
              <a:schemeClr val="bg1"/>
            </a:solidFill>
            <a:ln w="18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2C2ADBEA-FEFE-4BF5-BFFC-949CDA0756C4}"/>
              </a:ext>
            </a:extLst>
          </p:cNvPr>
          <p:cNvGrpSpPr/>
          <p:nvPr/>
        </p:nvGrpSpPr>
        <p:grpSpPr>
          <a:xfrm>
            <a:off x="5841449" y="3533834"/>
            <a:ext cx="1883637" cy="1420716"/>
            <a:chOff x="5884249" y="3532345"/>
            <a:chExt cx="1883637" cy="1420716"/>
          </a:xfrm>
        </p:grpSpPr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F9A2DC81-7D71-4F2D-8C05-8695C5C73295}"/>
                </a:ext>
              </a:extLst>
            </p:cNvPr>
            <p:cNvGrpSpPr/>
            <p:nvPr/>
          </p:nvGrpSpPr>
          <p:grpSpPr>
            <a:xfrm>
              <a:off x="5884249" y="3532345"/>
              <a:ext cx="1883637" cy="1420716"/>
              <a:chOff x="6213934" y="2410664"/>
              <a:chExt cx="1883637" cy="1420716"/>
            </a:xfrm>
          </p:grpSpPr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DC1FDE70-94F5-D74F-8E0D-DE5641D764E1}"/>
                  </a:ext>
                </a:extLst>
              </p:cNvPr>
              <p:cNvSpPr txBox="1"/>
              <p:nvPr/>
            </p:nvSpPr>
            <p:spPr>
              <a:xfrm rot="16200000">
                <a:off x="5795964" y="2828634"/>
                <a:ext cx="142071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b="1" dirty="0">
                    <a:solidFill>
                      <a:srgbClr val="000000"/>
                    </a:solidFill>
                  </a:rPr>
                  <a:t>Verbindlich-</a:t>
                </a:r>
                <a:r>
                  <a:rPr lang="de-DE" sz="1600" b="1" dirty="0" err="1">
                    <a:solidFill>
                      <a:srgbClr val="000000"/>
                    </a:solidFill>
                  </a:rPr>
                  <a:t>keiten</a:t>
                </a:r>
                <a:endParaRPr lang="de-DE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Abgerundetes Rechteck 29">
                <a:extLst>
                  <a:ext uri="{FF2B5EF4-FFF2-40B4-BE49-F238E27FC236}">
                    <a16:creationId xmlns:a16="http://schemas.microsoft.com/office/drawing/2014/main" id="{63C47C08-8EBD-DD47-A491-C0EDEFEBAB7F}"/>
                  </a:ext>
                </a:extLst>
              </p:cNvPr>
              <p:cNvSpPr/>
              <p:nvPr/>
            </p:nvSpPr>
            <p:spPr>
              <a:xfrm>
                <a:off x="6837571" y="2546303"/>
                <a:ext cx="1260000" cy="1080000"/>
              </a:xfrm>
              <a:prstGeom prst="roundRect">
                <a:avLst/>
              </a:prstGeom>
              <a:solidFill>
                <a:srgbClr val="FFA749"/>
              </a:solidFill>
              <a:ln w="19050">
                <a:solidFill>
                  <a:srgbClr val="00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1" name="Freihandform: Form 40">
              <a:extLst>
                <a:ext uri="{FF2B5EF4-FFF2-40B4-BE49-F238E27FC236}">
                  <a16:creationId xmlns:a16="http://schemas.microsoft.com/office/drawing/2014/main" id="{A02E582D-2193-4A25-98D1-5D8D5243AD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14071" y="3811984"/>
              <a:ext cx="594130" cy="792000"/>
            </a:xfrm>
            <a:custGeom>
              <a:avLst/>
              <a:gdLst>
                <a:gd name="connsiteX0" fmla="*/ 0 w 203684"/>
                <a:gd name="connsiteY0" fmla="*/ 214960 h 271519"/>
                <a:gd name="connsiteX1" fmla="*/ 0 w 203684"/>
                <a:gd name="connsiteY1" fmla="*/ 31462 h 271519"/>
                <a:gd name="connsiteX2" fmla="*/ 24551 w 203684"/>
                <a:gd name="connsiteY2" fmla="*/ 31462 h 271519"/>
                <a:gd name="connsiteX3" fmla="*/ 24551 w 203684"/>
                <a:gd name="connsiteY3" fmla="*/ 0 h 271519"/>
                <a:gd name="connsiteX4" fmla="*/ 203685 w 203684"/>
                <a:gd name="connsiteY4" fmla="*/ 0 h 271519"/>
                <a:gd name="connsiteX5" fmla="*/ 203685 w 203684"/>
                <a:gd name="connsiteY5" fmla="*/ 248969 h 271519"/>
                <a:gd name="connsiteX6" fmla="*/ 173496 w 203684"/>
                <a:gd name="connsiteY6" fmla="*/ 248969 h 271519"/>
                <a:gd name="connsiteX7" fmla="*/ 173496 w 203684"/>
                <a:gd name="connsiteY7" fmla="*/ 271519 h 271519"/>
                <a:gd name="connsiteX8" fmla="*/ 56923 w 203684"/>
                <a:gd name="connsiteY8" fmla="*/ 271519 h 271519"/>
                <a:gd name="connsiteX9" fmla="*/ 0 w 203684"/>
                <a:gd name="connsiteY9" fmla="*/ 214960 h 271519"/>
                <a:gd name="connsiteX10" fmla="*/ 0 w 203684"/>
                <a:gd name="connsiteY10" fmla="*/ 214960 h 271519"/>
                <a:gd name="connsiteX11" fmla="*/ 164403 w 203684"/>
                <a:gd name="connsiteY11" fmla="*/ 262426 h 271519"/>
                <a:gd name="connsiteX12" fmla="*/ 164403 w 203684"/>
                <a:gd name="connsiteY12" fmla="*/ 40555 h 271519"/>
                <a:gd name="connsiteX13" fmla="*/ 8911 w 203684"/>
                <a:gd name="connsiteY13" fmla="*/ 40555 h 271519"/>
                <a:gd name="connsiteX14" fmla="*/ 8911 w 203684"/>
                <a:gd name="connsiteY14" fmla="*/ 208413 h 271519"/>
                <a:gd name="connsiteX15" fmla="*/ 62924 w 203684"/>
                <a:gd name="connsiteY15" fmla="*/ 208413 h 271519"/>
                <a:gd name="connsiteX16" fmla="*/ 62924 w 203684"/>
                <a:gd name="connsiteY16" fmla="*/ 262426 h 271519"/>
                <a:gd name="connsiteX17" fmla="*/ 164403 w 203684"/>
                <a:gd name="connsiteY17" fmla="*/ 262426 h 271519"/>
                <a:gd name="connsiteX18" fmla="*/ 164403 w 203684"/>
                <a:gd name="connsiteY18" fmla="*/ 262426 h 271519"/>
                <a:gd name="connsiteX19" fmla="*/ 54013 w 203684"/>
                <a:gd name="connsiteY19" fmla="*/ 217507 h 271519"/>
                <a:gd name="connsiteX20" fmla="*/ 15276 w 203684"/>
                <a:gd name="connsiteY20" fmla="*/ 217507 h 271519"/>
                <a:gd name="connsiteX21" fmla="*/ 54013 w 203684"/>
                <a:gd name="connsiteY21" fmla="*/ 256061 h 271519"/>
                <a:gd name="connsiteX22" fmla="*/ 54013 w 203684"/>
                <a:gd name="connsiteY22" fmla="*/ 217507 h 271519"/>
                <a:gd name="connsiteX23" fmla="*/ 54013 w 203684"/>
                <a:gd name="connsiteY23" fmla="*/ 217507 h 271519"/>
                <a:gd name="connsiteX24" fmla="*/ 194956 w 203684"/>
                <a:gd name="connsiteY24" fmla="*/ 240057 h 271519"/>
                <a:gd name="connsiteX25" fmla="*/ 194956 w 203684"/>
                <a:gd name="connsiteY25" fmla="*/ 8729 h 271519"/>
                <a:gd name="connsiteX26" fmla="*/ 33463 w 203684"/>
                <a:gd name="connsiteY26" fmla="*/ 8729 h 271519"/>
                <a:gd name="connsiteX27" fmla="*/ 33463 w 203684"/>
                <a:gd name="connsiteY27" fmla="*/ 31462 h 271519"/>
                <a:gd name="connsiteX28" fmla="*/ 173496 w 203684"/>
                <a:gd name="connsiteY28" fmla="*/ 31462 h 271519"/>
                <a:gd name="connsiteX29" fmla="*/ 173496 w 203684"/>
                <a:gd name="connsiteY29" fmla="*/ 240057 h 271519"/>
                <a:gd name="connsiteX30" fmla="*/ 194956 w 203684"/>
                <a:gd name="connsiteY30" fmla="*/ 240057 h 271519"/>
                <a:gd name="connsiteX31" fmla="*/ 194956 w 203684"/>
                <a:gd name="connsiteY31" fmla="*/ 240057 h 271519"/>
                <a:gd name="connsiteX32" fmla="*/ 39282 w 203684"/>
                <a:gd name="connsiteY32" fmla="*/ 64925 h 271519"/>
                <a:gd name="connsiteX33" fmla="*/ 134032 w 203684"/>
                <a:gd name="connsiteY33" fmla="*/ 64925 h 271519"/>
                <a:gd name="connsiteX34" fmla="*/ 134032 w 203684"/>
                <a:gd name="connsiteY34" fmla="*/ 74018 h 271519"/>
                <a:gd name="connsiteX35" fmla="*/ 39282 w 203684"/>
                <a:gd name="connsiteY35" fmla="*/ 74018 h 271519"/>
                <a:gd name="connsiteX36" fmla="*/ 39282 w 203684"/>
                <a:gd name="connsiteY36" fmla="*/ 64925 h 271519"/>
                <a:gd name="connsiteX37" fmla="*/ 39282 w 203684"/>
                <a:gd name="connsiteY37" fmla="*/ 64925 h 271519"/>
                <a:gd name="connsiteX38" fmla="*/ 39282 w 203684"/>
                <a:gd name="connsiteY38" fmla="*/ 94568 h 271519"/>
                <a:gd name="connsiteX39" fmla="*/ 134032 w 203684"/>
                <a:gd name="connsiteY39" fmla="*/ 94568 h 271519"/>
                <a:gd name="connsiteX40" fmla="*/ 134032 w 203684"/>
                <a:gd name="connsiteY40" fmla="*/ 103661 h 271519"/>
                <a:gd name="connsiteX41" fmla="*/ 39282 w 203684"/>
                <a:gd name="connsiteY41" fmla="*/ 103661 h 271519"/>
                <a:gd name="connsiteX42" fmla="*/ 39282 w 203684"/>
                <a:gd name="connsiteY42" fmla="*/ 94568 h 271519"/>
                <a:gd name="connsiteX43" fmla="*/ 39282 w 203684"/>
                <a:gd name="connsiteY43" fmla="*/ 94568 h 271519"/>
                <a:gd name="connsiteX44" fmla="*/ 39282 w 203684"/>
                <a:gd name="connsiteY44" fmla="*/ 124393 h 271519"/>
                <a:gd name="connsiteX45" fmla="*/ 134032 w 203684"/>
                <a:gd name="connsiteY45" fmla="*/ 124393 h 271519"/>
                <a:gd name="connsiteX46" fmla="*/ 134032 w 203684"/>
                <a:gd name="connsiteY46" fmla="*/ 133668 h 271519"/>
                <a:gd name="connsiteX47" fmla="*/ 39282 w 203684"/>
                <a:gd name="connsiteY47" fmla="*/ 133668 h 271519"/>
                <a:gd name="connsiteX48" fmla="*/ 39282 w 203684"/>
                <a:gd name="connsiteY48" fmla="*/ 124393 h 271519"/>
                <a:gd name="connsiteX49" fmla="*/ 39282 w 203684"/>
                <a:gd name="connsiteY49" fmla="*/ 124393 h 271519"/>
                <a:gd name="connsiteX50" fmla="*/ 39282 w 203684"/>
                <a:gd name="connsiteY50" fmla="*/ 173860 h 271519"/>
                <a:gd name="connsiteX51" fmla="*/ 134032 w 203684"/>
                <a:gd name="connsiteY51" fmla="*/ 173860 h 271519"/>
                <a:gd name="connsiteX52" fmla="*/ 134032 w 203684"/>
                <a:gd name="connsiteY52" fmla="*/ 182953 h 271519"/>
                <a:gd name="connsiteX53" fmla="*/ 39282 w 203684"/>
                <a:gd name="connsiteY53" fmla="*/ 182953 h 271519"/>
                <a:gd name="connsiteX54" fmla="*/ 39282 w 203684"/>
                <a:gd name="connsiteY54" fmla="*/ 173860 h 271519"/>
                <a:gd name="connsiteX55" fmla="*/ 39282 w 203684"/>
                <a:gd name="connsiteY55" fmla="*/ 173860 h 271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03684" h="271519">
                  <a:moveTo>
                    <a:pt x="0" y="214960"/>
                  </a:moveTo>
                  <a:lnTo>
                    <a:pt x="0" y="31462"/>
                  </a:lnTo>
                  <a:lnTo>
                    <a:pt x="24551" y="31462"/>
                  </a:lnTo>
                  <a:lnTo>
                    <a:pt x="24551" y="0"/>
                  </a:lnTo>
                  <a:lnTo>
                    <a:pt x="203685" y="0"/>
                  </a:lnTo>
                  <a:lnTo>
                    <a:pt x="203685" y="248969"/>
                  </a:lnTo>
                  <a:lnTo>
                    <a:pt x="173496" y="248969"/>
                  </a:lnTo>
                  <a:lnTo>
                    <a:pt x="173496" y="271519"/>
                  </a:lnTo>
                  <a:lnTo>
                    <a:pt x="56923" y="271519"/>
                  </a:lnTo>
                  <a:lnTo>
                    <a:pt x="0" y="214960"/>
                  </a:lnTo>
                  <a:lnTo>
                    <a:pt x="0" y="214960"/>
                  </a:lnTo>
                  <a:close/>
                  <a:moveTo>
                    <a:pt x="164403" y="262426"/>
                  </a:moveTo>
                  <a:lnTo>
                    <a:pt x="164403" y="40555"/>
                  </a:lnTo>
                  <a:lnTo>
                    <a:pt x="8911" y="40555"/>
                  </a:lnTo>
                  <a:lnTo>
                    <a:pt x="8911" y="208413"/>
                  </a:lnTo>
                  <a:lnTo>
                    <a:pt x="62924" y="208413"/>
                  </a:lnTo>
                  <a:lnTo>
                    <a:pt x="62924" y="262426"/>
                  </a:lnTo>
                  <a:lnTo>
                    <a:pt x="164403" y="262426"/>
                  </a:lnTo>
                  <a:lnTo>
                    <a:pt x="164403" y="262426"/>
                  </a:lnTo>
                  <a:close/>
                  <a:moveTo>
                    <a:pt x="54013" y="217507"/>
                  </a:moveTo>
                  <a:lnTo>
                    <a:pt x="15276" y="217507"/>
                  </a:lnTo>
                  <a:lnTo>
                    <a:pt x="54013" y="256061"/>
                  </a:lnTo>
                  <a:lnTo>
                    <a:pt x="54013" y="217507"/>
                  </a:lnTo>
                  <a:lnTo>
                    <a:pt x="54013" y="217507"/>
                  </a:lnTo>
                  <a:close/>
                  <a:moveTo>
                    <a:pt x="194956" y="240057"/>
                  </a:moveTo>
                  <a:lnTo>
                    <a:pt x="194956" y="8729"/>
                  </a:lnTo>
                  <a:lnTo>
                    <a:pt x="33463" y="8729"/>
                  </a:lnTo>
                  <a:lnTo>
                    <a:pt x="33463" y="31462"/>
                  </a:lnTo>
                  <a:lnTo>
                    <a:pt x="173496" y="31462"/>
                  </a:lnTo>
                  <a:lnTo>
                    <a:pt x="173496" y="240057"/>
                  </a:lnTo>
                  <a:lnTo>
                    <a:pt x="194956" y="240057"/>
                  </a:lnTo>
                  <a:lnTo>
                    <a:pt x="194956" y="240057"/>
                  </a:lnTo>
                  <a:close/>
                  <a:moveTo>
                    <a:pt x="39282" y="64925"/>
                  </a:moveTo>
                  <a:lnTo>
                    <a:pt x="134032" y="64925"/>
                  </a:lnTo>
                  <a:lnTo>
                    <a:pt x="134032" y="74018"/>
                  </a:lnTo>
                  <a:lnTo>
                    <a:pt x="39282" y="74018"/>
                  </a:lnTo>
                  <a:lnTo>
                    <a:pt x="39282" y="64925"/>
                  </a:lnTo>
                  <a:lnTo>
                    <a:pt x="39282" y="64925"/>
                  </a:lnTo>
                  <a:close/>
                  <a:moveTo>
                    <a:pt x="39282" y="94568"/>
                  </a:moveTo>
                  <a:lnTo>
                    <a:pt x="134032" y="94568"/>
                  </a:lnTo>
                  <a:lnTo>
                    <a:pt x="134032" y="103661"/>
                  </a:lnTo>
                  <a:lnTo>
                    <a:pt x="39282" y="103661"/>
                  </a:lnTo>
                  <a:lnTo>
                    <a:pt x="39282" y="94568"/>
                  </a:lnTo>
                  <a:lnTo>
                    <a:pt x="39282" y="94568"/>
                  </a:lnTo>
                  <a:close/>
                  <a:moveTo>
                    <a:pt x="39282" y="124393"/>
                  </a:moveTo>
                  <a:lnTo>
                    <a:pt x="134032" y="124393"/>
                  </a:lnTo>
                  <a:lnTo>
                    <a:pt x="134032" y="133668"/>
                  </a:lnTo>
                  <a:lnTo>
                    <a:pt x="39282" y="133668"/>
                  </a:lnTo>
                  <a:lnTo>
                    <a:pt x="39282" y="124393"/>
                  </a:lnTo>
                  <a:lnTo>
                    <a:pt x="39282" y="124393"/>
                  </a:lnTo>
                  <a:close/>
                  <a:moveTo>
                    <a:pt x="39282" y="173860"/>
                  </a:moveTo>
                  <a:lnTo>
                    <a:pt x="134032" y="173860"/>
                  </a:lnTo>
                  <a:lnTo>
                    <a:pt x="134032" y="182953"/>
                  </a:lnTo>
                  <a:lnTo>
                    <a:pt x="39282" y="182953"/>
                  </a:lnTo>
                  <a:lnTo>
                    <a:pt x="39282" y="173860"/>
                  </a:lnTo>
                  <a:lnTo>
                    <a:pt x="39282" y="173860"/>
                  </a:lnTo>
                  <a:close/>
                </a:path>
              </a:pathLst>
            </a:custGeom>
            <a:solidFill>
              <a:schemeClr val="bg1"/>
            </a:solidFill>
            <a:ln w="18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F25B5B85-ED77-49BF-A38F-236E97758FC6}"/>
              </a:ext>
            </a:extLst>
          </p:cNvPr>
          <p:cNvGrpSpPr/>
          <p:nvPr/>
        </p:nvGrpSpPr>
        <p:grpSpPr>
          <a:xfrm>
            <a:off x="6100483" y="1922805"/>
            <a:ext cx="1621654" cy="1420716"/>
            <a:chOff x="6074110" y="1927277"/>
            <a:chExt cx="1621654" cy="1420716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E06E2721-EF26-4125-B373-7167C4D4C8BD}"/>
                </a:ext>
              </a:extLst>
            </p:cNvPr>
            <p:cNvGrpSpPr/>
            <p:nvPr/>
          </p:nvGrpSpPr>
          <p:grpSpPr>
            <a:xfrm>
              <a:off x="6074110" y="1927277"/>
              <a:ext cx="1621654" cy="1420716"/>
              <a:chOff x="3933387" y="2325004"/>
              <a:chExt cx="1621654" cy="1420716"/>
            </a:xfrm>
          </p:grpSpPr>
          <p:sp>
            <p:nvSpPr>
              <p:cNvPr id="27" name="Textfeld 26">
                <a:extLst>
                  <a:ext uri="{FF2B5EF4-FFF2-40B4-BE49-F238E27FC236}">
                    <a16:creationId xmlns:a16="http://schemas.microsoft.com/office/drawing/2014/main" id="{8F58C01B-4C57-7648-AE23-E5ED1C50686F}"/>
                  </a:ext>
                </a:extLst>
              </p:cNvPr>
              <p:cNvSpPr txBox="1"/>
              <p:nvPr/>
            </p:nvSpPr>
            <p:spPr>
              <a:xfrm rot="16200000">
                <a:off x="3392306" y="2866085"/>
                <a:ext cx="142071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b="1" dirty="0">
                    <a:solidFill>
                      <a:srgbClr val="000000"/>
                    </a:solidFill>
                  </a:rPr>
                  <a:t>Strukturen</a:t>
                </a:r>
              </a:p>
            </p:txBody>
          </p:sp>
          <p:sp>
            <p:nvSpPr>
              <p:cNvPr id="28" name="Abgerundetes Rechteck 27">
                <a:extLst>
                  <a:ext uri="{FF2B5EF4-FFF2-40B4-BE49-F238E27FC236}">
                    <a16:creationId xmlns:a16="http://schemas.microsoft.com/office/drawing/2014/main" id="{9CD5DD26-17CD-1A49-9C7E-4E020348DC0C}"/>
                  </a:ext>
                </a:extLst>
              </p:cNvPr>
              <p:cNvSpPr/>
              <p:nvPr/>
            </p:nvSpPr>
            <p:spPr>
              <a:xfrm>
                <a:off x="4295041" y="2427830"/>
                <a:ext cx="1260000" cy="1080000"/>
              </a:xfrm>
              <a:prstGeom prst="roundRect">
                <a:avLst/>
              </a:prstGeom>
              <a:solidFill>
                <a:srgbClr val="78247F"/>
              </a:solidFill>
              <a:ln w="19050">
                <a:solidFill>
                  <a:srgbClr val="00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2" name="Freihandform: Form 41">
              <a:extLst>
                <a:ext uri="{FF2B5EF4-FFF2-40B4-BE49-F238E27FC236}">
                  <a16:creationId xmlns:a16="http://schemas.microsoft.com/office/drawing/2014/main" id="{F9F93F1E-41DD-4BF4-9B93-7F49B06362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95751" y="2174849"/>
              <a:ext cx="900000" cy="790508"/>
            </a:xfrm>
            <a:custGeom>
              <a:avLst/>
              <a:gdLst>
                <a:gd name="connsiteX0" fmla="*/ 463829 w 936688"/>
                <a:gd name="connsiteY0" fmla="*/ 790785 h 822731"/>
                <a:gd name="connsiteX1" fmla="*/ 417138 w 936688"/>
                <a:gd name="connsiteY1" fmla="*/ 744893 h 822731"/>
                <a:gd name="connsiteX2" fmla="*/ 463829 w 936688"/>
                <a:gd name="connsiteY2" fmla="*/ 699002 h 822731"/>
                <a:gd name="connsiteX3" fmla="*/ 509721 w 936688"/>
                <a:gd name="connsiteY3" fmla="*/ 744893 h 822731"/>
                <a:gd name="connsiteX4" fmla="*/ 463829 w 936688"/>
                <a:gd name="connsiteY4" fmla="*/ 790785 h 822731"/>
                <a:gd name="connsiteX5" fmla="*/ 463829 w 936688"/>
                <a:gd name="connsiteY5" fmla="*/ 667055 h 822731"/>
                <a:gd name="connsiteX6" fmla="*/ 385991 w 936688"/>
                <a:gd name="connsiteY6" fmla="*/ 744893 h 822731"/>
                <a:gd name="connsiteX7" fmla="*/ 463829 w 936688"/>
                <a:gd name="connsiteY7" fmla="*/ 822731 h 822731"/>
                <a:gd name="connsiteX8" fmla="*/ 540868 w 936688"/>
                <a:gd name="connsiteY8" fmla="*/ 744893 h 822731"/>
                <a:gd name="connsiteX9" fmla="*/ 463829 w 936688"/>
                <a:gd name="connsiteY9" fmla="*/ 667055 h 822731"/>
                <a:gd name="connsiteX10" fmla="*/ 694944 w 936688"/>
                <a:gd name="connsiteY10" fmla="*/ 750665 h 822731"/>
                <a:gd name="connsiteX11" fmla="*/ 648252 w 936688"/>
                <a:gd name="connsiteY11" fmla="*/ 704774 h 822731"/>
                <a:gd name="connsiteX12" fmla="*/ 694944 w 936688"/>
                <a:gd name="connsiteY12" fmla="*/ 658082 h 822731"/>
                <a:gd name="connsiteX13" fmla="*/ 740836 w 936688"/>
                <a:gd name="connsiteY13" fmla="*/ 704774 h 822731"/>
                <a:gd name="connsiteX14" fmla="*/ 694944 w 936688"/>
                <a:gd name="connsiteY14" fmla="*/ 750665 h 822731"/>
                <a:gd name="connsiteX15" fmla="*/ 241744 w 936688"/>
                <a:gd name="connsiteY15" fmla="*/ 750665 h 822731"/>
                <a:gd name="connsiteX16" fmla="*/ 195853 w 936688"/>
                <a:gd name="connsiteY16" fmla="*/ 704774 h 822731"/>
                <a:gd name="connsiteX17" fmla="*/ 241744 w 936688"/>
                <a:gd name="connsiteY17" fmla="*/ 658082 h 822731"/>
                <a:gd name="connsiteX18" fmla="*/ 288436 w 936688"/>
                <a:gd name="connsiteY18" fmla="*/ 704774 h 822731"/>
                <a:gd name="connsiteX19" fmla="*/ 241744 w 936688"/>
                <a:gd name="connsiteY19" fmla="*/ 750665 h 822731"/>
                <a:gd name="connsiteX20" fmla="*/ 694944 w 936688"/>
                <a:gd name="connsiteY20" fmla="*/ 626878 h 822731"/>
                <a:gd name="connsiteX21" fmla="*/ 617106 w 936688"/>
                <a:gd name="connsiteY21" fmla="*/ 704717 h 822731"/>
                <a:gd name="connsiteX22" fmla="*/ 694944 w 936688"/>
                <a:gd name="connsiteY22" fmla="*/ 781755 h 822731"/>
                <a:gd name="connsiteX23" fmla="*/ 771982 w 936688"/>
                <a:gd name="connsiteY23" fmla="*/ 704717 h 822731"/>
                <a:gd name="connsiteX24" fmla="*/ 694944 w 936688"/>
                <a:gd name="connsiteY24" fmla="*/ 626878 h 822731"/>
                <a:gd name="connsiteX25" fmla="*/ 241744 w 936688"/>
                <a:gd name="connsiteY25" fmla="*/ 626878 h 822731"/>
                <a:gd name="connsiteX26" fmla="*/ 164706 w 936688"/>
                <a:gd name="connsiteY26" fmla="*/ 704717 h 822731"/>
                <a:gd name="connsiteX27" fmla="*/ 241744 w 936688"/>
                <a:gd name="connsiteY27" fmla="*/ 781755 h 822731"/>
                <a:gd name="connsiteX28" fmla="*/ 319583 w 936688"/>
                <a:gd name="connsiteY28" fmla="*/ 704717 h 822731"/>
                <a:gd name="connsiteX29" fmla="*/ 241744 w 936688"/>
                <a:gd name="connsiteY29" fmla="*/ 626878 h 822731"/>
                <a:gd name="connsiteX30" fmla="*/ 858850 w 936688"/>
                <a:gd name="connsiteY30" fmla="*/ 586759 h 822731"/>
                <a:gd name="connsiteX31" fmla="*/ 812959 w 936688"/>
                <a:gd name="connsiteY31" fmla="*/ 540068 h 822731"/>
                <a:gd name="connsiteX32" fmla="*/ 858850 w 936688"/>
                <a:gd name="connsiteY32" fmla="*/ 494176 h 822731"/>
                <a:gd name="connsiteX33" fmla="*/ 905542 w 936688"/>
                <a:gd name="connsiteY33" fmla="*/ 540068 h 822731"/>
                <a:gd name="connsiteX34" fmla="*/ 858850 w 936688"/>
                <a:gd name="connsiteY34" fmla="*/ 586759 h 822731"/>
                <a:gd name="connsiteX35" fmla="*/ 77838 w 936688"/>
                <a:gd name="connsiteY35" fmla="*/ 586759 h 822731"/>
                <a:gd name="connsiteX36" fmla="*/ 31947 w 936688"/>
                <a:gd name="connsiteY36" fmla="*/ 540068 h 822731"/>
                <a:gd name="connsiteX37" fmla="*/ 77838 w 936688"/>
                <a:gd name="connsiteY37" fmla="*/ 494176 h 822731"/>
                <a:gd name="connsiteX38" fmla="*/ 123730 w 936688"/>
                <a:gd name="connsiteY38" fmla="*/ 540068 h 822731"/>
                <a:gd name="connsiteX39" fmla="*/ 77838 w 936688"/>
                <a:gd name="connsiteY39" fmla="*/ 586759 h 822731"/>
                <a:gd name="connsiteX40" fmla="*/ 858850 w 936688"/>
                <a:gd name="connsiteY40" fmla="*/ 462972 h 822731"/>
                <a:gd name="connsiteX41" fmla="*/ 781812 w 936688"/>
                <a:gd name="connsiteY41" fmla="*/ 540010 h 822731"/>
                <a:gd name="connsiteX42" fmla="*/ 858850 w 936688"/>
                <a:gd name="connsiteY42" fmla="*/ 617849 h 822731"/>
                <a:gd name="connsiteX43" fmla="*/ 936689 w 936688"/>
                <a:gd name="connsiteY43" fmla="*/ 540010 h 822731"/>
                <a:gd name="connsiteX44" fmla="*/ 858850 w 936688"/>
                <a:gd name="connsiteY44" fmla="*/ 462972 h 822731"/>
                <a:gd name="connsiteX45" fmla="*/ 77838 w 936688"/>
                <a:gd name="connsiteY45" fmla="*/ 462972 h 822731"/>
                <a:gd name="connsiteX46" fmla="*/ 0 w 936688"/>
                <a:gd name="connsiteY46" fmla="*/ 540010 h 822731"/>
                <a:gd name="connsiteX47" fmla="*/ 77838 w 936688"/>
                <a:gd name="connsiteY47" fmla="*/ 617849 h 822731"/>
                <a:gd name="connsiteX48" fmla="*/ 155677 w 936688"/>
                <a:gd name="connsiteY48" fmla="*/ 540010 h 822731"/>
                <a:gd name="connsiteX49" fmla="*/ 77838 w 936688"/>
                <a:gd name="connsiteY49" fmla="*/ 462972 h 822731"/>
                <a:gd name="connsiteX50" fmla="*/ 460572 w 936688"/>
                <a:gd name="connsiteY50" fmla="*/ 313811 h 822731"/>
                <a:gd name="connsiteX51" fmla="*/ 695801 w 936688"/>
                <a:gd name="connsiteY51" fmla="*/ 449028 h 822731"/>
                <a:gd name="connsiteX52" fmla="*/ 460572 w 936688"/>
                <a:gd name="connsiteY52" fmla="*/ 585045 h 822731"/>
                <a:gd name="connsiteX53" fmla="*/ 226200 w 936688"/>
                <a:gd name="connsiteY53" fmla="*/ 449028 h 822731"/>
                <a:gd name="connsiteX54" fmla="*/ 460572 w 936688"/>
                <a:gd name="connsiteY54" fmla="*/ 313811 h 822731"/>
                <a:gd name="connsiteX55" fmla="*/ 824446 w 936688"/>
                <a:gd name="connsiteY55" fmla="*/ 281064 h 822731"/>
                <a:gd name="connsiteX56" fmla="*/ 826903 w 936688"/>
                <a:gd name="connsiteY56" fmla="*/ 281064 h 822731"/>
                <a:gd name="connsiteX57" fmla="*/ 870337 w 936688"/>
                <a:gd name="connsiteY57" fmla="*/ 329413 h 822731"/>
                <a:gd name="connsiteX58" fmla="*/ 824446 w 936688"/>
                <a:gd name="connsiteY58" fmla="*/ 373647 h 822731"/>
                <a:gd name="connsiteX59" fmla="*/ 822788 w 936688"/>
                <a:gd name="connsiteY59" fmla="*/ 373647 h 822731"/>
                <a:gd name="connsiteX60" fmla="*/ 789984 w 936688"/>
                <a:gd name="connsiteY60" fmla="*/ 358102 h 822731"/>
                <a:gd name="connsiteX61" fmla="*/ 778497 w 936688"/>
                <a:gd name="connsiteY61" fmla="*/ 325298 h 822731"/>
                <a:gd name="connsiteX62" fmla="*/ 824446 w 936688"/>
                <a:gd name="connsiteY62" fmla="*/ 281064 h 822731"/>
                <a:gd name="connsiteX63" fmla="*/ 101613 w 936688"/>
                <a:gd name="connsiteY63" fmla="*/ 373647 h 822731"/>
                <a:gd name="connsiteX64" fmla="*/ 55721 w 936688"/>
                <a:gd name="connsiteY64" fmla="*/ 326955 h 822731"/>
                <a:gd name="connsiteX65" fmla="*/ 101613 w 936688"/>
                <a:gd name="connsiteY65" fmla="*/ 281064 h 822731"/>
                <a:gd name="connsiteX66" fmla="*/ 148304 w 936688"/>
                <a:gd name="connsiteY66" fmla="*/ 326955 h 822731"/>
                <a:gd name="connsiteX67" fmla="*/ 101613 w 936688"/>
                <a:gd name="connsiteY67" fmla="*/ 373647 h 822731"/>
                <a:gd name="connsiteX68" fmla="*/ 821188 w 936688"/>
                <a:gd name="connsiteY68" fmla="*/ 404793 h 822731"/>
                <a:gd name="connsiteX69" fmla="*/ 824446 w 936688"/>
                <a:gd name="connsiteY69" fmla="*/ 404793 h 822731"/>
                <a:gd name="connsiteX70" fmla="*/ 902284 w 936688"/>
                <a:gd name="connsiteY70" fmla="*/ 331013 h 822731"/>
                <a:gd name="connsiteX71" fmla="*/ 827704 w 936688"/>
                <a:gd name="connsiteY71" fmla="*/ 249860 h 822731"/>
                <a:gd name="connsiteX72" fmla="*/ 824446 w 936688"/>
                <a:gd name="connsiteY72" fmla="*/ 249860 h 822731"/>
                <a:gd name="connsiteX73" fmla="*/ 747408 w 936688"/>
                <a:gd name="connsiteY73" fmla="*/ 323640 h 822731"/>
                <a:gd name="connsiteX74" fmla="*/ 821188 w 936688"/>
                <a:gd name="connsiteY74" fmla="*/ 404793 h 822731"/>
                <a:gd name="connsiteX75" fmla="*/ 101613 w 936688"/>
                <a:gd name="connsiteY75" fmla="*/ 249917 h 822731"/>
                <a:gd name="connsiteX76" fmla="*/ 24574 w 936688"/>
                <a:gd name="connsiteY76" fmla="*/ 326955 h 822731"/>
                <a:gd name="connsiteX77" fmla="*/ 101613 w 936688"/>
                <a:gd name="connsiteY77" fmla="*/ 404793 h 822731"/>
                <a:gd name="connsiteX78" fmla="*/ 179451 w 936688"/>
                <a:gd name="connsiteY78" fmla="*/ 326955 h 822731"/>
                <a:gd name="connsiteX79" fmla="*/ 101613 w 936688"/>
                <a:gd name="connsiteY79" fmla="*/ 249917 h 822731"/>
                <a:gd name="connsiteX80" fmla="*/ 342557 w 936688"/>
                <a:gd name="connsiteY80" fmla="*/ 299923 h 822731"/>
                <a:gd name="connsiteX81" fmla="*/ 342557 w 936688"/>
                <a:gd name="connsiteY81" fmla="*/ 206483 h 822731"/>
                <a:gd name="connsiteX82" fmla="*/ 576929 w 936688"/>
                <a:gd name="connsiteY82" fmla="*/ 206483 h 822731"/>
                <a:gd name="connsiteX83" fmla="*/ 576929 w 936688"/>
                <a:gd name="connsiteY83" fmla="*/ 299066 h 822731"/>
                <a:gd name="connsiteX84" fmla="*/ 557270 w 936688"/>
                <a:gd name="connsiteY84" fmla="*/ 293351 h 822731"/>
                <a:gd name="connsiteX85" fmla="*/ 557270 w 936688"/>
                <a:gd name="connsiteY85" fmla="*/ 240887 h 822731"/>
                <a:gd name="connsiteX86" fmla="*/ 526123 w 936688"/>
                <a:gd name="connsiteY86" fmla="*/ 240887 h 822731"/>
                <a:gd name="connsiteX87" fmla="*/ 526123 w 936688"/>
                <a:gd name="connsiteY87" fmla="*/ 287579 h 822731"/>
                <a:gd name="connsiteX88" fmla="*/ 460572 w 936688"/>
                <a:gd name="connsiteY88" fmla="*/ 282664 h 822731"/>
                <a:gd name="connsiteX89" fmla="*/ 392563 w 936688"/>
                <a:gd name="connsiteY89" fmla="*/ 287579 h 822731"/>
                <a:gd name="connsiteX90" fmla="*/ 392563 w 936688"/>
                <a:gd name="connsiteY90" fmla="*/ 240887 h 822731"/>
                <a:gd name="connsiteX91" fmla="*/ 361417 w 936688"/>
                <a:gd name="connsiteY91" fmla="*/ 240887 h 822731"/>
                <a:gd name="connsiteX92" fmla="*/ 361417 w 936688"/>
                <a:gd name="connsiteY92" fmla="*/ 294151 h 822731"/>
                <a:gd name="connsiteX93" fmla="*/ 342557 w 936688"/>
                <a:gd name="connsiteY93" fmla="*/ 299923 h 822731"/>
                <a:gd name="connsiteX94" fmla="*/ 460572 w 936688"/>
                <a:gd name="connsiteY94" fmla="*/ 616248 h 822731"/>
                <a:gd name="connsiteX95" fmla="*/ 726891 w 936688"/>
                <a:gd name="connsiteY95" fmla="*/ 449085 h 822731"/>
                <a:gd name="connsiteX96" fmla="*/ 608076 w 936688"/>
                <a:gd name="connsiteY96" fmla="*/ 309753 h 822731"/>
                <a:gd name="connsiteX97" fmla="*/ 608076 w 936688"/>
                <a:gd name="connsiteY97" fmla="*/ 175336 h 822731"/>
                <a:gd name="connsiteX98" fmla="*/ 311410 w 936688"/>
                <a:gd name="connsiteY98" fmla="*/ 175336 h 822731"/>
                <a:gd name="connsiteX99" fmla="*/ 311410 w 936688"/>
                <a:gd name="connsiteY99" fmla="*/ 310553 h 822731"/>
                <a:gd name="connsiteX100" fmla="*/ 195053 w 936688"/>
                <a:gd name="connsiteY100" fmla="*/ 449028 h 822731"/>
                <a:gd name="connsiteX101" fmla="*/ 460572 w 936688"/>
                <a:gd name="connsiteY101" fmla="*/ 616248 h 822731"/>
                <a:gd name="connsiteX102" fmla="*/ 463829 w 936688"/>
                <a:gd name="connsiteY102" fmla="*/ 31890 h 822731"/>
                <a:gd name="connsiteX103" fmla="*/ 510521 w 936688"/>
                <a:gd name="connsiteY103" fmla="*/ 77781 h 822731"/>
                <a:gd name="connsiteX104" fmla="*/ 463829 w 936688"/>
                <a:gd name="connsiteY104" fmla="*/ 123673 h 822731"/>
                <a:gd name="connsiteX105" fmla="*/ 417938 w 936688"/>
                <a:gd name="connsiteY105" fmla="*/ 77781 h 822731"/>
                <a:gd name="connsiteX106" fmla="*/ 463829 w 936688"/>
                <a:gd name="connsiteY106" fmla="*/ 31890 h 822731"/>
                <a:gd name="connsiteX107" fmla="*/ 463829 w 936688"/>
                <a:gd name="connsiteY107" fmla="*/ 155677 h 822731"/>
                <a:gd name="connsiteX108" fmla="*/ 541668 w 936688"/>
                <a:gd name="connsiteY108" fmla="*/ 77838 h 822731"/>
                <a:gd name="connsiteX109" fmla="*/ 463829 w 936688"/>
                <a:gd name="connsiteY109" fmla="*/ 0 h 822731"/>
                <a:gd name="connsiteX110" fmla="*/ 386791 w 936688"/>
                <a:gd name="connsiteY110" fmla="*/ 77838 h 822731"/>
                <a:gd name="connsiteX111" fmla="*/ 463829 w 936688"/>
                <a:gd name="connsiteY111" fmla="*/ 155677 h 8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36688" h="822731">
                  <a:moveTo>
                    <a:pt x="463829" y="790785"/>
                  </a:moveTo>
                  <a:cubicBezTo>
                    <a:pt x="438398" y="790785"/>
                    <a:pt x="417138" y="770325"/>
                    <a:pt x="417138" y="744893"/>
                  </a:cubicBezTo>
                  <a:cubicBezTo>
                    <a:pt x="417138" y="719461"/>
                    <a:pt x="438455" y="699002"/>
                    <a:pt x="463829" y="699002"/>
                  </a:cubicBezTo>
                  <a:cubicBezTo>
                    <a:pt x="489204" y="699002"/>
                    <a:pt x="509721" y="719461"/>
                    <a:pt x="509721" y="744893"/>
                  </a:cubicBezTo>
                  <a:cubicBezTo>
                    <a:pt x="509721" y="770325"/>
                    <a:pt x="489261" y="790785"/>
                    <a:pt x="463829" y="790785"/>
                  </a:cubicBezTo>
                  <a:moveTo>
                    <a:pt x="463829" y="667055"/>
                  </a:moveTo>
                  <a:cubicBezTo>
                    <a:pt x="420395" y="667055"/>
                    <a:pt x="385991" y="702316"/>
                    <a:pt x="385991" y="744893"/>
                  </a:cubicBezTo>
                  <a:cubicBezTo>
                    <a:pt x="385991" y="787527"/>
                    <a:pt x="420395" y="822731"/>
                    <a:pt x="463829" y="822731"/>
                  </a:cubicBezTo>
                  <a:cubicBezTo>
                    <a:pt x="506463" y="822731"/>
                    <a:pt x="540868" y="787470"/>
                    <a:pt x="540868" y="744893"/>
                  </a:cubicBezTo>
                  <a:cubicBezTo>
                    <a:pt x="540868" y="702316"/>
                    <a:pt x="506463" y="667055"/>
                    <a:pt x="463829" y="667055"/>
                  </a:cubicBezTo>
                  <a:moveTo>
                    <a:pt x="694944" y="750665"/>
                  </a:moveTo>
                  <a:cubicBezTo>
                    <a:pt x="669512" y="750665"/>
                    <a:pt x="648252" y="730148"/>
                    <a:pt x="648252" y="704774"/>
                  </a:cubicBezTo>
                  <a:cubicBezTo>
                    <a:pt x="648252" y="679399"/>
                    <a:pt x="669569" y="658082"/>
                    <a:pt x="694944" y="658082"/>
                  </a:cubicBezTo>
                  <a:cubicBezTo>
                    <a:pt x="720376" y="658082"/>
                    <a:pt x="740836" y="679399"/>
                    <a:pt x="740836" y="704774"/>
                  </a:cubicBezTo>
                  <a:cubicBezTo>
                    <a:pt x="740836" y="730148"/>
                    <a:pt x="720376" y="750665"/>
                    <a:pt x="694944" y="750665"/>
                  </a:cubicBezTo>
                  <a:moveTo>
                    <a:pt x="241744" y="750665"/>
                  </a:moveTo>
                  <a:cubicBezTo>
                    <a:pt x="216313" y="750665"/>
                    <a:pt x="195853" y="730148"/>
                    <a:pt x="195853" y="704774"/>
                  </a:cubicBezTo>
                  <a:cubicBezTo>
                    <a:pt x="195853" y="679399"/>
                    <a:pt x="216370" y="658082"/>
                    <a:pt x="241744" y="658082"/>
                  </a:cubicBezTo>
                  <a:cubicBezTo>
                    <a:pt x="267176" y="658082"/>
                    <a:pt x="288436" y="679399"/>
                    <a:pt x="288436" y="704774"/>
                  </a:cubicBezTo>
                  <a:cubicBezTo>
                    <a:pt x="288493" y="730148"/>
                    <a:pt x="267176" y="750665"/>
                    <a:pt x="241744" y="750665"/>
                  </a:cubicBezTo>
                  <a:moveTo>
                    <a:pt x="694944" y="626878"/>
                  </a:moveTo>
                  <a:cubicBezTo>
                    <a:pt x="652310" y="626878"/>
                    <a:pt x="617106" y="661283"/>
                    <a:pt x="617106" y="704717"/>
                  </a:cubicBezTo>
                  <a:cubicBezTo>
                    <a:pt x="617106" y="747351"/>
                    <a:pt x="652367" y="781755"/>
                    <a:pt x="694944" y="781755"/>
                  </a:cubicBezTo>
                  <a:cubicBezTo>
                    <a:pt x="737578" y="781755"/>
                    <a:pt x="771982" y="747351"/>
                    <a:pt x="771982" y="704717"/>
                  </a:cubicBezTo>
                  <a:cubicBezTo>
                    <a:pt x="771982" y="661340"/>
                    <a:pt x="737578" y="626878"/>
                    <a:pt x="694944" y="626878"/>
                  </a:cubicBezTo>
                  <a:moveTo>
                    <a:pt x="241744" y="626878"/>
                  </a:moveTo>
                  <a:cubicBezTo>
                    <a:pt x="199111" y="626878"/>
                    <a:pt x="164706" y="661283"/>
                    <a:pt x="164706" y="704717"/>
                  </a:cubicBezTo>
                  <a:cubicBezTo>
                    <a:pt x="164706" y="747351"/>
                    <a:pt x="199111" y="781755"/>
                    <a:pt x="241744" y="781755"/>
                  </a:cubicBezTo>
                  <a:cubicBezTo>
                    <a:pt x="285179" y="781755"/>
                    <a:pt x="319583" y="747351"/>
                    <a:pt x="319583" y="704717"/>
                  </a:cubicBezTo>
                  <a:cubicBezTo>
                    <a:pt x="319640" y="661340"/>
                    <a:pt x="285179" y="626878"/>
                    <a:pt x="241744" y="626878"/>
                  </a:cubicBezTo>
                  <a:moveTo>
                    <a:pt x="858850" y="586759"/>
                  </a:moveTo>
                  <a:cubicBezTo>
                    <a:pt x="833419" y="586759"/>
                    <a:pt x="812959" y="565442"/>
                    <a:pt x="812959" y="540068"/>
                  </a:cubicBezTo>
                  <a:cubicBezTo>
                    <a:pt x="812959" y="514636"/>
                    <a:pt x="833476" y="494176"/>
                    <a:pt x="858850" y="494176"/>
                  </a:cubicBezTo>
                  <a:cubicBezTo>
                    <a:pt x="884282" y="494176"/>
                    <a:pt x="905542" y="514693"/>
                    <a:pt x="905542" y="540068"/>
                  </a:cubicBezTo>
                  <a:cubicBezTo>
                    <a:pt x="905599" y="565442"/>
                    <a:pt x="884282" y="586759"/>
                    <a:pt x="858850" y="586759"/>
                  </a:cubicBezTo>
                  <a:moveTo>
                    <a:pt x="77838" y="586759"/>
                  </a:moveTo>
                  <a:cubicBezTo>
                    <a:pt x="52406" y="586759"/>
                    <a:pt x="31947" y="565442"/>
                    <a:pt x="31947" y="540068"/>
                  </a:cubicBezTo>
                  <a:cubicBezTo>
                    <a:pt x="31947" y="514636"/>
                    <a:pt x="52464" y="494176"/>
                    <a:pt x="77838" y="494176"/>
                  </a:cubicBezTo>
                  <a:cubicBezTo>
                    <a:pt x="103270" y="494176"/>
                    <a:pt x="123730" y="514693"/>
                    <a:pt x="123730" y="540068"/>
                  </a:cubicBezTo>
                  <a:cubicBezTo>
                    <a:pt x="123730" y="565442"/>
                    <a:pt x="103270" y="586759"/>
                    <a:pt x="77838" y="586759"/>
                  </a:cubicBezTo>
                  <a:moveTo>
                    <a:pt x="858850" y="462972"/>
                  </a:moveTo>
                  <a:cubicBezTo>
                    <a:pt x="816216" y="462972"/>
                    <a:pt x="781812" y="497376"/>
                    <a:pt x="781812" y="540010"/>
                  </a:cubicBezTo>
                  <a:cubicBezTo>
                    <a:pt x="781812" y="583444"/>
                    <a:pt x="816216" y="617849"/>
                    <a:pt x="858850" y="617849"/>
                  </a:cubicBezTo>
                  <a:cubicBezTo>
                    <a:pt x="901484" y="617849"/>
                    <a:pt x="936689" y="583444"/>
                    <a:pt x="936689" y="540010"/>
                  </a:cubicBezTo>
                  <a:cubicBezTo>
                    <a:pt x="936746" y="497434"/>
                    <a:pt x="901484" y="462972"/>
                    <a:pt x="858850" y="462972"/>
                  </a:cubicBezTo>
                  <a:moveTo>
                    <a:pt x="77838" y="462972"/>
                  </a:moveTo>
                  <a:cubicBezTo>
                    <a:pt x="35204" y="462972"/>
                    <a:pt x="0" y="497376"/>
                    <a:pt x="0" y="540010"/>
                  </a:cubicBezTo>
                  <a:cubicBezTo>
                    <a:pt x="0" y="583444"/>
                    <a:pt x="35261" y="617849"/>
                    <a:pt x="77838" y="617849"/>
                  </a:cubicBezTo>
                  <a:cubicBezTo>
                    <a:pt x="120472" y="617849"/>
                    <a:pt x="155677" y="583444"/>
                    <a:pt x="155677" y="540010"/>
                  </a:cubicBezTo>
                  <a:cubicBezTo>
                    <a:pt x="155734" y="497434"/>
                    <a:pt x="120472" y="462972"/>
                    <a:pt x="77838" y="462972"/>
                  </a:cubicBezTo>
                  <a:moveTo>
                    <a:pt x="460572" y="313811"/>
                  </a:moveTo>
                  <a:cubicBezTo>
                    <a:pt x="590074" y="313811"/>
                    <a:pt x="695801" y="374447"/>
                    <a:pt x="695801" y="449028"/>
                  </a:cubicBezTo>
                  <a:cubicBezTo>
                    <a:pt x="695801" y="523608"/>
                    <a:pt x="590074" y="585045"/>
                    <a:pt x="460572" y="585045"/>
                  </a:cubicBezTo>
                  <a:cubicBezTo>
                    <a:pt x="331927" y="585045"/>
                    <a:pt x="226200" y="523551"/>
                    <a:pt x="226200" y="449028"/>
                  </a:cubicBezTo>
                  <a:cubicBezTo>
                    <a:pt x="226200" y="374504"/>
                    <a:pt x="331927" y="313811"/>
                    <a:pt x="460572" y="313811"/>
                  </a:cubicBezTo>
                  <a:moveTo>
                    <a:pt x="824446" y="281064"/>
                  </a:moveTo>
                  <a:lnTo>
                    <a:pt x="826903" y="281064"/>
                  </a:lnTo>
                  <a:cubicBezTo>
                    <a:pt x="852335" y="281864"/>
                    <a:pt x="871995" y="304038"/>
                    <a:pt x="870337" y="329413"/>
                  </a:cubicBezTo>
                  <a:cubicBezTo>
                    <a:pt x="869537" y="353987"/>
                    <a:pt x="849020" y="373647"/>
                    <a:pt x="824446" y="373647"/>
                  </a:cubicBezTo>
                  <a:lnTo>
                    <a:pt x="822788" y="373647"/>
                  </a:lnTo>
                  <a:cubicBezTo>
                    <a:pt x="809701" y="372847"/>
                    <a:pt x="799014" y="367932"/>
                    <a:pt x="789984" y="358102"/>
                  </a:cubicBezTo>
                  <a:cubicBezTo>
                    <a:pt x="781812" y="349072"/>
                    <a:pt x="777697" y="337585"/>
                    <a:pt x="778497" y="325298"/>
                  </a:cubicBezTo>
                  <a:cubicBezTo>
                    <a:pt x="779355" y="300723"/>
                    <a:pt x="799872" y="281064"/>
                    <a:pt x="824446" y="281064"/>
                  </a:cubicBezTo>
                  <a:moveTo>
                    <a:pt x="101613" y="373647"/>
                  </a:moveTo>
                  <a:cubicBezTo>
                    <a:pt x="76238" y="373647"/>
                    <a:pt x="55721" y="353130"/>
                    <a:pt x="55721" y="326955"/>
                  </a:cubicBezTo>
                  <a:cubicBezTo>
                    <a:pt x="55721" y="301523"/>
                    <a:pt x="76238" y="281064"/>
                    <a:pt x="101613" y="281064"/>
                  </a:cubicBezTo>
                  <a:cubicBezTo>
                    <a:pt x="127845" y="281064"/>
                    <a:pt x="148304" y="301581"/>
                    <a:pt x="148304" y="326955"/>
                  </a:cubicBezTo>
                  <a:cubicBezTo>
                    <a:pt x="148362" y="353187"/>
                    <a:pt x="127845" y="373647"/>
                    <a:pt x="101613" y="373647"/>
                  </a:cubicBezTo>
                  <a:moveTo>
                    <a:pt x="821188" y="404793"/>
                  </a:moveTo>
                  <a:lnTo>
                    <a:pt x="824446" y="404793"/>
                  </a:lnTo>
                  <a:cubicBezTo>
                    <a:pt x="865422" y="404793"/>
                    <a:pt x="899827" y="371989"/>
                    <a:pt x="902284" y="331013"/>
                  </a:cubicBezTo>
                  <a:cubicBezTo>
                    <a:pt x="903941" y="287579"/>
                    <a:pt x="871137" y="251517"/>
                    <a:pt x="827704" y="249860"/>
                  </a:cubicBezTo>
                  <a:lnTo>
                    <a:pt x="824446" y="249860"/>
                  </a:lnTo>
                  <a:cubicBezTo>
                    <a:pt x="783470" y="249860"/>
                    <a:pt x="749065" y="281807"/>
                    <a:pt x="747408" y="323640"/>
                  </a:cubicBezTo>
                  <a:cubicBezTo>
                    <a:pt x="744950" y="366274"/>
                    <a:pt x="778554" y="403136"/>
                    <a:pt x="821188" y="404793"/>
                  </a:cubicBezTo>
                  <a:moveTo>
                    <a:pt x="101613" y="249917"/>
                  </a:moveTo>
                  <a:cubicBezTo>
                    <a:pt x="58979" y="249917"/>
                    <a:pt x="24574" y="284321"/>
                    <a:pt x="24574" y="326955"/>
                  </a:cubicBezTo>
                  <a:cubicBezTo>
                    <a:pt x="24574" y="370389"/>
                    <a:pt x="58979" y="404793"/>
                    <a:pt x="101613" y="404793"/>
                  </a:cubicBezTo>
                  <a:cubicBezTo>
                    <a:pt x="145047" y="404793"/>
                    <a:pt x="179451" y="370389"/>
                    <a:pt x="179451" y="326955"/>
                  </a:cubicBezTo>
                  <a:cubicBezTo>
                    <a:pt x="179451" y="284321"/>
                    <a:pt x="145047" y="249917"/>
                    <a:pt x="101613" y="249917"/>
                  </a:cubicBezTo>
                  <a:moveTo>
                    <a:pt x="342557" y="299923"/>
                  </a:moveTo>
                  <a:lnTo>
                    <a:pt x="342557" y="206483"/>
                  </a:lnTo>
                  <a:lnTo>
                    <a:pt x="576929" y="206483"/>
                  </a:lnTo>
                  <a:lnTo>
                    <a:pt x="576929" y="299066"/>
                  </a:lnTo>
                  <a:cubicBezTo>
                    <a:pt x="570357" y="296608"/>
                    <a:pt x="563842" y="294951"/>
                    <a:pt x="557270" y="293351"/>
                  </a:cubicBezTo>
                  <a:lnTo>
                    <a:pt x="557270" y="240887"/>
                  </a:lnTo>
                  <a:lnTo>
                    <a:pt x="526123" y="240887"/>
                  </a:lnTo>
                  <a:lnTo>
                    <a:pt x="526123" y="287579"/>
                  </a:lnTo>
                  <a:cubicBezTo>
                    <a:pt x="505663" y="284321"/>
                    <a:pt x="483489" y="282664"/>
                    <a:pt x="460572" y="282664"/>
                  </a:cubicBezTo>
                  <a:cubicBezTo>
                    <a:pt x="437598" y="282664"/>
                    <a:pt x="414680" y="284321"/>
                    <a:pt x="392563" y="287579"/>
                  </a:cubicBezTo>
                  <a:lnTo>
                    <a:pt x="392563" y="240887"/>
                  </a:lnTo>
                  <a:lnTo>
                    <a:pt x="361417" y="240887"/>
                  </a:lnTo>
                  <a:lnTo>
                    <a:pt x="361417" y="294151"/>
                  </a:lnTo>
                  <a:cubicBezTo>
                    <a:pt x="354845" y="295808"/>
                    <a:pt x="348329" y="297466"/>
                    <a:pt x="342557" y="299923"/>
                  </a:cubicBezTo>
                  <a:moveTo>
                    <a:pt x="460572" y="616248"/>
                  </a:moveTo>
                  <a:cubicBezTo>
                    <a:pt x="609733" y="616248"/>
                    <a:pt x="726891" y="542468"/>
                    <a:pt x="726891" y="449085"/>
                  </a:cubicBezTo>
                  <a:cubicBezTo>
                    <a:pt x="726891" y="390049"/>
                    <a:pt x="680199" y="339242"/>
                    <a:pt x="608076" y="309753"/>
                  </a:cubicBezTo>
                  <a:lnTo>
                    <a:pt x="608076" y="175336"/>
                  </a:lnTo>
                  <a:lnTo>
                    <a:pt x="311410" y="175336"/>
                  </a:lnTo>
                  <a:lnTo>
                    <a:pt x="311410" y="310553"/>
                  </a:lnTo>
                  <a:cubicBezTo>
                    <a:pt x="240944" y="340043"/>
                    <a:pt x="195053" y="390849"/>
                    <a:pt x="195053" y="449028"/>
                  </a:cubicBezTo>
                  <a:cubicBezTo>
                    <a:pt x="195053" y="542468"/>
                    <a:pt x="312268" y="616248"/>
                    <a:pt x="460572" y="616248"/>
                  </a:cubicBezTo>
                  <a:moveTo>
                    <a:pt x="463829" y="31890"/>
                  </a:moveTo>
                  <a:cubicBezTo>
                    <a:pt x="490061" y="31890"/>
                    <a:pt x="510521" y="52349"/>
                    <a:pt x="510521" y="77781"/>
                  </a:cubicBezTo>
                  <a:cubicBezTo>
                    <a:pt x="510521" y="103213"/>
                    <a:pt x="490061" y="123673"/>
                    <a:pt x="463829" y="123673"/>
                  </a:cubicBezTo>
                  <a:cubicBezTo>
                    <a:pt x="438398" y="123673"/>
                    <a:pt x="417938" y="103213"/>
                    <a:pt x="417938" y="77781"/>
                  </a:cubicBezTo>
                  <a:cubicBezTo>
                    <a:pt x="417938" y="52407"/>
                    <a:pt x="438455" y="31890"/>
                    <a:pt x="463829" y="31890"/>
                  </a:cubicBezTo>
                  <a:moveTo>
                    <a:pt x="463829" y="155677"/>
                  </a:moveTo>
                  <a:cubicBezTo>
                    <a:pt x="507263" y="155677"/>
                    <a:pt x="541668" y="120415"/>
                    <a:pt x="541668" y="77838"/>
                  </a:cubicBezTo>
                  <a:cubicBezTo>
                    <a:pt x="541668" y="35204"/>
                    <a:pt x="507263" y="0"/>
                    <a:pt x="463829" y="0"/>
                  </a:cubicBezTo>
                  <a:cubicBezTo>
                    <a:pt x="421196" y="0"/>
                    <a:pt x="386791" y="35262"/>
                    <a:pt x="386791" y="77838"/>
                  </a:cubicBezTo>
                  <a:cubicBezTo>
                    <a:pt x="386791" y="120415"/>
                    <a:pt x="421253" y="155677"/>
                    <a:pt x="463829" y="155677"/>
                  </a:cubicBezTo>
                </a:path>
              </a:pathLst>
            </a:custGeom>
            <a:solidFill>
              <a:schemeClr val="bg1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908161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bgerundetes Rechteck 33">
            <a:extLst>
              <a:ext uri="{FF2B5EF4-FFF2-40B4-BE49-F238E27FC236}">
                <a16:creationId xmlns:a16="http://schemas.microsoft.com/office/drawing/2014/main" id="{2AA16B7B-9ACF-DD44-B39E-19E9CE835B9B}"/>
              </a:ext>
            </a:extLst>
          </p:cNvPr>
          <p:cNvSpPr/>
          <p:nvPr/>
        </p:nvSpPr>
        <p:spPr>
          <a:xfrm>
            <a:off x="1390211" y="3223125"/>
            <a:ext cx="3688099" cy="2672380"/>
          </a:xfrm>
          <a:prstGeom prst="roundRect">
            <a:avLst>
              <a:gd name="adj" fmla="val 5194"/>
            </a:avLst>
          </a:prstGeom>
          <a:solidFill>
            <a:schemeClr val="bg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C8785515-3F5F-B940-9154-A3A0E1A67F90}"/>
              </a:ext>
            </a:extLst>
          </p:cNvPr>
          <p:cNvSpPr/>
          <p:nvPr/>
        </p:nvSpPr>
        <p:spPr>
          <a:xfrm>
            <a:off x="1648978" y="3484172"/>
            <a:ext cx="1447496" cy="935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rgbClr val="000000"/>
                </a:solidFill>
              </a:rPr>
              <a:t>FDM-Aufgabe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4AD4298-6FB0-E14F-BF0A-31877209A0DC}"/>
              </a:ext>
            </a:extLst>
          </p:cNvPr>
          <p:cNvSpPr txBox="1"/>
          <p:nvPr/>
        </p:nvSpPr>
        <p:spPr>
          <a:xfrm>
            <a:off x="1434107" y="2437442"/>
            <a:ext cx="3644203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solidFill>
                  <a:schemeClr val="accent1"/>
                </a:solidFill>
              </a:rPr>
              <a:t>Datenaffines Teilprojekt (z.B. INF)</a:t>
            </a:r>
          </a:p>
        </p:txBody>
      </p:sp>
      <p:sp>
        <p:nvSpPr>
          <p:cNvPr id="21" name="Abgerundetes Rechteck 20">
            <a:extLst>
              <a:ext uri="{FF2B5EF4-FFF2-40B4-BE49-F238E27FC236}">
                <a16:creationId xmlns:a16="http://schemas.microsoft.com/office/drawing/2014/main" id="{3AF8B9FF-F220-9C43-AB25-14484554DA53}"/>
              </a:ext>
            </a:extLst>
          </p:cNvPr>
          <p:cNvSpPr/>
          <p:nvPr/>
        </p:nvSpPr>
        <p:spPr>
          <a:xfrm>
            <a:off x="3355241" y="3484172"/>
            <a:ext cx="1447496" cy="935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rgbClr val="000000"/>
                </a:solidFill>
              </a:rPr>
              <a:t>FDM-Aufgabe</a:t>
            </a:r>
          </a:p>
        </p:txBody>
      </p:sp>
      <p:sp>
        <p:nvSpPr>
          <p:cNvPr id="22" name="Abgerundetes Rechteck 21">
            <a:extLst>
              <a:ext uri="{FF2B5EF4-FFF2-40B4-BE49-F238E27FC236}">
                <a16:creationId xmlns:a16="http://schemas.microsoft.com/office/drawing/2014/main" id="{07DA3BF1-C9C2-874F-931C-483295751CDC}"/>
              </a:ext>
            </a:extLst>
          </p:cNvPr>
          <p:cNvSpPr/>
          <p:nvPr/>
        </p:nvSpPr>
        <p:spPr>
          <a:xfrm>
            <a:off x="1648978" y="4673059"/>
            <a:ext cx="1447496" cy="935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rgbClr val="000000"/>
                </a:solidFill>
              </a:rPr>
              <a:t>FDM-Aufgabe</a:t>
            </a:r>
          </a:p>
        </p:txBody>
      </p:sp>
      <p:sp>
        <p:nvSpPr>
          <p:cNvPr id="23" name="Abgerundetes Rechteck 22">
            <a:extLst>
              <a:ext uri="{FF2B5EF4-FFF2-40B4-BE49-F238E27FC236}">
                <a16:creationId xmlns:a16="http://schemas.microsoft.com/office/drawing/2014/main" id="{52E9A39B-56FF-C546-B048-0E6D27EFFEA1}"/>
              </a:ext>
            </a:extLst>
          </p:cNvPr>
          <p:cNvSpPr/>
          <p:nvPr/>
        </p:nvSpPr>
        <p:spPr>
          <a:xfrm>
            <a:off x="3355241" y="4673059"/>
            <a:ext cx="1447496" cy="935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rgbClr val="000000"/>
                </a:solidFill>
              </a:rPr>
              <a:t>FDM-Aufgabe</a:t>
            </a:r>
          </a:p>
        </p:txBody>
      </p:sp>
      <p:sp>
        <p:nvSpPr>
          <p:cNvPr id="24" name="Abgerundetes Rechteck 23">
            <a:extLst>
              <a:ext uri="{FF2B5EF4-FFF2-40B4-BE49-F238E27FC236}">
                <a16:creationId xmlns:a16="http://schemas.microsoft.com/office/drawing/2014/main" id="{0D41500E-2CE6-8944-8C86-481F9ECA3864}"/>
              </a:ext>
            </a:extLst>
          </p:cNvPr>
          <p:cNvSpPr/>
          <p:nvPr/>
        </p:nvSpPr>
        <p:spPr>
          <a:xfrm>
            <a:off x="7071211" y="3484172"/>
            <a:ext cx="1447496" cy="935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rgbClr val="000000"/>
                </a:solidFill>
              </a:rPr>
              <a:t>FDM-Aufgabe</a:t>
            </a:r>
          </a:p>
        </p:txBody>
      </p:sp>
      <p:sp>
        <p:nvSpPr>
          <p:cNvPr id="25" name="Abgerundetes Rechteck 24">
            <a:extLst>
              <a:ext uri="{FF2B5EF4-FFF2-40B4-BE49-F238E27FC236}">
                <a16:creationId xmlns:a16="http://schemas.microsoft.com/office/drawing/2014/main" id="{FA2ACE55-CF6F-0D4A-AC09-DB6B94D1C845}"/>
              </a:ext>
            </a:extLst>
          </p:cNvPr>
          <p:cNvSpPr/>
          <p:nvPr/>
        </p:nvSpPr>
        <p:spPr>
          <a:xfrm>
            <a:off x="8777474" y="3484172"/>
            <a:ext cx="1447496" cy="935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rgbClr val="000000"/>
                </a:solidFill>
              </a:rPr>
              <a:t>FDM-Aufgabe</a:t>
            </a:r>
          </a:p>
        </p:txBody>
      </p:sp>
      <p:sp>
        <p:nvSpPr>
          <p:cNvPr id="26" name="Abgerundetes Rechteck 25">
            <a:extLst>
              <a:ext uri="{FF2B5EF4-FFF2-40B4-BE49-F238E27FC236}">
                <a16:creationId xmlns:a16="http://schemas.microsoft.com/office/drawing/2014/main" id="{89520233-15D4-FC43-BEF8-94E2C489A794}"/>
              </a:ext>
            </a:extLst>
          </p:cNvPr>
          <p:cNvSpPr/>
          <p:nvPr/>
        </p:nvSpPr>
        <p:spPr>
          <a:xfrm>
            <a:off x="7071211" y="4673059"/>
            <a:ext cx="1447496" cy="935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rgbClr val="000000"/>
                </a:solidFill>
              </a:rPr>
              <a:t>FDM-Aufgabe</a:t>
            </a:r>
          </a:p>
        </p:txBody>
      </p:sp>
      <p:sp>
        <p:nvSpPr>
          <p:cNvPr id="27" name="Abgerundetes Rechteck 26">
            <a:extLst>
              <a:ext uri="{FF2B5EF4-FFF2-40B4-BE49-F238E27FC236}">
                <a16:creationId xmlns:a16="http://schemas.microsoft.com/office/drawing/2014/main" id="{20CF992F-AEFE-C44A-90FD-9F7348847CA3}"/>
              </a:ext>
            </a:extLst>
          </p:cNvPr>
          <p:cNvSpPr/>
          <p:nvPr/>
        </p:nvSpPr>
        <p:spPr>
          <a:xfrm>
            <a:off x="8777474" y="4673059"/>
            <a:ext cx="1447496" cy="935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rgbClr val="000000"/>
                </a:solidFill>
              </a:rPr>
              <a:t>FDM-Aufgabe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598D1FA2-5C62-AD46-A90D-96BBD72A52B9}"/>
              </a:ext>
            </a:extLst>
          </p:cNvPr>
          <p:cNvSpPr txBox="1"/>
          <p:nvPr/>
        </p:nvSpPr>
        <p:spPr>
          <a:xfrm>
            <a:off x="6757721" y="2437442"/>
            <a:ext cx="3941464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>
                <a:solidFill>
                  <a:schemeClr val="accent1"/>
                </a:solidFill>
              </a:rPr>
              <a:t>Verteilung der Verantwortlichkeiten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B0F5048-7924-42D5-AA07-CFA61DAD1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Ressourcen und Verantwortlichkeiten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C0C92D3C-20D0-4339-888D-268BBB538D7E}"/>
              </a:ext>
            </a:extLst>
          </p:cNvPr>
          <p:cNvSpPr txBox="1"/>
          <p:nvPr/>
        </p:nvSpPr>
        <p:spPr>
          <a:xfrm>
            <a:off x="8028933" y="267826"/>
            <a:ext cx="36263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100" dirty="0"/>
              <a:t>Berücksichtigung im Arbeitsplan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100" dirty="0"/>
              <a:t>Berücksichtigung in der Tätigkeitsbeschreibung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100" dirty="0"/>
              <a:t>Datenmanager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100" dirty="0"/>
              <a:t>...</a:t>
            </a:r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6475427F-A3B8-41D3-89C3-8264D89ECB2F}"/>
              </a:ext>
            </a:extLst>
          </p:cNvPr>
          <p:cNvGrpSpPr/>
          <p:nvPr/>
        </p:nvGrpSpPr>
        <p:grpSpPr>
          <a:xfrm>
            <a:off x="6739406" y="112546"/>
            <a:ext cx="1197618" cy="1080000"/>
            <a:chOff x="7627678" y="471232"/>
            <a:chExt cx="1197618" cy="1080000"/>
          </a:xfrm>
        </p:grpSpPr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396D1342-601C-4441-83D5-B40CA8CCD03E}"/>
                </a:ext>
              </a:extLst>
            </p:cNvPr>
            <p:cNvGrpSpPr/>
            <p:nvPr/>
          </p:nvGrpSpPr>
          <p:grpSpPr>
            <a:xfrm>
              <a:off x="7627678" y="471232"/>
              <a:ext cx="1197618" cy="1080000"/>
              <a:chOff x="1498558" y="2683060"/>
              <a:chExt cx="1305409" cy="1249367"/>
            </a:xfrm>
          </p:grpSpPr>
          <p:sp>
            <p:nvSpPr>
              <p:cNvPr id="32" name="Abgerundetes Rechteck 15">
                <a:extLst>
                  <a:ext uri="{FF2B5EF4-FFF2-40B4-BE49-F238E27FC236}">
                    <a16:creationId xmlns:a16="http://schemas.microsoft.com/office/drawing/2014/main" id="{24F61006-254B-4AC2-8D03-A4F8445CC55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83723" y="2822990"/>
                <a:ext cx="1020244" cy="976830"/>
              </a:xfrm>
              <a:prstGeom prst="roundRect">
                <a:avLst/>
              </a:prstGeom>
              <a:solidFill>
                <a:srgbClr val="F0565A"/>
              </a:solidFill>
              <a:ln w="19050">
                <a:solidFill>
                  <a:srgbClr val="00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Textfeld 32">
                <a:extLst>
                  <a:ext uri="{FF2B5EF4-FFF2-40B4-BE49-F238E27FC236}">
                    <a16:creationId xmlns:a16="http://schemas.microsoft.com/office/drawing/2014/main" id="{25E5AB32-E002-4D8E-8B3D-8EADABE5240C}"/>
                  </a:ext>
                </a:extLst>
              </p:cNvPr>
              <p:cNvSpPr txBox="1"/>
              <p:nvPr/>
            </p:nvSpPr>
            <p:spPr>
              <a:xfrm rot="16200000">
                <a:off x="1016452" y="3165166"/>
                <a:ext cx="1249367" cy="2851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100" b="1" dirty="0"/>
                  <a:t>Personal</a:t>
                </a:r>
              </a:p>
            </p:txBody>
          </p:sp>
        </p:grp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AAD1217C-3B67-4433-B9BF-5AA82B6922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68518" y="716968"/>
              <a:ext cx="544314" cy="540000"/>
            </a:xfrm>
            <a:custGeom>
              <a:avLst/>
              <a:gdLst>
                <a:gd name="connsiteX0" fmla="*/ 459856 w 907190"/>
                <a:gd name="connsiteY0" fmla="*/ 223098 h 876458"/>
                <a:gd name="connsiteX1" fmla="*/ 571405 w 907190"/>
                <a:gd name="connsiteY1" fmla="*/ 111549 h 876458"/>
                <a:gd name="connsiteX2" fmla="*/ 459856 w 907190"/>
                <a:gd name="connsiteY2" fmla="*/ 0 h 876458"/>
                <a:gd name="connsiteX3" fmla="*/ 348307 w 907190"/>
                <a:gd name="connsiteY3" fmla="*/ 111549 h 876458"/>
                <a:gd name="connsiteX4" fmla="*/ 459856 w 907190"/>
                <a:gd name="connsiteY4" fmla="*/ 223098 h 876458"/>
                <a:gd name="connsiteX5" fmla="*/ 459856 w 907190"/>
                <a:gd name="connsiteY5" fmla="*/ 223098 h 876458"/>
                <a:gd name="connsiteX6" fmla="*/ 459856 w 907190"/>
                <a:gd name="connsiteY6" fmla="*/ 29595 h 876458"/>
                <a:gd name="connsiteX7" fmla="*/ 541241 w 907190"/>
                <a:gd name="connsiteY7" fmla="*/ 110980 h 876458"/>
                <a:gd name="connsiteX8" fmla="*/ 459856 w 907190"/>
                <a:gd name="connsiteY8" fmla="*/ 192366 h 876458"/>
                <a:gd name="connsiteX9" fmla="*/ 378471 w 907190"/>
                <a:gd name="connsiteY9" fmla="*/ 110980 h 876458"/>
                <a:gd name="connsiteX10" fmla="*/ 459856 w 907190"/>
                <a:gd name="connsiteY10" fmla="*/ 29595 h 876458"/>
                <a:gd name="connsiteX11" fmla="*/ 459856 w 907190"/>
                <a:gd name="connsiteY11" fmla="*/ 29595 h 876458"/>
                <a:gd name="connsiteX12" fmla="*/ 213423 w 907190"/>
                <a:gd name="connsiteY12" fmla="*/ 446766 h 876458"/>
                <a:gd name="connsiteX13" fmla="*/ 324972 w 907190"/>
                <a:gd name="connsiteY13" fmla="*/ 335217 h 876458"/>
                <a:gd name="connsiteX14" fmla="*/ 213423 w 907190"/>
                <a:gd name="connsiteY14" fmla="*/ 223668 h 876458"/>
                <a:gd name="connsiteX15" fmla="*/ 101874 w 907190"/>
                <a:gd name="connsiteY15" fmla="*/ 335217 h 876458"/>
                <a:gd name="connsiteX16" fmla="*/ 213423 w 907190"/>
                <a:gd name="connsiteY16" fmla="*/ 446766 h 876458"/>
                <a:gd name="connsiteX17" fmla="*/ 213423 w 907190"/>
                <a:gd name="connsiteY17" fmla="*/ 446766 h 876458"/>
                <a:gd name="connsiteX18" fmla="*/ 706289 w 907190"/>
                <a:gd name="connsiteY18" fmla="*/ 446766 h 876458"/>
                <a:gd name="connsiteX19" fmla="*/ 817838 w 907190"/>
                <a:gd name="connsiteY19" fmla="*/ 335217 h 876458"/>
                <a:gd name="connsiteX20" fmla="*/ 706289 w 907190"/>
                <a:gd name="connsiteY20" fmla="*/ 223668 h 876458"/>
                <a:gd name="connsiteX21" fmla="*/ 594739 w 907190"/>
                <a:gd name="connsiteY21" fmla="*/ 335217 h 876458"/>
                <a:gd name="connsiteX22" fmla="*/ 706289 w 907190"/>
                <a:gd name="connsiteY22" fmla="*/ 446766 h 876458"/>
                <a:gd name="connsiteX23" fmla="*/ 706289 w 907190"/>
                <a:gd name="connsiteY23" fmla="*/ 446766 h 876458"/>
                <a:gd name="connsiteX24" fmla="*/ 213423 w 907190"/>
                <a:gd name="connsiteY24" fmla="*/ 253262 h 876458"/>
                <a:gd name="connsiteX25" fmla="*/ 294809 w 907190"/>
                <a:gd name="connsiteY25" fmla="*/ 334648 h 876458"/>
                <a:gd name="connsiteX26" fmla="*/ 213423 w 907190"/>
                <a:gd name="connsiteY26" fmla="*/ 416033 h 876458"/>
                <a:gd name="connsiteX27" fmla="*/ 132038 w 907190"/>
                <a:gd name="connsiteY27" fmla="*/ 334648 h 876458"/>
                <a:gd name="connsiteX28" fmla="*/ 213423 w 907190"/>
                <a:gd name="connsiteY28" fmla="*/ 253262 h 876458"/>
                <a:gd name="connsiteX29" fmla="*/ 213423 w 907190"/>
                <a:gd name="connsiteY29" fmla="*/ 253262 h 876458"/>
                <a:gd name="connsiteX30" fmla="*/ 706289 w 907190"/>
                <a:gd name="connsiteY30" fmla="*/ 253262 h 876458"/>
                <a:gd name="connsiteX31" fmla="*/ 787674 w 907190"/>
                <a:gd name="connsiteY31" fmla="*/ 334648 h 876458"/>
                <a:gd name="connsiteX32" fmla="*/ 706289 w 907190"/>
                <a:gd name="connsiteY32" fmla="*/ 416033 h 876458"/>
                <a:gd name="connsiteX33" fmla="*/ 624903 w 907190"/>
                <a:gd name="connsiteY33" fmla="*/ 334648 h 876458"/>
                <a:gd name="connsiteX34" fmla="*/ 706289 w 907190"/>
                <a:gd name="connsiteY34" fmla="*/ 253262 h 876458"/>
                <a:gd name="connsiteX35" fmla="*/ 706289 w 907190"/>
                <a:gd name="connsiteY35" fmla="*/ 253262 h 876458"/>
                <a:gd name="connsiteX36" fmla="*/ 414326 w 907190"/>
                <a:gd name="connsiteY36" fmla="*/ 483759 h 876458"/>
                <a:gd name="connsiteX37" fmla="*/ 0 w 907190"/>
                <a:gd name="connsiteY37" fmla="*/ 483759 h 876458"/>
                <a:gd name="connsiteX38" fmla="*/ 0 w 907190"/>
                <a:gd name="connsiteY38" fmla="*/ 803610 h 876458"/>
                <a:gd name="connsiteX39" fmla="*/ 88215 w 907190"/>
                <a:gd name="connsiteY39" fmla="*/ 876458 h 876458"/>
                <a:gd name="connsiteX40" fmla="*/ 103581 w 907190"/>
                <a:gd name="connsiteY40" fmla="*/ 876458 h 876458"/>
                <a:gd name="connsiteX41" fmla="*/ 103581 w 907190"/>
                <a:gd name="connsiteY41" fmla="*/ 824098 h 876458"/>
                <a:gd name="connsiteX42" fmla="*/ 310175 w 907190"/>
                <a:gd name="connsiteY42" fmla="*/ 824098 h 876458"/>
                <a:gd name="connsiteX43" fmla="*/ 310175 w 907190"/>
                <a:gd name="connsiteY43" fmla="*/ 876458 h 876458"/>
                <a:gd name="connsiteX44" fmla="*/ 325542 w 907190"/>
                <a:gd name="connsiteY44" fmla="*/ 876458 h 876458"/>
                <a:gd name="connsiteX45" fmla="*/ 413757 w 907190"/>
                <a:gd name="connsiteY45" fmla="*/ 808732 h 876458"/>
                <a:gd name="connsiteX46" fmla="*/ 414326 w 907190"/>
                <a:gd name="connsiteY46" fmla="*/ 483759 h 876458"/>
                <a:gd name="connsiteX47" fmla="*/ 414326 w 907190"/>
                <a:gd name="connsiteY47" fmla="*/ 483759 h 876458"/>
                <a:gd name="connsiteX48" fmla="*/ 907191 w 907190"/>
                <a:gd name="connsiteY48" fmla="*/ 483759 h 876458"/>
                <a:gd name="connsiteX49" fmla="*/ 492865 w 907190"/>
                <a:gd name="connsiteY49" fmla="*/ 483759 h 876458"/>
                <a:gd name="connsiteX50" fmla="*/ 492865 w 907190"/>
                <a:gd name="connsiteY50" fmla="*/ 803610 h 876458"/>
                <a:gd name="connsiteX51" fmla="*/ 581080 w 907190"/>
                <a:gd name="connsiteY51" fmla="*/ 876458 h 876458"/>
                <a:gd name="connsiteX52" fmla="*/ 596447 w 907190"/>
                <a:gd name="connsiteY52" fmla="*/ 876458 h 876458"/>
                <a:gd name="connsiteX53" fmla="*/ 596447 w 907190"/>
                <a:gd name="connsiteY53" fmla="*/ 824098 h 876458"/>
                <a:gd name="connsiteX54" fmla="*/ 803040 w 907190"/>
                <a:gd name="connsiteY54" fmla="*/ 824098 h 876458"/>
                <a:gd name="connsiteX55" fmla="*/ 803040 w 907190"/>
                <a:gd name="connsiteY55" fmla="*/ 876458 h 876458"/>
                <a:gd name="connsiteX56" fmla="*/ 818407 w 907190"/>
                <a:gd name="connsiteY56" fmla="*/ 876458 h 876458"/>
                <a:gd name="connsiteX57" fmla="*/ 906622 w 907190"/>
                <a:gd name="connsiteY57" fmla="*/ 808732 h 876458"/>
                <a:gd name="connsiteX58" fmla="*/ 907191 w 907190"/>
                <a:gd name="connsiteY58" fmla="*/ 483759 h 876458"/>
                <a:gd name="connsiteX59" fmla="*/ 907191 w 907190"/>
                <a:gd name="connsiteY59" fmla="*/ 483759 h 876458"/>
                <a:gd name="connsiteX60" fmla="*/ 340339 w 907190"/>
                <a:gd name="connsiteY60" fmla="*/ 843449 h 876458"/>
                <a:gd name="connsiteX61" fmla="*/ 339770 w 907190"/>
                <a:gd name="connsiteY61" fmla="*/ 593032 h 876458"/>
                <a:gd name="connsiteX62" fmla="*/ 310175 w 907190"/>
                <a:gd name="connsiteY62" fmla="*/ 593032 h 876458"/>
                <a:gd name="connsiteX63" fmla="*/ 310175 w 907190"/>
                <a:gd name="connsiteY63" fmla="*/ 793934 h 876458"/>
                <a:gd name="connsiteX64" fmla="*/ 103012 w 907190"/>
                <a:gd name="connsiteY64" fmla="*/ 793934 h 876458"/>
                <a:gd name="connsiteX65" fmla="*/ 103012 w 907190"/>
                <a:gd name="connsiteY65" fmla="*/ 593032 h 876458"/>
                <a:gd name="connsiteX66" fmla="*/ 72848 w 907190"/>
                <a:gd name="connsiteY66" fmla="*/ 593032 h 876458"/>
                <a:gd name="connsiteX67" fmla="*/ 72279 w 907190"/>
                <a:gd name="connsiteY67" fmla="*/ 843449 h 876458"/>
                <a:gd name="connsiteX68" fmla="*/ 29595 w 907190"/>
                <a:gd name="connsiteY68" fmla="*/ 800764 h 876458"/>
                <a:gd name="connsiteX69" fmla="*/ 29595 w 907190"/>
                <a:gd name="connsiteY69" fmla="*/ 514492 h 876458"/>
                <a:gd name="connsiteX70" fmla="*/ 383024 w 907190"/>
                <a:gd name="connsiteY70" fmla="*/ 514492 h 876458"/>
                <a:gd name="connsiteX71" fmla="*/ 383024 w 907190"/>
                <a:gd name="connsiteY71" fmla="*/ 800764 h 876458"/>
                <a:gd name="connsiteX72" fmla="*/ 340339 w 907190"/>
                <a:gd name="connsiteY72" fmla="*/ 843449 h 876458"/>
                <a:gd name="connsiteX73" fmla="*/ 340339 w 907190"/>
                <a:gd name="connsiteY73" fmla="*/ 843449 h 876458"/>
                <a:gd name="connsiteX74" fmla="*/ 833773 w 907190"/>
                <a:gd name="connsiteY74" fmla="*/ 843449 h 876458"/>
                <a:gd name="connsiteX75" fmla="*/ 833204 w 907190"/>
                <a:gd name="connsiteY75" fmla="*/ 593032 h 876458"/>
                <a:gd name="connsiteX76" fmla="*/ 803610 w 907190"/>
                <a:gd name="connsiteY76" fmla="*/ 593032 h 876458"/>
                <a:gd name="connsiteX77" fmla="*/ 803610 w 907190"/>
                <a:gd name="connsiteY77" fmla="*/ 793934 h 876458"/>
                <a:gd name="connsiteX78" fmla="*/ 596447 w 907190"/>
                <a:gd name="connsiteY78" fmla="*/ 793934 h 876458"/>
                <a:gd name="connsiteX79" fmla="*/ 596447 w 907190"/>
                <a:gd name="connsiteY79" fmla="*/ 593032 h 876458"/>
                <a:gd name="connsiteX80" fmla="*/ 566283 w 907190"/>
                <a:gd name="connsiteY80" fmla="*/ 593032 h 876458"/>
                <a:gd name="connsiteX81" fmla="*/ 565714 w 907190"/>
                <a:gd name="connsiteY81" fmla="*/ 843449 h 876458"/>
                <a:gd name="connsiteX82" fmla="*/ 523029 w 907190"/>
                <a:gd name="connsiteY82" fmla="*/ 800764 h 876458"/>
                <a:gd name="connsiteX83" fmla="*/ 523029 w 907190"/>
                <a:gd name="connsiteY83" fmla="*/ 514492 h 876458"/>
                <a:gd name="connsiteX84" fmla="*/ 876458 w 907190"/>
                <a:gd name="connsiteY84" fmla="*/ 514492 h 876458"/>
                <a:gd name="connsiteX85" fmla="*/ 876458 w 907190"/>
                <a:gd name="connsiteY85" fmla="*/ 800764 h 876458"/>
                <a:gd name="connsiteX86" fmla="*/ 833773 w 907190"/>
                <a:gd name="connsiteY86" fmla="*/ 843449 h 876458"/>
                <a:gd name="connsiteX87" fmla="*/ 833773 w 907190"/>
                <a:gd name="connsiteY87" fmla="*/ 843449 h 876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907190" h="876458">
                  <a:moveTo>
                    <a:pt x="459856" y="223098"/>
                  </a:moveTo>
                  <a:cubicBezTo>
                    <a:pt x="521891" y="223098"/>
                    <a:pt x="571405" y="173584"/>
                    <a:pt x="571405" y="111549"/>
                  </a:cubicBezTo>
                  <a:cubicBezTo>
                    <a:pt x="571405" y="49514"/>
                    <a:pt x="521891" y="0"/>
                    <a:pt x="459856" y="0"/>
                  </a:cubicBezTo>
                  <a:cubicBezTo>
                    <a:pt x="397821" y="0"/>
                    <a:pt x="348307" y="49514"/>
                    <a:pt x="348307" y="111549"/>
                  </a:cubicBezTo>
                  <a:cubicBezTo>
                    <a:pt x="347737" y="173584"/>
                    <a:pt x="397821" y="223098"/>
                    <a:pt x="459856" y="223098"/>
                  </a:cubicBezTo>
                  <a:lnTo>
                    <a:pt x="459856" y="223098"/>
                  </a:lnTo>
                  <a:close/>
                  <a:moveTo>
                    <a:pt x="459856" y="29595"/>
                  </a:moveTo>
                  <a:cubicBezTo>
                    <a:pt x="504817" y="29595"/>
                    <a:pt x="541241" y="66588"/>
                    <a:pt x="541241" y="110980"/>
                  </a:cubicBezTo>
                  <a:cubicBezTo>
                    <a:pt x="541241" y="155372"/>
                    <a:pt x="504248" y="192366"/>
                    <a:pt x="459856" y="192366"/>
                  </a:cubicBezTo>
                  <a:cubicBezTo>
                    <a:pt x="414895" y="192366"/>
                    <a:pt x="378471" y="155372"/>
                    <a:pt x="378471" y="110980"/>
                  </a:cubicBezTo>
                  <a:cubicBezTo>
                    <a:pt x="378471" y="66588"/>
                    <a:pt x="414895" y="29595"/>
                    <a:pt x="459856" y="29595"/>
                  </a:cubicBezTo>
                  <a:lnTo>
                    <a:pt x="459856" y="29595"/>
                  </a:lnTo>
                  <a:close/>
                  <a:moveTo>
                    <a:pt x="213423" y="446766"/>
                  </a:moveTo>
                  <a:cubicBezTo>
                    <a:pt x="275458" y="446766"/>
                    <a:pt x="324972" y="397252"/>
                    <a:pt x="324972" y="335217"/>
                  </a:cubicBezTo>
                  <a:cubicBezTo>
                    <a:pt x="324972" y="273182"/>
                    <a:pt x="275458" y="223668"/>
                    <a:pt x="213423" y="223668"/>
                  </a:cubicBezTo>
                  <a:cubicBezTo>
                    <a:pt x="151388" y="223668"/>
                    <a:pt x="101874" y="273182"/>
                    <a:pt x="101874" y="335217"/>
                  </a:cubicBezTo>
                  <a:cubicBezTo>
                    <a:pt x="101874" y="397252"/>
                    <a:pt x="151388" y="446766"/>
                    <a:pt x="213423" y="446766"/>
                  </a:cubicBezTo>
                  <a:lnTo>
                    <a:pt x="213423" y="446766"/>
                  </a:lnTo>
                  <a:close/>
                  <a:moveTo>
                    <a:pt x="706289" y="446766"/>
                  </a:moveTo>
                  <a:cubicBezTo>
                    <a:pt x="768324" y="446766"/>
                    <a:pt x="817838" y="397252"/>
                    <a:pt x="817838" y="335217"/>
                  </a:cubicBezTo>
                  <a:cubicBezTo>
                    <a:pt x="817838" y="273182"/>
                    <a:pt x="768324" y="223668"/>
                    <a:pt x="706289" y="223668"/>
                  </a:cubicBezTo>
                  <a:cubicBezTo>
                    <a:pt x="644254" y="223668"/>
                    <a:pt x="594739" y="273182"/>
                    <a:pt x="594739" y="335217"/>
                  </a:cubicBezTo>
                  <a:cubicBezTo>
                    <a:pt x="594739" y="397252"/>
                    <a:pt x="644254" y="446766"/>
                    <a:pt x="706289" y="446766"/>
                  </a:cubicBezTo>
                  <a:lnTo>
                    <a:pt x="706289" y="446766"/>
                  </a:lnTo>
                  <a:close/>
                  <a:moveTo>
                    <a:pt x="213423" y="253262"/>
                  </a:moveTo>
                  <a:cubicBezTo>
                    <a:pt x="258384" y="253262"/>
                    <a:pt x="294809" y="290256"/>
                    <a:pt x="294809" y="334648"/>
                  </a:cubicBezTo>
                  <a:cubicBezTo>
                    <a:pt x="294809" y="379040"/>
                    <a:pt x="257815" y="416033"/>
                    <a:pt x="213423" y="416033"/>
                  </a:cubicBezTo>
                  <a:cubicBezTo>
                    <a:pt x="168462" y="416033"/>
                    <a:pt x="132038" y="379040"/>
                    <a:pt x="132038" y="334648"/>
                  </a:cubicBezTo>
                  <a:cubicBezTo>
                    <a:pt x="132038" y="290256"/>
                    <a:pt x="168462" y="253262"/>
                    <a:pt x="213423" y="253262"/>
                  </a:cubicBezTo>
                  <a:lnTo>
                    <a:pt x="213423" y="253262"/>
                  </a:lnTo>
                  <a:close/>
                  <a:moveTo>
                    <a:pt x="706289" y="253262"/>
                  </a:moveTo>
                  <a:cubicBezTo>
                    <a:pt x="751250" y="253262"/>
                    <a:pt x="787674" y="290256"/>
                    <a:pt x="787674" y="334648"/>
                  </a:cubicBezTo>
                  <a:cubicBezTo>
                    <a:pt x="787674" y="379040"/>
                    <a:pt x="750680" y="416033"/>
                    <a:pt x="706289" y="416033"/>
                  </a:cubicBezTo>
                  <a:cubicBezTo>
                    <a:pt x="661328" y="416033"/>
                    <a:pt x="624903" y="379040"/>
                    <a:pt x="624903" y="334648"/>
                  </a:cubicBezTo>
                  <a:cubicBezTo>
                    <a:pt x="624903" y="290256"/>
                    <a:pt x="661328" y="253262"/>
                    <a:pt x="706289" y="253262"/>
                  </a:cubicBezTo>
                  <a:lnTo>
                    <a:pt x="706289" y="253262"/>
                  </a:lnTo>
                  <a:close/>
                  <a:moveTo>
                    <a:pt x="414326" y="483759"/>
                  </a:moveTo>
                  <a:lnTo>
                    <a:pt x="0" y="483759"/>
                  </a:lnTo>
                  <a:lnTo>
                    <a:pt x="0" y="803610"/>
                  </a:lnTo>
                  <a:cubicBezTo>
                    <a:pt x="12521" y="848571"/>
                    <a:pt x="47238" y="876458"/>
                    <a:pt x="88215" y="876458"/>
                  </a:cubicBezTo>
                  <a:lnTo>
                    <a:pt x="103581" y="876458"/>
                  </a:lnTo>
                  <a:lnTo>
                    <a:pt x="103581" y="824098"/>
                  </a:lnTo>
                  <a:lnTo>
                    <a:pt x="310175" y="824098"/>
                  </a:lnTo>
                  <a:lnTo>
                    <a:pt x="310175" y="876458"/>
                  </a:lnTo>
                  <a:lnTo>
                    <a:pt x="325542" y="876458"/>
                  </a:lnTo>
                  <a:cubicBezTo>
                    <a:pt x="390991" y="876458"/>
                    <a:pt x="412618" y="811008"/>
                    <a:pt x="413757" y="808732"/>
                  </a:cubicBezTo>
                  <a:lnTo>
                    <a:pt x="414326" y="483759"/>
                  </a:lnTo>
                  <a:lnTo>
                    <a:pt x="414326" y="483759"/>
                  </a:lnTo>
                  <a:close/>
                  <a:moveTo>
                    <a:pt x="907191" y="483759"/>
                  </a:moveTo>
                  <a:lnTo>
                    <a:pt x="492865" y="483759"/>
                  </a:lnTo>
                  <a:lnTo>
                    <a:pt x="492865" y="803610"/>
                  </a:lnTo>
                  <a:cubicBezTo>
                    <a:pt x="505386" y="848571"/>
                    <a:pt x="540103" y="876458"/>
                    <a:pt x="581080" y="876458"/>
                  </a:cubicBezTo>
                  <a:lnTo>
                    <a:pt x="596447" y="876458"/>
                  </a:lnTo>
                  <a:lnTo>
                    <a:pt x="596447" y="824098"/>
                  </a:lnTo>
                  <a:lnTo>
                    <a:pt x="803040" y="824098"/>
                  </a:lnTo>
                  <a:lnTo>
                    <a:pt x="803040" y="876458"/>
                  </a:lnTo>
                  <a:lnTo>
                    <a:pt x="818407" y="876458"/>
                  </a:lnTo>
                  <a:cubicBezTo>
                    <a:pt x="883857" y="876458"/>
                    <a:pt x="905484" y="811008"/>
                    <a:pt x="906622" y="808732"/>
                  </a:cubicBezTo>
                  <a:lnTo>
                    <a:pt x="907191" y="483759"/>
                  </a:lnTo>
                  <a:lnTo>
                    <a:pt x="907191" y="483759"/>
                  </a:lnTo>
                  <a:close/>
                  <a:moveTo>
                    <a:pt x="340339" y="843449"/>
                  </a:moveTo>
                  <a:lnTo>
                    <a:pt x="339770" y="593032"/>
                  </a:lnTo>
                  <a:lnTo>
                    <a:pt x="310175" y="593032"/>
                  </a:lnTo>
                  <a:lnTo>
                    <a:pt x="310175" y="793934"/>
                  </a:lnTo>
                  <a:lnTo>
                    <a:pt x="103012" y="793934"/>
                  </a:lnTo>
                  <a:lnTo>
                    <a:pt x="103012" y="593032"/>
                  </a:lnTo>
                  <a:lnTo>
                    <a:pt x="72848" y="593032"/>
                  </a:lnTo>
                  <a:lnTo>
                    <a:pt x="72279" y="843449"/>
                  </a:lnTo>
                  <a:cubicBezTo>
                    <a:pt x="44392" y="836050"/>
                    <a:pt x="33009" y="808163"/>
                    <a:pt x="29595" y="800764"/>
                  </a:cubicBezTo>
                  <a:lnTo>
                    <a:pt x="29595" y="514492"/>
                  </a:lnTo>
                  <a:lnTo>
                    <a:pt x="383024" y="514492"/>
                  </a:lnTo>
                  <a:lnTo>
                    <a:pt x="383024" y="800764"/>
                  </a:lnTo>
                  <a:cubicBezTo>
                    <a:pt x="379609" y="808163"/>
                    <a:pt x="367657" y="835481"/>
                    <a:pt x="340339" y="843449"/>
                  </a:cubicBezTo>
                  <a:lnTo>
                    <a:pt x="340339" y="843449"/>
                  </a:lnTo>
                  <a:close/>
                  <a:moveTo>
                    <a:pt x="833773" y="843449"/>
                  </a:moveTo>
                  <a:lnTo>
                    <a:pt x="833204" y="593032"/>
                  </a:lnTo>
                  <a:lnTo>
                    <a:pt x="803610" y="593032"/>
                  </a:lnTo>
                  <a:lnTo>
                    <a:pt x="803610" y="793934"/>
                  </a:lnTo>
                  <a:lnTo>
                    <a:pt x="596447" y="793934"/>
                  </a:lnTo>
                  <a:lnTo>
                    <a:pt x="596447" y="593032"/>
                  </a:lnTo>
                  <a:lnTo>
                    <a:pt x="566283" y="593032"/>
                  </a:lnTo>
                  <a:lnTo>
                    <a:pt x="565714" y="843449"/>
                  </a:lnTo>
                  <a:cubicBezTo>
                    <a:pt x="537827" y="836050"/>
                    <a:pt x="526444" y="808163"/>
                    <a:pt x="523029" y="800764"/>
                  </a:cubicBezTo>
                  <a:lnTo>
                    <a:pt x="523029" y="514492"/>
                  </a:lnTo>
                  <a:lnTo>
                    <a:pt x="876458" y="514492"/>
                  </a:lnTo>
                  <a:lnTo>
                    <a:pt x="876458" y="800764"/>
                  </a:lnTo>
                  <a:cubicBezTo>
                    <a:pt x="872474" y="808163"/>
                    <a:pt x="860523" y="835481"/>
                    <a:pt x="833773" y="843449"/>
                  </a:cubicBezTo>
                  <a:lnTo>
                    <a:pt x="833773" y="843449"/>
                  </a:lnTo>
                  <a:close/>
                </a:path>
              </a:pathLst>
            </a:custGeom>
            <a:solidFill>
              <a:srgbClr val="FFFFFF"/>
            </a:solidFill>
            <a:ln w="56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35" name="Grafik 34" descr="Programmiererin mit einfarbiger Füllung">
            <a:extLst>
              <a:ext uri="{FF2B5EF4-FFF2-40B4-BE49-F238E27FC236}">
                <a16:creationId xmlns:a16="http://schemas.microsoft.com/office/drawing/2014/main" id="{49C6E9B5-AA9F-4241-8F93-543083E4E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7874" y="2694527"/>
            <a:ext cx="720000" cy="720000"/>
          </a:xfrm>
          <a:prstGeom prst="rect">
            <a:avLst/>
          </a:prstGeom>
        </p:spPr>
      </p:pic>
      <p:pic>
        <p:nvPicPr>
          <p:cNvPr id="36" name="Grafik 35" descr="Wissenschaftler mit einfarbiger Füllung">
            <a:extLst>
              <a:ext uri="{FF2B5EF4-FFF2-40B4-BE49-F238E27FC236}">
                <a16:creationId xmlns:a16="http://schemas.microsoft.com/office/drawing/2014/main" id="{E67605DF-C03C-424E-A6E4-CD2C811C85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88451" y="3097093"/>
            <a:ext cx="700814" cy="700814"/>
          </a:xfrm>
          <a:prstGeom prst="rect">
            <a:avLst/>
          </a:prstGeom>
        </p:spPr>
      </p:pic>
      <p:pic>
        <p:nvPicPr>
          <p:cNvPr id="37" name="Grafik 36" descr="Wissenschaftlerin mit einfarbiger Füllung">
            <a:extLst>
              <a:ext uri="{FF2B5EF4-FFF2-40B4-BE49-F238E27FC236}">
                <a16:creationId xmlns:a16="http://schemas.microsoft.com/office/drawing/2014/main" id="{065BCE97-C1F9-4C0F-9540-148AE6418B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74563" y="3059073"/>
            <a:ext cx="700814" cy="700814"/>
          </a:xfrm>
          <a:prstGeom prst="rect">
            <a:avLst/>
          </a:prstGeom>
        </p:spPr>
      </p:pic>
      <p:pic>
        <p:nvPicPr>
          <p:cNvPr id="38" name="Grafik 37" descr="Wissenschaftlerin mit einfarbiger Füllung">
            <a:extLst>
              <a:ext uri="{FF2B5EF4-FFF2-40B4-BE49-F238E27FC236}">
                <a16:creationId xmlns:a16="http://schemas.microsoft.com/office/drawing/2014/main" id="{D4A5B5F0-45EB-4C5D-9DD6-D965182B7E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42208" y="4464985"/>
            <a:ext cx="700814" cy="700814"/>
          </a:xfrm>
          <a:prstGeom prst="rect">
            <a:avLst/>
          </a:prstGeom>
        </p:spPr>
      </p:pic>
      <p:pic>
        <p:nvPicPr>
          <p:cNvPr id="39" name="Grafik 38" descr="Wissenschaftlerin mit einfarbiger Füllung">
            <a:extLst>
              <a:ext uri="{FF2B5EF4-FFF2-40B4-BE49-F238E27FC236}">
                <a16:creationId xmlns:a16="http://schemas.microsoft.com/office/drawing/2014/main" id="{7C5C0AC8-826F-417E-BC53-0942BC93B6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39071" y="4417025"/>
            <a:ext cx="700814" cy="700814"/>
          </a:xfrm>
          <a:prstGeom prst="rect">
            <a:avLst/>
          </a:prstGeom>
        </p:spPr>
      </p:pic>
      <p:pic>
        <p:nvPicPr>
          <p:cNvPr id="42" name="Grafik 41" descr="Programmierer mit einfarbiger Füllung">
            <a:extLst>
              <a:ext uri="{FF2B5EF4-FFF2-40B4-BE49-F238E27FC236}">
                <a16:creationId xmlns:a16="http://schemas.microsoft.com/office/drawing/2014/main" id="{13CACC66-CE03-480D-A8FF-9C00C6F238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43153" y="2694527"/>
            <a:ext cx="720000" cy="720000"/>
          </a:xfrm>
          <a:prstGeom prst="rect">
            <a:avLst/>
          </a:prstGeom>
        </p:spPr>
      </p:pic>
      <p:sp>
        <p:nvSpPr>
          <p:cNvPr id="43" name="Textfeld 42">
            <a:extLst>
              <a:ext uri="{FF2B5EF4-FFF2-40B4-BE49-F238E27FC236}">
                <a16:creationId xmlns:a16="http://schemas.microsoft.com/office/drawing/2014/main" id="{1BAB8EDD-2FEE-4914-B6E3-86B81F9573FA}"/>
              </a:ext>
            </a:extLst>
          </p:cNvPr>
          <p:cNvSpPr txBox="1"/>
          <p:nvPr/>
        </p:nvSpPr>
        <p:spPr>
          <a:xfrm>
            <a:off x="8019883" y="1086398"/>
            <a:ext cx="36024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100" dirty="0"/>
              <a:t>FDM-Komitee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100" dirty="0"/>
              <a:t>FDM-Arbeitsgruppe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100" dirty="0"/>
              <a:t>Datenqualität Peer-Review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100" dirty="0"/>
              <a:t>...</a:t>
            </a:r>
          </a:p>
        </p:txBody>
      </p: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5BEF8EA0-3019-4E27-992E-2A425C5B9E48}"/>
              </a:ext>
            </a:extLst>
          </p:cNvPr>
          <p:cNvGrpSpPr/>
          <p:nvPr/>
        </p:nvGrpSpPr>
        <p:grpSpPr>
          <a:xfrm>
            <a:off x="6726904" y="802552"/>
            <a:ext cx="1210120" cy="1420716"/>
            <a:chOff x="6297371" y="1788930"/>
            <a:chExt cx="1210120" cy="1420716"/>
          </a:xfrm>
        </p:grpSpPr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08183545-064F-46BD-91C0-8E70AE7D843A}"/>
                </a:ext>
              </a:extLst>
            </p:cNvPr>
            <p:cNvGrpSpPr/>
            <p:nvPr/>
          </p:nvGrpSpPr>
          <p:grpSpPr>
            <a:xfrm>
              <a:off x="6297371" y="1788930"/>
              <a:ext cx="1210120" cy="1420716"/>
              <a:chOff x="4156648" y="2186657"/>
              <a:chExt cx="1210120" cy="1420716"/>
            </a:xfrm>
          </p:grpSpPr>
          <p:sp>
            <p:nvSpPr>
              <p:cNvPr id="47" name="Textfeld 46">
                <a:extLst>
                  <a:ext uri="{FF2B5EF4-FFF2-40B4-BE49-F238E27FC236}">
                    <a16:creationId xmlns:a16="http://schemas.microsoft.com/office/drawing/2014/main" id="{9CE1A2A2-D87F-4DC0-B6FC-B2D3843D6054}"/>
                  </a:ext>
                </a:extLst>
              </p:cNvPr>
              <p:cNvSpPr txBox="1"/>
              <p:nvPr/>
            </p:nvSpPr>
            <p:spPr>
              <a:xfrm rot="16200000">
                <a:off x="3577095" y="2766210"/>
                <a:ext cx="14207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100" b="1" dirty="0">
                    <a:solidFill>
                      <a:srgbClr val="000000"/>
                    </a:solidFill>
                  </a:rPr>
                  <a:t>Strukturen</a:t>
                </a:r>
              </a:p>
            </p:txBody>
          </p:sp>
          <p:sp>
            <p:nvSpPr>
              <p:cNvPr id="48" name="Abgerundetes Rechteck 27">
                <a:extLst>
                  <a:ext uri="{FF2B5EF4-FFF2-40B4-BE49-F238E27FC236}">
                    <a16:creationId xmlns:a16="http://schemas.microsoft.com/office/drawing/2014/main" id="{D314CFEA-FC25-4269-922A-A197B0F5F67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30768" y="2502517"/>
                <a:ext cx="936000" cy="846000"/>
              </a:xfrm>
              <a:prstGeom prst="roundRect">
                <a:avLst/>
              </a:prstGeom>
              <a:solidFill>
                <a:srgbClr val="78247F"/>
              </a:solidFill>
              <a:ln w="19050">
                <a:solidFill>
                  <a:srgbClr val="00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218BDC44-2041-4DAB-8800-5A6015A2CB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50713" y="2249358"/>
              <a:ext cx="614713" cy="539928"/>
            </a:xfrm>
            <a:custGeom>
              <a:avLst/>
              <a:gdLst>
                <a:gd name="connsiteX0" fmla="*/ 463829 w 936688"/>
                <a:gd name="connsiteY0" fmla="*/ 790785 h 822731"/>
                <a:gd name="connsiteX1" fmla="*/ 417138 w 936688"/>
                <a:gd name="connsiteY1" fmla="*/ 744893 h 822731"/>
                <a:gd name="connsiteX2" fmla="*/ 463829 w 936688"/>
                <a:gd name="connsiteY2" fmla="*/ 699002 h 822731"/>
                <a:gd name="connsiteX3" fmla="*/ 509721 w 936688"/>
                <a:gd name="connsiteY3" fmla="*/ 744893 h 822731"/>
                <a:gd name="connsiteX4" fmla="*/ 463829 w 936688"/>
                <a:gd name="connsiteY4" fmla="*/ 790785 h 822731"/>
                <a:gd name="connsiteX5" fmla="*/ 463829 w 936688"/>
                <a:gd name="connsiteY5" fmla="*/ 667055 h 822731"/>
                <a:gd name="connsiteX6" fmla="*/ 385991 w 936688"/>
                <a:gd name="connsiteY6" fmla="*/ 744893 h 822731"/>
                <a:gd name="connsiteX7" fmla="*/ 463829 w 936688"/>
                <a:gd name="connsiteY7" fmla="*/ 822731 h 822731"/>
                <a:gd name="connsiteX8" fmla="*/ 540868 w 936688"/>
                <a:gd name="connsiteY8" fmla="*/ 744893 h 822731"/>
                <a:gd name="connsiteX9" fmla="*/ 463829 w 936688"/>
                <a:gd name="connsiteY9" fmla="*/ 667055 h 822731"/>
                <a:gd name="connsiteX10" fmla="*/ 694944 w 936688"/>
                <a:gd name="connsiteY10" fmla="*/ 750665 h 822731"/>
                <a:gd name="connsiteX11" fmla="*/ 648252 w 936688"/>
                <a:gd name="connsiteY11" fmla="*/ 704774 h 822731"/>
                <a:gd name="connsiteX12" fmla="*/ 694944 w 936688"/>
                <a:gd name="connsiteY12" fmla="*/ 658082 h 822731"/>
                <a:gd name="connsiteX13" fmla="*/ 740836 w 936688"/>
                <a:gd name="connsiteY13" fmla="*/ 704774 h 822731"/>
                <a:gd name="connsiteX14" fmla="*/ 694944 w 936688"/>
                <a:gd name="connsiteY14" fmla="*/ 750665 h 822731"/>
                <a:gd name="connsiteX15" fmla="*/ 241744 w 936688"/>
                <a:gd name="connsiteY15" fmla="*/ 750665 h 822731"/>
                <a:gd name="connsiteX16" fmla="*/ 195853 w 936688"/>
                <a:gd name="connsiteY16" fmla="*/ 704774 h 822731"/>
                <a:gd name="connsiteX17" fmla="*/ 241744 w 936688"/>
                <a:gd name="connsiteY17" fmla="*/ 658082 h 822731"/>
                <a:gd name="connsiteX18" fmla="*/ 288436 w 936688"/>
                <a:gd name="connsiteY18" fmla="*/ 704774 h 822731"/>
                <a:gd name="connsiteX19" fmla="*/ 241744 w 936688"/>
                <a:gd name="connsiteY19" fmla="*/ 750665 h 822731"/>
                <a:gd name="connsiteX20" fmla="*/ 694944 w 936688"/>
                <a:gd name="connsiteY20" fmla="*/ 626878 h 822731"/>
                <a:gd name="connsiteX21" fmla="*/ 617106 w 936688"/>
                <a:gd name="connsiteY21" fmla="*/ 704717 h 822731"/>
                <a:gd name="connsiteX22" fmla="*/ 694944 w 936688"/>
                <a:gd name="connsiteY22" fmla="*/ 781755 h 822731"/>
                <a:gd name="connsiteX23" fmla="*/ 771982 w 936688"/>
                <a:gd name="connsiteY23" fmla="*/ 704717 h 822731"/>
                <a:gd name="connsiteX24" fmla="*/ 694944 w 936688"/>
                <a:gd name="connsiteY24" fmla="*/ 626878 h 822731"/>
                <a:gd name="connsiteX25" fmla="*/ 241744 w 936688"/>
                <a:gd name="connsiteY25" fmla="*/ 626878 h 822731"/>
                <a:gd name="connsiteX26" fmla="*/ 164706 w 936688"/>
                <a:gd name="connsiteY26" fmla="*/ 704717 h 822731"/>
                <a:gd name="connsiteX27" fmla="*/ 241744 w 936688"/>
                <a:gd name="connsiteY27" fmla="*/ 781755 h 822731"/>
                <a:gd name="connsiteX28" fmla="*/ 319583 w 936688"/>
                <a:gd name="connsiteY28" fmla="*/ 704717 h 822731"/>
                <a:gd name="connsiteX29" fmla="*/ 241744 w 936688"/>
                <a:gd name="connsiteY29" fmla="*/ 626878 h 822731"/>
                <a:gd name="connsiteX30" fmla="*/ 858850 w 936688"/>
                <a:gd name="connsiteY30" fmla="*/ 586759 h 822731"/>
                <a:gd name="connsiteX31" fmla="*/ 812959 w 936688"/>
                <a:gd name="connsiteY31" fmla="*/ 540068 h 822731"/>
                <a:gd name="connsiteX32" fmla="*/ 858850 w 936688"/>
                <a:gd name="connsiteY32" fmla="*/ 494176 h 822731"/>
                <a:gd name="connsiteX33" fmla="*/ 905542 w 936688"/>
                <a:gd name="connsiteY33" fmla="*/ 540068 h 822731"/>
                <a:gd name="connsiteX34" fmla="*/ 858850 w 936688"/>
                <a:gd name="connsiteY34" fmla="*/ 586759 h 822731"/>
                <a:gd name="connsiteX35" fmla="*/ 77838 w 936688"/>
                <a:gd name="connsiteY35" fmla="*/ 586759 h 822731"/>
                <a:gd name="connsiteX36" fmla="*/ 31947 w 936688"/>
                <a:gd name="connsiteY36" fmla="*/ 540068 h 822731"/>
                <a:gd name="connsiteX37" fmla="*/ 77838 w 936688"/>
                <a:gd name="connsiteY37" fmla="*/ 494176 h 822731"/>
                <a:gd name="connsiteX38" fmla="*/ 123730 w 936688"/>
                <a:gd name="connsiteY38" fmla="*/ 540068 h 822731"/>
                <a:gd name="connsiteX39" fmla="*/ 77838 w 936688"/>
                <a:gd name="connsiteY39" fmla="*/ 586759 h 822731"/>
                <a:gd name="connsiteX40" fmla="*/ 858850 w 936688"/>
                <a:gd name="connsiteY40" fmla="*/ 462972 h 822731"/>
                <a:gd name="connsiteX41" fmla="*/ 781812 w 936688"/>
                <a:gd name="connsiteY41" fmla="*/ 540010 h 822731"/>
                <a:gd name="connsiteX42" fmla="*/ 858850 w 936688"/>
                <a:gd name="connsiteY42" fmla="*/ 617849 h 822731"/>
                <a:gd name="connsiteX43" fmla="*/ 936689 w 936688"/>
                <a:gd name="connsiteY43" fmla="*/ 540010 h 822731"/>
                <a:gd name="connsiteX44" fmla="*/ 858850 w 936688"/>
                <a:gd name="connsiteY44" fmla="*/ 462972 h 822731"/>
                <a:gd name="connsiteX45" fmla="*/ 77838 w 936688"/>
                <a:gd name="connsiteY45" fmla="*/ 462972 h 822731"/>
                <a:gd name="connsiteX46" fmla="*/ 0 w 936688"/>
                <a:gd name="connsiteY46" fmla="*/ 540010 h 822731"/>
                <a:gd name="connsiteX47" fmla="*/ 77838 w 936688"/>
                <a:gd name="connsiteY47" fmla="*/ 617849 h 822731"/>
                <a:gd name="connsiteX48" fmla="*/ 155677 w 936688"/>
                <a:gd name="connsiteY48" fmla="*/ 540010 h 822731"/>
                <a:gd name="connsiteX49" fmla="*/ 77838 w 936688"/>
                <a:gd name="connsiteY49" fmla="*/ 462972 h 822731"/>
                <a:gd name="connsiteX50" fmla="*/ 460572 w 936688"/>
                <a:gd name="connsiteY50" fmla="*/ 313811 h 822731"/>
                <a:gd name="connsiteX51" fmla="*/ 695801 w 936688"/>
                <a:gd name="connsiteY51" fmla="*/ 449028 h 822731"/>
                <a:gd name="connsiteX52" fmla="*/ 460572 w 936688"/>
                <a:gd name="connsiteY52" fmla="*/ 585045 h 822731"/>
                <a:gd name="connsiteX53" fmla="*/ 226200 w 936688"/>
                <a:gd name="connsiteY53" fmla="*/ 449028 h 822731"/>
                <a:gd name="connsiteX54" fmla="*/ 460572 w 936688"/>
                <a:gd name="connsiteY54" fmla="*/ 313811 h 822731"/>
                <a:gd name="connsiteX55" fmla="*/ 824446 w 936688"/>
                <a:gd name="connsiteY55" fmla="*/ 281064 h 822731"/>
                <a:gd name="connsiteX56" fmla="*/ 826903 w 936688"/>
                <a:gd name="connsiteY56" fmla="*/ 281064 h 822731"/>
                <a:gd name="connsiteX57" fmla="*/ 870337 w 936688"/>
                <a:gd name="connsiteY57" fmla="*/ 329413 h 822731"/>
                <a:gd name="connsiteX58" fmla="*/ 824446 w 936688"/>
                <a:gd name="connsiteY58" fmla="*/ 373647 h 822731"/>
                <a:gd name="connsiteX59" fmla="*/ 822788 w 936688"/>
                <a:gd name="connsiteY59" fmla="*/ 373647 h 822731"/>
                <a:gd name="connsiteX60" fmla="*/ 789984 w 936688"/>
                <a:gd name="connsiteY60" fmla="*/ 358102 h 822731"/>
                <a:gd name="connsiteX61" fmla="*/ 778497 w 936688"/>
                <a:gd name="connsiteY61" fmla="*/ 325298 h 822731"/>
                <a:gd name="connsiteX62" fmla="*/ 824446 w 936688"/>
                <a:gd name="connsiteY62" fmla="*/ 281064 h 822731"/>
                <a:gd name="connsiteX63" fmla="*/ 101613 w 936688"/>
                <a:gd name="connsiteY63" fmla="*/ 373647 h 822731"/>
                <a:gd name="connsiteX64" fmla="*/ 55721 w 936688"/>
                <a:gd name="connsiteY64" fmla="*/ 326955 h 822731"/>
                <a:gd name="connsiteX65" fmla="*/ 101613 w 936688"/>
                <a:gd name="connsiteY65" fmla="*/ 281064 h 822731"/>
                <a:gd name="connsiteX66" fmla="*/ 148304 w 936688"/>
                <a:gd name="connsiteY66" fmla="*/ 326955 h 822731"/>
                <a:gd name="connsiteX67" fmla="*/ 101613 w 936688"/>
                <a:gd name="connsiteY67" fmla="*/ 373647 h 822731"/>
                <a:gd name="connsiteX68" fmla="*/ 821188 w 936688"/>
                <a:gd name="connsiteY68" fmla="*/ 404793 h 822731"/>
                <a:gd name="connsiteX69" fmla="*/ 824446 w 936688"/>
                <a:gd name="connsiteY69" fmla="*/ 404793 h 822731"/>
                <a:gd name="connsiteX70" fmla="*/ 902284 w 936688"/>
                <a:gd name="connsiteY70" fmla="*/ 331013 h 822731"/>
                <a:gd name="connsiteX71" fmla="*/ 827704 w 936688"/>
                <a:gd name="connsiteY71" fmla="*/ 249860 h 822731"/>
                <a:gd name="connsiteX72" fmla="*/ 824446 w 936688"/>
                <a:gd name="connsiteY72" fmla="*/ 249860 h 822731"/>
                <a:gd name="connsiteX73" fmla="*/ 747408 w 936688"/>
                <a:gd name="connsiteY73" fmla="*/ 323640 h 822731"/>
                <a:gd name="connsiteX74" fmla="*/ 821188 w 936688"/>
                <a:gd name="connsiteY74" fmla="*/ 404793 h 822731"/>
                <a:gd name="connsiteX75" fmla="*/ 101613 w 936688"/>
                <a:gd name="connsiteY75" fmla="*/ 249917 h 822731"/>
                <a:gd name="connsiteX76" fmla="*/ 24574 w 936688"/>
                <a:gd name="connsiteY76" fmla="*/ 326955 h 822731"/>
                <a:gd name="connsiteX77" fmla="*/ 101613 w 936688"/>
                <a:gd name="connsiteY77" fmla="*/ 404793 h 822731"/>
                <a:gd name="connsiteX78" fmla="*/ 179451 w 936688"/>
                <a:gd name="connsiteY78" fmla="*/ 326955 h 822731"/>
                <a:gd name="connsiteX79" fmla="*/ 101613 w 936688"/>
                <a:gd name="connsiteY79" fmla="*/ 249917 h 822731"/>
                <a:gd name="connsiteX80" fmla="*/ 342557 w 936688"/>
                <a:gd name="connsiteY80" fmla="*/ 299923 h 822731"/>
                <a:gd name="connsiteX81" fmla="*/ 342557 w 936688"/>
                <a:gd name="connsiteY81" fmla="*/ 206483 h 822731"/>
                <a:gd name="connsiteX82" fmla="*/ 576929 w 936688"/>
                <a:gd name="connsiteY82" fmla="*/ 206483 h 822731"/>
                <a:gd name="connsiteX83" fmla="*/ 576929 w 936688"/>
                <a:gd name="connsiteY83" fmla="*/ 299066 h 822731"/>
                <a:gd name="connsiteX84" fmla="*/ 557270 w 936688"/>
                <a:gd name="connsiteY84" fmla="*/ 293351 h 822731"/>
                <a:gd name="connsiteX85" fmla="*/ 557270 w 936688"/>
                <a:gd name="connsiteY85" fmla="*/ 240887 h 822731"/>
                <a:gd name="connsiteX86" fmla="*/ 526123 w 936688"/>
                <a:gd name="connsiteY86" fmla="*/ 240887 h 822731"/>
                <a:gd name="connsiteX87" fmla="*/ 526123 w 936688"/>
                <a:gd name="connsiteY87" fmla="*/ 287579 h 822731"/>
                <a:gd name="connsiteX88" fmla="*/ 460572 w 936688"/>
                <a:gd name="connsiteY88" fmla="*/ 282664 h 822731"/>
                <a:gd name="connsiteX89" fmla="*/ 392563 w 936688"/>
                <a:gd name="connsiteY89" fmla="*/ 287579 h 822731"/>
                <a:gd name="connsiteX90" fmla="*/ 392563 w 936688"/>
                <a:gd name="connsiteY90" fmla="*/ 240887 h 822731"/>
                <a:gd name="connsiteX91" fmla="*/ 361417 w 936688"/>
                <a:gd name="connsiteY91" fmla="*/ 240887 h 822731"/>
                <a:gd name="connsiteX92" fmla="*/ 361417 w 936688"/>
                <a:gd name="connsiteY92" fmla="*/ 294151 h 822731"/>
                <a:gd name="connsiteX93" fmla="*/ 342557 w 936688"/>
                <a:gd name="connsiteY93" fmla="*/ 299923 h 822731"/>
                <a:gd name="connsiteX94" fmla="*/ 460572 w 936688"/>
                <a:gd name="connsiteY94" fmla="*/ 616248 h 822731"/>
                <a:gd name="connsiteX95" fmla="*/ 726891 w 936688"/>
                <a:gd name="connsiteY95" fmla="*/ 449085 h 822731"/>
                <a:gd name="connsiteX96" fmla="*/ 608076 w 936688"/>
                <a:gd name="connsiteY96" fmla="*/ 309753 h 822731"/>
                <a:gd name="connsiteX97" fmla="*/ 608076 w 936688"/>
                <a:gd name="connsiteY97" fmla="*/ 175336 h 822731"/>
                <a:gd name="connsiteX98" fmla="*/ 311410 w 936688"/>
                <a:gd name="connsiteY98" fmla="*/ 175336 h 822731"/>
                <a:gd name="connsiteX99" fmla="*/ 311410 w 936688"/>
                <a:gd name="connsiteY99" fmla="*/ 310553 h 822731"/>
                <a:gd name="connsiteX100" fmla="*/ 195053 w 936688"/>
                <a:gd name="connsiteY100" fmla="*/ 449028 h 822731"/>
                <a:gd name="connsiteX101" fmla="*/ 460572 w 936688"/>
                <a:gd name="connsiteY101" fmla="*/ 616248 h 822731"/>
                <a:gd name="connsiteX102" fmla="*/ 463829 w 936688"/>
                <a:gd name="connsiteY102" fmla="*/ 31890 h 822731"/>
                <a:gd name="connsiteX103" fmla="*/ 510521 w 936688"/>
                <a:gd name="connsiteY103" fmla="*/ 77781 h 822731"/>
                <a:gd name="connsiteX104" fmla="*/ 463829 w 936688"/>
                <a:gd name="connsiteY104" fmla="*/ 123673 h 822731"/>
                <a:gd name="connsiteX105" fmla="*/ 417938 w 936688"/>
                <a:gd name="connsiteY105" fmla="*/ 77781 h 822731"/>
                <a:gd name="connsiteX106" fmla="*/ 463829 w 936688"/>
                <a:gd name="connsiteY106" fmla="*/ 31890 h 822731"/>
                <a:gd name="connsiteX107" fmla="*/ 463829 w 936688"/>
                <a:gd name="connsiteY107" fmla="*/ 155677 h 822731"/>
                <a:gd name="connsiteX108" fmla="*/ 541668 w 936688"/>
                <a:gd name="connsiteY108" fmla="*/ 77838 h 822731"/>
                <a:gd name="connsiteX109" fmla="*/ 463829 w 936688"/>
                <a:gd name="connsiteY109" fmla="*/ 0 h 822731"/>
                <a:gd name="connsiteX110" fmla="*/ 386791 w 936688"/>
                <a:gd name="connsiteY110" fmla="*/ 77838 h 822731"/>
                <a:gd name="connsiteX111" fmla="*/ 463829 w 936688"/>
                <a:gd name="connsiteY111" fmla="*/ 155677 h 8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36688" h="822731">
                  <a:moveTo>
                    <a:pt x="463829" y="790785"/>
                  </a:moveTo>
                  <a:cubicBezTo>
                    <a:pt x="438398" y="790785"/>
                    <a:pt x="417138" y="770325"/>
                    <a:pt x="417138" y="744893"/>
                  </a:cubicBezTo>
                  <a:cubicBezTo>
                    <a:pt x="417138" y="719461"/>
                    <a:pt x="438455" y="699002"/>
                    <a:pt x="463829" y="699002"/>
                  </a:cubicBezTo>
                  <a:cubicBezTo>
                    <a:pt x="489204" y="699002"/>
                    <a:pt x="509721" y="719461"/>
                    <a:pt x="509721" y="744893"/>
                  </a:cubicBezTo>
                  <a:cubicBezTo>
                    <a:pt x="509721" y="770325"/>
                    <a:pt x="489261" y="790785"/>
                    <a:pt x="463829" y="790785"/>
                  </a:cubicBezTo>
                  <a:moveTo>
                    <a:pt x="463829" y="667055"/>
                  </a:moveTo>
                  <a:cubicBezTo>
                    <a:pt x="420395" y="667055"/>
                    <a:pt x="385991" y="702316"/>
                    <a:pt x="385991" y="744893"/>
                  </a:cubicBezTo>
                  <a:cubicBezTo>
                    <a:pt x="385991" y="787527"/>
                    <a:pt x="420395" y="822731"/>
                    <a:pt x="463829" y="822731"/>
                  </a:cubicBezTo>
                  <a:cubicBezTo>
                    <a:pt x="506463" y="822731"/>
                    <a:pt x="540868" y="787470"/>
                    <a:pt x="540868" y="744893"/>
                  </a:cubicBezTo>
                  <a:cubicBezTo>
                    <a:pt x="540868" y="702316"/>
                    <a:pt x="506463" y="667055"/>
                    <a:pt x="463829" y="667055"/>
                  </a:cubicBezTo>
                  <a:moveTo>
                    <a:pt x="694944" y="750665"/>
                  </a:moveTo>
                  <a:cubicBezTo>
                    <a:pt x="669512" y="750665"/>
                    <a:pt x="648252" y="730148"/>
                    <a:pt x="648252" y="704774"/>
                  </a:cubicBezTo>
                  <a:cubicBezTo>
                    <a:pt x="648252" y="679399"/>
                    <a:pt x="669569" y="658082"/>
                    <a:pt x="694944" y="658082"/>
                  </a:cubicBezTo>
                  <a:cubicBezTo>
                    <a:pt x="720376" y="658082"/>
                    <a:pt x="740836" y="679399"/>
                    <a:pt x="740836" y="704774"/>
                  </a:cubicBezTo>
                  <a:cubicBezTo>
                    <a:pt x="740836" y="730148"/>
                    <a:pt x="720376" y="750665"/>
                    <a:pt x="694944" y="750665"/>
                  </a:cubicBezTo>
                  <a:moveTo>
                    <a:pt x="241744" y="750665"/>
                  </a:moveTo>
                  <a:cubicBezTo>
                    <a:pt x="216313" y="750665"/>
                    <a:pt x="195853" y="730148"/>
                    <a:pt x="195853" y="704774"/>
                  </a:cubicBezTo>
                  <a:cubicBezTo>
                    <a:pt x="195853" y="679399"/>
                    <a:pt x="216370" y="658082"/>
                    <a:pt x="241744" y="658082"/>
                  </a:cubicBezTo>
                  <a:cubicBezTo>
                    <a:pt x="267176" y="658082"/>
                    <a:pt x="288436" y="679399"/>
                    <a:pt x="288436" y="704774"/>
                  </a:cubicBezTo>
                  <a:cubicBezTo>
                    <a:pt x="288493" y="730148"/>
                    <a:pt x="267176" y="750665"/>
                    <a:pt x="241744" y="750665"/>
                  </a:cubicBezTo>
                  <a:moveTo>
                    <a:pt x="694944" y="626878"/>
                  </a:moveTo>
                  <a:cubicBezTo>
                    <a:pt x="652310" y="626878"/>
                    <a:pt x="617106" y="661283"/>
                    <a:pt x="617106" y="704717"/>
                  </a:cubicBezTo>
                  <a:cubicBezTo>
                    <a:pt x="617106" y="747351"/>
                    <a:pt x="652367" y="781755"/>
                    <a:pt x="694944" y="781755"/>
                  </a:cubicBezTo>
                  <a:cubicBezTo>
                    <a:pt x="737578" y="781755"/>
                    <a:pt x="771982" y="747351"/>
                    <a:pt x="771982" y="704717"/>
                  </a:cubicBezTo>
                  <a:cubicBezTo>
                    <a:pt x="771982" y="661340"/>
                    <a:pt x="737578" y="626878"/>
                    <a:pt x="694944" y="626878"/>
                  </a:cubicBezTo>
                  <a:moveTo>
                    <a:pt x="241744" y="626878"/>
                  </a:moveTo>
                  <a:cubicBezTo>
                    <a:pt x="199111" y="626878"/>
                    <a:pt x="164706" y="661283"/>
                    <a:pt x="164706" y="704717"/>
                  </a:cubicBezTo>
                  <a:cubicBezTo>
                    <a:pt x="164706" y="747351"/>
                    <a:pt x="199111" y="781755"/>
                    <a:pt x="241744" y="781755"/>
                  </a:cubicBezTo>
                  <a:cubicBezTo>
                    <a:pt x="285179" y="781755"/>
                    <a:pt x="319583" y="747351"/>
                    <a:pt x="319583" y="704717"/>
                  </a:cubicBezTo>
                  <a:cubicBezTo>
                    <a:pt x="319640" y="661340"/>
                    <a:pt x="285179" y="626878"/>
                    <a:pt x="241744" y="626878"/>
                  </a:cubicBezTo>
                  <a:moveTo>
                    <a:pt x="858850" y="586759"/>
                  </a:moveTo>
                  <a:cubicBezTo>
                    <a:pt x="833419" y="586759"/>
                    <a:pt x="812959" y="565442"/>
                    <a:pt x="812959" y="540068"/>
                  </a:cubicBezTo>
                  <a:cubicBezTo>
                    <a:pt x="812959" y="514636"/>
                    <a:pt x="833476" y="494176"/>
                    <a:pt x="858850" y="494176"/>
                  </a:cubicBezTo>
                  <a:cubicBezTo>
                    <a:pt x="884282" y="494176"/>
                    <a:pt x="905542" y="514693"/>
                    <a:pt x="905542" y="540068"/>
                  </a:cubicBezTo>
                  <a:cubicBezTo>
                    <a:pt x="905599" y="565442"/>
                    <a:pt x="884282" y="586759"/>
                    <a:pt x="858850" y="586759"/>
                  </a:cubicBezTo>
                  <a:moveTo>
                    <a:pt x="77838" y="586759"/>
                  </a:moveTo>
                  <a:cubicBezTo>
                    <a:pt x="52406" y="586759"/>
                    <a:pt x="31947" y="565442"/>
                    <a:pt x="31947" y="540068"/>
                  </a:cubicBezTo>
                  <a:cubicBezTo>
                    <a:pt x="31947" y="514636"/>
                    <a:pt x="52464" y="494176"/>
                    <a:pt x="77838" y="494176"/>
                  </a:cubicBezTo>
                  <a:cubicBezTo>
                    <a:pt x="103270" y="494176"/>
                    <a:pt x="123730" y="514693"/>
                    <a:pt x="123730" y="540068"/>
                  </a:cubicBezTo>
                  <a:cubicBezTo>
                    <a:pt x="123730" y="565442"/>
                    <a:pt x="103270" y="586759"/>
                    <a:pt x="77838" y="586759"/>
                  </a:cubicBezTo>
                  <a:moveTo>
                    <a:pt x="858850" y="462972"/>
                  </a:moveTo>
                  <a:cubicBezTo>
                    <a:pt x="816216" y="462972"/>
                    <a:pt x="781812" y="497376"/>
                    <a:pt x="781812" y="540010"/>
                  </a:cubicBezTo>
                  <a:cubicBezTo>
                    <a:pt x="781812" y="583444"/>
                    <a:pt x="816216" y="617849"/>
                    <a:pt x="858850" y="617849"/>
                  </a:cubicBezTo>
                  <a:cubicBezTo>
                    <a:pt x="901484" y="617849"/>
                    <a:pt x="936689" y="583444"/>
                    <a:pt x="936689" y="540010"/>
                  </a:cubicBezTo>
                  <a:cubicBezTo>
                    <a:pt x="936746" y="497434"/>
                    <a:pt x="901484" y="462972"/>
                    <a:pt x="858850" y="462972"/>
                  </a:cubicBezTo>
                  <a:moveTo>
                    <a:pt x="77838" y="462972"/>
                  </a:moveTo>
                  <a:cubicBezTo>
                    <a:pt x="35204" y="462972"/>
                    <a:pt x="0" y="497376"/>
                    <a:pt x="0" y="540010"/>
                  </a:cubicBezTo>
                  <a:cubicBezTo>
                    <a:pt x="0" y="583444"/>
                    <a:pt x="35261" y="617849"/>
                    <a:pt x="77838" y="617849"/>
                  </a:cubicBezTo>
                  <a:cubicBezTo>
                    <a:pt x="120472" y="617849"/>
                    <a:pt x="155677" y="583444"/>
                    <a:pt x="155677" y="540010"/>
                  </a:cubicBezTo>
                  <a:cubicBezTo>
                    <a:pt x="155734" y="497434"/>
                    <a:pt x="120472" y="462972"/>
                    <a:pt x="77838" y="462972"/>
                  </a:cubicBezTo>
                  <a:moveTo>
                    <a:pt x="460572" y="313811"/>
                  </a:moveTo>
                  <a:cubicBezTo>
                    <a:pt x="590074" y="313811"/>
                    <a:pt x="695801" y="374447"/>
                    <a:pt x="695801" y="449028"/>
                  </a:cubicBezTo>
                  <a:cubicBezTo>
                    <a:pt x="695801" y="523608"/>
                    <a:pt x="590074" y="585045"/>
                    <a:pt x="460572" y="585045"/>
                  </a:cubicBezTo>
                  <a:cubicBezTo>
                    <a:pt x="331927" y="585045"/>
                    <a:pt x="226200" y="523551"/>
                    <a:pt x="226200" y="449028"/>
                  </a:cubicBezTo>
                  <a:cubicBezTo>
                    <a:pt x="226200" y="374504"/>
                    <a:pt x="331927" y="313811"/>
                    <a:pt x="460572" y="313811"/>
                  </a:cubicBezTo>
                  <a:moveTo>
                    <a:pt x="824446" y="281064"/>
                  </a:moveTo>
                  <a:lnTo>
                    <a:pt x="826903" y="281064"/>
                  </a:lnTo>
                  <a:cubicBezTo>
                    <a:pt x="852335" y="281864"/>
                    <a:pt x="871995" y="304038"/>
                    <a:pt x="870337" y="329413"/>
                  </a:cubicBezTo>
                  <a:cubicBezTo>
                    <a:pt x="869537" y="353987"/>
                    <a:pt x="849020" y="373647"/>
                    <a:pt x="824446" y="373647"/>
                  </a:cubicBezTo>
                  <a:lnTo>
                    <a:pt x="822788" y="373647"/>
                  </a:lnTo>
                  <a:cubicBezTo>
                    <a:pt x="809701" y="372847"/>
                    <a:pt x="799014" y="367932"/>
                    <a:pt x="789984" y="358102"/>
                  </a:cubicBezTo>
                  <a:cubicBezTo>
                    <a:pt x="781812" y="349072"/>
                    <a:pt x="777697" y="337585"/>
                    <a:pt x="778497" y="325298"/>
                  </a:cubicBezTo>
                  <a:cubicBezTo>
                    <a:pt x="779355" y="300723"/>
                    <a:pt x="799872" y="281064"/>
                    <a:pt x="824446" y="281064"/>
                  </a:cubicBezTo>
                  <a:moveTo>
                    <a:pt x="101613" y="373647"/>
                  </a:moveTo>
                  <a:cubicBezTo>
                    <a:pt x="76238" y="373647"/>
                    <a:pt x="55721" y="353130"/>
                    <a:pt x="55721" y="326955"/>
                  </a:cubicBezTo>
                  <a:cubicBezTo>
                    <a:pt x="55721" y="301523"/>
                    <a:pt x="76238" y="281064"/>
                    <a:pt x="101613" y="281064"/>
                  </a:cubicBezTo>
                  <a:cubicBezTo>
                    <a:pt x="127845" y="281064"/>
                    <a:pt x="148304" y="301581"/>
                    <a:pt x="148304" y="326955"/>
                  </a:cubicBezTo>
                  <a:cubicBezTo>
                    <a:pt x="148362" y="353187"/>
                    <a:pt x="127845" y="373647"/>
                    <a:pt x="101613" y="373647"/>
                  </a:cubicBezTo>
                  <a:moveTo>
                    <a:pt x="821188" y="404793"/>
                  </a:moveTo>
                  <a:lnTo>
                    <a:pt x="824446" y="404793"/>
                  </a:lnTo>
                  <a:cubicBezTo>
                    <a:pt x="865422" y="404793"/>
                    <a:pt x="899827" y="371989"/>
                    <a:pt x="902284" y="331013"/>
                  </a:cubicBezTo>
                  <a:cubicBezTo>
                    <a:pt x="903941" y="287579"/>
                    <a:pt x="871137" y="251517"/>
                    <a:pt x="827704" y="249860"/>
                  </a:cubicBezTo>
                  <a:lnTo>
                    <a:pt x="824446" y="249860"/>
                  </a:lnTo>
                  <a:cubicBezTo>
                    <a:pt x="783470" y="249860"/>
                    <a:pt x="749065" y="281807"/>
                    <a:pt x="747408" y="323640"/>
                  </a:cubicBezTo>
                  <a:cubicBezTo>
                    <a:pt x="744950" y="366274"/>
                    <a:pt x="778554" y="403136"/>
                    <a:pt x="821188" y="404793"/>
                  </a:cubicBezTo>
                  <a:moveTo>
                    <a:pt x="101613" y="249917"/>
                  </a:moveTo>
                  <a:cubicBezTo>
                    <a:pt x="58979" y="249917"/>
                    <a:pt x="24574" y="284321"/>
                    <a:pt x="24574" y="326955"/>
                  </a:cubicBezTo>
                  <a:cubicBezTo>
                    <a:pt x="24574" y="370389"/>
                    <a:pt x="58979" y="404793"/>
                    <a:pt x="101613" y="404793"/>
                  </a:cubicBezTo>
                  <a:cubicBezTo>
                    <a:pt x="145047" y="404793"/>
                    <a:pt x="179451" y="370389"/>
                    <a:pt x="179451" y="326955"/>
                  </a:cubicBezTo>
                  <a:cubicBezTo>
                    <a:pt x="179451" y="284321"/>
                    <a:pt x="145047" y="249917"/>
                    <a:pt x="101613" y="249917"/>
                  </a:cubicBezTo>
                  <a:moveTo>
                    <a:pt x="342557" y="299923"/>
                  </a:moveTo>
                  <a:lnTo>
                    <a:pt x="342557" y="206483"/>
                  </a:lnTo>
                  <a:lnTo>
                    <a:pt x="576929" y="206483"/>
                  </a:lnTo>
                  <a:lnTo>
                    <a:pt x="576929" y="299066"/>
                  </a:lnTo>
                  <a:cubicBezTo>
                    <a:pt x="570357" y="296608"/>
                    <a:pt x="563842" y="294951"/>
                    <a:pt x="557270" y="293351"/>
                  </a:cubicBezTo>
                  <a:lnTo>
                    <a:pt x="557270" y="240887"/>
                  </a:lnTo>
                  <a:lnTo>
                    <a:pt x="526123" y="240887"/>
                  </a:lnTo>
                  <a:lnTo>
                    <a:pt x="526123" y="287579"/>
                  </a:lnTo>
                  <a:cubicBezTo>
                    <a:pt x="505663" y="284321"/>
                    <a:pt x="483489" y="282664"/>
                    <a:pt x="460572" y="282664"/>
                  </a:cubicBezTo>
                  <a:cubicBezTo>
                    <a:pt x="437598" y="282664"/>
                    <a:pt x="414680" y="284321"/>
                    <a:pt x="392563" y="287579"/>
                  </a:cubicBezTo>
                  <a:lnTo>
                    <a:pt x="392563" y="240887"/>
                  </a:lnTo>
                  <a:lnTo>
                    <a:pt x="361417" y="240887"/>
                  </a:lnTo>
                  <a:lnTo>
                    <a:pt x="361417" y="294151"/>
                  </a:lnTo>
                  <a:cubicBezTo>
                    <a:pt x="354845" y="295808"/>
                    <a:pt x="348329" y="297466"/>
                    <a:pt x="342557" y="299923"/>
                  </a:cubicBezTo>
                  <a:moveTo>
                    <a:pt x="460572" y="616248"/>
                  </a:moveTo>
                  <a:cubicBezTo>
                    <a:pt x="609733" y="616248"/>
                    <a:pt x="726891" y="542468"/>
                    <a:pt x="726891" y="449085"/>
                  </a:cubicBezTo>
                  <a:cubicBezTo>
                    <a:pt x="726891" y="390049"/>
                    <a:pt x="680199" y="339242"/>
                    <a:pt x="608076" y="309753"/>
                  </a:cubicBezTo>
                  <a:lnTo>
                    <a:pt x="608076" y="175336"/>
                  </a:lnTo>
                  <a:lnTo>
                    <a:pt x="311410" y="175336"/>
                  </a:lnTo>
                  <a:lnTo>
                    <a:pt x="311410" y="310553"/>
                  </a:lnTo>
                  <a:cubicBezTo>
                    <a:pt x="240944" y="340043"/>
                    <a:pt x="195053" y="390849"/>
                    <a:pt x="195053" y="449028"/>
                  </a:cubicBezTo>
                  <a:cubicBezTo>
                    <a:pt x="195053" y="542468"/>
                    <a:pt x="312268" y="616248"/>
                    <a:pt x="460572" y="616248"/>
                  </a:cubicBezTo>
                  <a:moveTo>
                    <a:pt x="463829" y="31890"/>
                  </a:moveTo>
                  <a:cubicBezTo>
                    <a:pt x="490061" y="31890"/>
                    <a:pt x="510521" y="52349"/>
                    <a:pt x="510521" y="77781"/>
                  </a:cubicBezTo>
                  <a:cubicBezTo>
                    <a:pt x="510521" y="103213"/>
                    <a:pt x="490061" y="123673"/>
                    <a:pt x="463829" y="123673"/>
                  </a:cubicBezTo>
                  <a:cubicBezTo>
                    <a:pt x="438398" y="123673"/>
                    <a:pt x="417938" y="103213"/>
                    <a:pt x="417938" y="77781"/>
                  </a:cubicBezTo>
                  <a:cubicBezTo>
                    <a:pt x="417938" y="52407"/>
                    <a:pt x="438455" y="31890"/>
                    <a:pt x="463829" y="31890"/>
                  </a:cubicBezTo>
                  <a:moveTo>
                    <a:pt x="463829" y="155677"/>
                  </a:moveTo>
                  <a:cubicBezTo>
                    <a:pt x="507263" y="155677"/>
                    <a:pt x="541668" y="120415"/>
                    <a:pt x="541668" y="77838"/>
                  </a:cubicBezTo>
                  <a:cubicBezTo>
                    <a:pt x="541668" y="35204"/>
                    <a:pt x="507263" y="0"/>
                    <a:pt x="463829" y="0"/>
                  </a:cubicBezTo>
                  <a:cubicBezTo>
                    <a:pt x="421196" y="0"/>
                    <a:pt x="386791" y="35262"/>
                    <a:pt x="386791" y="77838"/>
                  </a:cubicBezTo>
                  <a:cubicBezTo>
                    <a:pt x="386791" y="120415"/>
                    <a:pt x="421253" y="155677"/>
                    <a:pt x="463829" y="155677"/>
                  </a:cubicBezTo>
                </a:path>
              </a:pathLst>
            </a:custGeom>
            <a:solidFill>
              <a:schemeClr val="bg1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439096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Rechteck: abgerundete Ecken 269">
            <a:extLst>
              <a:ext uri="{FF2B5EF4-FFF2-40B4-BE49-F238E27FC236}">
                <a16:creationId xmlns:a16="http://schemas.microsoft.com/office/drawing/2014/main" id="{194F4DD8-B0DF-4B0A-AE48-4129DD86A293}"/>
              </a:ext>
            </a:extLst>
          </p:cNvPr>
          <p:cNvSpPr/>
          <p:nvPr/>
        </p:nvSpPr>
        <p:spPr>
          <a:xfrm>
            <a:off x="739710" y="767861"/>
            <a:ext cx="10433937" cy="5435600"/>
          </a:xfrm>
          <a:prstGeom prst="roundRect">
            <a:avLst>
              <a:gd name="adj" fmla="val 8294"/>
            </a:avLst>
          </a:prstGeom>
          <a:noFill/>
          <a:ln w="19050">
            <a:solidFill>
              <a:srgbClr val="FFA7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7F86493-D791-D77C-E9FD-BB054E10A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 einer ganzheitlichen FDM-Lösung</a:t>
            </a:r>
          </a:p>
        </p:txBody>
      </p: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E6D5076C-CE69-E22F-3768-AA84FEB6063C}"/>
              </a:ext>
            </a:extLst>
          </p:cNvPr>
          <p:cNvGrpSpPr/>
          <p:nvPr/>
        </p:nvGrpSpPr>
        <p:grpSpPr>
          <a:xfrm>
            <a:off x="985101" y="841268"/>
            <a:ext cx="8774496" cy="5313506"/>
            <a:chOff x="985101" y="924393"/>
            <a:chExt cx="8774496" cy="5313506"/>
          </a:xfrm>
        </p:grpSpPr>
        <p:cxnSp>
          <p:nvCxnSpPr>
            <p:cNvPr id="4" name="Gerade Verbindung mit Pfeil 3">
              <a:extLst>
                <a:ext uri="{FF2B5EF4-FFF2-40B4-BE49-F238E27FC236}">
                  <a16:creationId xmlns:a16="http://schemas.microsoft.com/office/drawing/2014/main" id="{1DD10426-0136-137D-9475-DD127CFE1438}"/>
                </a:ext>
              </a:extLst>
            </p:cNvPr>
            <p:cNvCxnSpPr>
              <a:cxnSpLocks/>
            </p:cNvCxnSpPr>
            <p:nvPr/>
          </p:nvCxnSpPr>
          <p:spPr>
            <a:xfrm>
              <a:off x="4069137" y="1966078"/>
              <a:ext cx="0" cy="2458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Gerade Verbindung mit Pfeil 4">
              <a:extLst>
                <a:ext uri="{FF2B5EF4-FFF2-40B4-BE49-F238E27FC236}">
                  <a16:creationId xmlns:a16="http://schemas.microsoft.com/office/drawing/2014/main" id="{0E38C9EE-3F47-29B1-18AC-9627289C1EB0}"/>
                </a:ext>
              </a:extLst>
            </p:cNvPr>
            <p:cNvCxnSpPr>
              <a:cxnSpLocks/>
            </p:cNvCxnSpPr>
            <p:nvPr/>
          </p:nvCxnSpPr>
          <p:spPr>
            <a:xfrm>
              <a:off x="6870167" y="3340926"/>
              <a:ext cx="89906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Gerade Verbindung mit Pfeil 5">
              <a:extLst>
                <a:ext uri="{FF2B5EF4-FFF2-40B4-BE49-F238E27FC236}">
                  <a16:creationId xmlns:a16="http://schemas.microsoft.com/office/drawing/2014/main" id="{7C7F383E-5E6A-56CD-EC3C-435C37B08685}"/>
                </a:ext>
              </a:extLst>
            </p:cNvPr>
            <p:cNvCxnSpPr>
              <a:cxnSpLocks/>
            </p:cNvCxnSpPr>
            <p:nvPr/>
          </p:nvCxnSpPr>
          <p:spPr>
            <a:xfrm>
              <a:off x="7329881" y="1407820"/>
              <a:ext cx="439349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7CD968C9-40F9-D112-DEF8-19FD0BB9267B}"/>
                </a:ext>
              </a:extLst>
            </p:cNvPr>
            <p:cNvGrpSpPr/>
            <p:nvPr/>
          </p:nvGrpSpPr>
          <p:grpSpPr>
            <a:xfrm>
              <a:off x="3829621" y="2276428"/>
              <a:ext cx="2905822" cy="2423699"/>
              <a:chOff x="4310267" y="2078762"/>
              <a:chExt cx="3217874" cy="2761018"/>
            </a:xfrm>
          </p:grpSpPr>
          <p:sp>
            <p:nvSpPr>
              <p:cNvPr id="70" name="Abgerundetes Rechteck 69">
                <a:extLst>
                  <a:ext uri="{FF2B5EF4-FFF2-40B4-BE49-F238E27FC236}">
                    <a16:creationId xmlns:a16="http://schemas.microsoft.com/office/drawing/2014/main" id="{2A19D2A4-C0B4-7BB5-5737-FE8056471546}"/>
                  </a:ext>
                </a:extLst>
              </p:cNvPr>
              <p:cNvSpPr/>
              <p:nvPr/>
            </p:nvSpPr>
            <p:spPr>
              <a:xfrm>
                <a:off x="4310267" y="2078762"/>
                <a:ext cx="3217874" cy="2346036"/>
              </a:xfrm>
              <a:prstGeom prst="roundRect">
                <a:avLst>
                  <a:gd name="adj" fmla="val 4132"/>
                </a:avLst>
              </a:prstGeom>
              <a:solidFill>
                <a:srgbClr val="1C8097">
                  <a:alpha val="40000"/>
                </a:srgb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grpSp>
            <p:nvGrpSpPr>
              <p:cNvPr id="71" name="Gruppieren 70">
                <a:extLst>
                  <a:ext uri="{FF2B5EF4-FFF2-40B4-BE49-F238E27FC236}">
                    <a16:creationId xmlns:a16="http://schemas.microsoft.com/office/drawing/2014/main" id="{9115C2E4-6848-0690-DC4B-C3FC87046D86}"/>
                  </a:ext>
                </a:extLst>
              </p:cNvPr>
              <p:cNvGrpSpPr/>
              <p:nvPr/>
            </p:nvGrpSpPr>
            <p:grpSpPr>
              <a:xfrm>
                <a:off x="6276960" y="2160597"/>
                <a:ext cx="1120562" cy="696270"/>
                <a:chOff x="800696" y="604374"/>
                <a:chExt cx="1120562" cy="696270"/>
              </a:xfrm>
            </p:grpSpPr>
            <p:sp>
              <p:nvSpPr>
                <p:cNvPr id="87" name="Rechteck 86">
                  <a:extLst>
                    <a:ext uri="{FF2B5EF4-FFF2-40B4-BE49-F238E27FC236}">
                      <a16:creationId xmlns:a16="http://schemas.microsoft.com/office/drawing/2014/main" id="{EF04411E-CE82-867E-A7BB-25C8158E447F}"/>
                    </a:ext>
                  </a:extLst>
                </p:cNvPr>
                <p:cNvSpPr/>
                <p:nvPr/>
              </p:nvSpPr>
              <p:spPr>
                <a:xfrm>
                  <a:off x="800696" y="604374"/>
                  <a:ext cx="508000" cy="508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88" name="Textfeld 87">
                  <a:extLst>
                    <a:ext uri="{FF2B5EF4-FFF2-40B4-BE49-F238E27FC236}">
                      <a16:creationId xmlns:a16="http://schemas.microsoft.com/office/drawing/2014/main" id="{52CA60BF-239B-C177-1648-3EB59E0434B8}"/>
                    </a:ext>
                  </a:extLst>
                </p:cNvPr>
                <p:cNvSpPr txBox="1"/>
                <p:nvPr/>
              </p:nvSpPr>
              <p:spPr>
                <a:xfrm>
                  <a:off x="905164" y="985093"/>
                  <a:ext cx="1016094" cy="31555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200" cap="small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Datenbank</a:t>
                  </a:r>
                </a:p>
              </p:txBody>
            </p:sp>
          </p:grpSp>
          <p:grpSp>
            <p:nvGrpSpPr>
              <p:cNvPr id="72" name="Gruppieren 71">
                <a:extLst>
                  <a:ext uri="{FF2B5EF4-FFF2-40B4-BE49-F238E27FC236}">
                    <a16:creationId xmlns:a16="http://schemas.microsoft.com/office/drawing/2014/main" id="{73EABF91-A77A-87FF-50A9-396FBF714957}"/>
                  </a:ext>
                </a:extLst>
              </p:cNvPr>
              <p:cNvGrpSpPr/>
              <p:nvPr/>
            </p:nvGrpSpPr>
            <p:grpSpPr>
              <a:xfrm>
                <a:off x="6273397" y="3611289"/>
                <a:ext cx="1043876" cy="696269"/>
                <a:chOff x="800696" y="604374"/>
                <a:chExt cx="1043876" cy="696269"/>
              </a:xfrm>
            </p:grpSpPr>
            <p:sp>
              <p:nvSpPr>
                <p:cNvPr id="85" name="Rechteck 84">
                  <a:extLst>
                    <a:ext uri="{FF2B5EF4-FFF2-40B4-BE49-F238E27FC236}">
                      <a16:creationId xmlns:a16="http://schemas.microsoft.com/office/drawing/2014/main" id="{A054299C-AA7D-51A3-62F3-1FAF65DC67E5}"/>
                    </a:ext>
                  </a:extLst>
                </p:cNvPr>
                <p:cNvSpPr/>
                <p:nvPr/>
              </p:nvSpPr>
              <p:spPr>
                <a:xfrm>
                  <a:off x="800696" y="604374"/>
                  <a:ext cx="508000" cy="508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86" name="Textfeld 85">
                  <a:extLst>
                    <a:ext uri="{FF2B5EF4-FFF2-40B4-BE49-F238E27FC236}">
                      <a16:creationId xmlns:a16="http://schemas.microsoft.com/office/drawing/2014/main" id="{7EBBDCC3-09F1-109D-69E3-F09E62986011}"/>
                    </a:ext>
                  </a:extLst>
                </p:cNvPr>
                <p:cNvSpPr txBox="1"/>
                <p:nvPr/>
              </p:nvSpPr>
              <p:spPr>
                <a:xfrm>
                  <a:off x="905164" y="985093"/>
                  <a:ext cx="939408" cy="3155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200" cap="small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Frontend</a:t>
                  </a:r>
                </a:p>
              </p:txBody>
            </p:sp>
          </p:grpSp>
          <p:grpSp>
            <p:nvGrpSpPr>
              <p:cNvPr id="73" name="Gruppieren 72">
                <a:extLst>
                  <a:ext uri="{FF2B5EF4-FFF2-40B4-BE49-F238E27FC236}">
                    <a16:creationId xmlns:a16="http://schemas.microsoft.com/office/drawing/2014/main" id="{6269D734-C20A-C3C3-A57B-A2680B5BA236}"/>
                  </a:ext>
                </a:extLst>
              </p:cNvPr>
              <p:cNvGrpSpPr/>
              <p:nvPr/>
            </p:nvGrpSpPr>
            <p:grpSpPr>
              <a:xfrm>
                <a:off x="4451922" y="2704364"/>
                <a:ext cx="1129082" cy="696270"/>
                <a:chOff x="800696" y="604374"/>
                <a:chExt cx="1129082" cy="696270"/>
              </a:xfrm>
            </p:grpSpPr>
            <p:sp>
              <p:nvSpPr>
                <p:cNvPr id="83" name="Rechteck 82">
                  <a:extLst>
                    <a:ext uri="{FF2B5EF4-FFF2-40B4-BE49-F238E27FC236}">
                      <a16:creationId xmlns:a16="http://schemas.microsoft.com/office/drawing/2014/main" id="{4614092B-1269-53FA-4A8F-6C8FBFFCCC4A}"/>
                    </a:ext>
                  </a:extLst>
                </p:cNvPr>
                <p:cNvSpPr/>
                <p:nvPr/>
              </p:nvSpPr>
              <p:spPr>
                <a:xfrm>
                  <a:off x="800696" y="604374"/>
                  <a:ext cx="508000" cy="508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84" name="Textfeld 83">
                  <a:extLst>
                    <a:ext uri="{FF2B5EF4-FFF2-40B4-BE49-F238E27FC236}">
                      <a16:creationId xmlns:a16="http://schemas.microsoft.com/office/drawing/2014/main" id="{FF8C8946-ED63-01EE-4DA4-0208B9557CFC}"/>
                    </a:ext>
                  </a:extLst>
                </p:cNvPr>
                <p:cNvSpPr txBox="1"/>
                <p:nvPr/>
              </p:nvSpPr>
              <p:spPr>
                <a:xfrm>
                  <a:off x="905164" y="985093"/>
                  <a:ext cx="1024614" cy="31555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200" cap="small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PID-Dienst</a:t>
                  </a:r>
                </a:p>
              </p:txBody>
            </p:sp>
          </p:grpSp>
          <p:grpSp>
            <p:nvGrpSpPr>
              <p:cNvPr id="74" name="Gruppieren 73">
                <a:extLst>
                  <a:ext uri="{FF2B5EF4-FFF2-40B4-BE49-F238E27FC236}">
                    <a16:creationId xmlns:a16="http://schemas.microsoft.com/office/drawing/2014/main" id="{482167F0-B205-8F1C-27EE-8249CC2F787E}"/>
                  </a:ext>
                </a:extLst>
              </p:cNvPr>
              <p:cNvGrpSpPr/>
              <p:nvPr/>
            </p:nvGrpSpPr>
            <p:grpSpPr>
              <a:xfrm>
                <a:off x="5766775" y="2892623"/>
                <a:ext cx="632173" cy="621161"/>
                <a:chOff x="3112655" y="4375712"/>
                <a:chExt cx="632173" cy="621161"/>
              </a:xfrm>
            </p:grpSpPr>
            <p:sp>
              <p:nvSpPr>
                <p:cNvPr id="79" name="Bogen 78">
                  <a:extLst>
                    <a:ext uri="{FF2B5EF4-FFF2-40B4-BE49-F238E27FC236}">
                      <a16:creationId xmlns:a16="http://schemas.microsoft.com/office/drawing/2014/main" id="{EBEE8FBA-DA92-0BD3-4167-59301E8C7744}"/>
                    </a:ext>
                  </a:extLst>
                </p:cNvPr>
                <p:cNvSpPr/>
                <p:nvPr/>
              </p:nvSpPr>
              <p:spPr>
                <a:xfrm>
                  <a:off x="3121891" y="4378036"/>
                  <a:ext cx="616513" cy="618837"/>
                </a:xfrm>
                <a:prstGeom prst="arc">
                  <a:avLst/>
                </a:prstGeom>
                <a:ln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80" name="Bogen 79">
                  <a:extLst>
                    <a:ext uri="{FF2B5EF4-FFF2-40B4-BE49-F238E27FC236}">
                      <a16:creationId xmlns:a16="http://schemas.microsoft.com/office/drawing/2014/main" id="{8EF25D61-A381-DA3E-524E-1891EB4BA7FC}"/>
                    </a:ext>
                  </a:extLst>
                </p:cNvPr>
                <p:cNvSpPr/>
                <p:nvPr/>
              </p:nvSpPr>
              <p:spPr>
                <a:xfrm rot="5400000">
                  <a:off x="3113817" y="4379198"/>
                  <a:ext cx="616513" cy="618837"/>
                </a:xfrm>
                <a:prstGeom prst="arc">
                  <a:avLst/>
                </a:prstGeom>
                <a:ln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81" name="Bogen 80">
                  <a:extLst>
                    <a:ext uri="{FF2B5EF4-FFF2-40B4-BE49-F238E27FC236}">
                      <a16:creationId xmlns:a16="http://schemas.microsoft.com/office/drawing/2014/main" id="{2590F844-9691-864A-C8DF-B493E1645AEF}"/>
                    </a:ext>
                  </a:extLst>
                </p:cNvPr>
                <p:cNvSpPr/>
                <p:nvPr/>
              </p:nvSpPr>
              <p:spPr>
                <a:xfrm rot="10800000">
                  <a:off x="3125991" y="4375712"/>
                  <a:ext cx="616513" cy="618837"/>
                </a:xfrm>
                <a:prstGeom prst="arc">
                  <a:avLst/>
                </a:prstGeom>
                <a:ln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82" name="Bogen 81">
                  <a:extLst>
                    <a:ext uri="{FF2B5EF4-FFF2-40B4-BE49-F238E27FC236}">
                      <a16:creationId xmlns:a16="http://schemas.microsoft.com/office/drawing/2014/main" id="{94B0F86C-597C-288B-721F-E38BAED731BE}"/>
                    </a:ext>
                  </a:extLst>
                </p:cNvPr>
                <p:cNvSpPr/>
                <p:nvPr/>
              </p:nvSpPr>
              <p:spPr>
                <a:xfrm rot="16200000">
                  <a:off x="3127153" y="4376874"/>
                  <a:ext cx="616513" cy="618837"/>
                </a:xfrm>
                <a:prstGeom prst="arc">
                  <a:avLst/>
                </a:prstGeom>
                <a:ln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</p:grpSp>
          <p:grpSp>
            <p:nvGrpSpPr>
              <p:cNvPr id="75" name="Gruppieren 74">
                <a:extLst>
                  <a:ext uri="{FF2B5EF4-FFF2-40B4-BE49-F238E27FC236}">
                    <a16:creationId xmlns:a16="http://schemas.microsoft.com/office/drawing/2014/main" id="{4A1EE298-AE3E-171D-1A8F-B2C4BBC88817}"/>
                  </a:ext>
                </a:extLst>
              </p:cNvPr>
              <p:cNvGrpSpPr/>
              <p:nvPr/>
            </p:nvGrpSpPr>
            <p:grpSpPr>
              <a:xfrm>
                <a:off x="4822342" y="4424798"/>
                <a:ext cx="2348733" cy="414982"/>
                <a:chOff x="4126872" y="5102722"/>
                <a:chExt cx="2348733" cy="414982"/>
              </a:xfrm>
            </p:grpSpPr>
            <p:cxnSp>
              <p:nvCxnSpPr>
                <p:cNvPr id="76" name="Gerade Verbindung mit Pfeil 75">
                  <a:extLst>
                    <a:ext uri="{FF2B5EF4-FFF2-40B4-BE49-F238E27FC236}">
                      <a16:creationId xmlns:a16="http://schemas.microsoft.com/office/drawing/2014/main" id="{4AEDE7C0-6270-7023-D37D-7F9AB51D95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6691" y="5102722"/>
                  <a:ext cx="0" cy="128740"/>
                </a:xfrm>
                <a:prstGeom prst="straightConnector1">
                  <a:avLst/>
                </a:prstGeom>
                <a:ln>
                  <a:headEnd type="none"/>
                  <a:tailEnd type="non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Gerade Verbindung mit Pfeil 76">
                  <a:extLst>
                    <a:ext uri="{FF2B5EF4-FFF2-40B4-BE49-F238E27FC236}">
                      <a16:creationId xmlns:a16="http://schemas.microsoft.com/office/drawing/2014/main" id="{82421B79-E7D4-4D4A-2D6C-FA717BC432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386064" y="5102722"/>
                  <a:ext cx="0" cy="224026"/>
                </a:xfrm>
                <a:prstGeom prst="straightConnector1">
                  <a:avLst/>
                </a:prstGeom>
                <a:ln>
                  <a:headEnd type="none"/>
                  <a:tailEnd type="non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8" name="Textfeld 77">
                  <a:extLst>
                    <a:ext uri="{FF2B5EF4-FFF2-40B4-BE49-F238E27FC236}">
                      <a16:creationId xmlns:a16="http://schemas.microsoft.com/office/drawing/2014/main" id="{2508FD70-5548-DFDA-FB36-A3F35FB0F437}"/>
                    </a:ext>
                  </a:extLst>
                </p:cNvPr>
                <p:cNvSpPr txBox="1"/>
                <p:nvPr/>
              </p:nvSpPr>
              <p:spPr>
                <a:xfrm>
                  <a:off x="4126872" y="5167092"/>
                  <a:ext cx="2348733" cy="35061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cap="small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Metadaten Management</a:t>
                  </a:r>
                </a:p>
              </p:txBody>
            </p:sp>
          </p:grpSp>
        </p:grpSp>
        <p:grpSp>
          <p:nvGrpSpPr>
            <p:cNvPr id="89" name="Gruppieren 88">
              <a:extLst>
                <a:ext uri="{FF2B5EF4-FFF2-40B4-BE49-F238E27FC236}">
                  <a16:creationId xmlns:a16="http://schemas.microsoft.com/office/drawing/2014/main" id="{0BA1CB5E-DF09-DA7C-9F7A-84999AFDCF4F}"/>
                </a:ext>
              </a:extLst>
            </p:cNvPr>
            <p:cNvGrpSpPr/>
            <p:nvPr/>
          </p:nvGrpSpPr>
          <p:grpSpPr>
            <a:xfrm>
              <a:off x="7941926" y="924393"/>
              <a:ext cx="1817671" cy="3574441"/>
              <a:chOff x="7941926" y="924393"/>
              <a:chExt cx="1817671" cy="3574441"/>
            </a:xfrm>
          </p:grpSpPr>
          <p:sp>
            <p:nvSpPr>
              <p:cNvPr id="58" name="Abgerundetes Rechteck 57">
                <a:extLst>
                  <a:ext uri="{FF2B5EF4-FFF2-40B4-BE49-F238E27FC236}">
                    <a16:creationId xmlns:a16="http://schemas.microsoft.com/office/drawing/2014/main" id="{407CA163-F9A3-78AE-E768-9789BD2EE2BE}"/>
                  </a:ext>
                </a:extLst>
              </p:cNvPr>
              <p:cNvSpPr/>
              <p:nvPr/>
            </p:nvSpPr>
            <p:spPr>
              <a:xfrm>
                <a:off x="7941926" y="924393"/>
                <a:ext cx="1817671" cy="3202633"/>
              </a:xfrm>
              <a:prstGeom prst="roundRect">
                <a:avLst>
                  <a:gd name="adj" fmla="val 4132"/>
                </a:avLst>
              </a:prstGeom>
              <a:solidFill>
                <a:srgbClr val="1C8097">
                  <a:alpha val="40000"/>
                </a:srgb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cxnSp>
            <p:nvCxnSpPr>
              <p:cNvPr id="59" name="Gerade Verbindung mit Pfeil 58">
                <a:extLst>
                  <a:ext uri="{FF2B5EF4-FFF2-40B4-BE49-F238E27FC236}">
                    <a16:creationId xmlns:a16="http://schemas.microsoft.com/office/drawing/2014/main" id="{B57C8C4D-C855-81C4-60F2-E63C7B544E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02929" y="1761796"/>
                <a:ext cx="0" cy="1841498"/>
              </a:xfrm>
              <a:prstGeom prst="straightConnector1">
                <a:avLst/>
              </a:prstGeom>
              <a:ln>
                <a:headEnd type="triangle"/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60" name="Gruppieren 59">
                <a:extLst>
                  <a:ext uri="{FF2B5EF4-FFF2-40B4-BE49-F238E27FC236}">
                    <a16:creationId xmlns:a16="http://schemas.microsoft.com/office/drawing/2014/main" id="{26191A57-E8E6-D51B-B204-6DBFFAF7ED8D}"/>
                  </a:ext>
                </a:extLst>
              </p:cNvPr>
              <p:cNvGrpSpPr/>
              <p:nvPr/>
            </p:nvGrpSpPr>
            <p:grpSpPr>
              <a:xfrm>
                <a:off x="8118730" y="1001506"/>
                <a:ext cx="1448875" cy="611204"/>
                <a:chOff x="800696" y="604374"/>
                <a:chExt cx="1604468" cy="696269"/>
              </a:xfrm>
            </p:grpSpPr>
            <p:sp>
              <p:nvSpPr>
                <p:cNvPr id="68" name="Rechteck 67">
                  <a:extLst>
                    <a:ext uri="{FF2B5EF4-FFF2-40B4-BE49-F238E27FC236}">
                      <a16:creationId xmlns:a16="http://schemas.microsoft.com/office/drawing/2014/main" id="{F3B4FB6E-C0E8-C688-5192-BD9B877EF029}"/>
                    </a:ext>
                  </a:extLst>
                </p:cNvPr>
                <p:cNvSpPr/>
                <p:nvPr/>
              </p:nvSpPr>
              <p:spPr>
                <a:xfrm>
                  <a:off x="800696" y="604374"/>
                  <a:ext cx="508000" cy="508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69" name="Textfeld 68">
                  <a:extLst>
                    <a:ext uri="{FF2B5EF4-FFF2-40B4-BE49-F238E27FC236}">
                      <a16:creationId xmlns:a16="http://schemas.microsoft.com/office/drawing/2014/main" id="{40D0DA82-DEC2-6D25-70A7-77F7E1087627}"/>
                    </a:ext>
                  </a:extLst>
                </p:cNvPr>
                <p:cNvSpPr txBox="1"/>
                <p:nvPr/>
              </p:nvSpPr>
              <p:spPr>
                <a:xfrm>
                  <a:off x="905164" y="985093"/>
                  <a:ext cx="1500000" cy="3155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200" cap="small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Workflowengine</a:t>
                  </a:r>
                </a:p>
              </p:txBody>
            </p:sp>
          </p:grpSp>
          <p:grpSp>
            <p:nvGrpSpPr>
              <p:cNvPr id="61" name="Gruppieren 60">
                <a:extLst>
                  <a:ext uri="{FF2B5EF4-FFF2-40B4-BE49-F238E27FC236}">
                    <a16:creationId xmlns:a16="http://schemas.microsoft.com/office/drawing/2014/main" id="{10A6C379-CDAB-AE75-DF77-C49B00B56CC9}"/>
                  </a:ext>
                </a:extLst>
              </p:cNvPr>
              <p:cNvGrpSpPr/>
              <p:nvPr/>
            </p:nvGrpSpPr>
            <p:grpSpPr>
              <a:xfrm>
                <a:off x="8118730" y="2257299"/>
                <a:ext cx="1255232" cy="611205"/>
                <a:chOff x="800696" y="604374"/>
                <a:chExt cx="1390030" cy="696270"/>
              </a:xfrm>
            </p:grpSpPr>
            <p:sp>
              <p:nvSpPr>
                <p:cNvPr id="66" name="Rechteck 65">
                  <a:extLst>
                    <a:ext uri="{FF2B5EF4-FFF2-40B4-BE49-F238E27FC236}">
                      <a16:creationId xmlns:a16="http://schemas.microsoft.com/office/drawing/2014/main" id="{A64227E2-F872-E38F-5BA0-0FD62485BC09}"/>
                    </a:ext>
                  </a:extLst>
                </p:cNvPr>
                <p:cNvSpPr/>
                <p:nvPr/>
              </p:nvSpPr>
              <p:spPr>
                <a:xfrm>
                  <a:off x="800696" y="604374"/>
                  <a:ext cx="508000" cy="508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67" name="Textfeld 66">
                  <a:extLst>
                    <a:ext uri="{FF2B5EF4-FFF2-40B4-BE49-F238E27FC236}">
                      <a16:creationId xmlns:a16="http://schemas.microsoft.com/office/drawing/2014/main" id="{CB5A70EC-D60F-5856-58CC-BB2E8A867A48}"/>
                    </a:ext>
                  </a:extLst>
                </p:cNvPr>
                <p:cNvSpPr txBox="1"/>
                <p:nvPr/>
              </p:nvSpPr>
              <p:spPr>
                <a:xfrm>
                  <a:off x="905164" y="985093"/>
                  <a:ext cx="1285562" cy="31555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200" cap="small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Versionierung</a:t>
                  </a:r>
                </a:p>
              </p:txBody>
            </p:sp>
          </p:grpSp>
          <p:cxnSp>
            <p:nvCxnSpPr>
              <p:cNvPr id="62" name="Gerade Verbindung mit Pfeil 61">
                <a:extLst>
                  <a:ext uri="{FF2B5EF4-FFF2-40B4-BE49-F238E27FC236}">
                    <a16:creationId xmlns:a16="http://schemas.microsoft.com/office/drawing/2014/main" id="{8E0F8181-5386-A26B-2B01-7D300CB880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48098" y="1761796"/>
                <a:ext cx="0" cy="371187"/>
              </a:xfrm>
              <a:prstGeom prst="straightConnector1">
                <a:avLst/>
              </a:prstGeom>
              <a:ln>
                <a:headEnd type="triangle"/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63" name="Gruppieren 62">
                <a:extLst>
                  <a:ext uri="{FF2B5EF4-FFF2-40B4-BE49-F238E27FC236}">
                    <a16:creationId xmlns:a16="http://schemas.microsoft.com/office/drawing/2014/main" id="{B3CB0911-4342-4577-E748-87AD3E241AC1}"/>
                  </a:ext>
                </a:extLst>
              </p:cNvPr>
              <p:cNvGrpSpPr/>
              <p:nvPr/>
            </p:nvGrpSpPr>
            <p:grpSpPr>
              <a:xfrm>
                <a:off x="8118730" y="3428747"/>
                <a:ext cx="1431564" cy="611205"/>
                <a:chOff x="800696" y="604374"/>
                <a:chExt cx="1585297" cy="696270"/>
              </a:xfrm>
            </p:grpSpPr>
            <p:sp>
              <p:nvSpPr>
                <p:cNvPr id="64" name="Rechteck 63">
                  <a:extLst>
                    <a:ext uri="{FF2B5EF4-FFF2-40B4-BE49-F238E27FC236}">
                      <a16:creationId xmlns:a16="http://schemas.microsoft.com/office/drawing/2014/main" id="{1F056480-98AD-6360-E71A-3EE029C7CD26}"/>
                    </a:ext>
                  </a:extLst>
                </p:cNvPr>
                <p:cNvSpPr/>
                <p:nvPr/>
              </p:nvSpPr>
              <p:spPr>
                <a:xfrm>
                  <a:off x="800696" y="604374"/>
                  <a:ext cx="508000" cy="508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65" name="Textfeld 64">
                  <a:extLst>
                    <a:ext uri="{FF2B5EF4-FFF2-40B4-BE49-F238E27FC236}">
                      <a16:creationId xmlns:a16="http://schemas.microsoft.com/office/drawing/2014/main" id="{DCA41B7B-8F80-6C63-E678-CF2A5DDDFACC}"/>
                    </a:ext>
                  </a:extLst>
                </p:cNvPr>
                <p:cNvSpPr txBox="1"/>
                <p:nvPr/>
              </p:nvSpPr>
              <p:spPr>
                <a:xfrm>
                  <a:off x="905164" y="985093"/>
                  <a:ext cx="1480829" cy="31555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200" cap="small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HPC-Ressourcen</a:t>
                  </a:r>
                </a:p>
              </p:txBody>
            </p:sp>
          </p:grpSp>
          <p:grpSp>
            <p:nvGrpSpPr>
              <p:cNvPr id="54" name="Gruppieren 53">
                <a:extLst>
                  <a:ext uri="{FF2B5EF4-FFF2-40B4-BE49-F238E27FC236}">
                    <a16:creationId xmlns:a16="http://schemas.microsoft.com/office/drawing/2014/main" id="{BF0A26D9-97AB-8664-AB63-DB4EF66F9898}"/>
                  </a:ext>
                </a:extLst>
              </p:cNvPr>
              <p:cNvGrpSpPr/>
              <p:nvPr/>
            </p:nvGrpSpPr>
            <p:grpSpPr>
              <a:xfrm>
                <a:off x="8143340" y="4134551"/>
                <a:ext cx="1433406" cy="364283"/>
                <a:chOff x="3945144" y="5102722"/>
                <a:chExt cx="1587337" cy="414982"/>
              </a:xfrm>
            </p:grpSpPr>
            <p:cxnSp>
              <p:nvCxnSpPr>
                <p:cNvPr id="55" name="Gerade Verbindung mit Pfeil 54">
                  <a:extLst>
                    <a:ext uri="{FF2B5EF4-FFF2-40B4-BE49-F238E27FC236}">
                      <a16:creationId xmlns:a16="http://schemas.microsoft.com/office/drawing/2014/main" id="{428DA97E-C6C2-574B-91C5-F65A716B41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069928" y="5102722"/>
                  <a:ext cx="0" cy="128740"/>
                </a:xfrm>
                <a:prstGeom prst="straightConnector1">
                  <a:avLst/>
                </a:prstGeom>
                <a:ln>
                  <a:headEnd type="none"/>
                  <a:tailEnd type="non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Gerade Verbindung mit Pfeil 55">
                  <a:extLst>
                    <a:ext uri="{FF2B5EF4-FFF2-40B4-BE49-F238E27FC236}">
                      <a16:creationId xmlns:a16="http://schemas.microsoft.com/office/drawing/2014/main" id="{D73E092F-0250-E0C3-A546-188FEB4137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386064" y="5102722"/>
                  <a:ext cx="0" cy="224026"/>
                </a:xfrm>
                <a:prstGeom prst="straightConnector1">
                  <a:avLst/>
                </a:prstGeom>
                <a:ln>
                  <a:headEnd type="none"/>
                  <a:tailEnd type="non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7" name="Textfeld 56">
                  <a:extLst>
                    <a:ext uri="{FF2B5EF4-FFF2-40B4-BE49-F238E27FC236}">
                      <a16:creationId xmlns:a16="http://schemas.microsoft.com/office/drawing/2014/main" id="{1AB02EEA-E6CD-7F8E-D7E3-92DF4CD6547F}"/>
                    </a:ext>
                  </a:extLst>
                </p:cNvPr>
                <p:cNvSpPr txBox="1"/>
                <p:nvPr/>
              </p:nvSpPr>
              <p:spPr>
                <a:xfrm>
                  <a:off x="3945144" y="5167092"/>
                  <a:ext cx="1587337" cy="35061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cap="small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Rechenleistung</a:t>
                  </a:r>
                </a:p>
              </p:txBody>
            </p:sp>
          </p:grpSp>
        </p:grpSp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F75D3BFE-8A5B-B836-9EF5-D18D4EA0A947}"/>
                </a:ext>
              </a:extLst>
            </p:cNvPr>
            <p:cNvGrpSpPr/>
            <p:nvPr/>
          </p:nvGrpSpPr>
          <p:grpSpPr>
            <a:xfrm>
              <a:off x="985101" y="926866"/>
              <a:ext cx="6175999" cy="1342649"/>
              <a:chOff x="606098" y="541377"/>
              <a:chExt cx="6839230" cy="1529513"/>
            </a:xfrm>
          </p:grpSpPr>
          <p:grpSp>
            <p:nvGrpSpPr>
              <p:cNvPr id="33" name="Gruppieren 32">
                <a:extLst>
                  <a:ext uri="{FF2B5EF4-FFF2-40B4-BE49-F238E27FC236}">
                    <a16:creationId xmlns:a16="http://schemas.microsoft.com/office/drawing/2014/main" id="{C1C0DE70-E4B8-39DC-04E2-8157E4D8F480}"/>
                  </a:ext>
                </a:extLst>
              </p:cNvPr>
              <p:cNvGrpSpPr/>
              <p:nvPr/>
            </p:nvGrpSpPr>
            <p:grpSpPr>
              <a:xfrm>
                <a:off x="606098" y="541377"/>
                <a:ext cx="6839230" cy="1099317"/>
                <a:chOff x="606098" y="541377"/>
                <a:chExt cx="6839230" cy="1099317"/>
              </a:xfrm>
            </p:grpSpPr>
            <p:sp>
              <p:nvSpPr>
                <p:cNvPr id="38" name="Abgerundetes Rechteck 37">
                  <a:extLst>
                    <a:ext uri="{FF2B5EF4-FFF2-40B4-BE49-F238E27FC236}">
                      <a16:creationId xmlns:a16="http://schemas.microsoft.com/office/drawing/2014/main" id="{B77A9E2B-29F6-C538-C5CE-D881F7F19A62}"/>
                    </a:ext>
                  </a:extLst>
                </p:cNvPr>
                <p:cNvSpPr/>
                <p:nvPr/>
              </p:nvSpPr>
              <p:spPr>
                <a:xfrm>
                  <a:off x="606098" y="541377"/>
                  <a:ext cx="6839230" cy="1099317"/>
                </a:xfrm>
                <a:prstGeom prst="roundRect">
                  <a:avLst>
                    <a:gd name="adj" fmla="val 4132"/>
                  </a:avLst>
                </a:prstGeom>
                <a:solidFill>
                  <a:srgbClr val="1C8097">
                    <a:alpha val="40000"/>
                  </a:srgbClr>
                </a:solidFill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grpSp>
              <p:nvGrpSpPr>
                <p:cNvPr id="39" name="Gruppieren 38">
                  <a:extLst>
                    <a:ext uri="{FF2B5EF4-FFF2-40B4-BE49-F238E27FC236}">
                      <a16:creationId xmlns:a16="http://schemas.microsoft.com/office/drawing/2014/main" id="{9012EBE2-BE4A-1AC4-B3B9-DCA7554A6412}"/>
                    </a:ext>
                  </a:extLst>
                </p:cNvPr>
                <p:cNvGrpSpPr/>
                <p:nvPr/>
              </p:nvGrpSpPr>
              <p:grpSpPr>
                <a:xfrm>
                  <a:off x="731742" y="625827"/>
                  <a:ext cx="1364681" cy="838765"/>
                  <a:chOff x="800696" y="461879"/>
                  <a:chExt cx="1364681" cy="838765"/>
                </a:xfrm>
              </p:grpSpPr>
              <p:sp>
                <p:nvSpPr>
                  <p:cNvPr id="50" name="Rechteck 49">
                    <a:extLst>
                      <a:ext uri="{FF2B5EF4-FFF2-40B4-BE49-F238E27FC236}">
                        <a16:creationId xmlns:a16="http://schemas.microsoft.com/office/drawing/2014/main" id="{8153B1F6-7542-6399-602E-D7A333E9C947}"/>
                      </a:ext>
                    </a:extLst>
                  </p:cNvPr>
                  <p:cNvSpPr/>
                  <p:nvPr/>
                </p:nvSpPr>
                <p:spPr>
                  <a:xfrm>
                    <a:off x="905164" y="461879"/>
                    <a:ext cx="508000" cy="508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bg1"/>
                    </a:solidFill>
                  </a:ln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dirty="0"/>
                  </a:p>
                </p:txBody>
              </p:sp>
              <p:sp>
                <p:nvSpPr>
                  <p:cNvPr id="51" name="Rechteck 50">
                    <a:extLst>
                      <a:ext uri="{FF2B5EF4-FFF2-40B4-BE49-F238E27FC236}">
                        <a16:creationId xmlns:a16="http://schemas.microsoft.com/office/drawing/2014/main" id="{7A23A941-54D6-C8BD-4CD1-0494F8DC71B0}"/>
                      </a:ext>
                    </a:extLst>
                  </p:cNvPr>
                  <p:cNvSpPr/>
                  <p:nvPr/>
                </p:nvSpPr>
                <p:spPr>
                  <a:xfrm>
                    <a:off x="800696" y="604374"/>
                    <a:ext cx="508000" cy="508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bg1"/>
                    </a:solidFill>
                  </a:ln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dirty="0"/>
                  </a:p>
                </p:txBody>
              </p:sp>
              <p:sp>
                <p:nvSpPr>
                  <p:cNvPr id="52" name="Textfeld 51">
                    <a:extLst>
                      <a:ext uri="{FF2B5EF4-FFF2-40B4-BE49-F238E27FC236}">
                        <a16:creationId xmlns:a16="http://schemas.microsoft.com/office/drawing/2014/main" id="{82DF75B7-9489-BF5C-7D61-7903CAE35C03}"/>
                      </a:ext>
                    </a:extLst>
                  </p:cNvPr>
                  <p:cNvSpPr txBox="1"/>
                  <p:nvPr/>
                </p:nvSpPr>
                <p:spPr>
                  <a:xfrm>
                    <a:off x="905164" y="985093"/>
                    <a:ext cx="1260213" cy="31555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1200" cap="small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Datenquellen</a:t>
                    </a:r>
                  </a:p>
                </p:txBody>
              </p:sp>
            </p:grpSp>
            <p:cxnSp>
              <p:nvCxnSpPr>
                <p:cNvPr id="40" name="Gerade Verbindung mit Pfeil 39">
                  <a:extLst>
                    <a:ext uri="{FF2B5EF4-FFF2-40B4-BE49-F238E27FC236}">
                      <a16:creationId xmlns:a16="http://schemas.microsoft.com/office/drawing/2014/main" id="{1E2082DA-0D1B-DA72-080F-B32C4BF3D1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04775" y="1027667"/>
                  <a:ext cx="1316755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Gerade Verbindung mit Pfeil 40">
                  <a:extLst>
                    <a:ext uri="{FF2B5EF4-FFF2-40B4-BE49-F238E27FC236}">
                      <a16:creationId xmlns:a16="http://schemas.microsoft.com/office/drawing/2014/main" id="{52E9DDAA-5605-E886-15BF-74B4EAAEB3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04775" y="761893"/>
                  <a:ext cx="379033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42" name="Gruppieren 41">
                  <a:extLst>
                    <a:ext uri="{FF2B5EF4-FFF2-40B4-BE49-F238E27FC236}">
                      <a16:creationId xmlns:a16="http://schemas.microsoft.com/office/drawing/2014/main" id="{DC1AB8A4-642A-6C80-5416-2A2246ADE67A}"/>
                    </a:ext>
                  </a:extLst>
                </p:cNvPr>
                <p:cNvGrpSpPr/>
                <p:nvPr/>
              </p:nvGrpSpPr>
              <p:grpSpPr>
                <a:xfrm>
                  <a:off x="3351715" y="846608"/>
                  <a:ext cx="1986053" cy="696274"/>
                  <a:chOff x="800696" y="563790"/>
                  <a:chExt cx="1986053" cy="696274"/>
                </a:xfrm>
              </p:grpSpPr>
              <p:sp>
                <p:nvSpPr>
                  <p:cNvPr id="48" name="Rechteck 47">
                    <a:extLst>
                      <a:ext uri="{FF2B5EF4-FFF2-40B4-BE49-F238E27FC236}">
                        <a16:creationId xmlns:a16="http://schemas.microsoft.com/office/drawing/2014/main" id="{0F2DBD89-027E-D540-FB8D-81330A896E85}"/>
                      </a:ext>
                    </a:extLst>
                  </p:cNvPr>
                  <p:cNvSpPr/>
                  <p:nvPr/>
                </p:nvSpPr>
                <p:spPr>
                  <a:xfrm>
                    <a:off x="800696" y="563790"/>
                    <a:ext cx="508000" cy="507999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bg1"/>
                    </a:solidFill>
                  </a:ln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dirty="0"/>
                  </a:p>
                </p:txBody>
              </p:sp>
              <p:sp>
                <p:nvSpPr>
                  <p:cNvPr id="49" name="Textfeld 48">
                    <a:extLst>
                      <a:ext uri="{FF2B5EF4-FFF2-40B4-BE49-F238E27FC236}">
                        <a16:creationId xmlns:a16="http://schemas.microsoft.com/office/drawing/2014/main" id="{2E1D73B3-7488-610F-6F39-4B1EC5180680}"/>
                      </a:ext>
                    </a:extLst>
                  </p:cNvPr>
                  <p:cNvSpPr txBox="1"/>
                  <p:nvPr/>
                </p:nvSpPr>
                <p:spPr>
                  <a:xfrm>
                    <a:off x="905164" y="944513"/>
                    <a:ext cx="1881585" cy="31555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1200" cap="small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Metadaten Extraktion</a:t>
                    </a:r>
                  </a:p>
                </p:txBody>
              </p:sp>
            </p:grpSp>
            <p:grpSp>
              <p:nvGrpSpPr>
                <p:cNvPr id="43" name="Gruppieren 42">
                  <a:extLst>
                    <a:ext uri="{FF2B5EF4-FFF2-40B4-BE49-F238E27FC236}">
                      <a16:creationId xmlns:a16="http://schemas.microsoft.com/office/drawing/2014/main" id="{3D17C36C-7918-4A1D-F062-98B022071A6C}"/>
                    </a:ext>
                  </a:extLst>
                </p:cNvPr>
                <p:cNvGrpSpPr/>
                <p:nvPr/>
              </p:nvGrpSpPr>
              <p:grpSpPr>
                <a:xfrm>
                  <a:off x="5816224" y="620328"/>
                  <a:ext cx="1519615" cy="838765"/>
                  <a:chOff x="800696" y="461879"/>
                  <a:chExt cx="1519615" cy="838765"/>
                </a:xfrm>
              </p:grpSpPr>
              <p:sp>
                <p:nvSpPr>
                  <p:cNvPr id="45" name="Rechteck 44">
                    <a:extLst>
                      <a:ext uri="{FF2B5EF4-FFF2-40B4-BE49-F238E27FC236}">
                        <a16:creationId xmlns:a16="http://schemas.microsoft.com/office/drawing/2014/main" id="{BC7067C4-322C-24C3-3C7B-8306276A512F}"/>
                      </a:ext>
                    </a:extLst>
                  </p:cNvPr>
                  <p:cNvSpPr/>
                  <p:nvPr/>
                </p:nvSpPr>
                <p:spPr>
                  <a:xfrm>
                    <a:off x="905164" y="461879"/>
                    <a:ext cx="508000" cy="508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bg1"/>
                    </a:solidFill>
                  </a:ln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dirty="0"/>
                  </a:p>
                </p:txBody>
              </p:sp>
              <p:sp>
                <p:nvSpPr>
                  <p:cNvPr id="46" name="Rechteck 45">
                    <a:extLst>
                      <a:ext uri="{FF2B5EF4-FFF2-40B4-BE49-F238E27FC236}">
                        <a16:creationId xmlns:a16="http://schemas.microsoft.com/office/drawing/2014/main" id="{F9F64CB0-F01E-898A-CB5C-699F77DF79C6}"/>
                      </a:ext>
                    </a:extLst>
                  </p:cNvPr>
                  <p:cNvSpPr/>
                  <p:nvPr/>
                </p:nvSpPr>
                <p:spPr>
                  <a:xfrm>
                    <a:off x="800696" y="604374"/>
                    <a:ext cx="508000" cy="508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bg1"/>
                    </a:solidFill>
                  </a:ln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dirty="0"/>
                  </a:p>
                </p:txBody>
              </p:sp>
              <p:sp>
                <p:nvSpPr>
                  <p:cNvPr id="47" name="Textfeld 46">
                    <a:extLst>
                      <a:ext uri="{FF2B5EF4-FFF2-40B4-BE49-F238E27FC236}">
                        <a16:creationId xmlns:a16="http://schemas.microsoft.com/office/drawing/2014/main" id="{F1300B57-4F61-F925-3B0E-5A630C4A6BBA}"/>
                      </a:ext>
                    </a:extLst>
                  </p:cNvPr>
                  <p:cNvSpPr txBox="1"/>
                  <p:nvPr/>
                </p:nvSpPr>
                <p:spPr>
                  <a:xfrm>
                    <a:off x="905164" y="985093"/>
                    <a:ext cx="1415147" cy="31555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1200" cap="small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Speichersysteme</a:t>
                    </a:r>
                  </a:p>
                </p:txBody>
              </p:sp>
            </p:grpSp>
            <p:cxnSp>
              <p:nvCxnSpPr>
                <p:cNvPr id="44" name="Gerade Verbindung mit Pfeil 43">
                  <a:extLst>
                    <a:ext uri="{FF2B5EF4-FFF2-40B4-BE49-F238E27FC236}">
                      <a16:creationId xmlns:a16="http://schemas.microsoft.com/office/drawing/2014/main" id="{EFDAD328-B449-9B81-08A1-20A16D82DB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85312" y="1027667"/>
                  <a:ext cx="1309793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uppieren 33">
                <a:extLst>
                  <a:ext uri="{FF2B5EF4-FFF2-40B4-BE49-F238E27FC236}">
                    <a16:creationId xmlns:a16="http://schemas.microsoft.com/office/drawing/2014/main" id="{976D8AE7-A661-F336-AF7D-13900FBD9F33}"/>
                  </a:ext>
                </a:extLst>
              </p:cNvPr>
              <p:cNvGrpSpPr/>
              <p:nvPr/>
            </p:nvGrpSpPr>
            <p:grpSpPr>
              <a:xfrm>
                <a:off x="1327993" y="1655908"/>
                <a:ext cx="1455124" cy="414982"/>
                <a:chOff x="3971098" y="5102722"/>
                <a:chExt cx="1455124" cy="414982"/>
              </a:xfrm>
            </p:grpSpPr>
            <p:cxnSp>
              <p:nvCxnSpPr>
                <p:cNvPr id="35" name="Gerade Verbindung mit Pfeil 34">
                  <a:extLst>
                    <a:ext uri="{FF2B5EF4-FFF2-40B4-BE49-F238E27FC236}">
                      <a16:creationId xmlns:a16="http://schemas.microsoft.com/office/drawing/2014/main" id="{5099612E-E50C-E1C2-B6CB-72ECBED8CB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042220" y="5102722"/>
                  <a:ext cx="0" cy="128740"/>
                </a:xfrm>
                <a:prstGeom prst="straightConnector1">
                  <a:avLst/>
                </a:prstGeom>
                <a:ln>
                  <a:headEnd type="none"/>
                  <a:tailEnd type="non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Gerade Verbindung mit Pfeil 35">
                  <a:extLst>
                    <a:ext uri="{FF2B5EF4-FFF2-40B4-BE49-F238E27FC236}">
                      <a16:creationId xmlns:a16="http://schemas.microsoft.com/office/drawing/2014/main" id="{B581AAB6-F2F2-398F-CD41-51F5558FD5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386064" y="5102722"/>
                  <a:ext cx="0" cy="224026"/>
                </a:xfrm>
                <a:prstGeom prst="straightConnector1">
                  <a:avLst/>
                </a:prstGeom>
                <a:ln>
                  <a:headEnd type="none"/>
                  <a:tailEnd type="non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7" name="Textfeld 36">
                  <a:extLst>
                    <a:ext uri="{FF2B5EF4-FFF2-40B4-BE49-F238E27FC236}">
                      <a16:creationId xmlns:a16="http://schemas.microsoft.com/office/drawing/2014/main" id="{D6644C42-C270-D65E-9B76-CF6E22ACBFE2}"/>
                    </a:ext>
                  </a:extLst>
                </p:cNvPr>
                <p:cNvSpPr txBox="1"/>
                <p:nvPr/>
              </p:nvSpPr>
              <p:spPr>
                <a:xfrm>
                  <a:off x="3971098" y="5167092"/>
                  <a:ext cx="1455124" cy="35061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cap="small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Datenspeicher</a:t>
                  </a:r>
                </a:p>
              </p:txBody>
            </p:sp>
          </p:grpSp>
        </p:grpSp>
        <p:cxnSp>
          <p:nvCxnSpPr>
            <p:cNvPr id="10" name="Gerade Verbindung mit Pfeil 9">
              <a:extLst>
                <a:ext uri="{FF2B5EF4-FFF2-40B4-BE49-F238E27FC236}">
                  <a16:creationId xmlns:a16="http://schemas.microsoft.com/office/drawing/2014/main" id="{3A768DB1-CE48-C024-DCAB-41245746C648}"/>
                </a:ext>
              </a:extLst>
            </p:cNvPr>
            <p:cNvCxnSpPr>
              <a:cxnSpLocks/>
            </p:cNvCxnSpPr>
            <p:nvPr/>
          </p:nvCxnSpPr>
          <p:spPr>
            <a:xfrm>
              <a:off x="6477906" y="1960516"/>
              <a:ext cx="0" cy="24330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8683B782-00F8-5F50-CE67-DFAD831D2AA4}"/>
                </a:ext>
              </a:extLst>
            </p:cNvPr>
            <p:cNvGrpSpPr/>
            <p:nvPr/>
          </p:nvGrpSpPr>
          <p:grpSpPr>
            <a:xfrm>
              <a:off x="1168804" y="2933814"/>
              <a:ext cx="1475422" cy="611205"/>
              <a:chOff x="800696" y="604374"/>
              <a:chExt cx="1633863" cy="696270"/>
            </a:xfrm>
          </p:grpSpPr>
          <p:sp>
            <p:nvSpPr>
              <p:cNvPr id="31" name="Rechteck 30">
                <a:extLst>
                  <a:ext uri="{FF2B5EF4-FFF2-40B4-BE49-F238E27FC236}">
                    <a16:creationId xmlns:a16="http://schemas.microsoft.com/office/drawing/2014/main" id="{304BEB5F-CCEC-FA8B-91F2-040D6E6BCFCA}"/>
                  </a:ext>
                </a:extLst>
              </p:cNvPr>
              <p:cNvSpPr/>
              <p:nvPr/>
            </p:nvSpPr>
            <p:spPr>
              <a:xfrm>
                <a:off x="800696" y="604374"/>
                <a:ext cx="508000" cy="5080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8B75B8D1-0985-F1FB-2A37-5A67372EF455}"/>
                  </a:ext>
                </a:extLst>
              </p:cNvPr>
              <p:cNvSpPr txBox="1"/>
              <p:nvPr/>
            </p:nvSpPr>
            <p:spPr>
              <a:xfrm>
                <a:off x="905164" y="985093"/>
                <a:ext cx="1529395" cy="3155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de-DE" sz="1200" cap="small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Datenintegration</a:t>
                </a:r>
              </a:p>
            </p:txBody>
          </p:sp>
        </p:grpSp>
        <p:cxnSp>
          <p:nvCxnSpPr>
            <p:cNvPr id="12" name="Gerade Verbindung mit Pfeil 11">
              <a:extLst>
                <a:ext uri="{FF2B5EF4-FFF2-40B4-BE49-F238E27FC236}">
                  <a16:creationId xmlns:a16="http://schemas.microsoft.com/office/drawing/2014/main" id="{62D39162-3FE6-2F20-9F60-026BB183BC9D}"/>
                </a:ext>
              </a:extLst>
            </p:cNvPr>
            <p:cNvCxnSpPr>
              <a:cxnSpLocks/>
            </p:cNvCxnSpPr>
            <p:nvPr/>
          </p:nvCxnSpPr>
          <p:spPr>
            <a:xfrm>
              <a:off x="1405108" y="2018244"/>
              <a:ext cx="0" cy="778068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Gerade Verbindung mit Pfeil 12">
              <a:extLst>
                <a:ext uri="{FF2B5EF4-FFF2-40B4-BE49-F238E27FC236}">
                  <a16:creationId xmlns:a16="http://schemas.microsoft.com/office/drawing/2014/main" id="{D6876DEB-3CEC-F841-6C12-5FAE59E3D7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66298" y="1987728"/>
              <a:ext cx="0" cy="2999451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Gerade Verbindung mit Pfeil 13">
              <a:extLst>
                <a:ext uri="{FF2B5EF4-FFF2-40B4-BE49-F238E27FC236}">
                  <a16:creationId xmlns:a16="http://schemas.microsoft.com/office/drawing/2014/main" id="{19E7A3A5-F24C-5C7A-A9BF-AF26CA3518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66298" y="3386892"/>
              <a:ext cx="444176" cy="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Gerade Verbindung mit Pfeil 14">
              <a:extLst>
                <a:ext uri="{FF2B5EF4-FFF2-40B4-BE49-F238E27FC236}">
                  <a16:creationId xmlns:a16="http://schemas.microsoft.com/office/drawing/2014/main" id="{D99DC221-E0A7-3C48-285C-984577624AB9}"/>
                </a:ext>
              </a:extLst>
            </p:cNvPr>
            <p:cNvCxnSpPr>
              <a:cxnSpLocks/>
            </p:cNvCxnSpPr>
            <p:nvPr/>
          </p:nvCxnSpPr>
          <p:spPr>
            <a:xfrm>
              <a:off x="5342391" y="4794933"/>
              <a:ext cx="0" cy="21917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Gerade Verbindung mit Pfeil 16">
              <a:extLst>
                <a:ext uri="{FF2B5EF4-FFF2-40B4-BE49-F238E27FC236}">
                  <a16:creationId xmlns:a16="http://schemas.microsoft.com/office/drawing/2014/main" id="{7866C929-6A46-432D-09AC-E1A2242D7678}"/>
                </a:ext>
              </a:extLst>
            </p:cNvPr>
            <p:cNvCxnSpPr>
              <a:cxnSpLocks/>
            </p:cNvCxnSpPr>
            <p:nvPr/>
          </p:nvCxnSpPr>
          <p:spPr>
            <a:xfrm>
              <a:off x="1408644" y="3735232"/>
              <a:ext cx="0" cy="1741023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Gerade Verbindung mit Pfeil 17">
              <a:extLst>
                <a:ext uri="{FF2B5EF4-FFF2-40B4-BE49-F238E27FC236}">
                  <a16:creationId xmlns:a16="http://schemas.microsoft.com/office/drawing/2014/main" id="{EDBA276C-95FB-D80B-A218-7D18AD4C2C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08644" y="5467621"/>
              <a:ext cx="1288270" cy="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55A66CA2-84EA-64F4-5E60-1C717D2B7D27}"/>
                </a:ext>
              </a:extLst>
            </p:cNvPr>
            <p:cNvGrpSpPr/>
            <p:nvPr/>
          </p:nvGrpSpPr>
          <p:grpSpPr>
            <a:xfrm>
              <a:off x="2884033" y="5115204"/>
              <a:ext cx="4142196" cy="1122695"/>
              <a:chOff x="2824658" y="4972703"/>
              <a:chExt cx="4142196" cy="1122695"/>
            </a:xfrm>
          </p:grpSpPr>
          <p:sp>
            <p:nvSpPr>
              <p:cNvPr id="20" name="Abgerundetes Rechteck 19">
                <a:extLst>
                  <a:ext uri="{FF2B5EF4-FFF2-40B4-BE49-F238E27FC236}">
                    <a16:creationId xmlns:a16="http://schemas.microsoft.com/office/drawing/2014/main" id="{9D7B2437-3F3A-D75A-FDFD-BDAEC0390516}"/>
                  </a:ext>
                </a:extLst>
              </p:cNvPr>
              <p:cNvSpPr/>
              <p:nvPr/>
            </p:nvSpPr>
            <p:spPr>
              <a:xfrm>
                <a:off x="2824658" y="4972703"/>
                <a:ext cx="4142196" cy="758412"/>
              </a:xfrm>
              <a:prstGeom prst="roundRect">
                <a:avLst>
                  <a:gd name="adj" fmla="val 4132"/>
                </a:avLst>
              </a:prstGeom>
              <a:solidFill>
                <a:srgbClr val="1C8097">
                  <a:alpha val="40000"/>
                </a:srgb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grpSp>
            <p:nvGrpSpPr>
              <p:cNvPr id="21" name="Gruppieren 20">
                <a:extLst>
                  <a:ext uri="{FF2B5EF4-FFF2-40B4-BE49-F238E27FC236}">
                    <a16:creationId xmlns:a16="http://schemas.microsoft.com/office/drawing/2014/main" id="{B9D30742-AAF3-5596-E1A8-7460801A6B7F}"/>
                  </a:ext>
                </a:extLst>
              </p:cNvPr>
              <p:cNvGrpSpPr/>
              <p:nvPr/>
            </p:nvGrpSpPr>
            <p:grpSpPr>
              <a:xfrm>
                <a:off x="3212804" y="5047196"/>
                <a:ext cx="1183866" cy="611205"/>
                <a:chOff x="800696" y="604374"/>
                <a:chExt cx="1311000" cy="696270"/>
              </a:xfrm>
            </p:grpSpPr>
            <p:sp>
              <p:nvSpPr>
                <p:cNvPr id="29" name="Rechteck 28">
                  <a:extLst>
                    <a:ext uri="{FF2B5EF4-FFF2-40B4-BE49-F238E27FC236}">
                      <a16:creationId xmlns:a16="http://schemas.microsoft.com/office/drawing/2014/main" id="{0203659C-5B4C-422F-5088-1B4040C2980F}"/>
                    </a:ext>
                  </a:extLst>
                </p:cNvPr>
                <p:cNvSpPr/>
                <p:nvPr/>
              </p:nvSpPr>
              <p:spPr>
                <a:xfrm>
                  <a:off x="800696" y="604374"/>
                  <a:ext cx="508000" cy="508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30" name="Textfeld 29">
                  <a:extLst>
                    <a:ext uri="{FF2B5EF4-FFF2-40B4-BE49-F238E27FC236}">
                      <a16:creationId xmlns:a16="http://schemas.microsoft.com/office/drawing/2014/main" id="{44FC877E-AF91-ED2F-A924-7B7C5E6D349F}"/>
                    </a:ext>
                  </a:extLst>
                </p:cNvPr>
                <p:cNvSpPr txBox="1"/>
                <p:nvPr/>
              </p:nvSpPr>
              <p:spPr>
                <a:xfrm>
                  <a:off x="905164" y="985093"/>
                  <a:ext cx="1206532" cy="31555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200" cap="small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Repositorium</a:t>
                  </a:r>
                </a:p>
              </p:txBody>
            </p:sp>
          </p:grpSp>
          <p:grpSp>
            <p:nvGrpSpPr>
              <p:cNvPr id="22" name="Gruppieren 21">
                <a:extLst>
                  <a:ext uri="{FF2B5EF4-FFF2-40B4-BE49-F238E27FC236}">
                    <a16:creationId xmlns:a16="http://schemas.microsoft.com/office/drawing/2014/main" id="{3A697922-065D-820F-4F2C-206DA6B81C0E}"/>
                  </a:ext>
                </a:extLst>
              </p:cNvPr>
              <p:cNvGrpSpPr/>
              <p:nvPr/>
            </p:nvGrpSpPr>
            <p:grpSpPr>
              <a:xfrm>
                <a:off x="5396838" y="5047196"/>
                <a:ext cx="1143791" cy="611205"/>
                <a:chOff x="800696" y="604374"/>
                <a:chExt cx="1266621" cy="696270"/>
              </a:xfrm>
            </p:grpSpPr>
            <p:sp>
              <p:nvSpPr>
                <p:cNvPr id="27" name="Rechteck 26">
                  <a:extLst>
                    <a:ext uri="{FF2B5EF4-FFF2-40B4-BE49-F238E27FC236}">
                      <a16:creationId xmlns:a16="http://schemas.microsoft.com/office/drawing/2014/main" id="{006C45B0-4EB6-FCD5-8490-00382286E6C3}"/>
                    </a:ext>
                  </a:extLst>
                </p:cNvPr>
                <p:cNvSpPr/>
                <p:nvPr/>
              </p:nvSpPr>
              <p:spPr>
                <a:xfrm>
                  <a:off x="800696" y="604374"/>
                  <a:ext cx="508000" cy="508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28" name="Textfeld 27">
                  <a:extLst>
                    <a:ext uri="{FF2B5EF4-FFF2-40B4-BE49-F238E27FC236}">
                      <a16:creationId xmlns:a16="http://schemas.microsoft.com/office/drawing/2014/main" id="{BD1B91EE-1D67-527C-7390-DBED9B61AF42}"/>
                    </a:ext>
                  </a:extLst>
                </p:cNvPr>
                <p:cNvSpPr txBox="1"/>
                <p:nvPr/>
              </p:nvSpPr>
              <p:spPr>
                <a:xfrm>
                  <a:off x="905164" y="985093"/>
                  <a:ext cx="1162153" cy="31555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200" cap="small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Wissensbasis</a:t>
                  </a:r>
                </a:p>
              </p:txBody>
            </p:sp>
          </p:grpSp>
          <p:grpSp>
            <p:nvGrpSpPr>
              <p:cNvPr id="23" name="Gruppieren 22">
                <a:extLst>
                  <a:ext uri="{FF2B5EF4-FFF2-40B4-BE49-F238E27FC236}">
                    <a16:creationId xmlns:a16="http://schemas.microsoft.com/office/drawing/2014/main" id="{2000A5BD-B8CC-2879-7EE3-7B42CB3C1C39}"/>
                  </a:ext>
                </a:extLst>
              </p:cNvPr>
              <p:cNvGrpSpPr/>
              <p:nvPr/>
            </p:nvGrpSpPr>
            <p:grpSpPr>
              <a:xfrm>
                <a:off x="4307592" y="5731115"/>
                <a:ext cx="1115626" cy="364283"/>
                <a:chOff x="4293882" y="5102722"/>
                <a:chExt cx="1235431" cy="414982"/>
              </a:xfrm>
            </p:grpSpPr>
            <p:cxnSp>
              <p:nvCxnSpPr>
                <p:cNvPr id="24" name="Gerade Verbindung mit Pfeil 23">
                  <a:extLst>
                    <a:ext uri="{FF2B5EF4-FFF2-40B4-BE49-F238E27FC236}">
                      <a16:creationId xmlns:a16="http://schemas.microsoft.com/office/drawing/2014/main" id="{BA0BB402-F7AF-5769-622D-C2BEDBA2C8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448753" y="5102722"/>
                  <a:ext cx="0" cy="128740"/>
                </a:xfrm>
                <a:prstGeom prst="straightConnector1">
                  <a:avLst/>
                </a:prstGeom>
                <a:ln>
                  <a:headEnd type="none"/>
                  <a:tailEnd type="non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Gerade Verbindung mit Pfeil 24">
                  <a:extLst>
                    <a:ext uri="{FF2B5EF4-FFF2-40B4-BE49-F238E27FC236}">
                      <a16:creationId xmlns:a16="http://schemas.microsoft.com/office/drawing/2014/main" id="{E0E2FC81-523D-D970-8216-BAFA2A6F46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386064" y="5102722"/>
                  <a:ext cx="0" cy="224026"/>
                </a:xfrm>
                <a:prstGeom prst="straightConnector1">
                  <a:avLst/>
                </a:prstGeom>
                <a:ln>
                  <a:headEnd type="none"/>
                  <a:tailEnd type="non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6" name="Textfeld 25">
                  <a:extLst>
                    <a:ext uri="{FF2B5EF4-FFF2-40B4-BE49-F238E27FC236}">
                      <a16:creationId xmlns:a16="http://schemas.microsoft.com/office/drawing/2014/main" id="{28AB47ED-9A00-BB95-1915-7E186931D0B8}"/>
                    </a:ext>
                  </a:extLst>
                </p:cNvPr>
                <p:cNvSpPr txBox="1"/>
                <p:nvPr/>
              </p:nvSpPr>
              <p:spPr>
                <a:xfrm>
                  <a:off x="4293882" y="5167092"/>
                  <a:ext cx="1235431" cy="35061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cap="small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Publikation</a:t>
                  </a:r>
                </a:p>
              </p:txBody>
            </p:sp>
          </p:grpSp>
          <p:cxnSp>
            <p:nvCxnSpPr>
              <p:cNvPr id="19" name="Gerade Verbindung mit Pfeil 18">
                <a:extLst>
                  <a:ext uri="{FF2B5EF4-FFF2-40B4-BE49-F238E27FC236}">
                    <a16:creationId xmlns:a16="http://schemas.microsoft.com/office/drawing/2014/main" id="{BD8F5843-62C9-B081-95A2-E6D4790746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6460" y="5255343"/>
                <a:ext cx="514112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9" name="Gruppieren 428">
            <a:extLst>
              <a:ext uri="{FF2B5EF4-FFF2-40B4-BE49-F238E27FC236}">
                <a16:creationId xmlns:a16="http://schemas.microsoft.com/office/drawing/2014/main" id="{28E1C524-3A13-4C02-A454-8F744425B782}"/>
              </a:ext>
            </a:extLst>
          </p:cNvPr>
          <p:cNvGrpSpPr>
            <a:grpSpLocks noChangeAspect="1"/>
          </p:cNvGrpSpPr>
          <p:nvPr/>
        </p:nvGrpSpPr>
        <p:grpSpPr>
          <a:xfrm>
            <a:off x="7835049" y="4617847"/>
            <a:ext cx="4069604" cy="2229992"/>
            <a:chOff x="1252175" y="1285277"/>
            <a:chExt cx="8990993" cy="4926728"/>
          </a:xfrm>
        </p:grpSpPr>
        <p:sp>
          <p:nvSpPr>
            <p:cNvPr id="430" name="Parallelogramm 429">
              <a:extLst>
                <a:ext uri="{FF2B5EF4-FFF2-40B4-BE49-F238E27FC236}">
                  <a16:creationId xmlns:a16="http://schemas.microsoft.com/office/drawing/2014/main" id="{CBB7361E-F8A5-45D0-9ED9-148B27202E83}"/>
                </a:ext>
              </a:extLst>
            </p:cNvPr>
            <p:cNvSpPr/>
            <p:nvPr/>
          </p:nvSpPr>
          <p:spPr>
            <a:xfrm rot="1853433">
              <a:off x="3829310" y="3845562"/>
              <a:ext cx="4217168" cy="2366443"/>
            </a:xfrm>
            <a:prstGeom prst="parallelogram">
              <a:avLst>
                <a:gd name="adj" fmla="val 55835"/>
              </a:avLst>
            </a:prstGeom>
            <a:gradFill flip="none" rotWithShape="1">
              <a:gsLst>
                <a:gs pos="0">
                  <a:srgbClr val="0D4E5F"/>
                </a:gs>
                <a:gs pos="52000">
                  <a:schemeClr val="bg1">
                    <a:lumMod val="90000"/>
                    <a:lumOff val="10000"/>
                  </a:schemeClr>
                </a:gs>
              </a:gsLst>
              <a:lin ang="3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900" dirty="0"/>
            </a:p>
          </p:txBody>
        </p:sp>
        <p:sp>
          <p:nvSpPr>
            <p:cNvPr id="431" name="Parallelogramm 430">
              <a:extLst>
                <a:ext uri="{FF2B5EF4-FFF2-40B4-BE49-F238E27FC236}">
                  <a16:creationId xmlns:a16="http://schemas.microsoft.com/office/drawing/2014/main" id="{8F344DB6-37E9-473A-88B1-56F410ECD63D}"/>
                </a:ext>
              </a:extLst>
            </p:cNvPr>
            <p:cNvSpPr/>
            <p:nvPr/>
          </p:nvSpPr>
          <p:spPr>
            <a:xfrm rot="1853433">
              <a:off x="3810091" y="1439908"/>
              <a:ext cx="3688967" cy="1966285"/>
            </a:xfrm>
            <a:prstGeom prst="parallelogram">
              <a:avLst>
                <a:gd name="adj" fmla="val 55835"/>
              </a:avLst>
            </a:prstGeom>
            <a:gradFill>
              <a:gsLst>
                <a:gs pos="0">
                  <a:srgbClr val="C13034"/>
                </a:gs>
                <a:gs pos="52000">
                  <a:schemeClr val="bg1">
                    <a:lumMod val="90000"/>
                    <a:lumOff val="10000"/>
                  </a:schemeClr>
                </a:gs>
              </a:gsLst>
              <a:lin ang="1458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900" dirty="0"/>
            </a:p>
          </p:txBody>
        </p:sp>
        <p:sp>
          <p:nvSpPr>
            <p:cNvPr id="432" name="Parallelogramm 431">
              <a:extLst>
                <a:ext uri="{FF2B5EF4-FFF2-40B4-BE49-F238E27FC236}">
                  <a16:creationId xmlns:a16="http://schemas.microsoft.com/office/drawing/2014/main" id="{62CAF101-07DF-41A6-B41A-F7F6EED5863A}"/>
                </a:ext>
              </a:extLst>
            </p:cNvPr>
            <p:cNvSpPr/>
            <p:nvPr/>
          </p:nvSpPr>
          <p:spPr>
            <a:xfrm rot="1853433">
              <a:off x="1537918" y="2449276"/>
              <a:ext cx="3982213" cy="2315253"/>
            </a:xfrm>
            <a:prstGeom prst="parallelogram">
              <a:avLst>
                <a:gd name="adj" fmla="val 55835"/>
              </a:avLst>
            </a:prstGeom>
            <a:gradFill>
              <a:gsLst>
                <a:gs pos="0">
                  <a:srgbClr val="C07D39"/>
                </a:gs>
                <a:gs pos="52000">
                  <a:schemeClr val="bg1">
                    <a:lumMod val="90000"/>
                    <a:lumOff val="10000"/>
                  </a:schemeClr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900" dirty="0"/>
            </a:p>
          </p:txBody>
        </p:sp>
        <p:sp>
          <p:nvSpPr>
            <p:cNvPr id="433" name="Parallelogramm 432">
              <a:extLst>
                <a:ext uri="{FF2B5EF4-FFF2-40B4-BE49-F238E27FC236}">
                  <a16:creationId xmlns:a16="http://schemas.microsoft.com/office/drawing/2014/main" id="{9F9D6E6D-5E56-46A4-ABF2-F45781F9A433}"/>
                </a:ext>
              </a:extLst>
            </p:cNvPr>
            <p:cNvSpPr/>
            <p:nvPr/>
          </p:nvSpPr>
          <p:spPr>
            <a:xfrm rot="1853433">
              <a:off x="6051306" y="2869598"/>
              <a:ext cx="3988871" cy="1892872"/>
            </a:xfrm>
            <a:prstGeom prst="parallelogram">
              <a:avLst>
                <a:gd name="adj" fmla="val 55835"/>
              </a:avLst>
            </a:prstGeom>
            <a:gradFill flip="none" rotWithShape="1">
              <a:gsLst>
                <a:gs pos="0">
                  <a:srgbClr val="452152">
                    <a:alpha val="62000"/>
                  </a:srgbClr>
                </a:gs>
                <a:gs pos="52000">
                  <a:schemeClr val="bg1">
                    <a:lumMod val="90000"/>
                    <a:lumOff val="1000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900" dirty="0"/>
            </a:p>
          </p:txBody>
        </p:sp>
        <p:grpSp>
          <p:nvGrpSpPr>
            <p:cNvPr id="434" name="Gruppieren 433">
              <a:extLst>
                <a:ext uri="{FF2B5EF4-FFF2-40B4-BE49-F238E27FC236}">
                  <a16:creationId xmlns:a16="http://schemas.microsoft.com/office/drawing/2014/main" id="{D0BCCE1D-FC45-46E3-B6AB-D772AD3C34FE}"/>
                </a:ext>
              </a:extLst>
            </p:cNvPr>
            <p:cNvGrpSpPr/>
            <p:nvPr/>
          </p:nvGrpSpPr>
          <p:grpSpPr>
            <a:xfrm>
              <a:off x="3671797" y="2161691"/>
              <a:ext cx="4336740" cy="2651573"/>
              <a:chOff x="3657600" y="1339006"/>
              <a:chExt cx="4833257" cy="3279646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9" name="Google Shape;1457;p45">
                <a:extLst>
                  <a:ext uri="{FF2B5EF4-FFF2-40B4-BE49-F238E27FC236}">
                    <a16:creationId xmlns:a16="http://schemas.microsoft.com/office/drawing/2014/main" id="{4A9A4D24-9D49-4E6A-AE2F-B4077DA75300}"/>
                  </a:ext>
                </a:extLst>
              </p:cNvPr>
              <p:cNvSpPr/>
              <p:nvPr/>
            </p:nvSpPr>
            <p:spPr>
              <a:xfrm>
                <a:off x="6490238" y="1940986"/>
                <a:ext cx="51601" cy="425510"/>
              </a:xfrm>
              <a:custGeom>
                <a:avLst/>
                <a:gdLst/>
                <a:ahLst/>
                <a:cxnLst/>
                <a:rect l="l" t="t" r="r" b="b"/>
                <a:pathLst>
                  <a:path w="775" h="6228" extrusionOk="0">
                    <a:moveTo>
                      <a:pt x="1" y="0"/>
                    </a:moveTo>
                    <a:lnTo>
                      <a:pt x="24" y="6144"/>
                    </a:lnTo>
                    <a:cubicBezTo>
                      <a:pt x="275" y="6168"/>
                      <a:pt x="525" y="6192"/>
                      <a:pt x="775" y="6227"/>
                    </a:cubicBezTo>
                    <a:lnTo>
                      <a:pt x="763" y="84"/>
                    </a:lnTo>
                    <a:cubicBezTo>
                      <a:pt x="513" y="48"/>
                      <a:pt x="251" y="12"/>
                      <a:pt x="1" y="0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40" name="Google Shape;1458;p45">
                <a:extLst>
                  <a:ext uri="{FF2B5EF4-FFF2-40B4-BE49-F238E27FC236}">
                    <a16:creationId xmlns:a16="http://schemas.microsoft.com/office/drawing/2014/main" id="{6F052A15-7166-489E-B472-D09C51E215A2}"/>
                  </a:ext>
                </a:extLst>
              </p:cNvPr>
              <p:cNvSpPr/>
              <p:nvPr/>
            </p:nvSpPr>
            <p:spPr>
              <a:xfrm>
                <a:off x="6440302" y="1938526"/>
                <a:ext cx="51601" cy="422231"/>
              </a:xfrm>
              <a:custGeom>
                <a:avLst/>
                <a:gdLst/>
                <a:ahLst/>
                <a:cxnLst/>
                <a:rect l="l" t="t" r="r" b="b"/>
                <a:pathLst>
                  <a:path w="775" h="6180" extrusionOk="0">
                    <a:moveTo>
                      <a:pt x="1" y="1"/>
                    </a:moveTo>
                    <a:lnTo>
                      <a:pt x="12" y="6144"/>
                    </a:lnTo>
                    <a:cubicBezTo>
                      <a:pt x="263" y="6144"/>
                      <a:pt x="513" y="6156"/>
                      <a:pt x="774" y="6180"/>
                    </a:cubicBezTo>
                    <a:lnTo>
                      <a:pt x="751" y="36"/>
                    </a:lnTo>
                    <a:cubicBezTo>
                      <a:pt x="501" y="13"/>
                      <a:pt x="251" y="1"/>
                      <a:pt x="1" y="1"/>
                    </a:cubicBezTo>
                    <a:close/>
                  </a:path>
                </a:pathLst>
              </a:custGeom>
              <a:solidFill>
                <a:srgbClr val="4A4A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41" name="Google Shape;1459;p45">
                <a:extLst>
                  <a:ext uri="{FF2B5EF4-FFF2-40B4-BE49-F238E27FC236}">
                    <a16:creationId xmlns:a16="http://schemas.microsoft.com/office/drawing/2014/main" id="{C8911781-B63C-4185-A360-206C29357F66}"/>
                  </a:ext>
                </a:extLst>
              </p:cNvPr>
              <p:cNvSpPr/>
              <p:nvPr/>
            </p:nvSpPr>
            <p:spPr>
              <a:xfrm>
                <a:off x="6387969" y="1937911"/>
                <a:ext cx="53200" cy="420455"/>
              </a:xfrm>
              <a:custGeom>
                <a:avLst/>
                <a:gdLst/>
                <a:ahLst/>
                <a:cxnLst/>
                <a:rect l="l" t="t" r="r" b="b"/>
                <a:pathLst>
                  <a:path w="799" h="6154" extrusionOk="0">
                    <a:moveTo>
                      <a:pt x="394" y="1"/>
                    </a:moveTo>
                    <a:cubicBezTo>
                      <a:pt x="263" y="1"/>
                      <a:pt x="132" y="4"/>
                      <a:pt x="1" y="10"/>
                    </a:cubicBezTo>
                    <a:lnTo>
                      <a:pt x="25" y="6153"/>
                    </a:lnTo>
                    <a:cubicBezTo>
                      <a:pt x="199" y="6153"/>
                      <a:pt x="369" y="6148"/>
                      <a:pt x="540" y="6148"/>
                    </a:cubicBezTo>
                    <a:cubicBezTo>
                      <a:pt x="625" y="6148"/>
                      <a:pt x="711" y="6149"/>
                      <a:pt x="798" y="6153"/>
                    </a:cubicBezTo>
                    <a:lnTo>
                      <a:pt x="787" y="10"/>
                    </a:lnTo>
                    <a:cubicBezTo>
                      <a:pt x="656" y="4"/>
                      <a:pt x="525" y="1"/>
                      <a:pt x="394" y="1"/>
                    </a:cubicBezTo>
                    <a:close/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42" name="Google Shape;1460;p45">
                <a:extLst>
                  <a:ext uri="{FF2B5EF4-FFF2-40B4-BE49-F238E27FC236}">
                    <a16:creationId xmlns:a16="http://schemas.microsoft.com/office/drawing/2014/main" id="{3EC3C7C8-E4D6-4FB5-803A-4191BB08D867}"/>
                  </a:ext>
                </a:extLst>
              </p:cNvPr>
              <p:cNvSpPr/>
              <p:nvPr/>
            </p:nvSpPr>
            <p:spPr>
              <a:xfrm>
                <a:off x="6333305" y="1938526"/>
                <a:ext cx="56329" cy="423871"/>
              </a:xfrm>
              <a:custGeom>
                <a:avLst/>
                <a:gdLst/>
                <a:ahLst/>
                <a:cxnLst/>
                <a:rect l="l" t="t" r="r" b="b"/>
                <a:pathLst>
                  <a:path w="846" h="6204" extrusionOk="0">
                    <a:moveTo>
                      <a:pt x="822" y="1"/>
                    </a:moveTo>
                    <a:cubicBezTo>
                      <a:pt x="548" y="13"/>
                      <a:pt x="274" y="36"/>
                      <a:pt x="0" y="60"/>
                    </a:cubicBezTo>
                    <a:lnTo>
                      <a:pt x="12" y="6204"/>
                    </a:lnTo>
                    <a:cubicBezTo>
                      <a:pt x="286" y="6180"/>
                      <a:pt x="560" y="6156"/>
                      <a:pt x="846" y="6144"/>
                    </a:cubicBezTo>
                    <a:lnTo>
                      <a:pt x="822" y="1"/>
                    </a:lnTo>
                    <a:close/>
                  </a:path>
                </a:pathLst>
              </a:custGeom>
              <a:solidFill>
                <a:srgbClr val="4F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43" name="Google Shape;1461;p45">
                <a:extLst>
                  <a:ext uri="{FF2B5EF4-FFF2-40B4-BE49-F238E27FC236}">
                    <a16:creationId xmlns:a16="http://schemas.microsoft.com/office/drawing/2014/main" id="{255DBE20-A84F-4B46-9983-E650E2700632}"/>
                  </a:ext>
                </a:extLst>
              </p:cNvPr>
              <p:cNvSpPr/>
              <p:nvPr/>
            </p:nvSpPr>
            <p:spPr>
              <a:xfrm>
                <a:off x="6269853" y="1942625"/>
                <a:ext cx="64320" cy="429542"/>
              </a:xfrm>
              <a:custGeom>
                <a:avLst/>
                <a:gdLst/>
                <a:ahLst/>
                <a:cxnLst/>
                <a:rect l="l" t="t" r="r" b="b"/>
                <a:pathLst>
                  <a:path w="966" h="6287" extrusionOk="0">
                    <a:moveTo>
                      <a:pt x="953" y="0"/>
                    </a:moveTo>
                    <a:cubicBezTo>
                      <a:pt x="632" y="36"/>
                      <a:pt x="310" y="83"/>
                      <a:pt x="1" y="131"/>
                    </a:cubicBezTo>
                    <a:lnTo>
                      <a:pt x="13" y="6287"/>
                    </a:lnTo>
                    <a:cubicBezTo>
                      <a:pt x="322" y="6227"/>
                      <a:pt x="644" y="6179"/>
                      <a:pt x="965" y="6144"/>
                    </a:cubicBezTo>
                    <a:lnTo>
                      <a:pt x="953" y="0"/>
                    </a:lnTo>
                    <a:close/>
                  </a:path>
                </a:pathLst>
              </a:custGeom>
              <a:solidFill>
                <a:srgbClr val="5151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44" name="Google Shape;1462;p45">
                <a:extLst>
                  <a:ext uri="{FF2B5EF4-FFF2-40B4-BE49-F238E27FC236}">
                    <a16:creationId xmlns:a16="http://schemas.microsoft.com/office/drawing/2014/main" id="{463933CA-14E1-4DB6-AB7B-2362990FDD09}"/>
                  </a:ext>
                </a:extLst>
              </p:cNvPr>
              <p:cNvSpPr/>
              <p:nvPr/>
            </p:nvSpPr>
            <p:spPr>
              <a:xfrm>
                <a:off x="6180301" y="1951576"/>
                <a:ext cx="90420" cy="442591"/>
              </a:xfrm>
              <a:custGeom>
                <a:avLst/>
                <a:gdLst/>
                <a:ahLst/>
                <a:cxnLst/>
                <a:rect l="l" t="t" r="r" b="b"/>
                <a:pathLst>
                  <a:path w="1358" h="6478" extrusionOk="0">
                    <a:moveTo>
                      <a:pt x="1346" y="0"/>
                    </a:moveTo>
                    <a:cubicBezTo>
                      <a:pt x="881" y="83"/>
                      <a:pt x="441" y="191"/>
                      <a:pt x="0" y="333"/>
                    </a:cubicBezTo>
                    <a:lnTo>
                      <a:pt x="24" y="6477"/>
                    </a:lnTo>
                    <a:cubicBezTo>
                      <a:pt x="453" y="6346"/>
                      <a:pt x="905" y="6239"/>
                      <a:pt x="1358" y="6156"/>
                    </a:cubicBezTo>
                    <a:lnTo>
                      <a:pt x="1346" y="0"/>
                    </a:lnTo>
                    <a:close/>
                  </a:path>
                </a:pathLst>
              </a:custGeom>
              <a:solidFill>
                <a:srgbClr val="5353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45" name="Google Shape;1463;p45">
                <a:extLst>
                  <a:ext uri="{FF2B5EF4-FFF2-40B4-BE49-F238E27FC236}">
                    <a16:creationId xmlns:a16="http://schemas.microsoft.com/office/drawing/2014/main" id="{19BC2A8A-02C2-4A99-87C6-C2D9AD694B6B}"/>
                  </a:ext>
                </a:extLst>
              </p:cNvPr>
              <p:cNvSpPr/>
              <p:nvPr/>
            </p:nvSpPr>
            <p:spPr>
              <a:xfrm>
                <a:off x="6079630" y="1974326"/>
                <a:ext cx="102338" cy="462130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6764" extrusionOk="0">
                    <a:moveTo>
                      <a:pt x="1524" y="0"/>
                    </a:moveTo>
                    <a:cubicBezTo>
                      <a:pt x="977" y="167"/>
                      <a:pt x="476" y="370"/>
                      <a:pt x="0" y="620"/>
                    </a:cubicBezTo>
                    <a:lnTo>
                      <a:pt x="24" y="6763"/>
                    </a:lnTo>
                    <a:cubicBezTo>
                      <a:pt x="488" y="6525"/>
                      <a:pt x="1000" y="6311"/>
                      <a:pt x="1536" y="6144"/>
                    </a:cubicBezTo>
                    <a:lnTo>
                      <a:pt x="1524" y="0"/>
                    </a:lnTo>
                    <a:close/>
                  </a:path>
                </a:pathLst>
              </a:custGeom>
              <a:solidFill>
                <a:srgbClr val="5656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46" name="Google Shape;1464;p45">
                <a:extLst>
                  <a:ext uri="{FF2B5EF4-FFF2-40B4-BE49-F238E27FC236}">
                    <a16:creationId xmlns:a16="http://schemas.microsoft.com/office/drawing/2014/main" id="{32EAEBD6-B908-49A1-9EA9-DE50AF2FFE50}"/>
                  </a:ext>
                </a:extLst>
              </p:cNvPr>
              <p:cNvSpPr/>
              <p:nvPr/>
            </p:nvSpPr>
            <p:spPr>
              <a:xfrm>
                <a:off x="6717746" y="1992227"/>
                <a:ext cx="76970" cy="455572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6668" extrusionOk="0">
                    <a:moveTo>
                      <a:pt x="1" y="0"/>
                    </a:moveTo>
                    <a:lnTo>
                      <a:pt x="25" y="6156"/>
                    </a:lnTo>
                    <a:cubicBezTo>
                      <a:pt x="417" y="6299"/>
                      <a:pt x="798" y="6477"/>
                      <a:pt x="1156" y="6668"/>
                    </a:cubicBezTo>
                    <a:lnTo>
                      <a:pt x="1132" y="524"/>
                    </a:lnTo>
                    <a:cubicBezTo>
                      <a:pt x="775" y="334"/>
                      <a:pt x="394" y="155"/>
                      <a:pt x="1" y="0"/>
                    </a:cubicBez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47" name="Google Shape;1465;p45">
                <a:extLst>
                  <a:ext uri="{FF2B5EF4-FFF2-40B4-BE49-F238E27FC236}">
                    <a16:creationId xmlns:a16="http://schemas.microsoft.com/office/drawing/2014/main" id="{B4F5D543-790D-45B9-A8AF-7D8FEB677FD0}"/>
                  </a:ext>
                </a:extLst>
              </p:cNvPr>
              <p:cNvSpPr/>
              <p:nvPr/>
            </p:nvSpPr>
            <p:spPr>
              <a:xfrm>
                <a:off x="6650365" y="1969477"/>
                <a:ext cx="69046" cy="443342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6489" extrusionOk="0">
                    <a:moveTo>
                      <a:pt x="1" y="0"/>
                    </a:moveTo>
                    <a:lnTo>
                      <a:pt x="13" y="6144"/>
                    </a:lnTo>
                    <a:cubicBezTo>
                      <a:pt x="370" y="6239"/>
                      <a:pt x="703" y="6358"/>
                      <a:pt x="1037" y="6489"/>
                    </a:cubicBezTo>
                    <a:lnTo>
                      <a:pt x="1013" y="333"/>
                    </a:lnTo>
                    <a:cubicBezTo>
                      <a:pt x="691" y="214"/>
                      <a:pt x="346" y="95"/>
                      <a:pt x="1" y="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48" name="Google Shape;1466;p45">
                <a:extLst>
                  <a:ext uri="{FF2B5EF4-FFF2-40B4-BE49-F238E27FC236}">
                    <a16:creationId xmlns:a16="http://schemas.microsoft.com/office/drawing/2014/main" id="{DFA577BB-9BC7-49AF-AAC2-B4EEC566E997}"/>
                  </a:ext>
                </a:extLst>
              </p:cNvPr>
              <p:cNvSpPr/>
              <p:nvPr/>
            </p:nvSpPr>
            <p:spPr>
              <a:xfrm>
                <a:off x="6593307" y="1955606"/>
                <a:ext cx="57927" cy="433641"/>
              </a:xfrm>
              <a:custGeom>
                <a:avLst/>
                <a:gdLst/>
                <a:ahLst/>
                <a:cxnLst/>
                <a:rect l="l" t="t" r="r" b="b"/>
                <a:pathLst>
                  <a:path w="870" h="6347" extrusionOk="0">
                    <a:moveTo>
                      <a:pt x="0" y="1"/>
                    </a:moveTo>
                    <a:lnTo>
                      <a:pt x="12" y="6144"/>
                    </a:lnTo>
                    <a:cubicBezTo>
                      <a:pt x="310" y="6204"/>
                      <a:pt x="596" y="6275"/>
                      <a:pt x="870" y="6347"/>
                    </a:cubicBezTo>
                    <a:lnTo>
                      <a:pt x="858" y="203"/>
                    </a:lnTo>
                    <a:cubicBezTo>
                      <a:pt x="572" y="120"/>
                      <a:pt x="286" y="60"/>
                      <a:pt x="0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49" name="Google Shape;1467;p45">
                <a:extLst>
                  <a:ext uri="{FF2B5EF4-FFF2-40B4-BE49-F238E27FC236}">
                    <a16:creationId xmlns:a16="http://schemas.microsoft.com/office/drawing/2014/main" id="{DFDE543A-892A-4F01-8DAD-68167A86D389}"/>
                  </a:ext>
                </a:extLst>
              </p:cNvPr>
              <p:cNvSpPr/>
              <p:nvPr/>
            </p:nvSpPr>
            <p:spPr>
              <a:xfrm>
                <a:off x="6540973" y="1946657"/>
                <a:ext cx="53999" cy="428790"/>
              </a:xfrm>
              <a:custGeom>
                <a:avLst/>
                <a:gdLst/>
                <a:ahLst/>
                <a:cxnLst/>
                <a:rect l="l" t="t" r="r" b="b"/>
                <a:pathLst>
                  <a:path w="811" h="6276" extrusionOk="0">
                    <a:moveTo>
                      <a:pt x="1" y="1"/>
                    </a:moveTo>
                    <a:lnTo>
                      <a:pt x="13" y="6144"/>
                    </a:lnTo>
                    <a:cubicBezTo>
                      <a:pt x="275" y="6180"/>
                      <a:pt x="548" y="6228"/>
                      <a:pt x="810" y="6275"/>
                    </a:cubicBezTo>
                    <a:lnTo>
                      <a:pt x="786" y="132"/>
                    </a:lnTo>
                    <a:cubicBezTo>
                      <a:pt x="525" y="72"/>
                      <a:pt x="263" y="36"/>
                      <a:pt x="1" y="1"/>
                    </a:cubicBez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50" name="Google Shape;1468;p45">
                <a:extLst>
                  <a:ext uri="{FF2B5EF4-FFF2-40B4-BE49-F238E27FC236}">
                    <a16:creationId xmlns:a16="http://schemas.microsoft.com/office/drawing/2014/main" id="{C28396EA-1D1F-48D4-848B-6446C0C8DA28}"/>
                  </a:ext>
                </a:extLst>
              </p:cNvPr>
              <p:cNvSpPr/>
              <p:nvPr/>
            </p:nvSpPr>
            <p:spPr>
              <a:xfrm>
                <a:off x="6490238" y="1940986"/>
                <a:ext cx="51601" cy="425510"/>
              </a:xfrm>
              <a:custGeom>
                <a:avLst/>
                <a:gdLst/>
                <a:ahLst/>
                <a:cxnLst/>
                <a:rect l="l" t="t" r="r" b="b"/>
                <a:pathLst>
                  <a:path w="775" h="6228" extrusionOk="0">
                    <a:moveTo>
                      <a:pt x="1" y="0"/>
                    </a:moveTo>
                    <a:lnTo>
                      <a:pt x="24" y="6144"/>
                    </a:lnTo>
                    <a:cubicBezTo>
                      <a:pt x="275" y="6168"/>
                      <a:pt x="525" y="6192"/>
                      <a:pt x="775" y="6227"/>
                    </a:cubicBezTo>
                    <a:lnTo>
                      <a:pt x="763" y="84"/>
                    </a:lnTo>
                    <a:cubicBezTo>
                      <a:pt x="513" y="48"/>
                      <a:pt x="251" y="12"/>
                      <a:pt x="1" y="0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51" name="Google Shape;1469;p45">
                <a:extLst>
                  <a:ext uri="{FF2B5EF4-FFF2-40B4-BE49-F238E27FC236}">
                    <a16:creationId xmlns:a16="http://schemas.microsoft.com/office/drawing/2014/main" id="{B026A896-6D5A-4DC6-B8BD-F60AF6D7E5E1}"/>
                  </a:ext>
                </a:extLst>
              </p:cNvPr>
              <p:cNvSpPr/>
              <p:nvPr/>
            </p:nvSpPr>
            <p:spPr>
              <a:xfrm>
                <a:off x="6074037" y="2016618"/>
                <a:ext cx="7258" cy="423871"/>
              </a:xfrm>
              <a:custGeom>
                <a:avLst/>
                <a:gdLst/>
                <a:ahLst/>
                <a:cxnLst/>
                <a:rect l="l" t="t" r="r" b="b"/>
                <a:pathLst>
                  <a:path w="109" h="6204" extrusionOk="0">
                    <a:moveTo>
                      <a:pt x="84" y="1"/>
                    </a:moveTo>
                    <a:cubicBezTo>
                      <a:pt x="60" y="24"/>
                      <a:pt x="37" y="36"/>
                      <a:pt x="1" y="48"/>
                    </a:cubicBezTo>
                    <a:lnTo>
                      <a:pt x="25" y="6204"/>
                    </a:lnTo>
                    <a:cubicBezTo>
                      <a:pt x="49" y="6180"/>
                      <a:pt x="72" y="6168"/>
                      <a:pt x="108" y="6144"/>
                    </a:cubicBezTo>
                    <a:lnTo>
                      <a:pt x="84" y="1"/>
                    </a:lnTo>
                    <a:close/>
                  </a:path>
                </a:pathLst>
              </a:custGeom>
              <a:solidFill>
                <a:srgbClr val="5656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52" name="Google Shape;1470;p45">
                <a:extLst>
                  <a:ext uri="{FF2B5EF4-FFF2-40B4-BE49-F238E27FC236}">
                    <a16:creationId xmlns:a16="http://schemas.microsoft.com/office/drawing/2014/main" id="{B6DDCA02-4EFE-46A7-87A5-E4A9EBD6AB98}"/>
                  </a:ext>
                </a:extLst>
              </p:cNvPr>
              <p:cNvSpPr/>
              <p:nvPr/>
            </p:nvSpPr>
            <p:spPr>
              <a:xfrm>
                <a:off x="5997136" y="2019898"/>
                <a:ext cx="78568" cy="481603"/>
              </a:xfrm>
              <a:custGeom>
                <a:avLst/>
                <a:gdLst/>
                <a:ahLst/>
                <a:cxnLst/>
                <a:rect l="l" t="t" r="r" b="b"/>
                <a:pathLst>
                  <a:path w="1180" h="7049" extrusionOk="0">
                    <a:moveTo>
                      <a:pt x="1156" y="0"/>
                    </a:moveTo>
                    <a:cubicBezTo>
                      <a:pt x="715" y="298"/>
                      <a:pt x="322" y="596"/>
                      <a:pt x="1" y="893"/>
                    </a:cubicBezTo>
                    <a:lnTo>
                      <a:pt x="25" y="7049"/>
                    </a:lnTo>
                    <a:cubicBezTo>
                      <a:pt x="346" y="6739"/>
                      <a:pt x="727" y="6441"/>
                      <a:pt x="1180" y="6156"/>
                    </a:cubicBezTo>
                    <a:lnTo>
                      <a:pt x="1156" y="0"/>
                    </a:lnTo>
                    <a:close/>
                  </a:path>
                </a:pathLst>
              </a:custGeom>
              <a:solidFill>
                <a:srgbClr val="5353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53" name="Google Shape;1471;p45">
                <a:extLst>
                  <a:ext uri="{FF2B5EF4-FFF2-40B4-BE49-F238E27FC236}">
                    <a16:creationId xmlns:a16="http://schemas.microsoft.com/office/drawing/2014/main" id="{647CAB5A-81BB-400B-A15A-883A37B65784}"/>
                  </a:ext>
                </a:extLst>
              </p:cNvPr>
              <p:cNvSpPr/>
              <p:nvPr/>
            </p:nvSpPr>
            <p:spPr>
              <a:xfrm>
                <a:off x="6717746" y="1992227"/>
                <a:ext cx="76970" cy="455572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6668" extrusionOk="0">
                    <a:moveTo>
                      <a:pt x="1" y="0"/>
                    </a:moveTo>
                    <a:lnTo>
                      <a:pt x="25" y="6156"/>
                    </a:lnTo>
                    <a:cubicBezTo>
                      <a:pt x="417" y="6299"/>
                      <a:pt x="798" y="6477"/>
                      <a:pt x="1156" y="6668"/>
                    </a:cubicBezTo>
                    <a:lnTo>
                      <a:pt x="1132" y="524"/>
                    </a:lnTo>
                    <a:cubicBezTo>
                      <a:pt x="775" y="334"/>
                      <a:pt x="394" y="155"/>
                      <a:pt x="1" y="0"/>
                    </a:cubicBez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54" name="Google Shape;1472;p45">
                <a:extLst>
                  <a:ext uri="{FF2B5EF4-FFF2-40B4-BE49-F238E27FC236}">
                    <a16:creationId xmlns:a16="http://schemas.microsoft.com/office/drawing/2014/main" id="{5D3EEE94-A032-4B99-9A8E-DE38A85FFE15}"/>
                  </a:ext>
                </a:extLst>
              </p:cNvPr>
              <p:cNvSpPr/>
              <p:nvPr/>
            </p:nvSpPr>
            <p:spPr>
              <a:xfrm>
                <a:off x="6793050" y="2028027"/>
                <a:ext cx="148346" cy="633755"/>
              </a:xfrm>
              <a:custGeom>
                <a:avLst/>
                <a:gdLst/>
                <a:ahLst/>
                <a:cxnLst/>
                <a:rect l="l" t="t" r="r" b="b"/>
                <a:pathLst>
                  <a:path w="2228" h="9276" extrusionOk="0">
                    <a:moveTo>
                      <a:pt x="1" y="0"/>
                    </a:moveTo>
                    <a:lnTo>
                      <a:pt x="25" y="6144"/>
                    </a:lnTo>
                    <a:cubicBezTo>
                      <a:pt x="1485" y="7010"/>
                      <a:pt x="2223" y="8137"/>
                      <a:pt x="2227" y="9265"/>
                    </a:cubicBezTo>
                    <a:lnTo>
                      <a:pt x="2227" y="9265"/>
                    </a:lnTo>
                    <a:lnTo>
                      <a:pt x="2215" y="3120"/>
                    </a:lnTo>
                    <a:cubicBezTo>
                      <a:pt x="2215" y="2001"/>
                      <a:pt x="1477" y="869"/>
                      <a:pt x="1" y="0"/>
                    </a:cubicBezTo>
                    <a:close/>
                    <a:moveTo>
                      <a:pt x="2227" y="9265"/>
                    </a:moveTo>
                    <a:lnTo>
                      <a:pt x="2227" y="9275"/>
                    </a:lnTo>
                    <a:cubicBezTo>
                      <a:pt x="2227" y="9272"/>
                      <a:pt x="2227" y="9269"/>
                      <a:pt x="2227" y="9265"/>
                    </a:cubicBez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55" name="Google Shape;1473;p45">
                <a:extLst>
                  <a:ext uri="{FF2B5EF4-FFF2-40B4-BE49-F238E27FC236}">
                    <a16:creationId xmlns:a16="http://schemas.microsoft.com/office/drawing/2014/main" id="{077D9125-2DEF-4699-89DC-F2872FD2C470}"/>
                  </a:ext>
                </a:extLst>
              </p:cNvPr>
              <p:cNvSpPr/>
              <p:nvPr/>
            </p:nvSpPr>
            <p:spPr>
              <a:xfrm>
                <a:off x="5997136" y="2019898"/>
                <a:ext cx="78568" cy="481603"/>
              </a:xfrm>
              <a:custGeom>
                <a:avLst/>
                <a:gdLst/>
                <a:ahLst/>
                <a:cxnLst/>
                <a:rect l="l" t="t" r="r" b="b"/>
                <a:pathLst>
                  <a:path w="1180" h="7049" extrusionOk="0">
                    <a:moveTo>
                      <a:pt x="1156" y="0"/>
                    </a:moveTo>
                    <a:cubicBezTo>
                      <a:pt x="715" y="298"/>
                      <a:pt x="322" y="596"/>
                      <a:pt x="1" y="893"/>
                    </a:cubicBezTo>
                    <a:lnTo>
                      <a:pt x="25" y="7049"/>
                    </a:lnTo>
                    <a:cubicBezTo>
                      <a:pt x="346" y="6739"/>
                      <a:pt x="727" y="6441"/>
                      <a:pt x="1180" y="6156"/>
                    </a:cubicBezTo>
                    <a:lnTo>
                      <a:pt x="1156" y="0"/>
                    </a:lnTo>
                    <a:close/>
                  </a:path>
                </a:pathLst>
              </a:custGeom>
              <a:solidFill>
                <a:srgbClr val="5353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56" name="Google Shape;1474;p45">
                <a:extLst>
                  <a:ext uri="{FF2B5EF4-FFF2-40B4-BE49-F238E27FC236}">
                    <a16:creationId xmlns:a16="http://schemas.microsoft.com/office/drawing/2014/main" id="{AF785927-46B7-4B1C-B3D0-F7E66F33B5BC}"/>
                  </a:ext>
                </a:extLst>
              </p:cNvPr>
              <p:cNvSpPr/>
              <p:nvPr/>
            </p:nvSpPr>
            <p:spPr>
              <a:xfrm>
                <a:off x="5961514" y="2080909"/>
                <a:ext cx="37287" cy="461310"/>
              </a:xfrm>
              <a:custGeom>
                <a:avLst/>
                <a:gdLst/>
                <a:ahLst/>
                <a:cxnLst/>
                <a:rect l="l" t="t" r="r" b="b"/>
                <a:pathLst>
                  <a:path w="560" h="6752" extrusionOk="0">
                    <a:moveTo>
                      <a:pt x="536" y="0"/>
                    </a:moveTo>
                    <a:cubicBezTo>
                      <a:pt x="334" y="203"/>
                      <a:pt x="155" y="405"/>
                      <a:pt x="0" y="607"/>
                    </a:cubicBezTo>
                    <a:lnTo>
                      <a:pt x="24" y="6751"/>
                    </a:lnTo>
                    <a:cubicBezTo>
                      <a:pt x="179" y="6549"/>
                      <a:pt x="357" y="6346"/>
                      <a:pt x="560" y="6156"/>
                    </a:cubicBezTo>
                    <a:lnTo>
                      <a:pt x="536" y="0"/>
                    </a:lnTo>
                    <a:close/>
                  </a:path>
                </a:pathLst>
              </a:custGeom>
              <a:solidFill>
                <a:srgbClr val="5151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57" name="Google Shape;1475;p45">
                <a:extLst>
                  <a:ext uri="{FF2B5EF4-FFF2-40B4-BE49-F238E27FC236}">
                    <a16:creationId xmlns:a16="http://schemas.microsoft.com/office/drawing/2014/main" id="{84B3E4C2-18FC-496C-AB30-693DD8957939}"/>
                  </a:ext>
                </a:extLst>
              </p:cNvPr>
              <p:cNvSpPr/>
              <p:nvPr/>
            </p:nvSpPr>
            <p:spPr>
              <a:xfrm>
                <a:off x="5939276" y="2122379"/>
                <a:ext cx="23836" cy="454752"/>
              </a:xfrm>
              <a:custGeom>
                <a:avLst/>
                <a:gdLst/>
                <a:ahLst/>
                <a:cxnLst/>
                <a:rect l="l" t="t" r="r" b="b"/>
                <a:pathLst>
                  <a:path w="358" h="6656" extrusionOk="0">
                    <a:moveTo>
                      <a:pt x="334" y="0"/>
                    </a:moveTo>
                    <a:cubicBezTo>
                      <a:pt x="203" y="167"/>
                      <a:pt x="96" y="334"/>
                      <a:pt x="1" y="500"/>
                    </a:cubicBezTo>
                    <a:lnTo>
                      <a:pt x="25" y="6656"/>
                    </a:lnTo>
                    <a:cubicBezTo>
                      <a:pt x="120" y="6477"/>
                      <a:pt x="227" y="6311"/>
                      <a:pt x="358" y="6144"/>
                    </a:cubicBezTo>
                    <a:lnTo>
                      <a:pt x="334" y="0"/>
                    </a:lnTo>
                    <a:close/>
                  </a:path>
                </a:pathLst>
              </a:custGeom>
              <a:solidFill>
                <a:srgbClr val="4F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58" name="Google Shape;1476;p45">
                <a:extLst>
                  <a:ext uri="{FF2B5EF4-FFF2-40B4-BE49-F238E27FC236}">
                    <a16:creationId xmlns:a16="http://schemas.microsoft.com/office/drawing/2014/main" id="{3AE86925-F8B2-486A-A91D-AE33B19F210F}"/>
                  </a:ext>
                </a:extLst>
              </p:cNvPr>
              <p:cNvSpPr/>
              <p:nvPr/>
            </p:nvSpPr>
            <p:spPr>
              <a:xfrm>
                <a:off x="5925826" y="2156540"/>
                <a:ext cx="15115" cy="452361"/>
              </a:xfrm>
              <a:custGeom>
                <a:avLst/>
                <a:gdLst/>
                <a:ahLst/>
                <a:cxnLst/>
                <a:rect l="l" t="t" r="r" b="b"/>
                <a:pathLst>
                  <a:path w="227" h="6621" extrusionOk="0">
                    <a:moveTo>
                      <a:pt x="203" y="0"/>
                    </a:moveTo>
                    <a:cubicBezTo>
                      <a:pt x="119" y="155"/>
                      <a:pt x="48" y="310"/>
                      <a:pt x="0" y="465"/>
                    </a:cubicBezTo>
                    <a:lnTo>
                      <a:pt x="12" y="6620"/>
                    </a:lnTo>
                    <a:cubicBezTo>
                      <a:pt x="72" y="6466"/>
                      <a:pt x="143" y="6311"/>
                      <a:pt x="227" y="6156"/>
                    </a:cubicBezTo>
                    <a:lnTo>
                      <a:pt x="203" y="0"/>
                    </a:lnTo>
                    <a:close/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59" name="Google Shape;1477;p45">
                <a:extLst>
                  <a:ext uri="{FF2B5EF4-FFF2-40B4-BE49-F238E27FC236}">
                    <a16:creationId xmlns:a16="http://schemas.microsoft.com/office/drawing/2014/main" id="{F9EDF7E5-ABCE-49F2-B257-72F76E7F6B6A}"/>
                  </a:ext>
                </a:extLst>
              </p:cNvPr>
              <p:cNvSpPr/>
              <p:nvPr/>
            </p:nvSpPr>
            <p:spPr>
              <a:xfrm>
                <a:off x="5917903" y="2188241"/>
                <a:ext cx="8789" cy="45072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6597" extrusionOk="0">
                    <a:moveTo>
                      <a:pt x="119" y="1"/>
                    </a:moveTo>
                    <a:cubicBezTo>
                      <a:pt x="60" y="156"/>
                      <a:pt x="24" y="298"/>
                      <a:pt x="0" y="453"/>
                    </a:cubicBezTo>
                    <a:lnTo>
                      <a:pt x="12" y="6597"/>
                    </a:lnTo>
                    <a:cubicBezTo>
                      <a:pt x="36" y="6442"/>
                      <a:pt x="84" y="6299"/>
                      <a:pt x="131" y="6156"/>
                    </a:cubicBez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4A4A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60" name="Google Shape;1478;p45">
                <a:extLst>
                  <a:ext uri="{FF2B5EF4-FFF2-40B4-BE49-F238E27FC236}">
                    <a16:creationId xmlns:a16="http://schemas.microsoft.com/office/drawing/2014/main" id="{06FD2D8C-B965-438E-9C7A-59A4018A389B}"/>
                  </a:ext>
                </a:extLst>
              </p:cNvPr>
              <p:cNvSpPr/>
              <p:nvPr/>
            </p:nvSpPr>
            <p:spPr>
              <a:xfrm>
                <a:off x="5914708" y="2219191"/>
                <a:ext cx="4061" cy="449901"/>
              </a:xfrm>
              <a:custGeom>
                <a:avLst/>
                <a:gdLst/>
                <a:ahLst/>
                <a:cxnLst/>
                <a:rect l="l" t="t" r="r" b="b"/>
                <a:pathLst>
                  <a:path w="61" h="6585" extrusionOk="0">
                    <a:moveTo>
                      <a:pt x="48" y="0"/>
                    </a:moveTo>
                    <a:cubicBezTo>
                      <a:pt x="13" y="143"/>
                      <a:pt x="1" y="286"/>
                      <a:pt x="1" y="429"/>
                    </a:cubicBezTo>
                    <a:lnTo>
                      <a:pt x="13" y="6584"/>
                    </a:lnTo>
                    <a:cubicBezTo>
                      <a:pt x="13" y="6430"/>
                      <a:pt x="36" y="6287"/>
                      <a:pt x="60" y="6144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61" name="Google Shape;1479;p45">
                <a:extLst>
                  <a:ext uri="{FF2B5EF4-FFF2-40B4-BE49-F238E27FC236}">
                    <a16:creationId xmlns:a16="http://schemas.microsoft.com/office/drawing/2014/main" id="{9E980210-EEA0-40DE-AA3E-9E169CC81CAF}"/>
                  </a:ext>
                </a:extLst>
              </p:cNvPr>
              <p:cNvSpPr/>
              <p:nvPr/>
            </p:nvSpPr>
            <p:spPr>
              <a:xfrm>
                <a:off x="5914708" y="2248433"/>
                <a:ext cx="866" cy="423938"/>
              </a:xfrm>
              <a:custGeom>
                <a:avLst/>
                <a:gdLst/>
                <a:ahLst/>
                <a:cxnLst/>
                <a:rect l="l" t="t" r="r" b="b"/>
                <a:pathLst>
                  <a:path w="13" h="6205" extrusionOk="0">
                    <a:moveTo>
                      <a:pt x="1" y="1"/>
                    </a:moveTo>
                    <a:cubicBezTo>
                      <a:pt x="1" y="25"/>
                      <a:pt x="1" y="37"/>
                      <a:pt x="1" y="60"/>
                    </a:cubicBezTo>
                    <a:lnTo>
                      <a:pt x="13" y="6204"/>
                    </a:lnTo>
                    <a:cubicBezTo>
                      <a:pt x="13" y="6180"/>
                      <a:pt x="13" y="6168"/>
                      <a:pt x="13" y="6156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62" name="Google Shape;1480;p45">
                <a:extLst>
                  <a:ext uri="{FF2B5EF4-FFF2-40B4-BE49-F238E27FC236}">
                    <a16:creationId xmlns:a16="http://schemas.microsoft.com/office/drawing/2014/main" id="{1D1761BE-07F9-4357-AA6C-B5C7D65043A6}"/>
                  </a:ext>
                </a:extLst>
              </p:cNvPr>
              <p:cNvSpPr/>
              <p:nvPr/>
            </p:nvSpPr>
            <p:spPr>
              <a:xfrm>
                <a:off x="4834224" y="2036157"/>
                <a:ext cx="382187" cy="646737"/>
              </a:xfrm>
              <a:custGeom>
                <a:avLst/>
                <a:gdLst/>
                <a:ahLst/>
                <a:cxnLst/>
                <a:rect l="l" t="t" r="r" b="b"/>
                <a:pathLst>
                  <a:path w="5740" h="9466" extrusionOk="0">
                    <a:moveTo>
                      <a:pt x="1" y="0"/>
                    </a:moveTo>
                    <a:lnTo>
                      <a:pt x="24" y="6144"/>
                    </a:lnTo>
                    <a:lnTo>
                      <a:pt x="5739" y="9466"/>
                    </a:lnTo>
                    <a:lnTo>
                      <a:pt x="5716" y="332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63" name="Google Shape;1481;p45">
                <a:extLst>
                  <a:ext uri="{FF2B5EF4-FFF2-40B4-BE49-F238E27FC236}">
                    <a16:creationId xmlns:a16="http://schemas.microsoft.com/office/drawing/2014/main" id="{A4DB6315-ECEA-4B75-A3C7-72912CADCFD9}"/>
                  </a:ext>
                </a:extLst>
              </p:cNvPr>
              <p:cNvSpPr/>
              <p:nvPr/>
            </p:nvSpPr>
            <p:spPr>
              <a:xfrm>
                <a:off x="6940529" y="2241942"/>
                <a:ext cx="866" cy="423051"/>
              </a:xfrm>
              <a:custGeom>
                <a:avLst/>
                <a:gdLst/>
                <a:ahLst/>
                <a:cxnLst/>
                <a:rect l="l" t="t" r="r" b="b"/>
                <a:pathLst>
                  <a:path w="13" h="6192" extrusionOk="0">
                    <a:moveTo>
                      <a:pt x="0" y="1"/>
                    </a:moveTo>
                    <a:cubicBezTo>
                      <a:pt x="0" y="13"/>
                      <a:pt x="0" y="36"/>
                      <a:pt x="0" y="48"/>
                    </a:cubicBezTo>
                    <a:lnTo>
                      <a:pt x="12" y="6192"/>
                    </a:lnTo>
                    <a:cubicBezTo>
                      <a:pt x="12" y="6180"/>
                      <a:pt x="12" y="6156"/>
                      <a:pt x="12" y="6144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64" name="Google Shape;1482;p45">
                <a:extLst>
                  <a:ext uri="{FF2B5EF4-FFF2-40B4-BE49-F238E27FC236}">
                    <a16:creationId xmlns:a16="http://schemas.microsoft.com/office/drawing/2014/main" id="{E0F68FE3-9F8C-4F77-955B-1A1B794A6ED0}"/>
                  </a:ext>
                </a:extLst>
              </p:cNvPr>
              <p:cNvSpPr/>
              <p:nvPr/>
            </p:nvSpPr>
            <p:spPr>
              <a:xfrm>
                <a:off x="6938930" y="2245221"/>
                <a:ext cx="2464" cy="437671"/>
              </a:xfrm>
              <a:custGeom>
                <a:avLst/>
                <a:gdLst/>
                <a:ahLst/>
                <a:cxnLst/>
                <a:rect l="l" t="t" r="r" b="b"/>
                <a:pathLst>
                  <a:path w="37" h="6406" extrusionOk="0">
                    <a:moveTo>
                      <a:pt x="24" y="0"/>
                    </a:moveTo>
                    <a:cubicBezTo>
                      <a:pt x="24" y="84"/>
                      <a:pt x="13" y="179"/>
                      <a:pt x="1" y="262"/>
                    </a:cubicBezTo>
                    <a:lnTo>
                      <a:pt x="24" y="6406"/>
                    </a:lnTo>
                    <a:cubicBezTo>
                      <a:pt x="36" y="6322"/>
                      <a:pt x="36" y="6239"/>
                      <a:pt x="36" y="6144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65" name="Google Shape;1483;p45">
                <a:extLst>
                  <a:ext uri="{FF2B5EF4-FFF2-40B4-BE49-F238E27FC236}">
                    <a16:creationId xmlns:a16="http://schemas.microsoft.com/office/drawing/2014/main" id="{78DEE6B0-15A3-42A5-A02F-FD91E4C0EDC7}"/>
                  </a:ext>
                </a:extLst>
              </p:cNvPr>
              <p:cNvSpPr/>
              <p:nvPr/>
            </p:nvSpPr>
            <p:spPr>
              <a:xfrm>
                <a:off x="6938930" y="2036157"/>
                <a:ext cx="384583" cy="646737"/>
              </a:xfrm>
              <a:custGeom>
                <a:avLst/>
                <a:gdLst/>
                <a:ahLst/>
                <a:cxnLst/>
                <a:rect l="l" t="t" r="r" b="b"/>
                <a:pathLst>
                  <a:path w="5776" h="9466" extrusionOk="0">
                    <a:moveTo>
                      <a:pt x="5751" y="0"/>
                    </a:moveTo>
                    <a:lnTo>
                      <a:pt x="1" y="3322"/>
                    </a:lnTo>
                    <a:lnTo>
                      <a:pt x="24" y="9466"/>
                    </a:lnTo>
                    <a:lnTo>
                      <a:pt x="5775" y="6144"/>
                    </a:lnTo>
                    <a:lnTo>
                      <a:pt x="5751" y="0"/>
                    </a:lnTo>
                    <a:close/>
                  </a:path>
                </a:pathLst>
              </a:custGeom>
              <a:solidFill>
                <a:srgbClr val="5C5C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66" name="Google Shape;1484;p45">
                <a:extLst>
                  <a:ext uri="{FF2B5EF4-FFF2-40B4-BE49-F238E27FC236}">
                    <a16:creationId xmlns:a16="http://schemas.microsoft.com/office/drawing/2014/main" id="{3D773D33-99C9-4F4F-A5AC-D6935A43BD68}"/>
                  </a:ext>
                </a:extLst>
              </p:cNvPr>
              <p:cNvSpPr/>
              <p:nvPr/>
            </p:nvSpPr>
            <p:spPr>
              <a:xfrm>
                <a:off x="5199689" y="2262301"/>
                <a:ext cx="16712" cy="420591"/>
              </a:xfrm>
              <a:custGeom>
                <a:avLst/>
                <a:gdLst/>
                <a:ahLst/>
                <a:cxnLst/>
                <a:rect l="l" t="t" r="r" b="b"/>
                <a:pathLst>
                  <a:path w="251" h="6156" extrusionOk="0">
                    <a:moveTo>
                      <a:pt x="0" y="0"/>
                    </a:moveTo>
                    <a:lnTo>
                      <a:pt x="24" y="6156"/>
                    </a:lnTo>
                    <a:lnTo>
                      <a:pt x="250" y="6156"/>
                    </a:lnTo>
                    <a:lnTo>
                      <a:pt x="227" y="12"/>
                    </a:lnTo>
                    <a:cubicBezTo>
                      <a:pt x="155" y="12"/>
                      <a:pt x="84" y="0"/>
                      <a:pt x="0" y="0"/>
                    </a:cubicBez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67" name="Google Shape;1485;p45">
                <a:extLst>
                  <a:ext uri="{FF2B5EF4-FFF2-40B4-BE49-F238E27FC236}">
                    <a16:creationId xmlns:a16="http://schemas.microsoft.com/office/drawing/2014/main" id="{D8C27927-034E-4109-B78B-61C9182850EC}"/>
                  </a:ext>
                </a:extLst>
              </p:cNvPr>
              <p:cNvSpPr/>
              <p:nvPr/>
            </p:nvSpPr>
            <p:spPr>
              <a:xfrm>
                <a:off x="5148156" y="2262301"/>
                <a:ext cx="53200" cy="420591"/>
              </a:xfrm>
              <a:custGeom>
                <a:avLst/>
                <a:gdLst/>
                <a:ahLst/>
                <a:cxnLst/>
                <a:rect l="l" t="t" r="r" b="b"/>
                <a:pathLst>
                  <a:path w="799" h="6156" extrusionOk="0">
                    <a:moveTo>
                      <a:pt x="774" y="0"/>
                    </a:moveTo>
                    <a:cubicBezTo>
                      <a:pt x="524" y="0"/>
                      <a:pt x="262" y="0"/>
                      <a:pt x="0" y="12"/>
                    </a:cubicBezTo>
                    <a:lnTo>
                      <a:pt x="12" y="6156"/>
                    </a:lnTo>
                    <a:cubicBezTo>
                      <a:pt x="143" y="6150"/>
                      <a:pt x="274" y="6147"/>
                      <a:pt x="405" y="6147"/>
                    </a:cubicBezTo>
                    <a:cubicBezTo>
                      <a:pt x="536" y="6147"/>
                      <a:pt x="667" y="6150"/>
                      <a:pt x="798" y="6156"/>
                    </a:cubicBezTo>
                    <a:lnTo>
                      <a:pt x="774" y="0"/>
                    </a:ln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68" name="Google Shape;1486;p45">
                <a:extLst>
                  <a:ext uri="{FF2B5EF4-FFF2-40B4-BE49-F238E27FC236}">
                    <a16:creationId xmlns:a16="http://schemas.microsoft.com/office/drawing/2014/main" id="{094F032E-184F-48E7-BE17-10A840C84F4E}"/>
                  </a:ext>
                </a:extLst>
              </p:cNvPr>
              <p:cNvSpPr/>
              <p:nvPr/>
            </p:nvSpPr>
            <p:spPr>
              <a:xfrm>
                <a:off x="5091894" y="2263121"/>
                <a:ext cx="57128" cy="423871"/>
              </a:xfrm>
              <a:custGeom>
                <a:avLst/>
                <a:gdLst/>
                <a:ahLst/>
                <a:cxnLst/>
                <a:rect l="l" t="t" r="r" b="b"/>
                <a:pathLst>
                  <a:path w="858" h="6204" extrusionOk="0">
                    <a:moveTo>
                      <a:pt x="845" y="0"/>
                    </a:moveTo>
                    <a:cubicBezTo>
                      <a:pt x="560" y="12"/>
                      <a:pt x="274" y="24"/>
                      <a:pt x="0" y="60"/>
                    </a:cubicBezTo>
                    <a:lnTo>
                      <a:pt x="12" y="6203"/>
                    </a:lnTo>
                    <a:cubicBezTo>
                      <a:pt x="298" y="6180"/>
                      <a:pt x="572" y="6156"/>
                      <a:pt x="857" y="6144"/>
                    </a:cubicBezTo>
                    <a:lnTo>
                      <a:pt x="845" y="0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69" name="Google Shape;1487;p45">
                <a:extLst>
                  <a:ext uri="{FF2B5EF4-FFF2-40B4-BE49-F238E27FC236}">
                    <a16:creationId xmlns:a16="http://schemas.microsoft.com/office/drawing/2014/main" id="{08941B20-C6F1-46A9-90B5-23A5FB404021}"/>
                  </a:ext>
                </a:extLst>
              </p:cNvPr>
              <p:cNvSpPr/>
              <p:nvPr/>
            </p:nvSpPr>
            <p:spPr>
              <a:xfrm>
                <a:off x="5026843" y="2267153"/>
                <a:ext cx="65851" cy="428790"/>
              </a:xfrm>
              <a:custGeom>
                <a:avLst/>
                <a:gdLst/>
                <a:ahLst/>
                <a:cxnLst/>
                <a:rect l="l" t="t" r="r" b="b"/>
                <a:pathLst>
                  <a:path w="989" h="6276" extrusionOk="0">
                    <a:moveTo>
                      <a:pt x="977" y="1"/>
                    </a:moveTo>
                    <a:cubicBezTo>
                      <a:pt x="644" y="36"/>
                      <a:pt x="322" y="72"/>
                      <a:pt x="1" y="132"/>
                    </a:cubicBezTo>
                    <a:lnTo>
                      <a:pt x="25" y="6275"/>
                    </a:lnTo>
                    <a:cubicBezTo>
                      <a:pt x="346" y="6228"/>
                      <a:pt x="667" y="6180"/>
                      <a:pt x="989" y="6144"/>
                    </a:cubicBez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3C3C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70" name="Google Shape;1488;p45">
                <a:extLst>
                  <a:ext uri="{FF2B5EF4-FFF2-40B4-BE49-F238E27FC236}">
                    <a16:creationId xmlns:a16="http://schemas.microsoft.com/office/drawing/2014/main" id="{0E9D95F9-9C31-4F9D-95DC-FB04A5F58562}"/>
                  </a:ext>
                </a:extLst>
              </p:cNvPr>
              <p:cNvSpPr/>
              <p:nvPr/>
            </p:nvSpPr>
            <p:spPr>
              <a:xfrm>
                <a:off x="4936493" y="2276102"/>
                <a:ext cx="92017" cy="442591"/>
              </a:xfrm>
              <a:custGeom>
                <a:avLst/>
                <a:gdLst/>
                <a:ahLst/>
                <a:cxnLst/>
                <a:rect l="l" t="t" r="r" b="b"/>
                <a:pathLst>
                  <a:path w="1382" h="6478" extrusionOk="0">
                    <a:moveTo>
                      <a:pt x="1358" y="1"/>
                    </a:moveTo>
                    <a:cubicBezTo>
                      <a:pt x="893" y="84"/>
                      <a:pt x="441" y="203"/>
                      <a:pt x="0" y="334"/>
                    </a:cubicBezTo>
                    <a:lnTo>
                      <a:pt x="12" y="6478"/>
                    </a:lnTo>
                    <a:cubicBezTo>
                      <a:pt x="453" y="6347"/>
                      <a:pt x="905" y="6240"/>
                      <a:pt x="1382" y="6144"/>
                    </a:cubicBezTo>
                    <a:lnTo>
                      <a:pt x="1358" y="1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71" name="Google Shape;1489;p45">
                <a:extLst>
                  <a:ext uri="{FF2B5EF4-FFF2-40B4-BE49-F238E27FC236}">
                    <a16:creationId xmlns:a16="http://schemas.microsoft.com/office/drawing/2014/main" id="{C50657E6-B291-4E8D-B3F6-ADA1EE5E2FE6}"/>
                  </a:ext>
                </a:extLst>
              </p:cNvPr>
              <p:cNvSpPr/>
              <p:nvPr/>
            </p:nvSpPr>
            <p:spPr>
              <a:xfrm>
                <a:off x="4816779" y="2298922"/>
                <a:ext cx="120581" cy="473472"/>
              </a:xfrm>
              <a:custGeom>
                <a:avLst/>
                <a:gdLst/>
                <a:ahLst/>
                <a:cxnLst/>
                <a:rect l="l" t="t" r="r" b="b"/>
                <a:pathLst>
                  <a:path w="1811" h="6930" extrusionOk="0">
                    <a:moveTo>
                      <a:pt x="1798" y="0"/>
                    </a:moveTo>
                    <a:cubicBezTo>
                      <a:pt x="1191" y="191"/>
                      <a:pt x="632" y="429"/>
                      <a:pt x="120" y="714"/>
                    </a:cubicBezTo>
                    <a:cubicBezTo>
                      <a:pt x="72" y="738"/>
                      <a:pt x="36" y="750"/>
                      <a:pt x="1" y="774"/>
                    </a:cubicBezTo>
                    <a:lnTo>
                      <a:pt x="12" y="6929"/>
                    </a:lnTo>
                    <a:cubicBezTo>
                      <a:pt x="48" y="6906"/>
                      <a:pt x="96" y="6882"/>
                      <a:pt x="132" y="6858"/>
                    </a:cubicBezTo>
                    <a:cubicBezTo>
                      <a:pt x="644" y="6572"/>
                      <a:pt x="1215" y="6334"/>
                      <a:pt x="1810" y="6144"/>
                    </a:cubicBezTo>
                    <a:lnTo>
                      <a:pt x="1798" y="0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72" name="Google Shape;1490;p45">
                <a:extLst>
                  <a:ext uri="{FF2B5EF4-FFF2-40B4-BE49-F238E27FC236}">
                    <a16:creationId xmlns:a16="http://schemas.microsoft.com/office/drawing/2014/main" id="{A84697B7-1521-488F-A7B5-B841FDDE48EC}"/>
                  </a:ext>
                </a:extLst>
              </p:cNvPr>
              <p:cNvSpPr/>
              <p:nvPr/>
            </p:nvSpPr>
            <p:spPr>
              <a:xfrm>
                <a:off x="4816779" y="2298922"/>
                <a:ext cx="120581" cy="473472"/>
              </a:xfrm>
              <a:custGeom>
                <a:avLst/>
                <a:gdLst/>
                <a:ahLst/>
                <a:cxnLst/>
                <a:rect l="l" t="t" r="r" b="b"/>
                <a:pathLst>
                  <a:path w="1811" h="6930" extrusionOk="0">
                    <a:moveTo>
                      <a:pt x="1798" y="0"/>
                    </a:moveTo>
                    <a:cubicBezTo>
                      <a:pt x="1191" y="191"/>
                      <a:pt x="632" y="429"/>
                      <a:pt x="120" y="714"/>
                    </a:cubicBezTo>
                    <a:cubicBezTo>
                      <a:pt x="72" y="738"/>
                      <a:pt x="36" y="750"/>
                      <a:pt x="1" y="774"/>
                    </a:cubicBezTo>
                    <a:lnTo>
                      <a:pt x="12" y="6929"/>
                    </a:lnTo>
                    <a:cubicBezTo>
                      <a:pt x="48" y="6906"/>
                      <a:pt x="96" y="6882"/>
                      <a:pt x="132" y="6858"/>
                    </a:cubicBezTo>
                    <a:cubicBezTo>
                      <a:pt x="644" y="6572"/>
                      <a:pt x="1215" y="6334"/>
                      <a:pt x="1810" y="6144"/>
                    </a:cubicBezTo>
                    <a:lnTo>
                      <a:pt x="1798" y="0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73" name="Google Shape;1491;p45">
                <a:extLst>
                  <a:ext uri="{FF2B5EF4-FFF2-40B4-BE49-F238E27FC236}">
                    <a16:creationId xmlns:a16="http://schemas.microsoft.com/office/drawing/2014/main" id="{92800662-A4EE-4674-8D22-1039EF9D18F8}"/>
                  </a:ext>
                </a:extLst>
              </p:cNvPr>
              <p:cNvSpPr/>
              <p:nvPr/>
            </p:nvSpPr>
            <p:spPr>
              <a:xfrm>
                <a:off x="4816779" y="2298922"/>
                <a:ext cx="120581" cy="473472"/>
              </a:xfrm>
              <a:custGeom>
                <a:avLst/>
                <a:gdLst/>
                <a:ahLst/>
                <a:cxnLst/>
                <a:rect l="l" t="t" r="r" b="b"/>
                <a:pathLst>
                  <a:path w="1811" h="6930" extrusionOk="0">
                    <a:moveTo>
                      <a:pt x="1798" y="0"/>
                    </a:moveTo>
                    <a:cubicBezTo>
                      <a:pt x="1191" y="191"/>
                      <a:pt x="632" y="429"/>
                      <a:pt x="120" y="714"/>
                    </a:cubicBezTo>
                    <a:cubicBezTo>
                      <a:pt x="72" y="738"/>
                      <a:pt x="36" y="750"/>
                      <a:pt x="1" y="774"/>
                    </a:cubicBezTo>
                    <a:lnTo>
                      <a:pt x="12" y="6929"/>
                    </a:lnTo>
                    <a:cubicBezTo>
                      <a:pt x="48" y="6906"/>
                      <a:pt x="96" y="6882"/>
                      <a:pt x="132" y="6858"/>
                    </a:cubicBezTo>
                    <a:cubicBezTo>
                      <a:pt x="644" y="6572"/>
                      <a:pt x="1215" y="6334"/>
                      <a:pt x="1810" y="6144"/>
                    </a:cubicBezTo>
                    <a:lnTo>
                      <a:pt x="1798" y="0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74" name="Google Shape;1492;p45">
                <a:extLst>
                  <a:ext uri="{FF2B5EF4-FFF2-40B4-BE49-F238E27FC236}">
                    <a16:creationId xmlns:a16="http://schemas.microsoft.com/office/drawing/2014/main" id="{A6848B3C-88CC-495D-B0BE-E0720E524280}"/>
                  </a:ext>
                </a:extLst>
              </p:cNvPr>
              <p:cNvSpPr/>
              <p:nvPr/>
            </p:nvSpPr>
            <p:spPr>
              <a:xfrm>
                <a:off x="4809655" y="2351734"/>
                <a:ext cx="7990" cy="424758"/>
              </a:xfrm>
              <a:custGeom>
                <a:avLst/>
                <a:gdLst/>
                <a:ahLst/>
                <a:cxnLst/>
                <a:rect l="l" t="t" r="r" b="b"/>
                <a:pathLst>
                  <a:path w="120" h="6217" extrusionOk="0">
                    <a:moveTo>
                      <a:pt x="108" y="1"/>
                    </a:moveTo>
                    <a:cubicBezTo>
                      <a:pt x="72" y="25"/>
                      <a:pt x="36" y="49"/>
                      <a:pt x="0" y="72"/>
                    </a:cubicBezTo>
                    <a:lnTo>
                      <a:pt x="24" y="6216"/>
                    </a:lnTo>
                    <a:cubicBezTo>
                      <a:pt x="60" y="6192"/>
                      <a:pt x="84" y="6168"/>
                      <a:pt x="119" y="6156"/>
                    </a:cubicBezTo>
                    <a:lnTo>
                      <a:pt x="108" y="1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75" name="Google Shape;1493;p45">
                <a:extLst>
                  <a:ext uri="{FF2B5EF4-FFF2-40B4-BE49-F238E27FC236}">
                    <a16:creationId xmlns:a16="http://schemas.microsoft.com/office/drawing/2014/main" id="{D71D9DE6-F6B1-4879-97C9-F21109371CC1}"/>
                  </a:ext>
                </a:extLst>
              </p:cNvPr>
              <p:cNvSpPr/>
              <p:nvPr/>
            </p:nvSpPr>
            <p:spPr>
              <a:xfrm>
                <a:off x="4809655" y="2351734"/>
                <a:ext cx="7990" cy="424758"/>
              </a:xfrm>
              <a:custGeom>
                <a:avLst/>
                <a:gdLst/>
                <a:ahLst/>
                <a:cxnLst/>
                <a:rect l="l" t="t" r="r" b="b"/>
                <a:pathLst>
                  <a:path w="120" h="6217" extrusionOk="0">
                    <a:moveTo>
                      <a:pt x="108" y="1"/>
                    </a:moveTo>
                    <a:cubicBezTo>
                      <a:pt x="72" y="25"/>
                      <a:pt x="36" y="49"/>
                      <a:pt x="0" y="72"/>
                    </a:cubicBezTo>
                    <a:lnTo>
                      <a:pt x="24" y="6216"/>
                    </a:lnTo>
                    <a:cubicBezTo>
                      <a:pt x="60" y="6192"/>
                      <a:pt x="84" y="6168"/>
                      <a:pt x="119" y="6156"/>
                    </a:cubicBezTo>
                    <a:lnTo>
                      <a:pt x="108" y="1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76" name="Google Shape;1494;p45">
                <a:extLst>
                  <a:ext uri="{FF2B5EF4-FFF2-40B4-BE49-F238E27FC236}">
                    <a16:creationId xmlns:a16="http://schemas.microsoft.com/office/drawing/2014/main" id="{12775A1F-E51B-4E59-A34A-7857E6CAF069}"/>
                  </a:ext>
                </a:extLst>
              </p:cNvPr>
              <p:cNvSpPr/>
              <p:nvPr/>
            </p:nvSpPr>
            <p:spPr>
              <a:xfrm>
                <a:off x="4743874" y="2356653"/>
                <a:ext cx="67449" cy="471901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6907" extrusionOk="0">
                    <a:moveTo>
                      <a:pt x="988" y="0"/>
                    </a:moveTo>
                    <a:cubicBezTo>
                      <a:pt x="607" y="239"/>
                      <a:pt x="286" y="500"/>
                      <a:pt x="0" y="762"/>
                    </a:cubicBezTo>
                    <a:lnTo>
                      <a:pt x="12" y="6906"/>
                    </a:lnTo>
                    <a:cubicBezTo>
                      <a:pt x="298" y="6644"/>
                      <a:pt x="631" y="6382"/>
                      <a:pt x="1012" y="6144"/>
                    </a:cubicBezTo>
                    <a:lnTo>
                      <a:pt x="988" y="0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77" name="Google Shape;1495;p45">
                <a:extLst>
                  <a:ext uri="{FF2B5EF4-FFF2-40B4-BE49-F238E27FC236}">
                    <a16:creationId xmlns:a16="http://schemas.microsoft.com/office/drawing/2014/main" id="{4A715C11-8956-4517-82A8-F3908F187CA3}"/>
                  </a:ext>
                </a:extLst>
              </p:cNvPr>
              <p:cNvSpPr/>
              <p:nvPr/>
            </p:nvSpPr>
            <p:spPr>
              <a:xfrm>
                <a:off x="4711382" y="2408715"/>
                <a:ext cx="33358" cy="457211"/>
              </a:xfrm>
              <a:custGeom>
                <a:avLst/>
                <a:gdLst/>
                <a:ahLst/>
                <a:cxnLst/>
                <a:rect l="l" t="t" r="r" b="b"/>
                <a:pathLst>
                  <a:path w="501" h="6692" extrusionOk="0">
                    <a:moveTo>
                      <a:pt x="488" y="0"/>
                    </a:moveTo>
                    <a:cubicBezTo>
                      <a:pt x="310" y="179"/>
                      <a:pt x="143" y="358"/>
                      <a:pt x="0" y="548"/>
                    </a:cubicBezTo>
                    <a:lnTo>
                      <a:pt x="12" y="6692"/>
                    </a:lnTo>
                    <a:cubicBezTo>
                      <a:pt x="155" y="6501"/>
                      <a:pt x="322" y="6323"/>
                      <a:pt x="500" y="6144"/>
                    </a:cubicBezTo>
                    <a:lnTo>
                      <a:pt x="488" y="0"/>
                    </a:lnTo>
                    <a:close/>
                  </a:path>
                </a:pathLst>
              </a:custGeom>
              <a:solidFill>
                <a:srgbClr val="3C3C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78" name="Google Shape;1496;p45">
                <a:extLst>
                  <a:ext uri="{FF2B5EF4-FFF2-40B4-BE49-F238E27FC236}">
                    <a16:creationId xmlns:a16="http://schemas.microsoft.com/office/drawing/2014/main" id="{DA4548AF-74C3-4AF5-B237-8B8CC1945EE1}"/>
                  </a:ext>
                </a:extLst>
              </p:cNvPr>
              <p:cNvSpPr/>
              <p:nvPr/>
            </p:nvSpPr>
            <p:spPr>
              <a:xfrm>
                <a:off x="4690741" y="2446154"/>
                <a:ext cx="21440" cy="452292"/>
              </a:xfrm>
              <a:custGeom>
                <a:avLst/>
                <a:gdLst/>
                <a:ahLst/>
                <a:cxnLst/>
                <a:rect l="l" t="t" r="r" b="b"/>
                <a:pathLst>
                  <a:path w="322" h="6620" extrusionOk="0">
                    <a:moveTo>
                      <a:pt x="310" y="0"/>
                    </a:moveTo>
                    <a:cubicBezTo>
                      <a:pt x="191" y="155"/>
                      <a:pt x="84" y="310"/>
                      <a:pt x="0" y="476"/>
                    </a:cubicBezTo>
                    <a:lnTo>
                      <a:pt x="12" y="6620"/>
                    </a:lnTo>
                    <a:cubicBezTo>
                      <a:pt x="108" y="6465"/>
                      <a:pt x="203" y="6298"/>
                      <a:pt x="322" y="6144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79" name="Google Shape;1497;p45">
                <a:extLst>
                  <a:ext uri="{FF2B5EF4-FFF2-40B4-BE49-F238E27FC236}">
                    <a16:creationId xmlns:a16="http://schemas.microsoft.com/office/drawing/2014/main" id="{BA12F8A3-AA7D-45B3-BC05-66F2FABFC5BE}"/>
                  </a:ext>
                </a:extLst>
              </p:cNvPr>
              <p:cNvSpPr/>
              <p:nvPr/>
            </p:nvSpPr>
            <p:spPr>
              <a:xfrm>
                <a:off x="4677291" y="2478675"/>
                <a:ext cx="14316" cy="450720"/>
              </a:xfrm>
              <a:custGeom>
                <a:avLst/>
                <a:gdLst/>
                <a:ahLst/>
                <a:cxnLst/>
                <a:rect l="l" t="t" r="r" b="b"/>
                <a:pathLst>
                  <a:path w="215" h="6597" extrusionOk="0">
                    <a:moveTo>
                      <a:pt x="202" y="0"/>
                    </a:moveTo>
                    <a:cubicBezTo>
                      <a:pt x="119" y="143"/>
                      <a:pt x="48" y="298"/>
                      <a:pt x="0" y="453"/>
                    </a:cubicBezTo>
                    <a:lnTo>
                      <a:pt x="12" y="6596"/>
                    </a:lnTo>
                    <a:cubicBezTo>
                      <a:pt x="72" y="6442"/>
                      <a:pt x="131" y="6299"/>
                      <a:pt x="214" y="6144"/>
                    </a:cubicBezTo>
                    <a:lnTo>
                      <a:pt x="202" y="0"/>
                    </a:ln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80" name="Google Shape;1498;p45">
                <a:extLst>
                  <a:ext uri="{FF2B5EF4-FFF2-40B4-BE49-F238E27FC236}">
                    <a16:creationId xmlns:a16="http://schemas.microsoft.com/office/drawing/2014/main" id="{EF068BFA-9660-49CB-A3A8-1B6B1AB8EACB}"/>
                  </a:ext>
                </a:extLst>
              </p:cNvPr>
              <p:cNvSpPr/>
              <p:nvPr/>
            </p:nvSpPr>
            <p:spPr>
              <a:xfrm>
                <a:off x="4669369" y="2509557"/>
                <a:ext cx="8723" cy="449901"/>
              </a:xfrm>
              <a:custGeom>
                <a:avLst/>
                <a:gdLst/>
                <a:ahLst/>
                <a:cxnLst/>
                <a:rect l="l" t="t" r="r" b="b"/>
                <a:pathLst>
                  <a:path w="131" h="6585" extrusionOk="0">
                    <a:moveTo>
                      <a:pt x="119" y="1"/>
                    </a:moveTo>
                    <a:cubicBezTo>
                      <a:pt x="60" y="144"/>
                      <a:pt x="24" y="287"/>
                      <a:pt x="0" y="429"/>
                    </a:cubicBezTo>
                    <a:lnTo>
                      <a:pt x="12" y="6585"/>
                    </a:lnTo>
                    <a:cubicBezTo>
                      <a:pt x="36" y="6430"/>
                      <a:pt x="83" y="6287"/>
                      <a:pt x="131" y="6144"/>
                    </a:cubicBez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81" name="Google Shape;1499;p45">
                <a:extLst>
                  <a:ext uri="{FF2B5EF4-FFF2-40B4-BE49-F238E27FC236}">
                    <a16:creationId xmlns:a16="http://schemas.microsoft.com/office/drawing/2014/main" id="{47BC0556-A31B-4CB6-973C-15F9B0EDEBD6}"/>
                  </a:ext>
                </a:extLst>
              </p:cNvPr>
              <p:cNvSpPr/>
              <p:nvPr/>
            </p:nvSpPr>
            <p:spPr>
              <a:xfrm>
                <a:off x="6327712" y="2543718"/>
                <a:ext cx="4061" cy="420660"/>
              </a:xfrm>
              <a:custGeom>
                <a:avLst/>
                <a:gdLst/>
                <a:ahLst/>
                <a:cxnLst/>
                <a:rect l="l" t="t" r="r" b="b"/>
                <a:pathLst>
                  <a:path w="61" h="6157" extrusionOk="0">
                    <a:moveTo>
                      <a:pt x="1" y="1"/>
                    </a:moveTo>
                    <a:lnTo>
                      <a:pt x="13" y="6144"/>
                    </a:lnTo>
                    <a:lnTo>
                      <a:pt x="60" y="6156"/>
                    </a:lnTo>
                    <a:lnTo>
                      <a:pt x="60" y="6156"/>
                    </a:lnTo>
                    <a:lnTo>
                      <a:pt x="37" y="1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82" name="Google Shape;1500;p45">
                <a:extLst>
                  <a:ext uri="{FF2B5EF4-FFF2-40B4-BE49-F238E27FC236}">
                    <a16:creationId xmlns:a16="http://schemas.microsoft.com/office/drawing/2014/main" id="{100507BF-E6FA-4E35-B637-2522F5E23557}"/>
                  </a:ext>
                </a:extLst>
              </p:cNvPr>
              <p:cNvSpPr/>
              <p:nvPr/>
            </p:nvSpPr>
            <p:spPr>
              <a:xfrm>
                <a:off x="6255605" y="2531556"/>
                <a:ext cx="72975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6323" extrusionOk="0">
                    <a:moveTo>
                      <a:pt x="0" y="0"/>
                    </a:moveTo>
                    <a:lnTo>
                      <a:pt x="24" y="6144"/>
                    </a:lnTo>
                    <a:cubicBezTo>
                      <a:pt x="358" y="6215"/>
                      <a:pt x="715" y="6275"/>
                      <a:pt x="1096" y="6322"/>
                    </a:cubicBezTo>
                    <a:lnTo>
                      <a:pt x="1084" y="179"/>
                    </a:lnTo>
                    <a:cubicBezTo>
                      <a:pt x="703" y="131"/>
                      <a:pt x="346" y="72"/>
                      <a:pt x="0" y="0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83" name="Google Shape;1501;p45">
                <a:extLst>
                  <a:ext uri="{FF2B5EF4-FFF2-40B4-BE49-F238E27FC236}">
                    <a16:creationId xmlns:a16="http://schemas.microsoft.com/office/drawing/2014/main" id="{32D9BFCE-53B2-4E92-A023-FF8BBA69589D}"/>
                  </a:ext>
                </a:extLst>
              </p:cNvPr>
              <p:cNvSpPr/>
              <p:nvPr/>
            </p:nvSpPr>
            <p:spPr>
              <a:xfrm>
                <a:off x="6194550" y="2516867"/>
                <a:ext cx="62721" cy="434461"/>
              </a:xfrm>
              <a:custGeom>
                <a:avLst/>
                <a:gdLst/>
                <a:ahLst/>
                <a:cxnLst/>
                <a:rect l="l" t="t" r="r" b="b"/>
                <a:pathLst>
                  <a:path w="942" h="6359" extrusionOk="0">
                    <a:moveTo>
                      <a:pt x="1" y="1"/>
                    </a:moveTo>
                    <a:lnTo>
                      <a:pt x="24" y="6145"/>
                    </a:lnTo>
                    <a:cubicBezTo>
                      <a:pt x="310" y="6228"/>
                      <a:pt x="620" y="6299"/>
                      <a:pt x="941" y="6359"/>
                    </a:cubicBezTo>
                    <a:lnTo>
                      <a:pt x="917" y="215"/>
                    </a:lnTo>
                    <a:cubicBezTo>
                      <a:pt x="596" y="144"/>
                      <a:pt x="298" y="72"/>
                      <a:pt x="1" y="1"/>
                    </a:cubicBezTo>
                    <a:close/>
                  </a:path>
                </a:pathLst>
              </a:custGeom>
              <a:solidFill>
                <a:srgbClr val="31313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84" name="Google Shape;1502;p45">
                <a:extLst>
                  <a:ext uri="{FF2B5EF4-FFF2-40B4-BE49-F238E27FC236}">
                    <a16:creationId xmlns:a16="http://schemas.microsoft.com/office/drawing/2014/main" id="{6EECB252-F59A-455C-89DE-673C08CA20EB}"/>
                  </a:ext>
                </a:extLst>
              </p:cNvPr>
              <p:cNvSpPr/>
              <p:nvPr/>
            </p:nvSpPr>
            <p:spPr>
              <a:xfrm>
                <a:off x="6134293" y="2495756"/>
                <a:ext cx="61922" cy="440951"/>
              </a:xfrm>
              <a:custGeom>
                <a:avLst/>
                <a:gdLst/>
                <a:ahLst/>
                <a:cxnLst/>
                <a:rect l="l" t="t" r="r" b="b"/>
                <a:pathLst>
                  <a:path w="930" h="6454" extrusionOk="0">
                    <a:moveTo>
                      <a:pt x="1" y="0"/>
                    </a:moveTo>
                    <a:lnTo>
                      <a:pt x="25" y="6156"/>
                    </a:lnTo>
                    <a:cubicBezTo>
                      <a:pt x="310" y="6263"/>
                      <a:pt x="608" y="6358"/>
                      <a:pt x="929" y="6454"/>
                    </a:cubicBezTo>
                    <a:lnTo>
                      <a:pt x="918" y="310"/>
                    </a:lnTo>
                    <a:cubicBezTo>
                      <a:pt x="584" y="215"/>
                      <a:pt x="287" y="119"/>
                      <a:pt x="1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85" name="Google Shape;1503;p45">
                <a:extLst>
                  <a:ext uri="{FF2B5EF4-FFF2-40B4-BE49-F238E27FC236}">
                    <a16:creationId xmlns:a16="http://schemas.microsoft.com/office/drawing/2014/main" id="{1CE9DA29-A89D-4BB3-8693-BD1FFF5CDDC8}"/>
                  </a:ext>
                </a:extLst>
              </p:cNvPr>
              <p:cNvSpPr/>
              <p:nvPr/>
            </p:nvSpPr>
            <p:spPr>
              <a:xfrm>
                <a:off x="5909981" y="2244401"/>
                <a:ext cx="225982" cy="671949"/>
              </a:xfrm>
              <a:custGeom>
                <a:avLst/>
                <a:gdLst/>
                <a:ahLst/>
                <a:cxnLst/>
                <a:rect l="l" t="t" r="r" b="b"/>
                <a:pathLst>
                  <a:path w="3394" h="9835" extrusionOk="0">
                    <a:moveTo>
                      <a:pt x="0" y="0"/>
                    </a:moveTo>
                    <a:lnTo>
                      <a:pt x="24" y="6156"/>
                    </a:lnTo>
                    <a:cubicBezTo>
                      <a:pt x="24" y="7287"/>
                      <a:pt x="774" y="8430"/>
                      <a:pt x="2274" y="9299"/>
                    </a:cubicBezTo>
                    <a:cubicBezTo>
                      <a:pt x="2620" y="9502"/>
                      <a:pt x="2989" y="9680"/>
                      <a:pt x="3394" y="9835"/>
                    </a:cubicBezTo>
                    <a:lnTo>
                      <a:pt x="3370" y="3679"/>
                    </a:lnTo>
                    <a:cubicBezTo>
                      <a:pt x="2965" y="3525"/>
                      <a:pt x="2596" y="3346"/>
                      <a:pt x="2251" y="3155"/>
                    </a:cubicBezTo>
                    <a:cubicBezTo>
                      <a:pt x="750" y="2286"/>
                      <a:pt x="12" y="1143"/>
                      <a:pt x="0" y="0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86" name="Google Shape;1504;p45">
                <a:extLst>
                  <a:ext uri="{FF2B5EF4-FFF2-40B4-BE49-F238E27FC236}">
                    <a16:creationId xmlns:a16="http://schemas.microsoft.com/office/drawing/2014/main" id="{8E5468F3-A815-4EE3-B1AF-3A4CAF3C54D7}"/>
                  </a:ext>
                </a:extLst>
              </p:cNvPr>
              <p:cNvSpPr/>
              <p:nvPr/>
            </p:nvSpPr>
            <p:spPr>
              <a:xfrm>
                <a:off x="6456947" y="2548637"/>
                <a:ext cx="1665" cy="419771"/>
              </a:xfrm>
              <a:custGeom>
                <a:avLst/>
                <a:gdLst/>
                <a:ahLst/>
                <a:cxnLst/>
                <a:rect l="l" t="t" r="r" b="b"/>
                <a:pathLst>
                  <a:path w="25" h="6144" extrusionOk="0">
                    <a:moveTo>
                      <a:pt x="1" y="0"/>
                    </a:moveTo>
                    <a:lnTo>
                      <a:pt x="13" y="6144"/>
                    </a:lnTo>
                    <a:lnTo>
                      <a:pt x="24" y="614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87" name="Google Shape;1505;p45">
                <a:extLst>
                  <a:ext uri="{FF2B5EF4-FFF2-40B4-BE49-F238E27FC236}">
                    <a16:creationId xmlns:a16="http://schemas.microsoft.com/office/drawing/2014/main" id="{0A4BB494-F434-4CC1-8D91-AD10AD72C0EA}"/>
                  </a:ext>
                </a:extLst>
              </p:cNvPr>
              <p:cNvSpPr/>
              <p:nvPr/>
            </p:nvSpPr>
            <p:spPr>
              <a:xfrm>
                <a:off x="6404613" y="2548637"/>
                <a:ext cx="53200" cy="420591"/>
              </a:xfrm>
              <a:custGeom>
                <a:avLst/>
                <a:gdLst/>
                <a:ahLst/>
                <a:cxnLst/>
                <a:rect l="l" t="t" r="r" b="b"/>
                <a:pathLst>
                  <a:path w="799" h="6156" extrusionOk="0">
                    <a:moveTo>
                      <a:pt x="787" y="0"/>
                    </a:moveTo>
                    <a:cubicBezTo>
                      <a:pt x="656" y="6"/>
                      <a:pt x="525" y="9"/>
                      <a:pt x="394" y="9"/>
                    </a:cubicBezTo>
                    <a:cubicBezTo>
                      <a:pt x="263" y="9"/>
                      <a:pt x="132" y="6"/>
                      <a:pt x="1" y="0"/>
                    </a:cubicBezTo>
                    <a:lnTo>
                      <a:pt x="1" y="0"/>
                    </a:lnTo>
                    <a:lnTo>
                      <a:pt x="25" y="6156"/>
                    </a:lnTo>
                    <a:cubicBezTo>
                      <a:pt x="287" y="6156"/>
                      <a:pt x="548" y="6156"/>
                      <a:pt x="799" y="6144"/>
                    </a:cubicBezTo>
                    <a:lnTo>
                      <a:pt x="787" y="0"/>
                    </a:ln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88" name="Google Shape;1506;p45">
                <a:extLst>
                  <a:ext uri="{FF2B5EF4-FFF2-40B4-BE49-F238E27FC236}">
                    <a16:creationId xmlns:a16="http://schemas.microsoft.com/office/drawing/2014/main" id="{BEDCEB2D-0D4A-47A8-A834-D369A31AEA0D}"/>
                  </a:ext>
                </a:extLst>
              </p:cNvPr>
              <p:cNvSpPr/>
              <p:nvPr/>
            </p:nvSpPr>
            <p:spPr>
              <a:xfrm>
                <a:off x="6354679" y="2546177"/>
                <a:ext cx="51601" cy="423051"/>
              </a:xfrm>
              <a:custGeom>
                <a:avLst/>
                <a:gdLst/>
                <a:ahLst/>
                <a:cxnLst/>
                <a:rect l="l" t="t" r="r" b="b"/>
                <a:pathLst>
                  <a:path w="775" h="6192" extrusionOk="0">
                    <a:moveTo>
                      <a:pt x="1" y="1"/>
                    </a:moveTo>
                    <a:lnTo>
                      <a:pt x="13" y="6156"/>
                    </a:lnTo>
                    <a:cubicBezTo>
                      <a:pt x="263" y="6168"/>
                      <a:pt x="513" y="6180"/>
                      <a:pt x="775" y="6192"/>
                    </a:cubicBezTo>
                    <a:lnTo>
                      <a:pt x="751" y="36"/>
                    </a:lnTo>
                    <a:cubicBezTo>
                      <a:pt x="501" y="36"/>
                      <a:pt x="251" y="24"/>
                      <a:pt x="1" y="1"/>
                    </a:cubicBez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89" name="Google Shape;1507;p45">
                <a:extLst>
                  <a:ext uri="{FF2B5EF4-FFF2-40B4-BE49-F238E27FC236}">
                    <a16:creationId xmlns:a16="http://schemas.microsoft.com/office/drawing/2014/main" id="{D7F59BE4-3496-43B6-9960-CAACEC26EF97}"/>
                  </a:ext>
                </a:extLst>
              </p:cNvPr>
              <p:cNvSpPr/>
              <p:nvPr/>
            </p:nvSpPr>
            <p:spPr>
              <a:xfrm>
                <a:off x="6330110" y="2544538"/>
                <a:ext cx="25435" cy="422299"/>
              </a:xfrm>
              <a:custGeom>
                <a:avLst/>
                <a:gdLst/>
                <a:ahLst/>
                <a:cxnLst/>
                <a:rect l="l" t="t" r="r" b="b"/>
                <a:pathLst>
                  <a:path w="382" h="6181" extrusionOk="0">
                    <a:moveTo>
                      <a:pt x="1" y="1"/>
                    </a:moveTo>
                    <a:lnTo>
                      <a:pt x="24" y="6144"/>
                    </a:lnTo>
                    <a:cubicBezTo>
                      <a:pt x="143" y="6156"/>
                      <a:pt x="263" y="6168"/>
                      <a:pt x="382" y="6180"/>
                    </a:cubicBezTo>
                    <a:lnTo>
                      <a:pt x="370" y="25"/>
                    </a:lnTo>
                    <a:cubicBezTo>
                      <a:pt x="251" y="25"/>
                      <a:pt x="120" y="13"/>
                      <a:pt x="1" y="1"/>
                    </a:cubicBez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90" name="Google Shape;1508;p45">
                <a:extLst>
                  <a:ext uri="{FF2B5EF4-FFF2-40B4-BE49-F238E27FC236}">
                    <a16:creationId xmlns:a16="http://schemas.microsoft.com/office/drawing/2014/main" id="{2482986A-6064-4A75-9DF9-B3E450F6B6CB}"/>
                  </a:ext>
                </a:extLst>
              </p:cNvPr>
              <p:cNvSpPr/>
              <p:nvPr/>
            </p:nvSpPr>
            <p:spPr>
              <a:xfrm>
                <a:off x="5693524" y="2548637"/>
                <a:ext cx="382187" cy="646737"/>
              </a:xfrm>
              <a:custGeom>
                <a:avLst/>
                <a:gdLst/>
                <a:ahLst/>
                <a:cxnLst/>
                <a:rect l="l" t="t" r="r" b="b"/>
                <a:pathLst>
                  <a:path w="5740" h="9466" extrusionOk="0">
                    <a:moveTo>
                      <a:pt x="1" y="0"/>
                    </a:moveTo>
                    <a:lnTo>
                      <a:pt x="25" y="6144"/>
                    </a:lnTo>
                    <a:lnTo>
                      <a:pt x="5740" y="9466"/>
                    </a:lnTo>
                    <a:lnTo>
                      <a:pt x="5716" y="332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91" name="Google Shape;1509;p45">
                <a:extLst>
                  <a:ext uri="{FF2B5EF4-FFF2-40B4-BE49-F238E27FC236}">
                    <a16:creationId xmlns:a16="http://schemas.microsoft.com/office/drawing/2014/main" id="{07334654-96A2-40D9-9E73-A639B3B74A2A}"/>
                  </a:ext>
                </a:extLst>
              </p:cNvPr>
              <p:cNvSpPr/>
              <p:nvPr/>
            </p:nvSpPr>
            <p:spPr>
              <a:xfrm>
                <a:off x="5693524" y="2548637"/>
                <a:ext cx="2464" cy="438491"/>
              </a:xfrm>
              <a:custGeom>
                <a:avLst/>
                <a:gdLst/>
                <a:ahLst/>
                <a:cxnLst/>
                <a:rect l="l" t="t" r="r" b="b"/>
                <a:pathLst>
                  <a:path w="37" h="6418" extrusionOk="0">
                    <a:moveTo>
                      <a:pt x="1" y="0"/>
                    </a:moveTo>
                    <a:lnTo>
                      <a:pt x="25" y="6144"/>
                    </a:lnTo>
                    <a:cubicBezTo>
                      <a:pt x="34" y="6219"/>
                      <a:pt x="36" y="6286"/>
                      <a:pt x="36" y="6358"/>
                    </a:cubicBezTo>
                    <a:lnTo>
                      <a:pt x="36" y="6358"/>
                    </a:lnTo>
                    <a:lnTo>
                      <a:pt x="25" y="274"/>
                    </a:lnTo>
                    <a:cubicBezTo>
                      <a:pt x="13" y="179"/>
                      <a:pt x="13" y="84"/>
                      <a:pt x="1" y="0"/>
                    </a:cubicBezTo>
                    <a:close/>
                    <a:moveTo>
                      <a:pt x="36" y="6358"/>
                    </a:moveTo>
                    <a:lnTo>
                      <a:pt x="37" y="6418"/>
                    </a:lnTo>
                    <a:cubicBezTo>
                      <a:pt x="37" y="6397"/>
                      <a:pt x="37" y="6378"/>
                      <a:pt x="36" y="6358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92" name="Google Shape;1510;p45">
                <a:extLst>
                  <a:ext uri="{FF2B5EF4-FFF2-40B4-BE49-F238E27FC236}">
                    <a16:creationId xmlns:a16="http://schemas.microsoft.com/office/drawing/2014/main" id="{81BC68F4-8E73-463A-ACEB-066A5E0B90B1}"/>
                  </a:ext>
                </a:extLst>
              </p:cNvPr>
              <p:cNvSpPr/>
              <p:nvPr/>
            </p:nvSpPr>
            <p:spPr>
              <a:xfrm>
                <a:off x="4669369" y="2509557"/>
                <a:ext cx="8723" cy="449901"/>
              </a:xfrm>
              <a:custGeom>
                <a:avLst/>
                <a:gdLst/>
                <a:ahLst/>
                <a:cxnLst/>
                <a:rect l="l" t="t" r="r" b="b"/>
                <a:pathLst>
                  <a:path w="131" h="6585" extrusionOk="0">
                    <a:moveTo>
                      <a:pt x="119" y="1"/>
                    </a:moveTo>
                    <a:cubicBezTo>
                      <a:pt x="60" y="144"/>
                      <a:pt x="24" y="287"/>
                      <a:pt x="0" y="429"/>
                    </a:cubicBezTo>
                    <a:lnTo>
                      <a:pt x="12" y="6585"/>
                    </a:lnTo>
                    <a:cubicBezTo>
                      <a:pt x="36" y="6430"/>
                      <a:pt x="83" y="6287"/>
                      <a:pt x="131" y="6144"/>
                    </a:cubicBez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93" name="Google Shape;1511;p45">
                <a:extLst>
                  <a:ext uri="{FF2B5EF4-FFF2-40B4-BE49-F238E27FC236}">
                    <a16:creationId xmlns:a16="http://schemas.microsoft.com/office/drawing/2014/main" id="{230B66BD-923C-4B2D-96CE-48C950D5E2A0}"/>
                  </a:ext>
                </a:extLst>
              </p:cNvPr>
              <p:cNvSpPr/>
              <p:nvPr/>
            </p:nvSpPr>
            <p:spPr>
              <a:xfrm>
                <a:off x="4666172" y="2538867"/>
                <a:ext cx="3995" cy="450720"/>
              </a:xfrm>
              <a:custGeom>
                <a:avLst/>
                <a:gdLst/>
                <a:ahLst/>
                <a:cxnLst/>
                <a:rect l="l" t="t" r="r" b="b"/>
                <a:pathLst>
                  <a:path w="60" h="6597" extrusionOk="0">
                    <a:moveTo>
                      <a:pt x="48" y="0"/>
                    </a:moveTo>
                    <a:cubicBezTo>
                      <a:pt x="12" y="155"/>
                      <a:pt x="0" y="298"/>
                      <a:pt x="0" y="441"/>
                    </a:cubicBezTo>
                    <a:lnTo>
                      <a:pt x="12" y="6596"/>
                    </a:lnTo>
                    <a:cubicBezTo>
                      <a:pt x="24" y="6442"/>
                      <a:pt x="36" y="6299"/>
                      <a:pt x="60" y="6156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94" name="Google Shape;1512;p45">
                <a:extLst>
                  <a:ext uri="{FF2B5EF4-FFF2-40B4-BE49-F238E27FC236}">
                    <a16:creationId xmlns:a16="http://schemas.microsoft.com/office/drawing/2014/main" id="{560A74FF-F9C5-4BCF-B5F5-477B6726634B}"/>
                  </a:ext>
                </a:extLst>
              </p:cNvPr>
              <p:cNvSpPr/>
              <p:nvPr/>
            </p:nvSpPr>
            <p:spPr>
              <a:xfrm>
                <a:off x="4666172" y="2568929"/>
                <a:ext cx="866" cy="423938"/>
              </a:xfrm>
              <a:custGeom>
                <a:avLst/>
                <a:gdLst/>
                <a:ahLst/>
                <a:cxnLst/>
                <a:rect l="l" t="t" r="r" b="b"/>
                <a:pathLst>
                  <a:path w="13" h="6205" extrusionOk="0">
                    <a:moveTo>
                      <a:pt x="0" y="1"/>
                    </a:moveTo>
                    <a:cubicBezTo>
                      <a:pt x="0" y="25"/>
                      <a:pt x="0" y="37"/>
                      <a:pt x="0" y="60"/>
                    </a:cubicBezTo>
                    <a:lnTo>
                      <a:pt x="12" y="6204"/>
                    </a:lnTo>
                    <a:cubicBezTo>
                      <a:pt x="12" y="6180"/>
                      <a:pt x="12" y="6168"/>
                      <a:pt x="12" y="6156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95" name="Google Shape;1513;p45">
                <a:extLst>
                  <a:ext uri="{FF2B5EF4-FFF2-40B4-BE49-F238E27FC236}">
                    <a16:creationId xmlns:a16="http://schemas.microsoft.com/office/drawing/2014/main" id="{FA76C240-2A8A-430A-A92A-B4144BE24D0A}"/>
                  </a:ext>
                </a:extLst>
              </p:cNvPr>
              <p:cNvSpPr/>
              <p:nvPr/>
            </p:nvSpPr>
            <p:spPr>
              <a:xfrm>
                <a:off x="6878674" y="2677970"/>
                <a:ext cx="57927" cy="423871"/>
              </a:xfrm>
              <a:custGeom>
                <a:avLst/>
                <a:gdLst/>
                <a:ahLst/>
                <a:cxnLst/>
                <a:rect l="l" t="t" r="r" b="b"/>
                <a:pathLst>
                  <a:path w="870" h="6204" extrusionOk="0">
                    <a:moveTo>
                      <a:pt x="846" y="0"/>
                    </a:moveTo>
                    <a:cubicBezTo>
                      <a:pt x="560" y="12"/>
                      <a:pt x="275" y="24"/>
                      <a:pt x="1" y="60"/>
                    </a:cubicBezTo>
                    <a:lnTo>
                      <a:pt x="13" y="6204"/>
                    </a:lnTo>
                    <a:cubicBezTo>
                      <a:pt x="298" y="6168"/>
                      <a:pt x="584" y="6156"/>
                      <a:pt x="870" y="614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96" name="Google Shape;1514;p45">
                <a:extLst>
                  <a:ext uri="{FF2B5EF4-FFF2-40B4-BE49-F238E27FC236}">
                    <a16:creationId xmlns:a16="http://schemas.microsoft.com/office/drawing/2014/main" id="{E92D3CB6-5E38-4466-9E77-BA6826393B04}"/>
                  </a:ext>
                </a:extLst>
              </p:cNvPr>
              <p:cNvSpPr/>
              <p:nvPr/>
            </p:nvSpPr>
            <p:spPr>
              <a:xfrm>
                <a:off x="6814490" y="2682000"/>
                <a:ext cx="65052" cy="428790"/>
              </a:xfrm>
              <a:custGeom>
                <a:avLst/>
                <a:gdLst/>
                <a:ahLst/>
                <a:cxnLst/>
                <a:rect l="l" t="t" r="r" b="b"/>
                <a:pathLst>
                  <a:path w="977" h="6276" extrusionOk="0">
                    <a:moveTo>
                      <a:pt x="965" y="1"/>
                    </a:moveTo>
                    <a:cubicBezTo>
                      <a:pt x="631" y="25"/>
                      <a:pt x="310" y="72"/>
                      <a:pt x="0" y="132"/>
                    </a:cubicBezTo>
                    <a:lnTo>
                      <a:pt x="12" y="6275"/>
                    </a:lnTo>
                    <a:cubicBezTo>
                      <a:pt x="334" y="6216"/>
                      <a:pt x="655" y="6180"/>
                      <a:pt x="977" y="6145"/>
                    </a:cubicBezTo>
                    <a:lnTo>
                      <a:pt x="965" y="1"/>
                    </a:lnTo>
                    <a:close/>
                  </a:path>
                </a:pathLst>
              </a:custGeom>
              <a:solidFill>
                <a:srgbClr val="3C3C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97" name="Google Shape;1515;p45">
                <a:extLst>
                  <a:ext uri="{FF2B5EF4-FFF2-40B4-BE49-F238E27FC236}">
                    <a16:creationId xmlns:a16="http://schemas.microsoft.com/office/drawing/2014/main" id="{59E2A748-73B6-4339-8EC3-40B0DF955FD5}"/>
                  </a:ext>
                </a:extLst>
              </p:cNvPr>
              <p:cNvSpPr/>
              <p:nvPr/>
            </p:nvSpPr>
            <p:spPr>
              <a:xfrm>
                <a:off x="6722540" y="2690951"/>
                <a:ext cx="92816" cy="443410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6490" extrusionOk="0">
                    <a:moveTo>
                      <a:pt x="1381" y="1"/>
                    </a:moveTo>
                    <a:cubicBezTo>
                      <a:pt x="905" y="84"/>
                      <a:pt x="441" y="203"/>
                      <a:pt x="0" y="334"/>
                    </a:cubicBezTo>
                    <a:lnTo>
                      <a:pt x="12" y="6490"/>
                    </a:lnTo>
                    <a:cubicBezTo>
                      <a:pt x="465" y="6347"/>
                      <a:pt x="917" y="6228"/>
                      <a:pt x="1393" y="6144"/>
                    </a:cubicBezTo>
                    <a:lnTo>
                      <a:pt x="1381" y="1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98" name="Google Shape;1516;p45">
                <a:extLst>
                  <a:ext uri="{FF2B5EF4-FFF2-40B4-BE49-F238E27FC236}">
                    <a16:creationId xmlns:a16="http://schemas.microsoft.com/office/drawing/2014/main" id="{A5AF5087-3FCC-494D-84E4-5F6BC65F7EC8}"/>
                  </a:ext>
                </a:extLst>
              </p:cNvPr>
              <p:cNvSpPr/>
              <p:nvPr/>
            </p:nvSpPr>
            <p:spPr>
              <a:xfrm>
                <a:off x="6588579" y="2713769"/>
                <a:ext cx="134831" cy="483243"/>
              </a:xfrm>
              <a:custGeom>
                <a:avLst/>
                <a:gdLst/>
                <a:ahLst/>
                <a:cxnLst/>
                <a:rect l="l" t="t" r="r" b="b"/>
                <a:pathLst>
                  <a:path w="2025" h="7073" extrusionOk="0">
                    <a:moveTo>
                      <a:pt x="2012" y="0"/>
                    </a:moveTo>
                    <a:cubicBezTo>
                      <a:pt x="1381" y="203"/>
                      <a:pt x="798" y="453"/>
                      <a:pt x="274" y="762"/>
                    </a:cubicBezTo>
                    <a:cubicBezTo>
                      <a:pt x="179" y="810"/>
                      <a:pt x="83" y="869"/>
                      <a:pt x="0" y="917"/>
                    </a:cubicBezTo>
                    <a:lnTo>
                      <a:pt x="12" y="7073"/>
                    </a:lnTo>
                    <a:cubicBezTo>
                      <a:pt x="107" y="7013"/>
                      <a:pt x="191" y="6953"/>
                      <a:pt x="286" y="6906"/>
                    </a:cubicBezTo>
                    <a:cubicBezTo>
                      <a:pt x="822" y="6596"/>
                      <a:pt x="1405" y="6346"/>
                      <a:pt x="2024" y="6156"/>
                    </a:cubicBezTo>
                    <a:lnTo>
                      <a:pt x="2012" y="0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499" name="Google Shape;1517;p45">
                <a:extLst>
                  <a:ext uri="{FF2B5EF4-FFF2-40B4-BE49-F238E27FC236}">
                    <a16:creationId xmlns:a16="http://schemas.microsoft.com/office/drawing/2014/main" id="{46D65CAA-2029-4B36-93A9-D3362B4D6AF0}"/>
                  </a:ext>
                </a:extLst>
              </p:cNvPr>
              <p:cNvSpPr/>
              <p:nvPr/>
            </p:nvSpPr>
            <p:spPr>
              <a:xfrm>
                <a:off x="7258388" y="2729210"/>
                <a:ext cx="226782" cy="671949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9835" extrusionOk="0">
                    <a:moveTo>
                      <a:pt x="1" y="0"/>
                    </a:moveTo>
                    <a:lnTo>
                      <a:pt x="25" y="6144"/>
                    </a:lnTo>
                    <a:cubicBezTo>
                      <a:pt x="418" y="6299"/>
                      <a:pt x="799" y="6477"/>
                      <a:pt x="1144" y="6680"/>
                    </a:cubicBezTo>
                    <a:cubicBezTo>
                      <a:pt x="2644" y="7549"/>
                      <a:pt x="3394" y="8692"/>
                      <a:pt x="3406" y="9835"/>
                    </a:cubicBezTo>
                    <a:lnTo>
                      <a:pt x="3382" y="3679"/>
                    </a:lnTo>
                    <a:cubicBezTo>
                      <a:pt x="3382" y="2548"/>
                      <a:pt x="2632" y="1405"/>
                      <a:pt x="1132" y="536"/>
                    </a:cubicBezTo>
                    <a:cubicBezTo>
                      <a:pt x="775" y="334"/>
                      <a:pt x="394" y="155"/>
                      <a:pt x="1" y="0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00" name="Google Shape;1518;p45">
                <a:extLst>
                  <a:ext uri="{FF2B5EF4-FFF2-40B4-BE49-F238E27FC236}">
                    <a16:creationId xmlns:a16="http://schemas.microsoft.com/office/drawing/2014/main" id="{C7A29C42-2EA8-4E40-8F89-03AF0CFD4CE1}"/>
                  </a:ext>
                </a:extLst>
              </p:cNvPr>
              <p:cNvSpPr/>
              <p:nvPr/>
            </p:nvSpPr>
            <p:spPr>
              <a:xfrm>
                <a:off x="7195002" y="2708030"/>
                <a:ext cx="65052" cy="441019"/>
              </a:xfrm>
              <a:custGeom>
                <a:avLst/>
                <a:gdLst/>
                <a:ahLst/>
                <a:cxnLst/>
                <a:rect l="l" t="t" r="r" b="b"/>
                <a:pathLst>
                  <a:path w="977" h="6455" extrusionOk="0">
                    <a:moveTo>
                      <a:pt x="0" y="1"/>
                    </a:moveTo>
                    <a:lnTo>
                      <a:pt x="12" y="6145"/>
                    </a:lnTo>
                    <a:cubicBezTo>
                      <a:pt x="346" y="6228"/>
                      <a:pt x="667" y="6335"/>
                      <a:pt x="977" y="6454"/>
                    </a:cubicBezTo>
                    <a:lnTo>
                      <a:pt x="953" y="310"/>
                    </a:lnTo>
                    <a:cubicBezTo>
                      <a:pt x="643" y="191"/>
                      <a:pt x="322" y="84"/>
                      <a:pt x="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01" name="Google Shape;1519;p45">
                <a:extLst>
                  <a:ext uri="{FF2B5EF4-FFF2-40B4-BE49-F238E27FC236}">
                    <a16:creationId xmlns:a16="http://schemas.microsoft.com/office/drawing/2014/main" id="{E728AC94-0E81-4E6B-8B5A-E8F8A5641BA3}"/>
                  </a:ext>
                </a:extLst>
              </p:cNvPr>
              <p:cNvSpPr/>
              <p:nvPr/>
            </p:nvSpPr>
            <p:spPr>
              <a:xfrm>
                <a:off x="7140272" y="2694229"/>
                <a:ext cx="55597" cy="433641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347" extrusionOk="0">
                    <a:moveTo>
                      <a:pt x="1" y="0"/>
                    </a:moveTo>
                    <a:lnTo>
                      <a:pt x="13" y="6144"/>
                    </a:lnTo>
                    <a:cubicBezTo>
                      <a:pt x="298" y="6204"/>
                      <a:pt x="572" y="6263"/>
                      <a:pt x="834" y="6347"/>
                    </a:cubicBezTo>
                    <a:lnTo>
                      <a:pt x="822" y="203"/>
                    </a:lnTo>
                    <a:cubicBezTo>
                      <a:pt x="548" y="120"/>
                      <a:pt x="275" y="60"/>
                      <a:pt x="1" y="0"/>
                    </a:cubicBezTo>
                    <a:close/>
                  </a:path>
                </a:pathLst>
              </a:custGeom>
              <a:solidFill>
                <a:srgbClr val="31313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02" name="Google Shape;1520;p45">
                <a:extLst>
                  <a:ext uri="{FF2B5EF4-FFF2-40B4-BE49-F238E27FC236}">
                    <a16:creationId xmlns:a16="http://schemas.microsoft.com/office/drawing/2014/main" id="{8DB809D0-0646-43AC-BE88-821EA88CE290}"/>
                  </a:ext>
                </a:extLst>
              </p:cNvPr>
              <p:cNvSpPr/>
              <p:nvPr/>
            </p:nvSpPr>
            <p:spPr>
              <a:xfrm>
                <a:off x="7088738" y="2685280"/>
                <a:ext cx="52400" cy="428790"/>
              </a:xfrm>
              <a:custGeom>
                <a:avLst/>
                <a:gdLst/>
                <a:ahLst/>
                <a:cxnLst/>
                <a:rect l="l" t="t" r="r" b="b"/>
                <a:pathLst>
                  <a:path w="787" h="6276" extrusionOk="0">
                    <a:moveTo>
                      <a:pt x="1" y="1"/>
                    </a:moveTo>
                    <a:lnTo>
                      <a:pt x="13" y="6144"/>
                    </a:lnTo>
                    <a:cubicBezTo>
                      <a:pt x="275" y="6180"/>
                      <a:pt x="537" y="6227"/>
                      <a:pt x="787" y="6275"/>
                    </a:cubicBezTo>
                    <a:lnTo>
                      <a:pt x="775" y="131"/>
                    </a:lnTo>
                    <a:cubicBezTo>
                      <a:pt x="513" y="84"/>
                      <a:pt x="263" y="36"/>
                      <a:pt x="1" y="1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03" name="Google Shape;1521;p45">
                <a:extLst>
                  <a:ext uri="{FF2B5EF4-FFF2-40B4-BE49-F238E27FC236}">
                    <a16:creationId xmlns:a16="http://schemas.microsoft.com/office/drawing/2014/main" id="{D05627E8-4F32-445F-B6B6-67C0ED64384A}"/>
                  </a:ext>
                </a:extLst>
              </p:cNvPr>
              <p:cNvSpPr/>
              <p:nvPr/>
            </p:nvSpPr>
            <p:spPr>
              <a:xfrm>
                <a:off x="7038003" y="2679609"/>
                <a:ext cx="51601" cy="425510"/>
              </a:xfrm>
              <a:custGeom>
                <a:avLst/>
                <a:gdLst/>
                <a:ahLst/>
                <a:cxnLst/>
                <a:rect l="l" t="t" r="r" b="b"/>
                <a:pathLst>
                  <a:path w="775" h="6228" extrusionOk="0">
                    <a:moveTo>
                      <a:pt x="1" y="0"/>
                    </a:moveTo>
                    <a:lnTo>
                      <a:pt x="25" y="6144"/>
                    </a:lnTo>
                    <a:cubicBezTo>
                      <a:pt x="275" y="6168"/>
                      <a:pt x="525" y="6191"/>
                      <a:pt x="775" y="6227"/>
                    </a:cubicBezTo>
                    <a:lnTo>
                      <a:pt x="763" y="84"/>
                    </a:lnTo>
                    <a:cubicBezTo>
                      <a:pt x="513" y="48"/>
                      <a:pt x="263" y="24"/>
                      <a:pt x="1" y="0"/>
                    </a:cubicBez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04" name="Google Shape;1522;p45">
                <a:extLst>
                  <a:ext uri="{FF2B5EF4-FFF2-40B4-BE49-F238E27FC236}">
                    <a16:creationId xmlns:a16="http://schemas.microsoft.com/office/drawing/2014/main" id="{F21A6CE4-C0D6-46DA-A9C0-CCF63FE0215F}"/>
                  </a:ext>
                </a:extLst>
              </p:cNvPr>
              <p:cNvSpPr/>
              <p:nvPr/>
            </p:nvSpPr>
            <p:spPr>
              <a:xfrm>
                <a:off x="6987268" y="2677148"/>
                <a:ext cx="52400" cy="422231"/>
              </a:xfrm>
              <a:custGeom>
                <a:avLst/>
                <a:gdLst/>
                <a:ahLst/>
                <a:cxnLst/>
                <a:rect l="l" t="t" r="r" b="b"/>
                <a:pathLst>
                  <a:path w="787" h="6180" extrusionOk="0">
                    <a:moveTo>
                      <a:pt x="1" y="0"/>
                    </a:moveTo>
                    <a:lnTo>
                      <a:pt x="25" y="6144"/>
                    </a:lnTo>
                    <a:cubicBezTo>
                      <a:pt x="275" y="6156"/>
                      <a:pt x="537" y="6168"/>
                      <a:pt x="787" y="6180"/>
                    </a:cubicBezTo>
                    <a:lnTo>
                      <a:pt x="763" y="36"/>
                    </a:lnTo>
                    <a:cubicBezTo>
                      <a:pt x="513" y="24"/>
                      <a:pt x="263" y="12"/>
                      <a:pt x="1" y="0"/>
                    </a:cubicBez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05" name="Google Shape;1523;p45">
                <a:extLst>
                  <a:ext uri="{FF2B5EF4-FFF2-40B4-BE49-F238E27FC236}">
                    <a16:creationId xmlns:a16="http://schemas.microsoft.com/office/drawing/2014/main" id="{E2053E46-87EA-4A68-8905-38AF64980239}"/>
                  </a:ext>
                </a:extLst>
              </p:cNvPr>
              <p:cNvSpPr/>
              <p:nvPr/>
            </p:nvSpPr>
            <p:spPr>
              <a:xfrm>
                <a:off x="6935002" y="2677148"/>
                <a:ext cx="53931" cy="420591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56" extrusionOk="0">
                    <a:moveTo>
                      <a:pt x="786" y="0"/>
                    </a:moveTo>
                    <a:cubicBezTo>
                      <a:pt x="524" y="0"/>
                      <a:pt x="262" y="0"/>
                      <a:pt x="0" y="12"/>
                    </a:cubicBezTo>
                    <a:lnTo>
                      <a:pt x="24" y="6156"/>
                    </a:lnTo>
                    <a:cubicBezTo>
                      <a:pt x="286" y="6144"/>
                      <a:pt x="548" y="6144"/>
                      <a:pt x="810" y="6144"/>
                    </a:cubicBezTo>
                    <a:lnTo>
                      <a:pt x="786" y="0"/>
                    </a:ln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06" name="Google Shape;1524;p45">
                <a:extLst>
                  <a:ext uri="{FF2B5EF4-FFF2-40B4-BE49-F238E27FC236}">
                    <a16:creationId xmlns:a16="http://schemas.microsoft.com/office/drawing/2014/main" id="{B17D214A-032D-4B68-AD64-28DFB3C84850}"/>
                  </a:ext>
                </a:extLst>
              </p:cNvPr>
              <p:cNvSpPr/>
              <p:nvPr/>
            </p:nvSpPr>
            <p:spPr>
              <a:xfrm>
                <a:off x="6878674" y="2677970"/>
                <a:ext cx="57927" cy="423871"/>
              </a:xfrm>
              <a:custGeom>
                <a:avLst/>
                <a:gdLst/>
                <a:ahLst/>
                <a:cxnLst/>
                <a:rect l="l" t="t" r="r" b="b"/>
                <a:pathLst>
                  <a:path w="870" h="6204" extrusionOk="0">
                    <a:moveTo>
                      <a:pt x="846" y="0"/>
                    </a:moveTo>
                    <a:cubicBezTo>
                      <a:pt x="560" y="12"/>
                      <a:pt x="275" y="24"/>
                      <a:pt x="1" y="60"/>
                    </a:cubicBezTo>
                    <a:lnTo>
                      <a:pt x="13" y="6204"/>
                    </a:lnTo>
                    <a:cubicBezTo>
                      <a:pt x="298" y="6168"/>
                      <a:pt x="584" y="6156"/>
                      <a:pt x="870" y="614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07" name="Google Shape;1525;p45">
                <a:extLst>
                  <a:ext uri="{FF2B5EF4-FFF2-40B4-BE49-F238E27FC236}">
                    <a16:creationId xmlns:a16="http://schemas.microsoft.com/office/drawing/2014/main" id="{AD96C2DF-1B9E-4C0B-8355-DEC78D6555E4}"/>
                  </a:ext>
                </a:extLst>
              </p:cNvPr>
              <p:cNvSpPr/>
              <p:nvPr/>
            </p:nvSpPr>
            <p:spPr>
              <a:xfrm>
                <a:off x="6074037" y="2548637"/>
                <a:ext cx="384583" cy="646737"/>
              </a:xfrm>
              <a:custGeom>
                <a:avLst/>
                <a:gdLst/>
                <a:ahLst/>
                <a:cxnLst/>
                <a:rect l="l" t="t" r="r" b="b"/>
                <a:pathLst>
                  <a:path w="5776" h="9466" extrusionOk="0">
                    <a:moveTo>
                      <a:pt x="5752" y="0"/>
                    </a:moveTo>
                    <a:lnTo>
                      <a:pt x="1" y="3322"/>
                    </a:lnTo>
                    <a:lnTo>
                      <a:pt x="25" y="9466"/>
                    </a:lnTo>
                    <a:lnTo>
                      <a:pt x="5775" y="6144"/>
                    </a:lnTo>
                    <a:lnTo>
                      <a:pt x="5752" y="0"/>
                    </a:lnTo>
                    <a:close/>
                  </a:path>
                </a:pathLst>
              </a:custGeom>
              <a:solidFill>
                <a:srgbClr val="5C5C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08" name="Google Shape;1526;p45">
                <a:extLst>
                  <a:ext uri="{FF2B5EF4-FFF2-40B4-BE49-F238E27FC236}">
                    <a16:creationId xmlns:a16="http://schemas.microsoft.com/office/drawing/2014/main" id="{6C3006FF-6E41-423F-A860-B466F3F6F3AD}"/>
                  </a:ext>
                </a:extLst>
              </p:cNvPr>
              <p:cNvSpPr/>
              <p:nvPr/>
            </p:nvSpPr>
            <p:spPr>
              <a:xfrm>
                <a:off x="5694324" y="2567357"/>
                <a:ext cx="1665" cy="423051"/>
              </a:xfrm>
              <a:custGeom>
                <a:avLst/>
                <a:gdLst/>
                <a:ahLst/>
                <a:cxnLst/>
                <a:rect l="l" t="t" r="r" b="b"/>
                <a:pathLst>
                  <a:path w="25" h="6192" extrusionOk="0">
                    <a:moveTo>
                      <a:pt x="1" y="0"/>
                    </a:moveTo>
                    <a:lnTo>
                      <a:pt x="1" y="43"/>
                    </a:lnTo>
                    <a:lnTo>
                      <a:pt x="1" y="43"/>
                    </a:lnTo>
                    <a:cubicBezTo>
                      <a:pt x="2" y="22"/>
                      <a:pt x="12" y="11"/>
                      <a:pt x="1" y="0"/>
                    </a:cubicBezTo>
                    <a:close/>
                    <a:moveTo>
                      <a:pt x="1" y="43"/>
                    </a:moveTo>
                    <a:cubicBezTo>
                      <a:pt x="1" y="44"/>
                      <a:pt x="1" y="46"/>
                      <a:pt x="1" y="48"/>
                    </a:cubicBezTo>
                    <a:lnTo>
                      <a:pt x="25" y="6191"/>
                    </a:lnTo>
                    <a:cubicBezTo>
                      <a:pt x="25" y="6179"/>
                      <a:pt x="25" y="6156"/>
                      <a:pt x="25" y="6144"/>
                    </a:cubicBezTo>
                    <a:lnTo>
                      <a:pt x="1" y="43"/>
                    </a:ln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09" name="Google Shape;1527;p45">
                <a:extLst>
                  <a:ext uri="{FF2B5EF4-FFF2-40B4-BE49-F238E27FC236}">
                    <a16:creationId xmlns:a16="http://schemas.microsoft.com/office/drawing/2014/main" id="{C0F88AEE-B59A-4A8A-BC49-774A3ECC7B4B}"/>
                  </a:ext>
                </a:extLst>
              </p:cNvPr>
              <p:cNvSpPr/>
              <p:nvPr/>
            </p:nvSpPr>
            <p:spPr>
              <a:xfrm>
                <a:off x="5691992" y="2570568"/>
                <a:ext cx="3995" cy="449901"/>
              </a:xfrm>
              <a:custGeom>
                <a:avLst/>
                <a:gdLst/>
                <a:ahLst/>
                <a:cxnLst/>
                <a:rect l="l" t="t" r="r" b="b"/>
                <a:pathLst>
                  <a:path w="60" h="6585" extrusionOk="0">
                    <a:moveTo>
                      <a:pt x="36" y="1"/>
                    </a:moveTo>
                    <a:cubicBezTo>
                      <a:pt x="36" y="144"/>
                      <a:pt x="24" y="298"/>
                      <a:pt x="0" y="441"/>
                    </a:cubicBezTo>
                    <a:lnTo>
                      <a:pt x="12" y="6585"/>
                    </a:lnTo>
                    <a:cubicBezTo>
                      <a:pt x="36" y="6442"/>
                      <a:pt x="60" y="6299"/>
                      <a:pt x="60" y="6144"/>
                    </a:cubicBezTo>
                    <a:lnTo>
                      <a:pt x="36" y="1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10" name="Google Shape;1528;p45">
                <a:extLst>
                  <a:ext uri="{FF2B5EF4-FFF2-40B4-BE49-F238E27FC236}">
                    <a16:creationId xmlns:a16="http://schemas.microsoft.com/office/drawing/2014/main" id="{BD0BA063-B0D3-4701-8E27-38AE1B0F1F76}"/>
                  </a:ext>
                </a:extLst>
              </p:cNvPr>
              <p:cNvSpPr/>
              <p:nvPr/>
            </p:nvSpPr>
            <p:spPr>
              <a:xfrm>
                <a:off x="5684069" y="2600697"/>
                <a:ext cx="8723" cy="449901"/>
              </a:xfrm>
              <a:custGeom>
                <a:avLst/>
                <a:gdLst/>
                <a:ahLst/>
                <a:cxnLst/>
                <a:rect l="l" t="t" r="r" b="b"/>
                <a:pathLst>
                  <a:path w="131" h="6585" extrusionOk="0">
                    <a:moveTo>
                      <a:pt x="119" y="0"/>
                    </a:moveTo>
                    <a:cubicBezTo>
                      <a:pt x="95" y="131"/>
                      <a:pt x="60" y="262"/>
                      <a:pt x="12" y="381"/>
                    </a:cubicBezTo>
                    <a:cubicBezTo>
                      <a:pt x="12" y="405"/>
                      <a:pt x="0" y="417"/>
                      <a:pt x="0" y="429"/>
                    </a:cubicBezTo>
                    <a:lnTo>
                      <a:pt x="12" y="6584"/>
                    </a:lnTo>
                    <a:cubicBezTo>
                      <a:pt x="24" y="6561"/>
                      <a:pt x="24" y="6549"/>
                      <a:pt x="36" y="6537"/>
                    </a:cubicBezTo>
                    <a:cubicBezTo>
                      <a:pt x="71" y="6406"/>
                      <a:pt x="107" y="6275"/>
                      <a:pt x="131" y="6144"/>
                    </a:cubicBez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4A4A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11" name="Google Shape;1529;p45">
                <a:extLst>
                  <a:ext uri="{FF2B5EF4-FFF2-40B4-BE49-F238E27FC236}">
                    <a16:creationId xmlns:a16="http://schemas.microsoft.com/office/drawing/2014/main" id="{4058A1FD-9FB8-458D-8E76-1F1FF2E7CF1C}"/>
                  </a:ext>
                </a:extLst>
              </p:cNvPr>
              <p:cNvSpPr/>
              <p:nvPr/>
            </p:nvSpPr>
            <p:spPr>
              <a:xfrm>
                <a:off x="5670554" y="2629940"/>
                <a:ext cx="14316" cy="449970"/>
              </a:xfrm>
              <a:custGeom>
                <a:avLst/>
                <a:gdLst/>
                <a:ahLst/>
                <a:cxnLst/>
                <a:rect l="l" t="t" r="r" b="b"/>
                <a:pathLst>
                  <a:path w="215" h="6586" extrusionOk="0">
                    <a:moveTo>
                      <a:pt x="203" y="1"/>
                    </a:moveTo>
                    <a:cubicBezTo>
                      <a:pt x="143" y="156"/>
                      <a:pt x="84" y="299"/>
                      <a:pt x="1" y="441"/>
                    </a:cubicBezTo>
                    <a:lnTo>
                      <a:pt x="24" y="6585"/>
                    </a:lnTo>
                    <a:cubicBezTo>
                      <a:pt x="96" y="6442"/>
                      <a:pt x="167" y="6299"/>
                      <a:pt x="215" y="6156"/>
                    </a:cubicBezTo>
                    <a:lnTo>
                      <a:pt x="203" y="1"/>
                    </a:lnTo>
                    <a:close/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12" name="Google Shape;1530;p45">
                <a:extLst>
                  <a:ext uri="{FF2B5EF4-FFF2-40B4-BE49-F238E27FC236}">
                    <a16:creationId xmlns:a16="http://schemas.microsoft.com/office/drawing/2014/main" id="{20AB9419-9FC9-4B03-9302-5E3A7177DDF5}"/>
                  </a:ext>
                </a:extLst>
              </p:cNvPr>
              <p:cNvSpPr/>
              <p:nvPr/>
            </p:nvSpPr>
            <p:spPr>
              <a:xfrm>
                <a:off x="5650713" y="2660069"/>
                <a:ext cx="21506" cy="451542"/>
              </a:xfrm>
              <a:custGeom>
                <a:avLst/>
                <a:gdLst/>
                <a:ahLst/>
                <a:cxnLst/>
                <a:rect l="l" t="t" r="r" b="b"/>
                <a:pathLst>
                  <a:path w="323" h="6609" extrusionOk="0">
                    <a:moveTo>
                      <a:pt x="299" y="0"/>
                    </a:moveTo>
                    <a:cubicBezTo>
                      <a:pt x="215" y="155"/>
                      <a:pt x="120" y="310"/>
                      <a:pt x="1" y="453"/>
                    </a:cubicBezTo>
                    <a:lnTo>
                      <a:pt x="25" y="6608"/>
                    </a:lnTo>
                    <a:cubicBezTo>
                      <a:pt x="132" y="6454"/>
                      <a:pt x="239" y="6299"/>
                      <a:pt x="322" y="6144"/>
                    </a:cubicBezTo>
                    <a:lnTo>
                      <a:pt x="299" y="0"/>
                    </a:lnTo>
                    <a:close/>
                  </a:path>
                </a:pathLst>
              </a:custGeom>
              <a:solidFill>
                <a:srgbClr val="4F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13" name="Google Shape;1531;p45">
                <a:extLst>
                  <a:ext uri="{FF2B5EF4-FFF2-40B4-BE49-F238E27FC236}">
                    <a16:creationId xmlns:a16="http://schemas.microsoft.com/office/drawing/2014/main" id="{F1BB1759-1484-42E6-BDE8-770DDAA69CCF}"/>
                  </a:ext>
                </a:extLst>
              </p:cNvPr>
              <p:cNvSpPr/>
              <p:nvPr/>
            </p:nvSpPr>
            <p:spPr>
              <a:xfrm>
                <a:off x="5620618" y="2690951"/>
                <a:ext cx="31760" cy="454820"/>
              </a:xfrm>
              <a:custGeom>
                <a:avLst/>
                <a:gdLst/>
                <a:ahLst/>
                <a:cxnLst/>
                <a:rect l="l" t="t" r="r" b="b"/>
                <a:pathLst>
                  <a:path w="477" h="6657" extrusionOk="0">
                    <a:moveTo>
                      <a:pt x="453" y="1"/>
                    </a:moveTo>
                    <a:cubicBezTo>
                      <a:pt x="322" y="179"/>
                      <a:pt x="167" y="346"/>
                      <a:pt x="1" y="513"/>
                    </a:cubicBezTo>
                    <a:lnTo>
                      <a:pt x="12" y="6656"/>
                    </a:lnTo>
                    <a:cubicBezTo>
                      <a:pt x="191" y="6502"/>
                      <a:pt x="346" y="6323"/>
                      <a:pt x="477" y="6156"/>
                    </a:cubicBezTo>
                    <a:lnTo>
                      <a:pt x="453" y="1"/>
                    </a:lnTo>
                    <a:close/>
                  </a:path>
                </a:pathLst>
              </a:custGeom>
              <a:solidFill>
                <a:srgbClr val="5151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14" name="Google Shape;1532;p45">
                <a:extLst>
                  <a:ext uri="{FF2B5EF4-FFF2-40B4-BE49-F238E27FC236}">
                    <a16:creationId xmlns:a16="http://schemas.microsoft.com/office/drawing/2014/main" id="{16D8C214-F3CC-4A43-866A-D1BAA2CE9C67}"/>
                  </a:ext>
                </a:extLst>
              </p:cNvPr>
              <p:cNvSpPr/>
              <p:nvPr/>
            </p:nvSpPr>
            <p:spPr>
              <a:xfrm>
                <a:off x="5561960" y="2725930"/>
                <a:ext cx="59526" cy="466981"/>
              </a:xfrm>
              <a:custGeom>
                <a:avLst/>
                <a:gdLst/>
                <a:ahLst/>
                <a:cxnLst/>
                <a:rect l="l" t="t" r="r" b="b"/>
                <a:pathLst>
                  <a:path w="894" h="6835" extrusionOk="0">
                    <a:moveTo>
                      <a:pt x="882" y="1"/>
                    </a:moveTo>
                    <a:cubicBezTo>
                      <a:pt x="631" y="251"/>
                      <a:pt x="334" y="477"/>
                      <a:pt x="0" y="691"/>
                    </a:cubicBezTo>
                    <a:lnTo>
                      <a:pt x="12" y="6835"/>
                    </a:lnTo>
                    <a:cubicBezTo>
                      <a:pt x="346" y="6621"/>
                      <a:pt x="643" y="6394"/>
                      <a:pt x="893" y="6144"/>
                    </a:cubicBezTo>
                    <a:lnTo>
                      <a:pt x="882" y="1"/>
                    </a:lnTo>
                    <a:close/>
                  </a:path>
                </a:pathLst>
              </a:custGeom>
              <a:solidFill>
                <a:srgbClr val="5353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15" name="Google Shape;1533;p45">
                <a:extLst>
                  <a:ext uri="{FF2B5EF4-FFF2-40B4-BE49-F238E27FC236}">
                    <a16:creationId xmlns:a16="http://schemas.microsoft.com/office/drawing/2014/main" id="{90B6D279-DB0D-4304-AA10-AB4C641923D7}"/>
                  </a:ext>
                </a:extLst>
              </p:cNvPr>
              <p:cNvSpPr/>
              <p:nvPr/>
            </p:nvSpPr>
            <p:spPr>
              <a:xfrm>
                <a:off x="5542916" y="2773141"/>
                <a:ext cx="19908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299" h="6323" extrusionOk="0">
                    <a:moveTo>
                      <a:pt x="286" y="0"/>
                    </a:moveTo>
                    <a:cubicBezTo>
                      <a:pt x="227" y="36"/>
                      <a:pt x="167" y="72"/>
                      <a:pt x="108" y="108"/>
                    </a:cubicBezTo>
                    <a:cubicBezTo>
                      <a:pt x="72" y="131"/>
                      <a:pt x="36" y="155"/>
                      <a:pt x="1" y="179"/>
                    </a:cubicBezTo>
                    <a:lnTo>
                      <a:pt x="13" y="6323"/>
                    </a:lnTo>
                    <a:cubicBezTo>
                      <a:pt x="48" y="6299"/>
                      <a:pt x="96" y="6275"/>
                      <a:pt x="132" y="6251"/>
                    </a:cubicBezTo>
                    <a:cubicBezTo>
                      <a:pt x="191" y="6215"/>
                      <a:pt x="239" y="6180"/>
                      <a:pt x="298" y="6144"/>
                    </a:cubicBez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5656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16" name="Google Shape;1534;p45">
                <a:extLst>
                  <a:ext uri="{FF2B5EF4-FFF2-40B4-BE49-F238E27FC236}">
                    <a16:creationId xmlns:a16="http://schemas.microsoft.com/office/drawing/2014/main" id="{93002F8C-D8C6-4205-9002-00C0E1E8C364}"/>
                  </a:ext>
                </a:extLst>
              </p:cNvPr>
              <p:cNvSpPr/>
              <p:nvPr/>
            </p:nvSpPr>
            <p:spPr>
              <a:xfrm>
                <a:off x="4668570" y="2564897"/>
                <a:ext cx="159400" cy="647558"/>
              </a:xfrm>
              <a:custGeom>
                <a:avLst/>
                <a:gdLst/>
                <a:ahLst/>
                <a:cxnLst/>
                <a:rect l="l" t="t" r="r" b="b"/>
                <a:pathLst>
                  <a:path w="2394" h="9478" extrusionOk="0">
                    <a:moveTo>
                      <a:pt x="0" y="0"/>
                    </a:moveTo>
                    <a:cubicBezTo>
                      <a:pt x="0" y="4"/>
                      <a:pt x="0" y="7"/>
                      <a:pt x="0" y="10"/>
                    </a:cubicBezTo>
                    <a:lnTo>
                      <a:pt x="0" y="10"/>
                    </a:lnTo>
                    <a:lnTo>
                      <a:pt x="0" y="0"/>
                    </a:lnTo>
                    <a:close/>
                    <a:moveTo>
                      <a:pt x="0" y="10"/>
                    </a:moveTo>
                    <a:lnTo>
                      <a:pt x="12" y="6144"/>
                    </a:lnTo>
                    <a:cubicBezTo>
                      <a:pt x="12" y="7299"/>
                      <a:pt x="798" y="8490"/>
                      <a:pt x="2393" y="9478"/>
                    </a:cubicBezTo>
                    <a:lnTo>
                      <a:pt x="2381" y="3322"/>
                    </a:lnTo>
                    <a:cubicBezTo>
                      <a:pt x="779" y="2337"/>
                      <a:pt x="5" y="1162"/>
                      <a:pt x="0" y="10"/>
                    </a:cubicBez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17" name="Google Shape;1535;p45">
                <a:extLst>
                  <a:ext uri="{FF2B5EF4-FFF2-40B4-BE49-F238E27FC236}">
                    <a16:creationId xmlns:a16="http://schemas.microsoft.com/office/drawing/2014/main" id="{E041B8C1-B7D5-4CF6-9074-99D8CC905413}"/>
                  </a:ext>
                </a:extLst>
              </p:cNvPr>
              <p:cNvSpPr/>
              <p:nvPr/>
            </p:nvSpPr>
            <p:spPr>
              <a:xfrm>
                <a:off x="6588579" y="2713769"/>
                <a:ext cx="134831" cy="483243"/>
              </a:xfrm>
              <a:custGeom>
                <a:avLst/>
                <a:gdLst/>
                <a:ahLst/>
                <a:cxnLst/>
                <a:rect l="l" t="t" r="r" b="b"/>
                <a:pathLst>
                  <a:path w="2025" h="7073" extrusionOk="0">
                    <a:moveTo>
                      <a:pt x="2012" y="0"/>
                    </a:moveTo>
                    <a:cubicBezTo>
                      <a:pt x="1381" y="203"/>
                      <a:pt x="798" y="453"/>
                      <a:pt x="274" y="762"/>
                    </a:cubicBezTo>
                    <a:cubicBezTo>
                      <a:pt x="179" y="810"/>
                      <a:pt x="83" y="869"/>
                      <a:pt x="0" y="917"/>
                    </a:cubicBezTo>
                    <a:lnTo>
                      <a:pt x="12" y="7073"/>
                    </a:lnTo>
                    <a:cubicBezTo>
                      <a:pt x="107" y="7013"/>
                      <a:pt x="191" y="6953"/>
                      <a:pt x="286" y="6906"/>
                    </a:cubicBezTo>
                    <a:cubicBezTo>
                      <a:pt x="822" y="6596"/>
                      <a:pt x="1405" y="6346"/>
                      <a:pt x="2024" y="6156"/>
                    </a:cubicBezTo>
                    <a:lnTo>
                      <a:pt x="2012" y="0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18" name="Google Shape;1536;p45">
                <a:extLst>
                  <a:ext uri="{FF2B5EF4-FFF2-40B4-BE49-F238E27FC236}">
                    <a16:creationId xmlns:a16="http://schemas.microsoft.com/office/drawing/2014/main" id="{1A7F74A4-F4C8-47B0-B4A8-AFB48153B439}"/>
                  </a:ext>
                </a:extLst>
              </p:cNvPr>
              <p:cNvSpPr/>
              <p:nvPr/>
            </p:nvSpPr>
            <p:spPr>
              <a:xfrm>
                <a:off x="6528322" y="2776421"/>
                <a:ext cx="61057" cy="468553"/>
              </a:xfrm>
              <a:custGeom>
                <a:avLst/>
                <a:gdLst/>
                <a:ahLst/>
                <a:cxnLst/>
                <a:rect l="l" t="t" r="r" b="b"/>
                <a:pathLst>
                  <a:path w="917" h="6858" extrusionOk="0">
                    <a:moveTo>
                      <a:pt x="905" y="0"/>
                    </a:moveTo>
                    <a:cubicBezTo>
                      <a:pt x="560" y="226"/>
                      <a:pt x="250" y="464"/>
                      <a:pt x="0" y="714"/>
                    </a:cubicBezTo>
                    <a:lnTo>
                      <a:pt x="12" y="6858"/>
                    </a:lnTo>
                    <a:cubicBezTo>
                      <a:pt x="274" y="6608"/>
                      <a:pt x="572" y="6370"/>
                      <a:pt x="917" y="6156"/>
                    </a:cubicBezTo>
                    <a:lnTo>
                      <a:pt x="905" y="0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19" name="Google Shape;1537;p45">
                <a:extLst>
                  <a:ext uri="{FF2B5EF4-FFF2-40B4-BE49-F238E27FC236}">
                    <a16:creationId xmlns:a16="http://schemas.microsoft.com/office/drawing/2014/main" id="{15C8EC39-91C6-47B4-A642-69685D282381}"/>
                  </a:ext>
                </a:extLst>
              </p:cNvPr>
              <p:cNvSpPr/>
              <p:nvPr/>
            </p:nvSpPr>
            <p:spPr>
              <a:xfrm>
                <a:off x="6528322" y="2776421"/>
                <a:ext cx="61057" cy="468553"/>
              </a:xfrm>
              <a:custGeom>
                <a:avLst/>
                <a:gdLst/>
                <a:ahLst/>
                <a:cxnLst/>
                <a:rect l="l" t="t" r="r" b="b"/>
                <a:pathLst>
                  <a:path w="917" h="6858" extrusionOk="0">
                    <a:moveTo>
                      <a:pt x="905" y="0"/>
                    </a:moveTo>
                    <a:cubicBezTo>
                      <a:pt x="560" y="226"/>
                      <a:pt x="250" y="464"/>
                      <a:pt x="0" y="714"/>
                    </a:cubicBezTo>
                    <a:lnTo>
                      <a:pt x="12" y="6858"/>
                    </a:lnTo>
                    <a:cubicBezTo>
                      <a:pt x="274" y="6608"/>
                      <a:pt x="572" y="6370"/>
                      <a:pt x="917" y="6156"/>
                    </a:cubicBezTo>
                    <a:lnTo>
                      <a:pt x="905" y="0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20" name="Google Shape;1538;p45">
                <a:extLst>
                  <a:ext uri="{FF2B5EF4-FFF2-40B4-BE49-F238E27FC236}">
                    <a16:creationId xmlns:a16="http://schemas.microsoft.com/office/drawing/2014/main" id="{C0DC1F2C-FD82-40CE-B773-63E77A60B63B}"/>
                  </a:ext>
                </a:extLst>
              </p:cNvPr>
              <p:cNvSpPr/>
              <p:nvPr/>
            </p:nvSpPr>
            <p:spPr>
              <a:xfrm>
                <a:off x="6497362" y="2825201"/>
                <a:ext cx="31826" cy="454752"/>
              </a:xfrm>
              <a:custGeom>
                <a:avLst/>
                <a:gdLst/>
                <a:ahLst/>
                <a:cxnLst/>
                <a:rect l="l" t="t" r="r" b="b"/>
                <a:pathLst>
                  <a:path w="478" h="6656" extrusionOk="0">
                    <a:moveTo>
                      <a:pt x="465" y="0"/>
                    </a:moveTo>
                    <a:cubicBezTo>
                      <a:pt x="287" y="167"/>
                      <a:pt x="132" y="334"/>
                      <a:pt x="1" y="512"/>
                    </a:cubicBezTo>
                    <a:lnTo>
                      <a:pt x="13" y="6656"/>
                    </a:lnTo>
                    <a:cubicBezTo>
                      <a:pt x="156" y="6477"/>
                      <a:pt x="298" y="6311"/>
                      <a:pt x="477" y="6144"/>
                    </a:cubicBezTo>
                    <a:lnTo>
                      <a:pt x="465" y="0"/>
                    </a:lnTo>
                    <a:close/>
                  </a:path>
                </a:pathLst>
              </a:custGeom>
              <a:solidFill>
                <a:srgbClr val="3C3C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21" name="Google Shape;1539;p45">
                <a:extLst>
                  <a:ext uri="{FF2B5EF4-FFF2-40B4-BE49-F238E27FC236}">
                    <a16:creationId xmlns:a16="http://schemas.microsoft.com/office/drawing/2014/main" id="{C28CF634-32D3-4C23-982C-8CA88554813B}"/>
                  </a:ext>
                </a:extLst>
              </p:cNvPr>
              <p:cNvSpPr/>
              <p:nvPr/>
            </p:nvSpPr>
            <p:spPr>
              <a:xfrm>
                <a:off x="6477587" y="2860182"/>
                <a:ext cx="20641" cy="450720"/>
              </a:xfrm>
              <a:custGeom>
                <a:avLst/>
                <a:gdLst/>
                <a:ahLst/>
                <a:cxnLst/>
                <a:rect l="l" t="t" r="r" b="b"/>
                <a:pathLst>
                  <a:path w="310" h="6597" extrusionOk="0">
                    <a:moveTo>
                      <a:pt x="298" y="0"/>
                    </a:moveTo>
                    <a:cubicBezTo>
                      <a:pt x="179" y="143"/>
                      <a:pt x="84" y="298"/>
                      <a:pt x="0" y="453"/>
                    </a:cubicBezTo>
                    <a:lnTo>
                      <a:pt x="12" y="6596"/>
                    </a:lnTo>
                    <a:cubicBezTo>
                      <a:pt x="107" y="6442"/>
                      <a:pt x="203" y="6299"/>
                      <a:pt x="310" y="6144"/>
                    </a:cubicBez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22" name="Google Shape;1540;p45">
                <a:extLst>
                  <a:ext uri="{FF2B5EF4-FFF2-40B4-BE49-F238E27FC236}">
                    <a16:creationId xmlns:a16="http://schemas.microsoft.com/office/drawing/2014/main" id="{9C7F66B5-5CB5-4BDC-92BC-3B37162E1AE4}"/>
                  </a:ext>
                </a:extLst>
              </p:cNvPr>
              <p:cNvSpPr/>
              <p:nvPr/>
            </p:nvSpPr>
            <p:spPr>
              <a:xfrm>
                <a:off x="6464072" y="2891063"/>
                <a:ext cx="14382" cy="449901"/>
              </a:xfrm>
              <a:custGeom>
                <a:avLst/>
                <a:gdLst/>
                <a:ahLst/>
                <a:cxnLst/>
                <a:rect l="l" t="t" r="r" b="b"/>
                <a:pathLst>
                  <a:path w="216" h="6585" extrusionOk="0">
                    <a:moveTo>
                      <a:pt x="203" y="1"/>
                    </a:moveTo>
                    <a:cubicBezTo>
                      <a:pt x="120" y="144"/>
                      <a:pt x="60" y="287"/>
                      <a:pt x="1" y="441"/>
                    </a:cubicBezTo>
                    <a:lnTo>
                      <a:pt x="25" y="6585"/>
                    </a:lnTo>
                    <a:cubicBezTo>
                      <a:pt x="72" y="6442"/>
                      <a:pt x="144" y="6287"/>
                      <a:pt x="215" y="6144"/>
                    </a:cubicBezTo>
                    <a:lnTo>
                      <a:pt x="203" y="1"/>
                    </a:ln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23" name="Google Shape;1541;p45">
                <a:extLst>
                  <a:ext uri="{FF2B5EF4-FFF2-40B4-BE49-F238E27FC236}">
                    <a16:creationId xmlns:a16="http://schemas.microsoft.com/office/drawing/2014/main" id="{505A8545-2B34-484A-9532-BBC8A9CDF53D}"/>
                  </a:ext>
                </a:extLst>
              </p:cNvPr>
              <p:cNvSpPr/>
              <p:nvPr/>
            </p:nvSpPr>
            <p:spPr>
              <a:xfrm>
                <a:off x="6456947" y="2921193"/>
                <a:ext cx="8789" cy="449081"/>
              </a:xfrm>
              <a:custGeom>
                <a:avLst/>
                <a:gdLst/>
                <a:ahLst/>
                <a:cxnLst/>
                <a:rect l="l" t="t" r="r" b="b"/>
                <a:pathLst>
                  <a:path w="132" h="6573" extrusionOk="0">
                    <a:moveTo>
                      <a:pt x="108" y="0"/>
                    </a:moveTo>
                    <a:cubicBezTo>
                      <a:pt x="60" y="143"/>
                      <a:pt x="24" y="286"/>
                      <a:pt x="1" y="429"/>
                    </a:cubicBezTo>
                    <a:lnTo>
                      <a:pt x="13" y="6573"/>
                    </a:lnTo>
                    <a:cubicBezTo>
                      <a:pt x="36" y="6430"/>
                      <a:pt x="84" y="6287"/>
                      <a:pt x="132" y="614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24" name="Google Shape;1542;p45">
                <a:extLst>
                  <a:ext uri="{FF2B5EF4-FFF2-40B4-BE49-F238E27FC236}">
                    <a16:creationId xmlns:a16="http://schemas.microsoft.com/office/drawing/2014/main" id="{1F7128A0-B211-45A3-B4AC-BF6EB6835098}"/>
                  </a:ext>
                </a:extLst>
              </p:cNvPr>
              <p:cNvSpPr/>
              <p:nvPr/>
            </p:nvSpPr>
            <p:spPr>
              <a:xfrm>
                <a:off x="6453751" y="2950435"/>
                <a:ext cx="4061" cy="449970"/>
              </a:xfrm>
              <a:custGeom>
                <a:avLst/>
                <a:gdLst/>
                <a:ahLst/>
                <a:cxnLst/>
                <a:rect l="l" t="t" r="r" b="b"/>
                <a:pathLst>
                  <a:path w="61" h="6586" extrusionOk="0">
                    <a:moveTo>
                      <a:pt x="49" y="1"/>
                    </a:moveTo>
                    <a:cubicBezTo>
                      <a:pt x="13" y="144"/>
                      <a:pt x="1" y="299"/>
                      <a:pt x="1" y="441"/>
                    </a:cubicBezTo>
                    <a:lnTo>
                      <a:pt x="13" y="6585"/>
                    </a:lnTo>
                    <a:cubicBezTo>
                      <a:pt x="25" y="6442"/>
                      <a:pt x="37" y="6287"/>
                      <a:pt x="61" y="6145"/>
                    </a:cubicBezTo>
                    <a:lnTo>
                      <a:pt x="49" y="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25" name="Google Shape;1543;p45">
                <a:extLst>
                  <a:ext uri="{FF2B5EF4-FFF2-40B4-BE49-F238E27FC236}">
                    <a16:creationId xmlns:a16="http://schemas.microsoft.com/office/drawing/2014/main" id="{B98616FC-8C9F-4401-9D1B-43AB5A2B2F00}"/>
                  </a:ext>
                </a:extLst>
              </p:cNvPr>
              <p:cNvSpPr/>
              <p:nvPr/>
            </p:nvSpPr>
            <p:spPr>
              <a:xfrm>
                <a:off x="6453751" y="2980565"/>
                <a:ext cx="866" cy="423051"/>
              </a:xfrm>
              <a:custGeom>
                <a:avLst/>
                <a:gdLst/>
                <a:ahLst/>
                <a:cxnLst/>
                <a:rect l="l" t="t" r="r" b="b"/>
                <a:pathLst>
                  <a:path w="13" h="6192" extrusionOk="0">
                    <a:moveTo>
                      <a:pt x="1" y="0"/>
                    </a:moveTo>
                    <a:cubicBezTo>
                      <a:pt x="1" y="12"/>
                      <a:pt x="1" y="36"/>
                      <a:pt x="1" y="48"/>
                    </a:cubicBezTo>
                    <a:lnTo>
                      <a:pt x="13" y="6192"/>
                    </a:lnTo>
                    <a:cubicBezTo>
                      <a:pt x="13" y="6180"/>
                      <a:pt x="13" y="6168"/>
                      <a:pt x="13" y="614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26" name="Google Shape;1544;p45">
                <a:extLst>
                  <a:ext uri="{FF2B5EF4-FFF2-40B4-BE49-F238E27FC236}">
                    <a16:creationId xmlns:a16="http://schemas.microsoft.com/office/drawing/2014/main" id="{8434DAC7-6D13-4130-B6DD-1AB5EDBDEB25}"/>
                  </a:ext>
                </a:extLst>
              </p:cNvPr>
              <p:cNvSpPr/>
              <p:nvPr/>
            </p:nvSpPr>
            <p:spPr>
              <a:xfrm>
                <a:off x="7258388" y="2729210"/>
                <a:ext cx="226782" cy="671949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9835" extrusionOk="0">
                    <a:moveTo>
                      <a:pt x="1" y="0"/>
                    </a:moveTo>
                    <a:lnTo>
                      <a:pt x="25" y="6144"/>
                    </a:lnTo>
                    <a:cubicBezTo>
                      <a:pt x="418" y="6299"/>
                      <a:pt x="799" y="6477"/>
                      <a:pt x="1144" y="6680"/>
                    </a:cubicBezTo>
                    <a:cubicBezTo>
                      <a:pt x="2644" y="7549"/>
                      <a:pt x="3394" y="8692"/>
                      <a:pt x="3406" y="9835"/>
                    </a:cubicBezTo>
                    <a:lnTo>
                      <a:pt x="3382" y="3679"/>
                    </a:lnTo>
                    <a:cubicBezTo>
                      <a:pt x="3382" y="2548"/>
                      <a:pt x="2632" y="1405"/>
                      <a:pt x="1132" y="536"/>
                    </a:cubicBezTo>
                    <a:cubicBezTo>
                      <a:pt x="775" y="334"/>
                      <a:pt x="394" y="155"/>
                      <a:pt x="1" y="0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27" name="Google Shape;1545;p45">
                <a:extLst>
                  <a:ext uri="{FF2B5EF4-FFF2-40B4-BE49-F238E27FC236}">
                    <a16:creationId xmlns:a16="http://schemas.microsoft.com/office/drawing/2014/main" id="{E216ED30-8700-4201-86F3-4167A1F8F83D}"/>
                  </a:ext>
                </a:extLst>
              </p:cNvPr>
              <p:cNvSpPr/>
              <p:nvPr/>
            </p:nvSpPr>
            <p:spPr>
              <a:xfrm>
                <a:off x="7483566" y="2982204"/>
                <a:ext cx="866" cy="423051"/>
              </a:xfrm>
              <a:custGeom>
                <a:avLst/>
                <a:gdLst/>
                <a:ahLst/>
                <a:cxnLst/>
                <a:rect l="l" t="t" r="r" b="b"/>
                <a:pathLst>
                  <a:path w="13" h="6192" extrusionOk="0">
                    <a:moveTo>
                      <a:pt x="0" y="0"/>
                    </a:moveTo>
                    <a:cubicBezTo>
                      <a:pt x="0" y="12"/>
                      <a:pt x="0" y="36"/>
                      <a:pt x="0" y="48"/>
                    </a:cubicBezTo>
                    <a:lnTo>
                      <a:pt x="12" y="6192"/>
                    </a:lnTo>
                    <a:cubicBezTo>
                      <a:pt x="12" y="6180"/>
                      <a:pt x="12" y="6156"/>
                      <a:pt x="12" y="61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28" name="Google Shape;1546;p45">
                <a:extLst>
                  <a:ext uri="{FF2B5EF4-FFF2-40B4-BE49-F238E27FC236}">
                    <a16:creationId xmlns:a16="http://schemas.microsoft.com/office/drawing/2014/main" id="{344A43B6-CB3E-4C07-85E2-9C1B54C88709}"/>
                  </a:ext>
                </a:extLst>
              </p:cNvPr>
              <p:cNvSpPr/>
              <p:nvPr/>
            </p:nvSpPr>
            <p:spPr>
              <a:xfrm>
                <a:off x="7480370" y="2985415"/>
                <a:ext cx="4061" cy="449970"/>
              </a:xfrm>
              <a:custGeom>
                <a:avLst/>
                <a:gdLst/>
                <a:ahLst/>
                <a:cxnLst/>
                <a:rect l="l" t="t" r="r" b="b"/>
                <a:pathLst>
                  <a:path w="61" h="6586" extrusionOk="0">
                    <a:moveTo>
                      <a:pt x="48" y="1"/>
                    </a:moveTo>
                    <a:cubicBezTo>
                      <a:pt x="36" y="144"/>
                      <a:pt x="24" y="299"/>
                      <a:pt x="1" y="441"/>
                    </a:cubicBezTo>
                    <a:lnTo>
                      <a:pt x="12" y="6585"/>
                    </a:lnTo>
                    <a:cubicBezTo>
                      <a:pt x="48" y="6442"/>
                      <a:pt x="60" y="6299"/>
                      <a:pt x="60" y="6145"/>
                    </a:cubicBezTo>
                    <a:lnTo>
                      <a:pt x="48" y="1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29" name="Google Shape;1547;p45">
                <a:extLst>
                  <a:ext uri="{FF2B5EF4-FFF2-40B4-BE49-F238E27FC236}">
                    <a16:creationId xmlns:a16="http://schemas.microsoft.com/office/drawing/2014/main" id="{53A00E63-8D00-410B-9807-8B1CADF823D3}"/>
                  </a:ext>
                </a:extLst>
              </p:cNvPr>
              <p:cNvSpPr/>
              <p:nvPr/>
            </p:nvSpPr>
            <p:spPr>
              <a:xfrm>
                <a:off x="7472447" y="3015544"/>
                <a:ext cx="8789" cy="449081"/>
              </a:xfrm>
              <a:custGeom>
                <a:avLst/>
                <a:gdLst/>
                <a:ahLst/>
                <a:cxnLst/>
                <a:rect l="l" t="t" r="r" b="b"/>
                <a:pathLst>
                  <a:path w="132" h="6573" extrusionOk="0">
                    <a:moveTo>
                      <a:pt x="120" y="0"/>
                    </a:moveTo>
                    <a:cubicBezTo>
                      <a:pt x="84" y="143"/>
                      <a:pt x="48" y="286"/>
                      <a:pt x="1" y="429"/>
                    </a:cubicBezTo>
                    <a:lnTo>
                      <a:pt x="12" y="6573"/>
                    </a:lnTo>
                    <a:cubicBezTo>
                      <a:pt x="72" y="6430"/>
                      <a:pt x="108" y="6287"/>
                      <a:pt x="131" y="6144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4A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30" name="Google Shape;1548;p45">
                <a:extLst>
                  <a:ext uri="{FF2B5EF4-FFF2-40B4-BE49-F238E27FC236}">
                    <a16:creationId xmlns:a16="http://schemas.microsoft.com/office/drawing/2014/main" id="{518FC5E6-E5FD-48A0-92C4-AB807FA30D66}"/>
                  </a:ext>
                </a:extLst>
              </p:cNvPr>
              <p:cNvSpPr/>
              <p:nvPr/>
            </p:nvSpPr>
            <p:spPr>
              <a:xfrm>
                <a:off x="7458998" y="3044854"/>
                <a:ext cx="14316" cy="449901"/>
              </a:xfrm>
              <a:custGeom>
                <a:avLst/>
                <a:gdLst/>
                <a:ahLst/>
                <a:cxnLst/>
                <a:rect l="l" t="t" r="r" b="b"/>
                <a:pathLst>
                  <a:path w="215" h="6585" extrusionOk="0">
                    <a:moveTo>
                      <a:pt x="203" y="0"/>
                    </a:moveTo>
                    <a:cubicBezTo>
                      <a:pt x="143" y="143"/>
                      <a:pt x="83" y="298"/>
                      <a:pt x="0" y="441"/>
                    </a:cubicBezTo>
                    <a:lnTo>
                      <a:pt x="24" y="6584"/>
                    </a:lnTo>
                    <a:cubicBezTo>
                      <a:pt x="95" y="6441"/>
                      <a:pt x="167" y="6298"/>
                      <a:pt x="214" y="6144"/>
                    </a:cubicBezTo>
                    <a:lnTo>
                      <a:pt x="203" y="0"/>
                    </a:lnTo>
                    <a:close/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31" name="Google Shape;1549;p45">
                <a:extLst>
                  <a:ext uri="{FF2B5EF4-FFF2-40B4-BE49-F238E27FC236}">
                    <a16:creationId xmlns:a16="http://schemas.microsoft.com/office/drawing/2014/main" id="{CADCCC5C-7435-4D48-A2EE-5BF65C9631C4}"/>
                  </a:ext>
                </a:extLst>
              </p:cNvPr>
              <p:cNvSpPr/>
              <p:nvPr/>
            </p:nvSpPr>
            <p:spPr>
              <a:xfrm>
                <a:off x="7439157" y="3074916"/>
                <a:ext cx="21440" cy="450720"/>
              </a:xfrm>
              <a:custGeom>
                <a:avLst/>
                <a:gdLst/>
                <a:ahLst/>
                <a:cxnLst/>
                <a:rect l="l" t="t" r="r" b="b"/>
                <a:pathLst>
                  <a:path w="322" h="6597" extrusionOk="0">
                    <a:moveTo>
                      <a:pt x="298" y="1"/>
                    </a:moveTo>
                    <a:cubicBezTo>
                      <a:pt x="215" y="155"/>
                      <a:pt x="120" y="298"/>
                      <a:pt x="0" y="453"/>
                    </a:cubicBezTo>
                    <a:lnTo>
                      <a:pt x="24" y="6597"/>
                    </a:lnTo>
                    <a:cubicBezTo>
                      <a:pt x="131" y="6454"/>
                      <a:pt x="239" y="6299"/>
                      <a:pt x="322" y="6144"/>
                    </a:cubicBez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4F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32" name="Google Shape;1550;p45">
                <a:extLst>
                  <a:ext uri="{FF2B5EF4-FFF2-40B4-BE49-F238E27FC236}">
                    <a16:creationId xmlns:a16="http://schemas.microsoft.com/office/drawing/2014/main" id="{9CA74663-F6D0-4DE4-9EBD-75B0DF4FF777}"/>
                  </a:ext>
                </a:extLst>
              </p:cNvPr>
              <p:cNvSpPr/>
              <p:nvPr/>
            </p:nvSpPr>
            <p:spPr>
              <a:xfrm>
                <a:off x="7409061" y="3105866"/>
                <a:ext cx="31760" cy="45393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6644" extrusionOk="0">
                    <a:moveTo>
                      <a:pt x="452" y="0"/>
                    </a:moveTo>
                    <a:cubicBezTo>
                      <a:pt x="321" y="167"/>
                      <a:pt x="179" y="345"/>
                      <a:pt x="0" y="500"/>
                    </a:cubicBezTo>
                    <a:lnTo>
                      <a:pt x="24" y="6644"/>
                    </a:lnTo>
                    <a:cubicBezTo>
                      <a:pt x="191" y="6489"/>
                      <a:pt x="345" y="6322"/>
                      <a:pt x="476" y="6144"/>
                    </a:cubicBezTo>
                    <a:lnTo>
                      <a:pt x="452" y="0"/>
                    </a:lnTo>
                    <a:close/>
                  </a:path>
                </a:pathLst>
              </a:custGeom>
              <a:solidFill>
                <a:srgbClr val="5151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33" name="Google Shape;1551;p45">
                <a:extLst>
                  <a:ext uri="{FF2B5EF4-FFF2-40B4-BE49-F238E27FC236}">
                    <a16:creationId xmlns:a16="http://schemas.microsoft.com/office/drawing/2014/main" id="{FE61C818-5BFD-4A3D-A485-9CC95F8765C7}"/>
                  </a:ext>
                </a:extLst>
              </p:cNvPr>
              <p:cNvSpPr/>
              <p:nvPr/>
            </p:nvSpPr>
            <p:spPr>
              <a:xfrm>
                <a:off x="7348806" y="3140027"/>
                <a:ext cx="61856" cy="467801"/>
              </a:xfrm>
              <a:custGeom>
                <a:avLst/>
                <a:gdLst/>
                <a:ahLst/>
                <a:cxnLst/>
                <a:rect l="l" t="t" r="r" b="b"/>
                <a:pathLst>
                  <a:path w="929" h="6847" extrusionOk="0">
                    <a:moveTo>
                      <a:pt x="905" y="0"/>
                    </a:moveTo>
                    <a:cubicBezTo>
                      <a:pt x="655" y="250"/>
                      <a:pt x="345" y="488"/>
                      <a:pt x="0" y="703"/>
                    </a:cubicBezTo>
                    <a:lnTo>
                      <a:pt x="24" y="6846"/>
                    </a:lnTo>
                    <a:cubicBezTo>
                      <a:pt x="369" y="6632"/>
                      <a:pt x="667" y="6394"/>
                      <a:pt x="929" y="6144"/>
                    </a:cubicBezTo>
                    <a:lnTo>
                      <a:pt x="905" y="0"/>
                    </a:lnTo>
                    <a:close/>
                  </a:path>
                </a:pathLst>
              </a:custGeom>
              <a:solidFill>
                <a:srgbClr val="5353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34" name="Google Shape;1552;p45">
                <a:extLst>
                  <a:ext uri="{FF2B5EF4-FFF2-40B4-BE49-F238E27FC236}">
                    <a16:creationId xmlns:a16="http://schemas.microsoft.com/office/drawing/2014/main" id="{DE144F2F-3F00-422D-BA50-CD4034894310}"/>
                  </a:ext>
                </a:extLst>
              </p:cNvPr>
              <p:cNvSpPr/>
              <p:nvPr/>
            </p:nvSpPr>
            <p:spPr>
              <a:xfrm>
                <a:off x="7212447" y="3187988"/>
                <a:ext cx="137960" cy="484062"/>
              </a:xfrm>
              <a:custGeom>
                <a:avLst/>
                <a:gdLst/>
                <a:ahLst/>
                <a:cxnLst/>
                <a:rect l="l" t="t" r="r" b="b"/>
                <a:pathLst>
                  <a:path w="2072" h="7085" extrusionOk="0">
                    <a:moveTo>
                      <a:pt x="2048" y="1"/>
                    </a:moveTo>
                    <a:cubicBezTo>
                      <a:pt x="1965" y="60"/>
                      <a:pt x="1881" y="108"/>
                      <a:pt x="1786" y="155"/>
                    </a:cubicBezTo>
                    <a:cubicBezTo>
                      <a:pt x="1250" y="477"/>
                      <a:pt x="643" y="739"/>
                      <a:pt x="0" y="929"/>
                    </a:cubicBezTo>
                    <a:lnTo>
                      <a:pt x="12" y="7085"/>
                    </a:lnTo>
                    <a:cubicBezTo>
                      <a:pt x="655" y="6882"/>
                      <a:pt x="1262" y="6620"/>
                      <a:pt x="1810" y="6311"/>
                    </a:cubicBezTo>
                    <a:cubicBezTo>
                      <a:pt x="1893" y="6251"/>
                      <a:pt x="1989" y="6204"/>
                      <a:pt x="2072" y="6144"/>
                    </a:cubicBezTo>
                    <a:lnTo>
                      <a:pt x="2048" y="1"/>
                    </a:lnTo>
                    <a:close/>
                  </a:path>
                </a:pathLst>
              </a:custGeom>
              <a:solidFill>
                <a:srgbClr val="5656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35" name="Google Shape;1553;p45">
                <a:extLst>
                  <a:ext uri="{FF2B5EF4-FFF2-40B4-BE49-F238E27FC236}">
                    <a16:creationId xmlns:a16="http://schemas.microsoft.com/office/drawing/2014/main" id="{8463A392-05FB-413C-A505-A5E9F1C90BB5}"/>
                  </a:ext>
                </a:extLst>
              </p:cNvPr>
              <p:cNvSpPr/>
              <p:nvPr/>
            </p:nvSpPr>
            <p:spPr>
              <a:xfrm>
                <a:off x="7121298" y="3251459"/>
                <a:ext cx="92017" cy="443410"/>
              </a:xfrm>
              <a:custGeom>
                <a:avLst/>
                <a:gdLst/>
                <a:ahLst/>
                <a:cxnLst/>
                <a:rect l="l" t="t" r="r" b="b"/>
                <a:pathLst>
                  <a:path w="1382" h="6490" extrusionOk="0">
                    <a:moveTo>
                      <a:pt x="1369" y="0"/>
                    </a:moveTo>
                    <a:cubicBezTo>
                      <a:pt x="929" y="143"/>
                      <a:pt x="464" y="250"/>
                      <a:pt x="0" y="334"/>
                    </a:cubicBezTo>
                    <a:lnTo>
                      <a:pt x="24" y="6489"/>
                    </a:lnTo>
                    <a:cubicBezTo>
                      <a:pt x="488" y="6406"/>
                      <a:pt x="941" y="6287"/>
                      <a:pt x="1381" y="6156"/>
                    </a:cubicBezTo>
                    <a:lnTo>
                      <a:pt x="1369" y="0"/>
                    </a:lnTo>
                    <a:close/>
                  </a:path>
                </a:pathLst>
              </a:custGeom>
              <a:solidFill>
                <a:srgbClr val="5353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36" name="Google Shape;1554;p45">
                <a:extLst>
                  <a:ext uri="{FF2B5EF4-FFF2-40B4-BE49-F238E27FC236}">
                    <a16:creationId xmlns:a16="http://schemas.microsoft.com/office/drawing/2014/main" id="{2BBDBA4D-CE05-439E-8E2D-70582A18BF15}"/>
                  </a:ext>
                </a:extLst>
              </p:cNvPr>
              <p:cNvSpPr/>
              <p:nvPr/>
            </p:nvSpPr>
            <p:spPr>
              <a:xfrm>
                <a:off x="7057045" y="3274209"/>
                <a:ext cx="65851" cy="429609"/>
              </a:xfrm>
              <a:custGeom>
                <a:avLst/>
                <a:gdLst/>
                <a:ahLst/>
                <a:cxnLst/>
                <a:rect l="l" t="t" r="r" b="b"/>
                <a:pathLst>
                  <a:path w="989" h="6288" extrusionOk="0">
                    <a:moveTo>
                      <a:pt x="965" y="1"/>
                    </a:moveTo>
                    <a:cubicBezTo>
                      <a:pt x="644" y="60"/>
                      <a:pt x="322" y="108"/>
                      <a:pt x="1" y="144"/>
                    </a:cubicBezTo>
                    <a:lnTo>
                      <a:pt x="13" y="6287"/>
                    </a:lnTo>
                    <a:cubicBezTo>
                      <a:pt x="346" y="6251"/>
                      <a:pt x="667" y="6216"/>
                      <a:pt x="989" y="6156"/>
                    </a:cubicBezTo>
                    <a:lnTo>
                      <a:pt x="965" y="1"/>
                    </a:lnTo>
                    <a:close/>
                  </a:path>
                </a:pathLst>
              </a:custGeom>
              <a:solidFill>
                <a:srgbClr val="5151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37" name="Google Shape;1555;p45">
                <a:extLst>
                  <a:ext uri="{FF2B5EF4-FFF2-40B4-BE49-F238E27FC236}">
                    <a16:creationId xmlns:a16="http://schemas.microsoft.com/office/drawing/2014/main" id="{C89CBBAF-2F8E-4A1F-AF27-BCC3ACF732A5}"/>
                  </a:ext>
                </a:extLst>
              </p:cNvPr>
              <p:cNvSpPr/>
              <p:nvPr/>
            </p:nvSpPr>
            <p:spPr>
              <a:xfrm>
                <a:off x="7000784" y="3283980"/>
                <a:ext cx="57128" cy="423871"/>
              </a:xfrm>
              <a:custGeom>
                <a:avLst/>
                <a:gdLst/>
                <a:ahLst/>
                <a:cxnLst/>
                <a:rect l="l" t="t" r="r" b="b"/>
                <a:pathLst>
                  <a:path w="858" h="6204" extrusionOk="0">
                    <a:moveTo>
                      <a:pt x="846" y="1"/>
                    </a:moveTo>
                    <a:cubicBezTo>
                      <a:pt x="560" y="24"/>
                      <a:pt x="274" y="48"/>
                      <a:pt x="0" y="60"/>
                    </a:cubicBezTo>
                    <a:lnTo>
                      <a:pt x="12" y="6204"/>
                    </a:lnTo>
                    <a:cubicBezTo>
                      <a:pt x="298" y="6192"/>
                      <a:pt x="584" y="6180"/>
                      <a:pt x="858" y="6144"/>
                    </a:cubicBez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4F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38" name="Google Shape;1556;p45">
                <a:extLst>
                  <a:ext uri="{FF2B5EF4-FFF2-40B4-BE49-F238E27FC236}">
                    <a16:creationId xmlns:a16="http://schemas.microsoft.com/office/drawing/2014/main" id="{157E2904-ECFE-49E7-910A-49F33C7CF0EA}"/>
                  </a:ext>
                </a:extLst>
              </p:cNvPr>
              <p:cNvSpPr/>
              <p:nvPr/>
            </p:nvSpPr>
            <p:spPr>
              <a:xfrm>
                <a:off x="6948451" y="3288079"/>
                <a:ext cx="53200" cy="420591"/>
              </a:xfrm>
              <a:custGeom>
                <a:avLst/>
                <a:gdLst/>
                <a:ahLst/>
                <a:cxnLst/>
                <a:rect l="l" t="t" r="r" b="b"/>
                <a:pathLst>
                  <a:path w="799" h="6156" extrusionOk="0">
                    <a:moveTo>
                      <a:pt x="786" y="0"/>
                    </a:moveTo>
                    <a:cubicBezTo>
                      <a:pt x="655" y="6"/>
                      <a:pt x="524" y="9"/>
                      <a:pt x="393" y="9"/>
                    </a:cubicBezTo>
                    <a:cubicBezTo>
                      <a:pt x="262" y="9"/>
                      <a:pt x="131" y="6"/>
                      <a:pt x="0" y="0"/>
                    </a:cubicBezTo>
                    <a:lnTo>
                      <a:pt x="0" y="0"/>
                    </a:lnTo>
                    <a:lnTo>
                      <a:pt x="12" y="6156"/>
                    </a:lnTo>
                    <a:cubicBezTo>
                      <a:pt x="274" y="6156"/>
                      <a:pt x="536" y="6156"/>
                      <a:pt x="798" y="6144"/>
                    </a:cubicBezTo>
                    <a:lnTo>
                      <a:pt x="786" y="0"/>
                    </a:lnTo>
                    <a:close/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39" name="Google Shape;1557;p45">
                <a:extLst>
                  <a:ext uri="{FF2B5EF4-FFF2-40B4-BE49-F238E27FC236}">
                    <a16:creationId xmlns:a16="http://schemas.microsoft.com/office/drawing/2014/main" id="{24AC2E70-90A7-44A0-A449-AA206EB0A69B}"/>
                  </a:ext>
                </a:extLst>
              </p:cNvPr>
              <p:cNvSpPr/>
              <p:nvPr/>
            </p:nvSpPr>
            <p:spPr>
              <a:xfrm>
                <a:off x="6933405" y="3288079"/>
                <a:ext cx="15913" cy="420591"/>
              </a:xfrm>
              <a:custGeom>
                <a:avLst/>
                <a:gdLst/>
                <a:ahLst/>
                <a:cxnLst/>
                <a:rect l="l" t="t" r="r" b="b"/>
                <a:pathLst>
                  <a:path w="239" h="6156" extrusionOk="0">
                    <a:moveTo>
                      <a:pt x="0" y="0"/>
                    </a:moveTo>
                    <a:lnTo>
                      <a:pt x="24" y="6144"/>
                    </a:lnTo>
                    <a:cubicBezTo>
                      <a:pt x="96" y="6144"/>
                      <a:pt x="167" y="6144"/>
                      <a:pt x="238" y="6156"/>
                    </a:cubicBezTo>
                    <a:lnTo>
                      <a:pt x="226" y="0"/>
                    </a:lnTo>
                    <a:close/>
                  </a:path>
                </a:pathLst>
              </a:custGeom>
              <a:solidFill>
                <a:srgbClr val="4A4A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40" name="Google Shape;1558;p45">
                <a:extLst>
                  <a:ext uri="{FF2B5EF4-FFF2-40B4-BE49-F238E27FC236}">
                    <a16:creationId xmlns:a16="http://schemas.microsoft.com/office/drawing/2014/main" id="{5AB1529C-4CC0-44B8-ABD6-6BBE113917D6}"/>
                  </a:ext>
                </a:extLst>
              </p:cNvPr>
              <p:cNvSpPr/>
              <p:nvPr/>
            </p:nvSpPr>
            <p:spPr>
              <a:xfrm>
                <a:off x="5425601" y="2785302"/>
                <a:ext cx="118185" cy="469442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6871" extrusionOk="0">
                    <a:moveTo>
                      <a:pt x="1763" y="1"/>
                    </a:moveTo>
                    <a:cubicBezTo>
                      <a:pt x="1215" y="287"/>
                      <a:pt x="620" y="537"/>
                      <a:pt x="1" y="727"/>
                    </a:cubicBezTo>
                    <a:lnTo>
                      <a:pt x="24" y="6871"/>
                    </a:lnTo>
                    <a:cubicBezTo>
                      <a:pt x="644" y="6680"/>
                      <a:pt x="1227" y="6442"/>
                      <a:pt x="1775" y="6145"/>
                    </a:cubicBez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5656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41" name="Google Shape;1559;p45">
                <a:extLst>
                  <a:ext uri="{FF2B5EF4-FFF2-40B4-BE49-F238E27FC236}">
                    <a16:creationId xmlns:a16="http://schemas.microsoft.com/office/drawing/2014/main" id="{CB5F0EA1-9763-49E5-B74B-9CFDAD1D12C7}"/>
                  </a:ext>
                </a:extLst>
              </p:cNvPr>
              <p:cNvSpPr/>
              <p:nvPr/>
            </p:nvSpPr>
            <p:spPr>
              <a:xfrm>
                <a:off x="5329657" y="2834971"/>
                <a:ext cx="97610" cy="444230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6502" extrusionOk="0">
                    <a:moveTo>
                      <a:pt x="1442" y="0"/>
                    </a:moveTo>
                    <a:cubicBezTo>
                      <a:pt x="977" y="155"/>
                      <a:pt x="489" y="274"/>
                      <a:pt x="1" y="357"/>
                    </a:cubicBezTo>
                    <a:lnTo>
                      <a:pt x="13" y="6501"/>
                    </a:lnTo>
                    <a:cubicBezTo>
                      <a:pt x="513" y="6418"/>
                      <a:pt x="989" y="6299"/>
                      <a:pt x="1465" y="6144"/>
                    </a:cubicBezTo>
                    <a:lnTo>
                      <a:pt x="1442" y="0"/>
                    </a:lnTo>
                    <a:close/>
                  </a:path>
                </a:pathLst>
              </a:custGeom>
              <a:solidFill>
                <a:srgbClr val="5353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42" name="Google Shape;1560;p45">
                <a:extLst>
                  <a:ext uri="{FF2B5EF4-FFF2-40B4-BE49-F238E27FC236}">
                    <a16:creationId xmlns:a16="http://schemas.microsoft.com/office/drawing/2014/main" id="{55829C95-B5A3-43AE-9C1D-9D629512C57A}"/>
                  </a:ext>
                </a:extLst>
              </p:cNvPr>
              <p:cNvSpPr/>
              <p:nvPr/>
            </p:nvSpPr>
            <p:spPr>
              <a:xfrm>
                <a:off x="5263075" y="2859362"/>
                <a:ext cx="67449" cy="429542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6287" extrusionOk="0">
                    <a:moveTo>
                      <a:pt x="1001" y="0"/>
                    </a:moveTo>
                    <a:cubicBezTo>
                      <a:pt x="668" y="60"/>
                      <a:pt x="334" y="108"/>
                      <a:pt x="1" y="143"/>
                    </a:cubicBezTo>
                    <a:lnTo>
                      <a:pt x="25" y="6287"/>
                    </a:lnTo>
                    <a:cubicBezTo>
                      <a:pt x="358" y="6251"/>
                      <a:pt x="691" y="6204"/>
                      <a:pt x="1013" y="6144"/>
                    </a:cubicBezTo>
                    <a:lnTo>
                      <a:pt x="1001" y="0"/>
                    </a:lnTo>
                    <a:close/>
                  </a:path>
                </a:pathLst>
              </a:custGeom>
              <a:solidFill>
                <a:srgbClr val="5151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43" name="Google Shape;1561;p45">
                <a:extLst>
                  <a:ext uri="{FF2B5EF4-FFF2-40B4-BE49-F238E27FC236}">
                    <a16:creationId xmlns:a16="http://schemas.microsoft.com/office/drawing/2014/main" id="{1597B947-F8E5-4750-9C34-93BC3B04A672}"/>
                  </a:ext>
                </a:extLst>
              </p:cNvPr>
              <p:cNvSpPr/>
              <p:nvPr/>
            </p:nvSpPr>
            <p:spPr>
              <a:xfrm>
                <a:off x="5206814" y="2869133"/>
                <a:ext cx="57927" cy="423871"/>
              </a:xfrm>
              <a:custGeom>
                <a:avLst/>
                <a:gdLst/>
                <a:ahLst/>
                <a:cxnLst/>
                <a:rect l="l" t="t" r="r" b="b"/>
                <a:pathLst>
                  <a:path w="870" h="6204" extrusionOk="0">
                    <a:moveTo>
                      <a:pt x="846" y="0"/>
                    </a:moveTo>
                    <a:cubicBezTo>
                      <a:pt x="572" y="24"/>
                      <a:pt x="286" y="48"/>
                      <a:pt x="0" y="60"/>
                    </a:cubicBezTo>
                    <a:lnTo>
                      <a:pt x="24" y="6203"/>
                    </a:lnTo>
                    <a:cubicBezTo>
                      <a:pt x="298" y="6192"/>
                      <a:pt x="584" y="6180"/>
                      <a:pt x="870" y="614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rgbClr val="4F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44" name="Google Shape;1562;p45">
                <a:extLst>
                  <a:ext uri="{FF2B5EF4-FFF2-40B4-BE49-F238E27FC236}">
                    <a16:creationId xmlns:a16="http://schemas.microsoft.com/office/drawing/2014/main" id="{A7F0F188-CAC2-4FA9-9B3F-145147CAE264}"/>
                  </a:ext>
                </a:extLst>
              </p:cNvPr>
              <p:cNvSpPr/>
              <p:nvPr/>
            </p:nvSpPr>
            <p:spPr>
              <a:xfrm>
                <a:off x="5155280" y="2873163"/>
                <a:ext cx="53200" cy="420660"/>
              </a:xfrm>
              <a:custGeom>
                <a:avLst/>
                <a:gdLst/>
                <a:ahLst/>
                <a:cxnLst/>
                <a:rect l="l" t="t" r="r" b="b"/>
                <a:pathLst>
                  <a:path w="799" h="6157" extrusionOk="0">
                    <a:moveTo>
                      <a:pt x="774" y="1"/>
                    </a:moveTo>
                    <a:cubicBezTo>
                      <a:pt x="643" y="7"/>
                      <a:pt x="513" y="10"/>
                      <a:pt x="383" y="10"/>
                    </a:cubicBezTo>
                    <a:cubicBezTo>
                      <a:pt x="254" y="10"/>
                      <a:pt x="126" y="7"/>
                      <a:pt x="1" y="1"/>
                    </a:cubicBezTo>
                    <a:lnTo>
                      <a:pt x="1" y="1"/>
                    </a:lnTo>
                    <a:lnTo>
                      <a:pt x="12" y="6156"/>
                    </a:lnTo>
                    <a:cubicBezTo>
                      <a:pt x="274" y="6156"/>
                      <a:pt x="536" y="6156"/>
                      <a:pt x="798" y="6144"/>
                    </a:cubicBezTo>
                    <a:lnTo>
                      <a:pt x="774" y="1"/>
                    </a:lnTo>
                    <a:close/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45" name="Google Shape;1563;p45">
                <a:extLst>
                  <a:ext uri="{FF2B5EF4-FFF2-40B4-BE49-F238E27FC236}">
                    <a16:creationId xmlns:a16="http://schemas.microsoft.com/office/drawing/2014/main" id="{A6BFB87B-9F74-468B-80DB-8AC30939C9B6}"/>
                  </a:ext>
                </a:extLst>
              </p:cNvPr>
              <p:cNvSpPr/>
              <p:nvPr/>
            </p:nvSpPr>
            <p:spPr>
              <a:xfrm>
                <a:off x="5105344" y="2870772"/>
                <a:ext cx="50803" cy="423051"/>
              </a:xfrm>
              <a:custGeom>
                <a:avLst/>
                <a:gdLst/>
                <a:ahLst/>
                <a:cxnLst/>
                <a:rect l="l" t="t" r="r" b="b"/>
                <a:pathLst>
                  <a:path w="763" h="6192" extrusionOk="0">
                    <a:moveTo>
                      <a:pt x="0" y="0"/>
                    </a:moveTo>
                    <a:lnTo>
                      <a:pt x="12" y="6156"/>
                    </a:lnTo>
                    <a:cubicBezTo>
                      <a:pt x="262" y="6168"/>
                      <a:pt x="512" y="6179"/>
                      <a:pt x="762" y="6191"/>
                    </a:cubicBezTo>
                    <a:lnTo>
                      <a:pt x="751" y="36"/>
                    </a:lnTo>
                    <a:cubicBezTo>
                      <a:pt x="501" y="36"/>
                      <a:pt x="250" y="24"/>
                      <a:pt x="0" y="0"/>
                    </a:cubicBezTo>
                    <a:close/>
                  </a:path>
                </a:pathLst>
              </a:custGeom>
              <a:solidFill>
                <a:srgbClr val="4A4A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46" name="Google Shape;1564;p45">
                <a:extLst>
                  <a:ext uri="{FF2B5EF4-FFF2-40B4-BE49-F238E27FC236}">
                    <a16:creationId xmlns:a16="http://schemas.microsoft.com/office/drawing/2014/main" id="{C099532B-27CD-4D7B-8369-BADF38052F8C}"/>
                  </a:ext>
                </a:extLst>
              </p:cNvPr>
              <p:cNvSpPr/>
              <p:nvPr/>
            </p:nvSpPr>
            <p:spPr>
              <a:xfrm>
                <a:off x="5056206" y="2865853"/>
                <a:ext cx="50004" cy="425510"/>
              </a:xfrm>
              <a:custGeom>
                <a:avLst/>
                <a:gdLst/>
                <a:ahLst/>
                <a:cxnLst/>
                <a:rect l="l" t="t" r="r" b="b"/>
                <a:pathLst>
                  <a:path w="751" h="6228" extrusionOk="0">
                    <a:moveTo>
                      <a:pt x="0" y="1"/>
                    </a:moveTo>
                    <a:lnTo>
                      <a:pt x="24" y="6144"/>
                    </a:lnTo>
                    <a:cubicBezTo>
                      <a:pt x="262" y="6180"/>
                      <a:pt x="512" y="6204"/>
                      <a:pt x="750" y="6228"/>
                    </a:cubicBezTo>
                    <a:lnTo>
                      <a:pt x="738" y="72"/>
                    </a:lnTo>
                    <a:cubicBezTo>
                      <a:pt x="488" y="60"/>
                      <a:pt x="238" y="36"/>
                      <a:pt x="0" y="1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47" name="Google Shape;1565;p45">
                <a:extLst>
                  <a:ext uri="{FF2B5EF4-FFF2-40B4-BE49-F238E27FC236}">
                    <a16:creationId xmlns:a16="http://schemas.microsoft.com/office/drawing/2014/main" id="{5662FF17-F6CF-4C89-904A-3078D56A7585}"/>
                  </a:ext>
                </a:extLst>
              </p:cNvPr>
              <p:cNvSpPr/>
              <p:nvPr/>
            </p:nvSpPr>
            <p:spPr>
              <a:xfrm>
                <a:off x="5006270" y="2856904"/>
                <a:ext cx="51601" cy="428790"/>
              </a:xfrm>
              <a:custGeom>
                <a:avLst/>
                <a:gdLst/>
                <a:ahLst/>
                <a:cxnLst/>
                <a:rect l="l" t="t" r="r" b="b"/>
                <a:pathLst>
                  <a:path w="775" h="6276" extrusionOk="0">
                    <a:moveTo>
                      <a:pt x="0" y="1"/>
                    </a:moveTo>
                    <a:lnTo>
                      <a:pt x="24" y="6144"/>
                    </a:lnTo>
                    <a:cubicBezTo>
                      <a:pt x="262" y="6192"/>
                      <a:pt x="512" y="6240"/>
                      <a:pt x="774" y="6275"/>
                    </a:cubicBezTo>
                    <a:lnTo>
                      <a:pt x="750" y="132"/>
                    </a:lnTo>
                    <a:cubicBezTo>
                      <a:pt x="500" y="96"/>
                      <a:pt x="250" y="48"/>
                      <a:pt x="0" y="1"/>
                    </a:cubicBez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48" name="Google Shape;1566;p45">
                <a:extLst>
                  <a:ext uri="{FF2B5EF4-FFF2-40B4-BE49-F238E27FC236}">
                    <a16:creationId xmlns:a16="http://schemas.microsoft.com/office/drawing/2014/main" id="{1F21F452-438B-4DD2-A9B2-54C2AA48656E}"/>
                  </a:ext>
                </a:extLst>
              </p:cNvPr>
              <p:cNvSpPr/>
              <p:nvPr/>
            </p:nvSpPr>
            <p:spPr>
              <a:xfrm>
                <a:off x="4953937" y="2843922"/>
                <a:ext cx="53931" cy="43282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335" extrusionOk="0">
                    <a:moveTo>
                      <a:pt x="0" y="0"/>
                    </a:moveTo>
                    <a:lnTo>
                      <a:pt x="12" y="6144"/>
                    </a:lnTo>
                    <a:cubicBezTo>
                      <a:pt x="274" y="6215"/>
                      <a:pt x="536" y="6287"/>
                      <a:pt x="810" y="6334"/>
                    </a:cubicBezTo>
                    <a:lnTo>
                      <a:pt x="786" y="191"/>
                    </a:lnTo>
                    <a:cubicBezTo>
                      <a:pt x="524" y="143"/>
                      <a:pt x="250" y="72"/>
                      <a:pt x="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49" name="Google Shape;1567;p45">
                <a:extLst>
                  <a:ext uri="{FF2B5EF4-FFF2-40B4-BE49-F238E27FC236}">
                    <a16:creationId xmlns:a16="http://schemas.microsoft.com/office/drawing/2014/main" id="{F5B9732C-BA57-471A-8E1E-A8E058399437}"/>
                  </a:ext>
                </a:extLst>
              </p:cNvPr>
              <p:cNvSpPr/>
              <p:nvPr/>
            </p:nvSpPr>
            <p:spPr>
              <a:xfrm>
                <a:off x="4892882" y="2823562"/>
                <a:ext cx="61922" cy="440132"/>
              </a:xfrm>
              <a:custGeom>
                <a:avLst/>
                <a:gdLst/>
                <a:ahLst/>
                <a:cxnLst/>
                <a:rect l="l" t="t" r="r" b="b"/>
                <a:pathLst>
                  <a:path w="930" h="6442" extrusionOk="0">
                    <a:moveTo>
                      <a:pt x="1" y="1"/>
                    </a:moveTo>
                    <a:lnTo>
                      <a:pt x="12" y="6144"/>
                    </a:lnTo>
                    <a:cubicBezTo>
                      <a:pt x="310" y="6251"/>
                      <a:pt x="620" y="6359"/>
                      <a:pt x="929" y="6442"/>
                    </a:cubicBezTo>
                    <a:lnTo>
                      <a:pt x="917" y="298"/>
                    </a:lnTo>
                    <a:cubicBezTo>
                      <a:pt x="596" y="215"/>
                      <a:pt x="286" y="108"/>
                      <a:pt x="1" y="1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50" name="Google Shape;1568;p45">
                <a:extLst>
                  <a:ext uri="{FF2B5EF4-FFF2-40B4-BE49-F238E27FC236}">
                    <a16:creationId xmlns:a16="http://schemas.microsoft.com/office/drawing/2014/main" id="{783892E7-1194-4CB1-809D-3EAC40C454A7}"/>
                  </a:ext>
                </a:extLst>
              </p:cNvPr>
              <p:cNvSpPr/>
              <p:nvPr/>
            </p:nvSpPr>
            <p:spPr>
              <a:xfrm>
                <a:off x="4827100" y="2791861"/>
                <a:ext cx="66650" cy="451542"/>
              </a:xfrm>
              <a:custGeom>
                <a:avLst/>
                <a:gdLst/>
                <a:ahLst/>
                <a:cxnLst/>
                <a:rect l="l" t="t" r="r" b="b"/>
                <a:pathLst>
                  <a:path w="1001" h="6609" extrusionOk="0">
                    <a:moveTo>
                      <a:pt x="0" y="0"/>
                    </a:moveTo>
                    <a:lnTo>
                      <a:pt x="12" y="6156"/>
                    </a:lnTo>
                    <a:cubicBezTo>
                      <a:pt x="322" y="6322"/>
                      <a:pt x="655" y="6477"/>
                      <a:pt x="1000" y="6608"/>
                    </a:cubicBezTo>
                    <a:lnTo>
                      <a:pt x="989" y="465"/>
                    </a:lnTo>
                    <a:cubicBezTo>
                      <a:pt x="643" y="322"/>
                      <a:pt x="310" y="179"/>
                      <a:pt x="0" y="0"/>
                    </a:cubicBez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51" name="Google Shape;1569;p45">
                <a:extLst>
                  <a:ext uri="{FF2B5EF4-FFF2-40B4-BE49-F238E27FC236}">
                    <a16:creationId xmlns:a16="http://schemas.microsoft.com/office/drawing/2014/main" id="{F3DC0E84-FB2A-457B-B213-4C5B0BFF3E35}"/>
                  </a:ext>
                </a:extLst>
              </p:cNvPr>
              <p:cNvSpPr/>
              <p:nvPr/>
            </p:nvSpPr>
            <p:spPr>
              <a:xfrm>
                <a:off x="6074037" y="2775601"/>
                <a:ext cx="380588" cy="632936"/>
              </a:xfrm>
              <a:custGeom>
                <a:avLst/>
                <a:gdLst/>
                <a:ahLst/>
                <a:cxnLst/>
                <a:rect l="l" t="t" r="r" b="b"/>
                <a:pathLst>
                  <a:path w="5716" h="9264" extrusionOk="0">
                    <a:moveTo>
                      <a:pt x="1" y="0"/>
                    </a:moveTo>
                    <a:lnTo>
                      <a:pt x="25" y="6144"/>
                    </a:lnTo>
                    <a:lnTo>
                      <a:pt x="5716" y="9263"/>
                    </a:lnTo>
                    <a:lnTo>
                      <a:pt x="5716" y="332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52" name="Google Shape;1570;p45">
                <a:extLst>
                  <a:ext uri="{FF2B5EF4-FFF2-40B4-BE49-F238E27FC236}">
                    <a16:creationId xmlns:a16="http://schemas.microsoft.com/office/drawing/2014/main" id="{ECDD2384-C9C7-4DC6-BD2A-E44881F823BA}"/>
                  </a:ext>
                </a:extLst>
              </p:cNvPr>
              <p:cNvSpPr/>
              <p:nvPr/>
            </p:nvSpPr>
            <p:spPr>
              <a:xfrm>
                <a:off x="5691194" y="2775601"/>
                <a:ext cx="384517" cy="646737"/>
              </a:xfrm>
              <a:custGeom>
                <a:avLst/>
                <a:gdLst/>
                <a:ahLst/>
                <a:cxnLst/>
                <a:rect l="l" t="t" r="r" b="b"/>
                <a:pathLst>
                  <a:path w="5775" h="9466" extrusionOk="0">
                    <a:moveTo>
                      <a:pt x="5751" y="0"/>
                    </a:moveTo>
                    <a:lnTo>
                      <a:pt x="0" y="3322"/>
                    </a:lnTo>
                    <a:lnTo>
                      <a:pt x="24" y="9466"/>
                    </a:lnTo>
                    <a:lnTo>
                      <a:pt x="5775" y="6144"/>
                    </a:lnTo>
                    <a:lnTo>
                      <a:pt x="5751" y="0"/>
                    </a:lnTo>
                    <a:close/>
                  </a:path>
                </a:pathLst>
              </a:custGeom>
              <a:solidFill>
                <a:srgbClr val="4444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53" name="Google Shape;1571;p45">
                <a:extLst>
                  <a:ext uri="{FF2B5EF4-FFF2-40B4-BE49-F238E27FC236}">
                    <a16:creationId xmlns:a16="http://schemas.microsoft.com/office/drawing/2014/main" id="{CCA3CC3C-59D0-4668-B558-3BD55349E9BB}"/>
                  </a:ext>
                </a:extLst>
              </p:cNvPr>
              <p:cNvSpPr/>
              <p:nvPr/>
            </p:nvSpPr>
            <p:spPr>
              <a:xfrm>
                <a:off x="6454550" y="2995185"/>
                <a:ext cx="1665" cy="427151"/>
              </a:xfrm>
              <a:custGeom>
                <a:avLst/>
                <a:gdLst/>
                <a:ahLst/>
                <a:cxnLst/>
                <a:rect l="l" t="t" r="r" b="b"/>
                <a:pathLst>
                  <a:path w="25" h="6252" extrusionOk="0">
                    <a:moveTo>
                      <a:pt x="1" y="1"/>
                    </a:moveTo>
                    <a:cubicBezTo>
                      <a:pt x="1" y="37"/>
                      <a:pt x="1" y="72"/>
                      <a:pt x="1" y="108"/>
                    </a:cubicBezTo>
                    <a:lnTo>
                      <a:pt x="1" y="215"/>
                    </a:lnTo>
                    <a:lnTo>
                      <a:pt x="1" y="1"/>
                    </a:lnTo>
                    <a:close/>
                    <a:moveTo>
                      <a:pt x="1" y="215"/>
                    </a:moveTo>
                    <a:lnTo>
                      <a:pt x="13" y="6144"/>
                    </a:lnTo>
                    <a:cubicBezTo>
                      <a:pt x="13" y="6180"/>
                      <a:pt x="13" y="6216"/>
                      <a:pt x="25" y="6252"/>
                    </a:cubicBezTo>
                    <a:lnTo>
                      <a:pt x="1" y="215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54" name="Google Shape;1572;p45">
                <a:extLst>
                  <a:ext uri="{FF2B5EF4-FFF2-40B4-BE49-F238E27FC236}">
                    <a16:creationId xmlns:a16="http://schemas.microsoft.com/office/drawing/2014/main" id="{07DB54D1-3AF5-4ACB-9649-66D4A4B9085A}"/>
                  </a:ext>
                </a:extLst>
              </p:cNvPr>
              <p:cNvSpPr/>
              <p:nvPr/>
            </p:nvSpPr>
            <p:spPr>
              <a:xfrm>
                <a:off x="5787071" y="3004135"/>
                <a:ext cx="75371" cy="428790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6276" extrusionOk="0">
                    <a:moveTo>
                      <a:pt x="1" y="1"/>
                    </a:moveTo>
                    <a:lnTo>
                      <a:pt x="25" y="6156"/>
                    </a:lnTo>
                    <a:cubicBezTo>
                      <a:pt x="346" y="6180"/>
                      <a:pt x="715" y="6216"/>
                      <a:pt x="1132" y="6275"/>
                    </a:cubicBezTo>
                    <a:lnTo>
                      <a:pt x="1120" y="120"/>
                    </a:lnTo>
                    <a:cubicBezTo>
                      <a:pt x="691" y="72"/>
                      <a:pt x="334" y="36"/>
                      <a:pt x="1" y="1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55" name="Google Shape;1573;p45">
                <a:extLst>
                  <a:ext uri="{FF2B5EF4-FFF2-40B4-BE49-F238E27FC236}">
                    <a16:creationId xmlns:a16="http://schemas.microsoft.com/office/drawing/2014/main" id="{E9EA393A-B9C0-4E78-8465-346F4BA15F2F}"/>
                  </a:ext>
                </a:extLst>
              </p:cNvPr>
              <p:cNvSpPr/>
              <p:nvPr/>
            </p:nvSpPr>
            <p:spPr>
              <a:xfrm>
                <a:off x="5737135" y="3001744"/>
                <a:ext cx="51601" cy="423051"/>
              </a:xfrm>
              <a:custGeom>
                <a:avLst/>
                <a:gdLst/>
                <a:ahLst/>
                <a:cxnLst/>
                <a:rect l="l" t="t" r="r" b="b"/>
                <a:pathLst>
                  <a:path w="775" h="6192" extrusionOk="0">
                    <a:moveTo>
                      <a:pt x="1" y="0"/>
                    </a:moveTo>
                    <a:lnTo>
                      <a:pt x="25" y="6144"/>
                    </a:lnTo>
                    <a:cubicBezTo>
                      <a:pt x="251" y="6156"/>
                      <a:pt x="501" y="6167"/>
                      <a:pt x="775" y="6191"/>
                    </a:cubicBezTo>
                    <a:lnTo>
                      <a:pt x="751" y="36"/>
                    </a:lnTo>
                    <a:cubicBezTo>
                      <a:pt x="477" y="24"/>
                      <a:pt x="239" y="12"/>
                      <a:pt x="1" y="0"/>
                    </a:cubicBezTo>
                    <a:close/>
                  </a:path>
                </a:pathLst>
              </a:custGeom>
              <a:solidFill>
                <a:srgbClr val="4A4A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56" name="Google Shape;1574;p45">
                <a:extLst>
                  <a:ext uri="{FF2B5EF4-FFF2-40B4-BE49-F238E27FC236}">
                    <a16:creationId xmlns:a16="http://schemas.microsoft.com/office/drawing/2014/main" id="{ACFEE604-FD6F-4695-94A6-1CE1913C71F7}"/>
                  </a:ext>
                </a:extLst>
              </p:cNvPr>
              <p:cNvSpPr/>
              <p:nvPr/>
            </p:nvSpPr>
            <p:spPr>
              <a:xfrm>
                <a:off x="5691194" y="3001744"/>
                <a:ext cx="47606" cy="420591"/>
              </a:xfrm>
              <a:custGeom>
                <a:avLst/>
                <a:gdLst/>
                <a:ahLst/>
                <a:cxnLst/>
                <a:rect l="l" t="t" r="r" b="b"/>
                <a:pathLst>
                  <a:path w="715" h="6156" extrusionOk="0">
                    <a:moveTo>
                      <a:pt x="691" y="0"/>
                    </a:moveTo>
                    <a:cubicBezTo>
                      <a:pt x="453" y="0"/>
                      <a:pt x="226" y="0"/>
                      <a:pt x="0" y="12"/>
                    </a:cubicBezTo>
                    <a:lnTo>
                      <a:pt x="24" y="6156"/>
                    </a:lnTo>
                    <a:cubicBezTo>
                      <a:pt x="250" y="6144"/>
                      <a:pt x="476" y="6144"/>
                      <a:pt x="715" y="6144"/>
                    </a:cubicBezTo>
                    <a:lnTo>
                      <a:pt x="691" y="0"/>
                    </a:lnTo>
                    <a:close/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57" name="Google Shape;1575;p45">
                <a:extLst>
                  <a:ext uri="{FF2B5EF4-FFF2-40B4-BE49-F238E27FC236}">
                    <a16:creationId xmlns:a16="http://schemas.microsoft.com/office/drawing/2014/main" id="{7C159B50-2312-4A3C-AB06-485FF615F415}"/>
                  </a:ext>
                </a:extLst>
              </p:cNvPr>
              <p:cNvSpPr/>
              <p:nvPr/>
            </p:nvSpPr>
            <p:spPr>
              <a:xfrm>
                <a:off x="6002729" y="3051345"/>
                <a:ext cx="96745" cy="466162"/>
              </a:xfrm>
              <a:custGeom>
                <a:avLst/>
                <a:gdLst/>
                <a:ahLst/>
                <a:cxnLst/>
                <a:rect l="l" t="t" r="r" b="b"/>
                <a:pathLst>
                  <a:path w="1453" h="6823" extrusionOk="0">
                    <a:moveTo>
                      <a:pt x="0" y="0"/>
                    </a:moveTo>
                    <a:lnTo>
                      <a:pt x="12" y="6144"/>
                    </a:lnTo>
                    <a:cubicBezTo>
                      <a:pt x="477" y="6323"/>
                      <a:pt x="953" y="6549"/>
                      <a:pt x="1453" y="6823"/>
                    </a:cubicBezTo>
                    <a:lnTo>
                      <a:pt x="1441" y="679"/>
                    </a:lnTo>
                    <a:cubicBezTo>
                      <a:pt x="929" y="393"/>
                      <a:pt x="453" y="179"/>
                      <a:pt x="0" y="0"/>
                    </a:cubicBez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58" name="Google Shape;1576;p45">
                <a:extLst>
                  <a:ext uri="{FF2B5EF4-FFF2-40B4-BE49-F238E27FC236}">
                    <a16:creationId xmlns:a16="http://schemas.microsoft.com/office/drawing/2014/main" id="{48218CD6-6479-4538-B0AA-FBD2856C458A}"/>
                  </a:ext>
                </a:extLst>
              </p:cNvPr>
              <p:cNvSpPr/>
              <p:nvPr/>
            </p:nvSpPr>
            <p:spPr>
              <a:xfrm>
                <a:off x="5940875" y="3030166"/>
                <a:ext cx="62721" cy="440951"/>
              </a:xfrm>
              <a:custGeom>
                <a:avLst/>
                <a:gdLst/>
                <a:ahLst/>
                <a:cxnLst/>
                <a:rect l="l" t="t" r="r" b="b"/>
                <a:pathLst>
                  <a:path w="942" h="6454" extrusionOk="0">
                    <a:moveTo>
                      <a:pt x="1" y="1"/>
                    </a:moveTo>
                    <a:lnTo>
                      <a:pt x="24" y="6144"/>
                    </a:lnTo>
                    <a:cubicBezTo>
                      <a:pt x="322" y="6228"/>
                      <a:pt x="632" y="6335"/>
                      <a:pt x="941" y="6454"/>
                    </a:cubicBezTo>
                    <a:lnTo>
                      <a:pt x="929" y="310"/>
                    </a:lnTo>
                    <a:cubicBezTo>
                      <a:pt x="608" y="191"/>
                      <a:pt x="310" y="84"/>
                      <a:pt x="1" y="1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59" name="Google Shape;1577;p45">
                <a:extLst>
                  <a:ext uri="{FF2B5EF4-FFF2-40B4-BE49-F238E27FC236}">
                    <a16:creationId xmlns:a16="http://schemas.microsoft.com/office/drawing/2014/main" id="{43A582DD-0D81-4734-B792-1EF7E22198D8}"/>
                  </a:ext>
                </a:extLst>
              </p:cNvPr>
              <p:cNvSpPr/>
              <p:nvPr/>
            </p:nvSpPr>
            <p:spPr>
              <a:xfrm>
                <a:off x="5892536" y="3018005"/>
                <a:ext cx="50004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751" h="6323" extrusionOk="0">
                    <a:moveTo>
                      <a:pt x="0" y="0"/>
                    </a:moveTo>
                    <a:lnTo>
                      <a:pt x="24" y="6156"/>
                    </a:lnTo>
                    <a:cubicBezTo>
                      <a:pt x="262" y="6203"/>
                      <a:pt x="500" y="6263"/>
                      <a:pt x="750" y="6322"/>
                    </a:cubicBezTo>
                    <a:lnTo>
                      <a:pt x="727" y="179"/>
                    </a:lnTo>
                    <a:cubicBezTo>
                      <a:pt x="489" y="107"/>
                      <a:pt x="250" y="60"/>
                      <a:pt x="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60" name="Google Shape;1578;p45">
                <a:extLst>
                  <a:ext uri="{FF2B5EF4-FFF2-40B4-BE49-F238E27FC236}">
                    <a16:creationId xmlns:a16="http://schemas.microsoft.com/office/drawing/2014/main" id="{F1C992DB-A81A-4FDE-8C19-9675709F1C14}"/>
                  </a:ext>
                </a:extLst>
              </p:cNvPr>
              <p:cNvSpPr/>
              <p:nvPr/>
            </p:nvSpPr>
            <p:spPr>
              <a:xfrm>
                <a:off x="5861642" y="3012266"/>
                <a:ext cx="32559" cy="426329"/>
              </a:xfrm>
              <a:custGeom>
                <a:avLst/>
                <a:gdLst/>
                <a:ahLst/>
                <a:cxnLst/>
                <a:rect l="l" t="t" r="r" b="b"/>
                <a:pathLst>
                  <a:path w="489" h="6240" extrusionOk="0">
                    <a:moveTo>
                      <a:pt x="0" y="1"/>
                    </a:moveTo>
                    <a:lnTo>
                      <a:pt x="12" y="6156"/>
                    </a:lnTo>
                    <a:cubicBezTo>
                      <a:pt x="167" y="6180"/>
                      <a:pt x="333" y="6204"/>
                      <a:pt x="488" y="6240"/>
                    </a:cubicBezTo>
                    <a:lnTo>
                      <a:pt x="464" y="84"/>
                    </a:lnTo>
                    <a:cubicBezTo>
                      <a:pt x="310" y="60"/>
                      <a:pt x="155" y="25"/>
                      <a:pt x="0" y="1"/>
                    </a:cubicBez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61" name="Google Shape;1579;p45">
                <a:extLst>
                  <a:ext uri="{FF2B5EF4-FFF2-40B4-BE49-F238E27FC236}">
                    <a16:creationId xmlns:a16="http://schemas.microsoft.com/office/drawing/2014/main" id="{41D0A1DC-263B-4D14-A518-00861AB37D82}"/>
                  </a:ext>
                </a:extLst>
              </p:cNvPr>
              <p:cNvSpPr/>
              <p:nvPr/>
            </p:nvSpPr>
            <p:spPr>
              <a:xfrm>
                <a:off x="6098606" y="3097668"/>
                <a:ext cx="135630" cy="621595"/>
              </a:xfrm>
              <a:custGeom>
                <a:avLst/>
                <a:gdLst/>
                <a:ahLst/>
                <a:cxnLst/>
                <a:rect l="l" t="t" r="r" b="b"/>
                <a:pathLst>
                  <a:path w="2037" h="9098" extrusionOk="0">
                    <a:moveTo>
                      <a:pt x="1" y="1"/>
                    </a:moveTo>
                    <a:lnTo>
                      <a:pt x="13" y="6145"/>
                    </a:lnTo>
                    <a:cubicBezTo>
                      <a:pt x="1342" y="6964"/>
                      <a:pt x="2033" y="7996"/>
                      <a:pt x="2037" y="9087"/>
                    </a:cubicBezTo>
                    <a:lnTo>
                      <a:pt x="2037" y="9087"/>
                    </a:lnTo>
                    <a:lnTo>
                      <a:pt x="2025" y="2942"/>
                    </a:lnTo>
                    <a:cubicBezTo>
                      <a:pt x="2025" y="1858"/>
                      <a:pt x="1323" y="811"/>
                      <a:pt x="1" y="1"/>
                    </a:cubicBezTo>
                    <a:close/>
                    <a:moveTo>
                      <a:pt x="2037" y="9087"/>
                    </a:moveTo>
                    <a:lnTo>
                      <a:pt x="2037" y="9097"/>
                    </a:lnTo>
                    <a:cubicBezTo>
                      <a:pt x="2037" y="9094"/>
                      <a:pt x="2037" y="9091"/>
                      <a:pt x="2037" y="9087"/>
                    </a:cubicBez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62" name="Google Shape;1580;p45">
                <a:extLst>
                  <a:ext uri="{FF2B5EF4-FFF2-40B4-BE49-F238E27FC236}">
                    <a16:creationId xmlns:a16="http://schemas.microsoft.com/office/drawing/2014/main" id="{C27493EE-A4CB-4270-B029-A31A03D3B019}"/>
                  </a:ext>
                </a:extLst>
              </p:cNvPr>
              <p:cNvSpPr/>
              <p:nvPr/>
            </p:nvSpPr>
            <p:spPr>
              <a:xfrm>
                <a:off x="4826301" y="3288079"/>
                <a:ext cx="383784" cy="646737"/>
              </a:xfrm>
              <a:custGeom>
                <a:avLst/>
                <a:gdLst/>
                <a:ahLst/>
                <a:cxnLst/>
                <a:rect l="l" t="t" r="r" b="b"/>
                <a:pathLst>
                  <a:path w="5764" h="9466" extrusionOk="0">
                    <a:moveTo>
                      <a:pt x="5751" y="0"/>
                    </a:moveTo>
                    <a:lnTo>
                      <a:pt x="0" y="3322"/>
                    </a:lnTo>
                    <a:lnTo>
                      <a:pt x="12" y="9465"/>
                    </a:lnTo>
                    <a:lnTo>
                      <a:pt x="5763" y="6144"/>
                    </a:lnTo>
                    <a:lnTo>
                      <a:pt x="5751" y="0"/>
                    </a:lnTo>
                    <a:close/>
                  </a:path>
                </a:pathLst>
              </a:custGeom>
              <a:solidFill>
                <a:srgbClr val="4444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63" name="Google Shape;1581;p45">
                <a:extLst>
                  <a:ext uri="{FF2B5EF4-FFF2-40B4-BE49-F238E27FC236}">
                    <a16:creationId xmlns:a16="http://schemas.microsoft.com/office/drawing/2014/main" id="{4A14D477-81CA-452D-AACB-AD6BD4DB1F52}"/>
                  </a:ext>
                </a:extLst>
              </p:cNvPr>
              <p:cNvSpPr/>
              <p:nvPr/>
            </p:nvSpPr>
            <p:spPr>
              <a:xfrm>
                <a:off x="5208411" y="3288079"/>
                <a:ext cx="1665" cy="437671"/>
              </a:xfrm>
              <a:custGeom>
                <a:avLst/>
                <a:gdLst/>
                <a:ahLst/>
                <a:cxnLst/>
                <a:rect l="l" t="t" r="r" b="b"/>
                <a:pathLst>
                  <a:path w="25" h="6406" extrusionOk="0">
                    <a:moveTo>
                      <a:pt x="12" y="0"/>
                    </a:moveTo>
                    <a:cubicBezTo>
                      <a:pt x="0" y="83"/>
                      <a:pt x="0" y="167"/>
                      <a:pt x="0" y="262"/>
                    </a:cubicBezTo>
                    <a:lnTo>
                      <a:pt x="12" y="6406"/>
                    </a:lnTo>
                    <a:cubicBezTo>
                      <a:pt x="12" y="6322"/>
                      <a:pt x="24" y="6227"/>
                      <a:pt x="24" y="6144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64" name="Google Shape;1582;p45">
                <a:extLst>
                  <a:ext uri="{FF2B5EF4-FFF2-40B4-BE49-F238E27FC236}">
                    <a16:creationId xmlns:a16="http://schemas.microsoft.com/office/drawing/2014/main" id="{99CF9ACC-6060-411E-A2E7-447E85B66970}"/>
                  </a:ext>
                </a:extLst>
              </p:cNvPr>
              <p:cNvSpPr/>
              <p:nvPr/>
            </p:nvSpPr>
            <p:spPr>
              <a:xfrm>
                <a:off x="5207612" y="3305910"/>
                <a:ext cx="1665" cy="423119"/>
              </a:xfrm>
              <a:custGeom>
                <a:avLst/>
                <a:gdLst/>
                <a:ahLst/>
                <a:cxnLst/>
                <a:rect l="l" t="t" r="r" b="b"/>
                <a:pathLst>
                  <a:path w="25" h="6193" extrusionOk="0">
                    <a:moveTo>
                      <a:pt x="12" y="1"/>
                    </a:moveTo>
                    <a:cubicBezTo>
                      <a:pt x="0" y="13"/>
                      <a:pt x="0" y="37"/>
                      <a:pt x="0" y="49"/>
                    </a:cubicBezTo>
                    <a:lnTo>
                      <a:pt x="24" y="6192"/>
                    </a:lnTo>
                    <a:cubicBezTo>
                      <a:pt x="24" y="6180"/>
                      <a:pt x="24" y="6156"/>
                      <a:pt x="24" y="6145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65" name="Google Shape;1583;p45">
                <a:extLst>
                  <a:ext uri="{FF2B5EF4-FFF2-40B4-BE49-F238E27FC236}">
                    <a16:creationId xmlns:a16="http://schemas.microsoft.com/office/drawing/2014/main" id="{4364E71F-F98E-4F77-A879-53DCF8E14811}"/>
                  </a:ext>
                </a:extLst>
              </p:cNvPr>
              <p:cNvSpPr/>
              <p:nvPr/>
            </p:nvSpPr>
            <p:spPr>
              <a:xfrm>
                <a:off x="6234165" y="3311651"/>
                <a:ext cx="1665" cy="423871"/>
              </a:xfrm>
              <a:custGeom>
                <a:avLst/>
                <a:gdLst/>
                <a:ahLst/>
                <a:cxnLst/>
                <a:rect l="l" t="t" r="r" b="b"/>
                <a:pathLst>
                  <a:path w="25" h="6204" extrusionOk="0">
                    <a:moveTo>
                      <a:pt x="1" y="0"/>
                    </a:moveTo>
                    <a:cubicBezTo>
                      <a:pt x="1" y="24"/>
                      <a:pt x="1" y="36"/>
                      <a:pt x="1" y="48"/>
                    </a:cubicBezTo>
                    <a:lnTo>
                      <a:pt x="25" y="6203"/>
                    </a:lnTo>
                    <a:cubicBezTo>
                      <a:pt x="25" y="6180"/>
                      <a:pt x="25" y="6168"/>
                      <a:pt x="25" y="614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66" name="Google Shape;1584;p45">
                <a:extLst>
                  <a:ext uri="{FF2B5EF4-FFF2-40B4-BE49-F238E27FC236}">
                    <a16:creationId xmlns:a16="http://schemas.microsoft.com/office/drawing/2014/main" id="{51FD2521-673C-4BF3-81D1-5C92F9D3C876}"/>
                  </a:ext>
                </a:extLst>
              </p:cNvPr>
              <p:cNvSpPr/>
              <p:nvPr/>
            </p:nvSpPr>
            <p:spPr>
              <a:xfrm>
                <a:off x="6231835" y="3314861"/>
                <a:ext cx="3995" cy="449970"/>
              </a:xfrm>
              <a:custGeom>
                <a:avLst/>
                <a:gdLst/>
                <a:ahLst/>
                <a:cxnLst/>
                <a:rect l="l" t="t" r="r" b="b"/>
                <a:pathLst>
                  <a:path w="60" h="6586" extrusionOk="0">
                    <a:moveTo>
                      <a:pt x="36" y="1"/>
                    </a:moveTo>
                    <a:cubicBezTo>
                      <a:pt x="36" y="156"/>
                      <a:pt x="24" y="299"/>
                      <a:pt x="0" y="441"/>
                    </a:cubicBezTo>
                    <a:lnTo>
                      <a:pt x="12" y="6585"/>
                    </a:lnTo>
                    <a:cubicBezTo>
                      <a:pt x="36" y="6442"/>
                      <a:pt x="60" y="6299"/>
                      <a:pt x="60" y="6156"/>
                    </a:cubicBezTo>
                    <a:lnTo>
                      <a:pt x="36" y="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67" name="Google Shape;1585;p45">
                <a:extLst>
                  <a:ext uri="{FF2B5EF4-FFF2-40B4-BE49-F238E27FC236}">
                    <a16:creationId xmlns:a16="http://schemas.microsoft.com/office/drawing/2014/main" id="{AEBA291A-44F1-4950-BB58-B2CEF3D53E6A}"/>
                  </a:ext>
                </a:extLst>
              </p:cNvPr>
              <p:cNvSpPr/>
              <p:nvPr/>
            </p:nvSpPr>
            <p:spPr>
              <a:xfrm>
                <a:off x="6223912" y="3344991"/>
                <a:ext cx="8789" cy="448262"/>
              </a:xfrm>
              <a:custGeom>
                <a:avLst/>
                <a:gdLst/>
                <a:ahLst/>
                <a:cxnLst/>
                <a:rect l="l" t="t" r="r" b="b"/>
                <a:pathLst>
                  <a:path w="132" h="6561" extrusionOk="0">
                    <a:moveTo>
                      <a:pt x="119" y="0"/>
                    </a:moveTo>
                    <a:cubicBezTo>
                      <a:pt x="95" y="143"/>
                      <a:pt x="48" y="286"/>
                      <a:pt x="0" y="417"/>
                    </a:cubicBezTo>
                    <a:lnTo>
                      <a:pt x="24" y="6561"/>
                    </a:lnTo>
                    <a:cubicBezTo>
                      <a:pt x="72" y="6430"/>
                      <a:pt x="107" y="6287"/>
                      <a:pt x="131" y="6144"/>
                    </a:cubicBez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68" name="Google Shape;1586;p45">
                <a:extLst>
                  <a:ext uri="{FF2B5EF4-FFF2-40B4-BE49-F238E27FC236}">
                    <a16:creationId xmlns:a16="http://schemas.microsoft.com/office/drawing/2014/main" id="{EA80004B-2119-4F8A-A87E-B032A8D61306}"/>
                  </a:ext>
                </a:extLst>
              </p:cNvPr>
              <p:cNvSpPr/>
              <p:nvPr/>
            </p:nvSpPr>
            <p:spPr>
              <a:xfrm>
                <a:off x="6211195" y="3373482"/>
                <a:ext cx="14316" cy="449081"/>
              </a:xfrm>
              <a:custGeom>
                <a:avLst/>
                <a:gdLst/>
                <a:ahLst/>
                <a:cxnLst/>
                <a:rect l="l" t="t" r="r" b="b"/>
                <a:pathLst>
                  <a:path w="215" h="6573" extrusionOk="0">
                    <a:moveTo>
                      <a:pt x="191" y="0"/>
                    </a:moveTo>
                    <a:cubicBezTo>
                      <a:pt x="144" y="143"/>
                      <a:pt x="72" y="286"/>
                      <a:pt x="1" y="429"/>
                    </a:cubicBezTo>
                    <a:lnTo>
                      <a:pt x="13" y="6572"/>
                    </a:lnTo>
                    <a:cubicBezTo>
                      <a:pt x="96" y="6430"/>
                      <a:pt x="155" y="6287"/>
                      <a:pt x="215" y="6144"/>
                    </a:cubicBezTo>
                    <a:lnTo>
                      <a:pt x="191" y="0"/>
                    </a:ln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69" name="Google Shape;1587;p45">
                <a:extLst>
                  <a:ext uri="{FF2B5EF4-FFF2-40B4-BE49-F238E27FC236}">
                    <a16:creationId xmlns:a16="http://schemas.microsoft.com/office/drawing/2014/main" id="{35B592AF-FE96-4287-96D7-00801673AEF3}"/>
                  </a:ext>
                </a:extLst>
              </p:cNvPr>
              <p:cNvSpPr/>
              <p:nvPr/>
            </p:nvSpPr>
            <p:spPr>
              <a:xfrm>
                <a:off x="6192153" y="3402722"/>
                <a:ext cx="19908" cy="44990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6585" extrusionOk="0">
                    <a:moveTo>
                      <a:pt x="287" y="1"/>
                    </a:moveTo>
                    <a:cubicBezTo>
                      <a:pt x="203" y="144"/>
                      <a:pt x="108" y="298"/>
                      <a:pt x="1" y="441"/>
                    </a:cubicBezTo>
                    <a:lnTo>
                      <a:pt x="13" y="6585"/>
                    </a:lnTo>
                    <a:cubicBezTo>
                      <a:pt x="132" y="6442"/>
                      <a:pt x="227" y="6299"/>
                      <a:pt x="299" y="6144"/>
                    </a:cubicBezTo>
                    <a:lnTo>
                      <a:pt x="287" y="1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70" name="Google Shape;1588;p45">
                <a:extLst>
                  <a:ext uri="{FF2B5EF4-FFF2-40B4-BE49-F238E27FC236}">
                    <a16:creationId xmlns:a16="http://schemas.microsoft.com/office/drawing/2014/main" id="{CAF13278-9FF4-45C6-8183-8E0F8C73ADF1}"/>
                  </a:ext>
                </a:extLst>
              </p:cNvPr>
              <p:cNvSpPr/>
              <p:nvPr/>
            </p:nvSpPr>
            <p:spPr>
              <a:xfrm>
                <a:off x="6162058" y="3432852"/>
                <a:ext cx="30962" cy="453933"/>
              </a:xfrm>
              <a:custGeom>
                <a:avLst/>
                <a:gdLst/>
                <a:ahLst/>
                <a:cxnLst/>
                <a:rect l="l" t="t" r="r" b="b"/>
                <a:pathLst>
                  <a:path w="465" h="6644" extrusionOk="0">
                    <a:moveTo>
                      <a:pt x="453" y="0"/>
                    </a:moveTo>
                    <a:cubicBezTo>
                      <a:pt x="322" y="167"/>
                      <a:pt x="167" y="334"/>
                      <a:pt x="0" y="500"/>
                    </a:cubicBezTo>
                    <a:lnTo>
                      <a:pt x="24" y="6644"/>
                    </a:lnTo>
                    <a:cubicBezTo>
                      <a:pt x="191" y="6489"/>
                      <a:pt x="334" y="6323"/>
                      <a:pt x="465" y="6144"/>
                    </a:cubicBez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3C3C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71" name="Google Shape;1589;p45">
                <a:extLst>
                  <a:ext uri="{FF2B5EF4-FFF2-40B4-BE49-F238E27FC236}">
                    <a16:creationId xmlns:a16="http://schemas.microsoft.com/office/drawing/2014/main" id="{3D7FF0E0-81CA-428C-8C2D-AC86E232CA3D}"/>
                  </a:ext>
                </a:extLst>
              </p:cNvPr>
              <p:cNvSpPr/>
              <p:nvPr/>
            </p:nvSpPr>
            <p:spPr>
              <a:xfrm>
                <a:off x="6104199" y="3467013"/>
                <a:ext cx="59526" cy="466162"/>
              </a:xfrm>
              <a:custGeom>
                <a:avLst/>
                <a:gdLst/>
                <a:ahLst/>
                <a:cxnLst/>
                <a:rect l="l" t="t" r="r" b="b"/>
                <a:pathLst>
                  <a:path w="894" h="6823" extrusionOk="0">
                    <a:moveTo>
                      <a:pt x="869" y="0"/>
                    </a:moveTo>
                    <a:cubicBezTo>
                      <a:pt x="619" y="239"/>
                      <a:pt x="334" y="465"/>
                      <a:pt x="0" y="667"/>
                    </a:cubicBezTo>
                    <a:lnTo>
                      <a:pt x="24" y="6823"/>
                    </a:lnTo>
                    <a:cubicBezTo>
                      <a:pt x="358" y="6608"/>
                      <a:pt x="643" y="6382"/>
                      <a:pt x="893" y="6144"/>
                    </a:cubicBezTo>
                    <a:lnTo>
                      <a:pt x="869" y="0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72" name="Google Shape;1590;p45">
                <a:extLst>
                  <a:ext uri="{FF2B5EF4-FFF2-40B4-BE49-F238E27FC236}">
                    <a16:creationId xmlns:a16="http://schemas.microsoft.com/office/drawing/2014/main" id="{B2D26B68-D6BB-4942-96CF-90A000B02560}"/>
                  </a:ext>
                </a:extLst>
              </p:cNvPr>
              <p:cNvSpPr/>
              <p:nvPr/>
            </p:nvSpPr>
            <p:spPr>
              <a:xfrm>
                <a:off x="6102601" y="3512583"/>
                <a:ext cx="3263" cy="421410"/>
              </a:xfrm>
              <a:custGeom>
                <a:avLst/>
                <a:gdLst/>
                <a:ahLst/>
                <a:cxnLst/>
                <a:rect l="l" t="t" r="r" b="b"/>
                <a:pathLst>
                  <a:path w="49" h="6168" extrusionOk="0">
                    <a:moveTo>
                      <a:pt x="24" y="0"/>
                    </a:moveTo>
                    <a:cubicBezTo>
                      <a:pt x="24" y="12"/>
                      <a:pt x="12" y="12"/>
                      <a:pt x="1" y="24"/>
                    </a:cubicBezTo>
                    <a:lnTo>
                      <a:pt x="24" y="6168"/>
                    </a:lnTo>
                    <a:cubicBezTo>
                      <a:pt x="24" y="6156"/>
                      <a:pt x="36" y="6156"/>
                      <a:pt x="48" y="6156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73" name="Google Shape;1591;p45">
                <a:extLst>
                  <a:ext uri="{FF2B5EF4-FFF2-40B4-BE49-F238E27FC236}">
                    <a16:creationId xmlns:a16="http://schemas.microsoft.com/office/drawing/2014/main" id="{0DEB9687-1AD2-454F-A876-2B7291F1E001}"/>
                  </a:ext>
                </a:extLst>
              </p:cNvPr>
              <p:cNvSpPr/>
              <p:nvPr/>
            </p:nvSpPr>
            <p:spPr>
              <a:xfrm>
                <a:off x="6933405" y="3288079"/>
                <a:ext cx="382187" cy="646737"/>
              </a:xfrm>
              <a:custGeom>
                <a:avLst/>
                <a:gdLst/>
                <a:ahLst/>
                <a:cxnLst/>
                <a:rect l="l" t="t" r="r" b="b"/>
                <a:pathLst>
                  <a:path w="5740" h="9466" extrusionOk="0">
                    <a:moveTo>
                      <a:pt x="0" y="0"/>
                    </a:moveTo>
                    <a:lnTo>
                      <a:pt x="24" y="6144"/>
                    </a:lnTo>
                    <a:lnTo>
                      <a:pt x="5739" y="9465"/>
                    </a:lnTo>
                    <a:lnTo>
                      <a:pt x="5715" y="33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74" name="Google Shape;1592;p45">
                <a:extLst>
                  <a:ext uri="{FF2B5EF4-FFF2-40B4-BE49-F238E27FC236}">
                    <a16:creationId xmlns:a16="http://schemas.microsoft.com/office/drawing/2014/main" id="{CCD24431-3E29-45CD-B90E-C688BFFC8C4D}"/>
                  </a:ext>
                </a:extLst>
              </p:cNvPr>
              <p:cNvSpPr/>
              <p:nvPr/>
            </p:nvSpPr>
            <p:spPr>
              <a:xfrm>
                <a:off x="5971036" y="3514154"/>
                <a:ext cx="133232" cy="476000"/>
              </a:xfrm>
              <a:custGeom>
                <a:avLst/>
                <a:gdLst/>
                <a:ahLst/>
                <a:cxnLst/>
                <a:rect l="l" t="t" r="r" b="b"/>
                <a:pathLst>
                  <a:path w="2001" h="6967" extrusionOk="0">
                    <a:moveTo>
                      <a:pt x="1977" y="1"/>
                    </a:moveTo>
                    <a:cubicBezTo>
                      <a:pt x="1345" y="334"/>
                      <a:pt x="679" y="608"/>
                      <a:pt x="0" y="822"/>
                    </a:cubicBezTo>
                    <a:lnTo>
                      <a:pt x="12" y="6966"/>
                    </a:lnTo>
                    <a:cubicBezTo>
                      <a:pt x="703" y="6752"/>
                      <a:pt x="1369" y="6478"/>
                      <a:pt x="2000" y="6145"/>
                    </a:cubicBezTo>
                    <a:lnTo>
                      <a:pt x="1977" y="1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75" name="Google Shape;1593;p45">
                <a:extLst>
                  <a:ext uri="{FF2B5EF4-FFF2-40B4-BE49-F238E27FC236}">
                    <a16:creationId xmlns:a16="http://schemas.microsoft.com/office/drawing/2014/main" id="{5883CA16-297F-45DE-8C33-0BB8E28C9FFC}"/>
                  </a:ext>
                </a:extLst>
              </p:cNvPr>
              <p:cNvSpPr/>
              <p:nvPr/>
            </p:nvSpPr>
            <p:spPr>
              <a:xfrm>
                <a:off x="5207612" y="3309190"/>
                <a:ext cx="166524" cy="643526"/>
              </a:xfrm>
              <a:custGeom>
                <a:avLst/>
                <a:gdLst/>
                <a:ahLst/>
                <a:cxnLst/>
                <a:rect l="l" t="t" r="r" b="b"/>
                <a:pathLst>
                  <a:path w="2501" h="9419" extrusionOk="0">
                    <a:moveTo>
                      <a:pt x="0" y="1"/>
                    </a:moveTo>
                    <a:lnTo>
                      <a:pt x="24" y="6144"/>
                    </a:lnTo>
                    <a:cubicBezTo>
                      <a:pt x="24" y="7263"/>
                      <a:pt x="774" y="8394"/>
                      <a:pt x="2501" y="9418"/>
                    </a:cubicBezTo>
                    <a:lnTo>
                      <a:pt x="2477" y="3275"/>
                    </a:lnTo>
                    <a:cubicBezTo>
                      <a:pt x="750" y="2251"/>
                      <a:pt x="12" y="1120"/>
                      <a:pt x="0" y="1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76" name="Google Shape;1594;p45">
                <a:extLst>
                  <a:ext uri="{FF2B5EF4-FFF2-40B4-BE49-F238E27FC236}">
                    <a16:creationId xmlns:a16="http://schemas.microsoft.com/office/drawing/2014/main" id="{C8E4A93D-175F-4FCF-A8F2-55BC70211A55}"/>
                  </a:ext>
                </a:extLst>
              </p:cNvPr>
              <p:cNvSpPr/>
              <p:nvPr/>
            </p:nvSpPr>
            <p:spPr>
              <a:xfrm>
                <a:off x="5207612" y="3309190"/>
                <a:ext cx="166524" cy="643526"/>
              </a:xfrm>
              <a:custGeom>
                <a:avLst/>
                <a:gdLst/>
                <a:ahLst/>
                <a:cxnLst/>
                <a:rect l="l" t="t" r="r" b="b"/>
                <a:pathLst>
                  <a:path w="2501" h="9419" extrusionOk="0">
                    <a:moveTo>
                      <a:pt x="0" y="1"/>
                    </a:moveTo>
                    <a:lnTo>
                      <a:pt x="24" y="6144"/>
                    </a:lnTo>
                    <a:cubicBezTo>
                      <a:pt x="24" y="7263"/>
                      <a:pt x="774" y="8394"/>
                      <a:pt x="2501" y="9418"/>
                    </a:cubicBezTo>
                    <a:lnTo>
                      <a:pt x="2477" y="3275"/>
                    </a:lnTo>
                    <a:cubicBezTo>
                      <a:pt x="750" y="2251"/>
                      <a:pt x="12" y="1120"/>
                      <a:pt x="0" y="1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77" name="Google Shape;1595;p45">
                <a:extLst>
                  <a:ext uri="{FF2B5EF4-FFF2-40B4-BE49-F238E27FC236}">
                    <a16:creationId xmlns:a16="http://schemas.microsoft.com/office/drawing/2014/main" id="{370D0C8A-E5B4-40D9-98D1-BD3097C9D97D}"/>
                  </a:ext>
                </a:extLst>
              </p:cNvPr>
              <p:cNvSpPr/>
              <p:nvPr/>
            </p:nvSpPr>
            <p:spPr>
              <a:xfrm>
                <a:off x="5641990" y="3608575"/>
                <a:ext cx="50070" cy="422231"/>
              </a:xfrm>
              <a:custGeom>
                <a:avLst/>
                <a:gdLst/>
                <a:ahLst/>
                <a:cxnLst/>
                <a:rect l="l" t="t" r="r" b="b"/>
                <a:pathLst>
                  <a:path w="752" h="6180" extrusionOk="0">
                    <a:moveTo>
                      <a:pt x="1" y="0"/>
                    </a:moveTo>
                    <a:lnTo>
                      <a:pt x="13" y="6144"/>
                    </a:lnTo>
                    <a:cubicBezTo>
                      <a:pt x="263" y="6168"/>
                      <a:pt x="501" y="6179"/>
                      <a:pt x="751" y="6179"/>
                    </a:cubicBezTo>
                    <a:lnTo>
                      <a:pt x="727" y="36"/>
                    </a:lnTo>
                    <a:cubicBezTo>
                      <a:pt x="489" y="36"/>
                      <a:pt x="239" y="24"/>
                      <a:pt x="1" y="0"/>
                    </a:cubicBez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78" name="Google Shape;1596;p45">
                <a:extLst>
                  <a:ext uri="{FF2B5EF4-FFF2-40B4-BE49-F238E27FC236}">
                    <a16:creationId xmlns:a16="http://schemas.microsoft.com/office/drawing/2014/main" id="{AADCC881-F569-4CA4-89C0-596839992E72}"/>
                  </a:ext>
                </a:extLst>
              </p:cNvPr>
              <p:cNvSpPr/>
              <p:nvPr/>
            </p:nvSpPr>
            <p:spPr>
              <a:xfrm>
                <a:off x="5593653" y="3602836"/>
                <a:ext cx="49205" cy="42551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228" extrusionOk="0">
                    <a:moveTo>
                      <a:pt x="1" y="1"/>
                    </a:moveTo>
                    <a:lnTo>
                      <a:pt x="25" y="6156"/>
                    </a:lnTo>
                    <a:cubicBezTo>
                      <a:pt x="263" y="6180"/>
                      <a:pt x="501" y="6216"/>
                      <a:pt x="739" y="6228"/>
                    </a:cubicBezTo>
                    <a:lnTo>
                      <a:pt x="727" y="84"/>
                    </a:lnTo>
                    <a:cubicBezTo>
                      <a:pt x="477" y="60"/>
                      <a:pt x="239" y="36"/>
                      <a:pt x="1" y="1"/>
                    </a:cubicBez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79" name="Google Shape;1597;p45">
                <a:extLst>
                  <a:ext uri="{FF2B5EF4-FFF2-40B4-BE49-F238E27FC236}">
                    <a16:creationId xmlns:a16="http://schemas.microsoft.com/office/drawing/2014/main" id="{5960AB9D-5217-441D-8196-E563FF89968A}"/>
                  </a:ext>
                </a:extLst>
              </p:cNvPr>
              <p:cNvSpPr/>
              <p:nvPr/>
            </p:nvSpPr>
            <p:spPr>
              <a:xfrm>
                <a:off x="5545314" y="3594705"/>
                <a:ext cx="50004" cy="428790"/>
              </a:xfrm>
              <a:custGeom>
                <a:avLst/>
                <a:gdLst/>
                <a:ahLst/>
                <a:cxnLst/>
                <a:rect l="l" t="t" r="r" b="b"/>
                <a:pathLst>
                  <a:path w="751" h="6276" extrusionOk="0">
                    <a:moveTo>
                      <a:pt x="0" y="1"/>
                    </a:moveTo>
                    <a:lnTo>
                      <a:pt x="24" y="6144"/>
                    </a:lnTo>
                    <a:cubicBezTo>
                      <a:pt x="262" y="6192"/>
                      <a:pt x="500" y="6240"/>
                      <a:pt x="751" y="6275"/>
                    </a:cubicBezTo>
                    <a:lnTo>
                      <a:pt x="727" y="120"/>
                    </a:lnTo>
                    <a:cubicBezTo>
                      <a:pt x="489" y="96"/>
                      <a:pt x="239" y="48"/>
                      <a:pt x="0" y="1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80" name="Google Shape;1598;p45">
                <a:extLst>
                  <a:ext uri="{FF2B5EF4-FFF2-40B4-BE49-F238E27FC236}">
                    <a16:creationId xmlns:a16="http://schemas.microsoft.com/office/drawing/2014/main" id="{5EA90E34-5831-413F-AF86-E9E6780E8F89}"/>
                  </a:ext>
                </a:extLst>
              </p:cNvPr>
              <p:cNvSpPr/>
              <p:nvPr/>
            </p:nvSpPr>
            <p:spPr>
              <a:xfrm>
                <a:off x="5493780" y="3582545"/>
                <a:ext cx="53200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799" h="6323" extrusionOk="0">
                    <a:moveTo>
                      <a:pt x="1" y="0"/>
                    </a:moveTo>
                    <a:lnTo>
                      <a:pt x="24" y="6144"/>
                    </a:lnTo>
                    <a:cubicBezTo>
                      <a:pt x="274" y="6215"/>
                      <a:pt x="536" y="6275"/>
                      <a:pt x="798" y="6322"/>
                    </a:cubicBezTo>
                    <a:lnTo>
                      <a:pt x="774" y="179"/>
                    </a:lnTo>
                    <a:cubicBezTo>
                      <a:pt x="512" y="131"/>
                      <a:pt x="262" y="72"/>
                      <a:pt x="1" y="0"/>
                    </a:cubicBezTo>
                    <a:close/>
                  </a:path>
                </a:pathLst>
              </a:custGeom>
              <a:solidFill>
                <a:srgbClr val="31313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81" name="Google Shape;1599;p45">
                <a:extLst>
                  <a:ext uri="{FF2B5EF4-FFF2-40B4-BE49-F238E27FC236}">
                    <a16:creationId xmlns:a16="http://schemas.microsoft.com/office/drawing/2014/main" id="{B9065473-F391-499E-83BA-40B5926F498A}"/>
                  </a:ext>
                </a:extLst>
              </p:cNvPr>
              <p:cNvSpPr/>
              <p:nvPr/>
            </p:nvSpPr>
            <p:spPr>
              <a:xfrm>
                <a:off x="5435121" y="3562184"/>
                <a:ext cx="60324" cy="440132"/>
              </a:xfrm>
              <a:custGeom>
                <a:avLst/>
                <a:gdLst/>
                <a:ahLst/>
                <a:cxnLst/>
                <a:rect l="l" t="t" r="r" b="b"/>
                <a:pathLst>
                  <a:path w="906" h="6442" extrusionOk="0">
                    <a:moveTo>
                      <a:pt x="0" y="0"/>
                    </a:moveTo>
                    <a:lnTo>
                      <a:pt x="12" y="6144"/>
                    </a:lnTo>
                    <a:cubicBezTo>
                      <a:pt x="298" y="6251"/>
                      <a:pt x="596" y="6358"/>
                      <a:pt x="905" y="6442"/>
                    </a:cubicBezTo>
                    <a:lnTo>
                      <a:pt x="882" y="298"/>
                    </a:lnTo>
                    <a:cubicBezTo>
                      <a:pt x="584" y="203"/>
                      <a:pt x="286" y="108"/>
                      <a:pt x="0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82" name="Google Shape;1600;p45">
                <a:extLst>
                  <a:ext uri="{FF2B5EF4-FFF2-40B4-BE49-F238E27FC236}">
                    <a16:creationId xmlns:a16="http://schemas.microsoft.com/office/drawing/2014/main" id="{FFE08C4B-8203-4606-828C-DE1D0A139686}"/>
                  </a:ext>
                </a:extLst>
              </p:cNvPr>
              <p:cNvSpPr/>
              <p:nvPr/>
            </p:nvSpPr>
            <p:spPr>
              <a:xfrm>
                <a:off x="5372468" y="3532874"/>
                <a:ext cx="63521" cy="449149"/>
              </a:xfrm>
              <a:custGeom>
                <a:avLst/>
                <a:gdLst/>
                <a:ahLst/>
                <a:cxnLst/>
                <a:rect l="l" t="t" r="r" b="b"/>
                <a:pathLst>
                  <a:path w="954" h="6574" extrusionOk="0">
                    <a:moveTo>
                      <a:pt x="1" y="1"/>
                    </a:moveTo>
                    <a:lnTo>
                      <a:pt x="25" y="6144"/>
                    </a:lnTo>
                    <a:cubicBezTo>
                      <a:pt x="322" y="6311"/>
                      <a:pt x="632" y="6442"/>
                      <a:pt x="953" y="6573"/>
                    </a:cubicBezTo>
                    <a:lnTo>
                      <a:pt x="941" y="429"/>
                    </a:lnTo>
                    <a:cubicBezTo>
                      <a:pt x="608" y="298"/>
                      <a:pt x="299" y="156"/>
                      <a:pt x="1" y="1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83" name="Google Shape;1601;p45">
                <a:extLst>
                  <a:ext uri="{FF2B5EF4-FFF2-40B4-BE49-F238E27FC236}">
                    <a16:creationId xmlns:a16="http://schemas.microsoft.com/office/drawing/2014/main" id="{DFD1E56C-514D-47CF-B21C-80FD76052762}"/>
                  </a:ext>
                </a:extLst>
              </p:cNvPr>
              <p:cNvSpPr/>
              <p:nvPr/>
            </p:nvSpPr>
            <p:spPr>
              <a:xfrm>
                <a:off x="5971036" y="3514154"/>
                <a:ext cx="133232" cy="476000"/>
              </a:xfrm>
              <a:custGeom>
                <a:avLst/>
                <a:gdLst/>
                <a:ahLst/>
                <a:cxnLst/>
                <a:rect l="l" t="t" r="r" b="b"/>
                <a:pathLst>
                  <a:path w="2001" h="6967" extrusionOk="0">
                    <a:moveTo>
                      <a:pt x="1977" y="1"/>
                    </a:moveTo>
                    <a:cubicBezTo>
                      <a:pt x="1345" y="334"/>
                      <a:pt x="679" y="608"/>
                      <a:pt x="0" y="822"/>
                    </a:cubicBezTo>
                    <a:lnTo>
                      <a:pt x="12" y="6966"/>
                    </a:lnTo>
                    <a:cubicBezTo>
                      <a:pt x="703" y="6752"/>
                      <a:pt x="1369" y="6478"/>
                      <a:pt x="2000" y="6145"/>
                    </a:cubicBezTo>
                    <a:lnTo>
                      <a:pt x="1977" y="1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84" name="Google Shape;1602;p45">
                <a:extLst>
                  <a:ext uri="{FF2B5EF4-FFF2-40B4-BE49-F238E27FC236}">
                    <a16:creationId xmlns:a16="http://schemas.microsoft.com/office/drawing/2014/main" id="{0D8A8D14-3D92-4EFA-9EE3-83A8C3FEBA08}"/>
                  </a:ext>
                </a:extLst>
              </p:cNvPr>
              <p:cNvSpPr/>
              <p:nvPr/>
            </p:nvSpPr>
            <p:spPr>
              <a:xfrm>
                <a:off x="5867967" y="3570316"/>
                <a:ext cx="103869" cy="445871"/>
              </a:xfrm>
              <a:custGeom>
                <a:avLst/>
                <a:gdLst/>
                <a:ahLst/>
                <a:cxnLst/>
                <a:rect l="l" t="t" r="r" b="b"/>
                <a:pathLst>
                  <a:path w="1560" h="6526" extrusionOk="0">
                    <a:moveTo>
                      <a:pt x="1548" y="0"/>
                    </a:moveTo>
                    <a:cubicBezTo>
                      <a:pt x="1036" y="167"/>
                      <a:pt x="524" y="286"/>
                      <a:pt x="0" y="381"/>
                    </a:cubicBezTo>
                    <a:lnTo>
                      <a:pt x="12" y="6525"/>
                    </a:lnTo>
                    <a:cubicBezTo>
                      <a:pt x="536" y="6430"/>
                      <a:pt x="1060" y="6311"/>
                      <a:pt x="1560" y="6144"/>
                    </a:cubicBezTo>
                    <a:lnTo>
                      <a:pt x="1548" y="0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85" name="Google Shape;1603;p45">
                <a:extLst>
                  <a:ext uri="{FF2B5EF4-FFF2-40B4-BE49-F238E27FC236}">
                    <a16:creationId xmlns:a16="http://schemas.microsoft.com/office/drawing/2014/main" id="{B2260B20-BF4E-4404-A32F-B2633B6E1694}"/>
                  </a:ext>
                </a:extLst>
              </p:cNvPr>
              <p:cNvSpPr/>
              <p:nvPr/>
            </p:nvSpPr>
            <p:spPr>
              <a:xfrm>
                <a:off x="5798989" y="3596346"/>
                <a:ext cx="69846" cy="430361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6299" extrusionOk="0">
                    <a:moveTo>
                      <a:pt x="1036" y="0"/>
                    </a:moveTo>
                    <a:cubicBezTo>
                      <a:pt x="691" y="60"/>
                      <a:pt x="346" y="108"/>
                      <a:pt x="0" y="143"/>
                    </a:cubicBezTo>
                    <a:lnTo>
                      <a:pt x="12" y="6299"/>
                    </a:lnTo>
                    <a:cubicBezTo>
                      <a:pt x="358" y="6263"/>
                      <a:pt x="703" y="6216"/>
                      <a:pt x="1048" y="6144"/>
                    </a:cubicBezTo>
                    <a:lnTo>
                      <a:pt x="1036" y="0"/>
                    </a:lnTo>
                    <a:close/>
                  </a:path>
                </a:pathLst>
              </a:custGeom>
              <a:solidFill>
                <a:srgbClr val="3C3C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86" name="Google Shape;1604;p45">
                <a:extLst>
                  <a:ext uri="{FF2B5EF4-FFF2-40B4-BE49-F238E27FC236}">
                    <a16:creationId xmlns:a16="http://schemas.microsoft.com/office/drawing/2014/main" id="{F999C472-16C3-4B84-B45F-1F46D8CDD465}"/>
                  </a:ext>
                </a:extLst>
              </p:cNvPr>
              <p:cNvSpPr/>
              <p:nvPr/>
            </p:nvSpPr>
            <p:spPr>
              <a:xfrm>
                <a:off x="5741928" y="3606115"/>
                <a:ext cx="57927" cy="424690"/>
              </a:xfrm>
              <a:custGeom>
                <a:avLst/>
                <a:gdLst/>
                <a:ahLst/>
                <a:cxnLst/>
                <a:rect l="l" t="t" r="r" b="b"/>
                <a:pathLst>
                  <a:path w="870" h="6216" extrusionOk="0">
                    <a:moveTo>
                      <a:pt x="857" y="0"/>
                    </a:moveTo>
                    <a:cubicBezTo>
                      <a:pt x="572" y="36"/>
                      <a:pt x="286" y="60"/>
                      <a:pt x="0" y="60"/>
                    </a:cubicBezTo>
                    <a:lnTo>
                      <a:pt x="24" y="6215"/>
                    </a:lnTo>
                    <a:cubicBezTo>
                      <a:pt x="310" y="6204"/>
                      <a:pt x="595" y="6180"/>
                      <a:pt x="869" y="6156"/>
                    </a:cubicBezTo>
                    <a:lnTo>
                      <a:pt x="857" y="0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87" name="Google Shape;1605;p45">
                <a:extLst>
                  <a:ext uri="{FF2B5EF4-FFF2-40B4-BE49-F238E27FC236}">
                    <a16:creationId xmlns:a16="http://schemas.microsoft.com/office/drawing/2014/main" id="{7E873C89-65E4-4294-A104-0035D118C3B2}"/>
                  </a:ext>
                </a:extLst>
              </p:cNvPr>
              <p:cNvSpPr/>
              <p:nvPr/>
            </p:nvSpPr>
            <p:spPr>
              <a:xfrm>
                <a:off x="5690395" y="3610147"/>
                <a:ext cx="53133" cy="421000"/>
              </a:xfrm>
              <a:custGeom>
                <a:avLst/>
                <a:gdLst/>
                <a:ahLst/>
                <a:cxnLst/>
                <a:rect l="l" t="t" r="r" b="b"/>
                <a:pathLst>
                  <a:path w="798" h="6162" extrusionOk="0">
                    <a:moveTo>
                      <a:pt x="774" y="1"/>
                    </a:moveTo>
                    <a:cubicBezTo>
                      <a:pt x="524" y="13"/>
                      <a:pt x="262" y="13"/>
                      <a:pt x="0" y="13"/>
                    </a:cubicBezTo>
                    <a:lnTo>
                      <a:pt x="24" y="6156"/>
                    </a:lnTo>
                    <a:cubicBezTo>
                      <a:pt x="107" y="6160"/>
                      <a:pt x="192" y="6162"/>
                      <a:pt x="278" y="6162"/>
                    </a:cubicBezTo>
                    <a:cubicBezTo>
                      <a:pt x="449" y="6162"/>
                      <a:pt x="623" y="6156"/>
                      <a:pt x="798" y="6156"/>
                    </a:cubicBezTo>
                    <a:lnTo>
                      <a:pt x="774" y="1"/>
                    </a:ln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88" name="Google Shape;1606;p45">
                <a:extLst>
                  <a:ext uri="{FF2B5EF4-FFF2-40B4-BE49-F238E27FC236}">
                    <a16:creationId xmlns:a16="http://schemas.microsoft.com/office/drawing/2014/main" id="{915FA12D-10A1-41CA-915E-AB31118F1F7E}"/>
                  </a:ext>
                </a:extLst>
              </p:cNvPr>
              <p:cNvSpPr/>
              <p:nvPr/>
            </p:nvSpPr>
            <p:spPr>
              <a:xfrm>
                <a:off x="5641990" y="3608575"/>
                <a:ext cx="50070" cy="422231"/>
              </a:xfrm>
              <a:custGeom>
                <a:avLst/>
                <a:gdLst/>
                <a:ahLst/>
                <a:cxnLst/>
                <a:rect l="l" t="t" r="r" b="b"/>
                <a:pathLst>
                  <a:path w="752" h="6180" extrusionOk="0">
                    <a:moveTo>
                      <a:pt x="1" y="0"/>
                    </a:moveTo>
                    <a:lnTo>
                      <a:pt x="13" y="6144"/>
                    </a:lnTo>
                    <a:cubicBezTo>
                      <a:pt x="263" y="6168"/>
                      <a:pt x="501" y="6179"/>
                      <a:pt x="751" y="6179"/>
                    </a:cubicBezTo>
                    <a:lnTo>
                      <a:pt x="727" y="36"/>
                    </a:lnTo>
                    <a:cubicBezTo>
                      <a:pt x="489" y="36"/>
                      <a:pt x="239" y="24"/>
                      <a:pt x="1" y="0"/>
                    </a:cubicBez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sp>
            <p:nvSpPr>
              <p:cNvPr id="589" name="Google Shape;1607;p45">
                <a:extLst>
                  <a:ext uri="{FF2B5EF4-FFF2-40B4-BE49-F238E27FC236}">
                    <a16:creationId xmlns:a16="http://schemas.microsoft.com/office/drawing/2014/main" id="{F96CD6CB-2A6C-4F9D-A94F-D52B7086900A}"/>
                  </a:ext>
                </a:extLst>
              </p:cNvPr>
              <p:cNvSpPr/>
              <p:nvPr/>
            </p:nvSpPr>
            <p:spPr>
              <a:xfrm>
                <a:off x="4618634" y="1339006"/>
                <a:ext cx="2703335" cy="1563553"/>
              </a:xfrm>
              <a:custGeom>
                <a:avLst/>
                <a:gdLst/>
                <a:ahLst/>
                <a:cxnLst/>
                <a:rect l="l" t="t" r="r" b="b"/>
                <a:pathLst>
                  <a:path w="40601" h="22885" extrusionOk="0">
                    <a:moveTo>
                      <a:pt x="19586" y="775"/>
                    </a:moveTo>
                    <a:cubicBezTo>
                      <a:pt x="20907" y="1"/>
                      <a:pt x="23051" y="1"/>
                      <a:pt x="24372" y="775"/>
                    </a:cubicBezTo>
                    <a:lnTo>
                      <a:pt x="40600" y="10204"/>
                    </a:lnTo>
                    <a:lnTo>
                      <a:pt x="34850" y="13526"/>
                    </a:lnTo>
                    <a:cubicBezTo>
                      <a:pt x="34992" y="12288"/>
                      <a:pt x="34266" y="11038"/>
                      <a:pt x="32659" y="10085"/>
                    </a:cubicBezTo>
                    <a:cubicBezTo>
                      <a:pt x="29492" y="8359"/>
                      <a:pt x="24932" y="8347"/>
                      <a:pt x="21943" y="9919"/>
                    </a:cubicBezTo>
                    <a:cubicBezTo>
                      <a:pt x="18657" y="11978"/>
                      <a:pt x="18717" y="14705"/>
                      <a:pt x="21646" y="16407"/>
                    </a:cubicBezTo>
                    <a:cubicBezTo>
                      <a:pt x="22693" y="17015"/>
                      <a:pt x="23955" y="17408"/>
                      <a:pt x="25301" y="17586"/>
                    </a:cubicBezTo>
                    <a:cubicBezTo>
                      <a:pt x="26337" y="17705"/>
                      <a:pt x="26980" y="17729"/>
                      <a:pt x="27611" y="17705"/>
                    </a:cubicBezTo>
                    <a:lnTo>
                      <a:pt x="21860" y="21027"/>
                    </a:lnTo>
                    <a:lnTo>
                      <a:pt x="16145" y="17705"/>
                    </a:lnTo>
                    <a:cubicBezTo>
                      <a:pt x="16193" y="18086"/>
                      <a:pt x="16145" y="18479"/>
                      <a:pt x="16014" y="18848"/>
                    </a:cubicBezTo>
                    <a:cubicBezTo>
                      <a:pt x="15740" y="19670"/>
                      <a:pt x="15061" y="20456"/>
                      <a:pt x="13990" y="21099"/>
                    </a:cubicBezTo>
                    <a:cubicBezTo>
                      <a:pt x="13954" y="21122"/>
                      <a:pt x="13918" y="21146"/>
                      <a:pt x="13883" y="21170"/>
                    </a:cubicBezTo>
                    <a:cubicBezTo>
                      <a:pt x="10704" y="22884"/>
                      <a:pt x="6084" y="22884"/>
                      <a:pt x="3131" y="21265"/>
                    </a:cubicBezTo>
                    <a:cubicBezTo>
                      <a:pt x="0" y="19336"/>
                      <a:pt x="24" y="16646"/>
                      <a:pt x="2786" y="14943"/>
                    </a:cubicBezTo>
                    <a:cubicBezTo>
                      <a:pt x="3012" y="14800"/>
                      <a:pt x="3048" y="14788"/>
                      <a:pt x="3096" y="14764"/>
                    </a:cubicBezTo>
                    <a:cubicBezTo>
                      <a:pt x="4727" y="13860"/>
                      <a:pt x="6858" y="13443"/>
                      <a:pt x="8954" y="13526"/>
                    </a:cubicBezTo>
                    <a:lnTo>
                      <a:pt x="3239" y="10204"/>
                    </a:lnTo>
                    <a:close/>
                  </a:path>
                </a:pathLst>
              </a:custGeom>
              <a:solidFill>
                <a:srgbClr val="F2575A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dirty="0"/>
              </a:p>
            </p:txBody>
          </p:sp>
          <p:grpSp>
            <p:nvGrpSpPr>
              <p:cNvPr id="590" name="Google Shape;1608;p45">
                <a:extLst>
                  <a:ext uri="{FF2B5EF4-FFF2-40B4-BE49-F238E27FC236}">
                    <a16:creationId xmlns:a16="http://schemas.microsoft.com/office/drawing/2014/main" id="{7650403F-2926-4213-956B-6A13BE269577}"/>
                  </a:ext>
                </a:extLst>
              </p:cNvPr>
              <p:cNvGrpSpPr/>
              <p:nvPr/>
            </p:nvGrpSpPr>
            <p:grpSpPr>
              <a:xfrm>
                <a:off x="5860579" y="1909888"/>
                <a:ext cx="2630278" cy="2024687"/>
                <a:chOff x="5728159" y="2536881"/>
                <a:chExt cx="1766511" cy="1325178"/>
              </a:xfrm>
            </p:grpSpPr>
            <p:sp>
              <p:nvSpPr>
                <p:cNvPr id="597" name="Google Shape;1609;p45">
                  <a:extLst>
                    <a:ext uri="{FF2B5EF4-FFF2-40B4-BE49-F238E27FC236}">
                      <a16:creationId xmlns:a16="http://schemas.microsoft.com/office/drawing/2014/main" id="{A32E796B-2AB4-4219-8C89-F638F8D43DB6}"/>
                    </a:ext>
                  </a:extLst>
                </p:cNvPr>
                <p:cNvSpPr/>
                <p:nvPr/>
              </p:nvSpPr>
              <p:spPr>
                <a:xfrm>
                  <a:off x="5728159" y="2536881"/>
                  <a:ext cx="1766511" cy="10504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06" h="23492" extrusionOk="0">
                      <a:moveTo>
                        <a:pt x="2774" y="1858"/>
                      </a:moveTo>
                      <a:cubicBezTo>
                        <a:pt x="6263" y="1"/>
                        <a:pt x="10859" y="13"/>
                        <a:pt x="13776" y="1596"/>
                      </a:cubicBezTo>
                      <a:cubicBezTo>
                        <a:pt x="15609" y="2680"/>
                        <a:pt x="16335" y="3930"/>
                        <a:pt x="16193" y="5168"/>
                      </a:cubicBezTo>
                      <a:lnTo>
                        <a:pt x="21943" y="1846"/>
                      </a:lnTo>
                      <a:lnTo>
                        <a:pt x="38183" y="11276"/>
                      </a:lnTo>
                      <a:cubicBezTo>
                        <a:pt x="39505" y="12050"/>
                        <a:pt x="39493" y="13288"/>
                        <a:pt x="38172" y="14050"/>
                      </a:cubicBezTo>
                      <a:lnTo>
                        <a:pt x="21824" y="23492"/>
                      </a:lnTo>
                      <a:lnTo>
                        <a:pt x="16109" y="20170"/>
                      </a:lnTo>
                      <a:cubicBezTo>
                        <a:pt x="18252" y="20253"/>
                        <a:pt x="20443" y="19813"/>
                        <a:pt x="22086" y="18860"/>
                      </a:cubicBezTo>
                      <a:cubicBezTo>
                        <a:pt x="25122" y="17110"/>
                        <a:pt x="25134" y="14276"/>
                        <a:pt x="22122" y="12526"/>
                      </a:cubicBezTo>
                      <a:cubicBezTo>
                        <a:pt x="19050" y="10788"/>
                        <a:pt x="14192" y="10800"/>
                        <a:pt x="11204" y="12526"/>
                      </a:cubicBezTo>
                      <a:cubicBezTo>
                        <a:pt x="9632" y="13431"/>
                        <a:pt x="8882" y="14812"/>
                        <a:pt x="8918" y="15991"/>
                      </a:cubicBezTo>
                      <a:lnTo>
                        <a:pt x="3203" y="12669"/>
                      </a:lnTo>
                      <a:lnTo>
                        <a:pt x="8954" y="9347"/>
                      </a:lnTo>
                      <a:cubicBezTo>
                        <a:pt x="8323" y="9371"/>
                        <a:pt x="7680" y="9347"/>
                        <a:pt x="7049" y="9288"/>
                      </a:cubicBezTo>
                      <a:cubicBezTo>
                        <a:pt x="5298" y="9050"/>
                        <a:pt x="4036" y="8645"/>
                        <a:pt x="2989" y="8049"/>
                      </a:cubicBezTo>
                      <a:cubicBezTo>
                        <a:pt x="60" y="6347"/>
                        <a:pt x="0" y="3620"/>
                        <a:pt x="2774" y="1858"/>
                      </a:cubicBezTo>
                      <a:close/>
                    </a:path>
                  </a:pathLst>
                </a:custGeom>
                <a:solidFill>
                  <a:srgbClr val="8D449F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dirty="0"/>
                </a:p>
              </p:txBody>
            </p:sp>
            <p:sp>
              <p:nvSpPr>
                <p:cNvPr id="598" name="Google Shape;1610;p45">
                  <a:extLst>
                    <a:ext uri="{FF2B5EF4-FFF2-40B4-BE49-F238E27FC236}">
                      <a16:creationId xmlns:a16="http://schemas.microsoft.com/office/drawing/2014/main" id="{119C3756-1A5D-42DF-A57E-13545EF45043}"/>
                    </a:ext>
                  </a:extLst>
                </p:cNvPr>
                <p:cNvSpPr/>
                <p:nvPr/>
              </p:nvSpPr>
              <p:spPr>
                <a:xfrm>
                  <a:off x="6704022" y="3102843"/>
                  <a:ext cx="776252" cy="7592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60" h="16979" extrusionOk="0">
                      <a:moveTo>
                        <a:pt x="17360" y="6144"/>
                      </a:moveTo>
                      <a:lnTo>
                        <a:pt x="17360" y="6144"/>
                      </a:lnTo>
                      <a:lnTo>
                        <a:pt x="17336" y="0"/>
                      </a:lnTo>
                      <a:cubicBezTo>
                        <a:pt x="17336" y="24"/>
                        <a:pt x="17336" y="36"/>
                        <a:pt x="17336" y="60"/>
                      </a:cubicBezTo>
                      <a:cubicBezTo>
                        <a:pt x="17336" y="72"/>
                        <a:pt x="17336" y="95"/>
                        <a:pt x="17336" y="107"/>
                      </a:cubicBezTo>
                      <a:cubicBezTo>
                        <a:pt x="17336" y="119"/>
                        <a:pt x="17336" y="143"/>
                        <a:pt x="17336" y="155"/>
                      </a:cubicBezTo>
                      <a:cubicBezTo>
                        <a:pt x="17324" y="167"/>
                        <a:pt x="17324" y="191"/>
                        <a:pt x="17324" y="203"/>
                      </a:cubicBezTo>
                      <a:cubicBezTo>
                        <a:pt x="17324" y="215"/>
                        <a:pt x="17312" y="238"/>
                        <a:pt x="17312" y="250"/>
                      </a:cubicBezTo>
                      <a:cubicBezTo>
                        <a:pt x="17312" y="262"/>
                        <a:pt x="17312" y="286"/>
                        <a:pt x="17300" y="298"/>
                      </a:cubicBezTo>
                      <a:cubicBezTo>
                        <a:pt x="17300" y="310"/>
                        <a:pt x="17300" y="334"/>
                        <a:pt x="17288" y="345"/>
                      </a:cubicBezTo>
                      <a:cubicBezTo>
                        <a:pt x="17288" y="357"/>
                        <a:pt x="17276" y="381"/>
                        <a:pt x="17276" y="393"/>
                      </a:cubicBezTo>
                      <a:cubicBezTo>
                        <a:pt x="17264" y="405"/>
                        <a:pt x="17264" y="417"/>
                        <a:pt x="17252" y="441"/>
                      </a:cubicBezTo>
                      <a:cubicBezTo>
                        <a:pt x="17252" y="453"/>
                        <a:pt x="17241" y="465"/>
                        <a:pt x="17241" y="488"/>
                      </a:cubicBezTo>
                      <a:cubicBezTo>
                        <a:pt x="17229" y="500"/>
                        <a:pt x="17229" y="512"/>
                        <a:pt x="17217" y="536"/>
                      </a:cubicBezTo>
                      <a:cubicBezTo>
                        <a:pt x="17205" y="548"/>
                        <a:pt x="17205" y="560"/>
                        <a:pt x="17193" y="584"/>
                      </a:cubicBezTo>
                      <a:cubicBezTo>
                        <a:pt x="17181" y="596"/>
                        <a:pt x="17181" y="607"/>
                        <a:pt x="17169" y="619"/>
                      </a:cubicBezTo>
                      <a:cubicBezTo>
                        <a:pt x="17157" y="643"/>
                        <a:pt x="17145" y="655"/>
                        <a:pt x="17133" y="679"/>
                      </a:cubicBezTo>
                      <a:cubicBezTo>
                        <a:pt x="17121" y="691"/>
                        <a:pt x="17121" y="703"/>
                        <a:pt x="17110" y="715"/>
                      </a:cubicBezTo>
                      <a:cubicBezTo>
                        <a:pt x="17098" y="738"/>
                        <a:pt x="17086" y="750"/>
                        <a:pt x="17074" y="774"/>
                      </a:cubicBezTo>
                      <a:cubicBezTo>
                        <a:pt x="17062" y="786"/>
                        <a:pt x="17050" y="798"/>
                        <a:pt x="17038" y="810"/>
                      </a:cubicBezTo>
                      <a:cubicBezTo>
                        <a:pt x="17014" y="834"/>
                        <a:pt x="17002" y="869"/>
                        <a:pt x="16967" y="893"/>
                      </a:cubicBezTo>
                      <a:cubicBezTo>
                        <a:pt x="16967" y="905"/>
                        <a:pt x="16967" y="905"/>
                        <a:pt x="16955" y="917"/>
                      </a:cubicBezTo>
                      <a:cubicBezTo>
                        <a:pt x="16931" y="953"/>
                        <a:pt x="16895" y="977"/>
                        <a:pt x="16860" y="1012"/>
                      </a:cubicBezTo>
                      <a:cubicBezTo>
                        <a:pt x="16848" y="1024"/>
                        <a:pt x="16824" y="1036"/>
                        <a:pt x="16812" y="1060"/>
                      </a:cubicBezTo>
                      <a:cubicBezTo>
                        <a:pt x="16800" y="1072"/>
                        <a:pt x="16788" y="1084"/>
                        <a:pt x="16776" y="1096"/>
                      </a:cubicBezTo>
                      <a:cubicBezTo>
                        <a:pt x="16752" y="1107"/>
                        <a:pt x="16740" y="1119"/>
                        <a:pt x="16717" y="1143"/>
                      </a:cubicBezTo>
                      <a:cubicBezTo>
                        <a:pt x="16705" y="1143"/>
                        <a:pt x="16693" y="1155"/>
                        <a:pt x="16681" y="1167"/>
                      </a:cubicBezTo>
                      <a:cubicBezTo>
                        <a:pt x="16657" y="1191"/>
                        <a:pt x="16633" y="1203"/>
                        <a:pt x="16609" y="1215"/>
                      </a:cubicBezTo>
                      <a:cubicBezTo>
                        <a:pt x="16598" y="1227"/>
                        <a:pt x="16586" y="1238"/>
                        <a:pt x="16574" y="1250"/>
                      </a:cubicBezTo>
                      <a:cubicBezTo>
                        <a:pt x="16550" y="1262"/>
                        <a:pt x="16526" y="1286"/>
                        <a:pt x="16502" y="1298"/>
                      </a:cubicBezTo>
                      <a:cubicBezTo>
                        <a:pt x="16490" y="1310"/>
                        <a:pt x="16479" y="1310"/>
                        <a:pt x="16455" y="1322"/>
                      </a:cubicBezTo>
                      <a:cubicBezTo>
                        <a:pt x="16419" y="1346"/>
                        <a:pt x="16383" y="1369"/>
                        <a:pt x="16336" y="1393"/>
                      </a:cubicBezTo>
                      <a:lnTo>
                        <a:pt x="0" y="10835"/>
                      </a:lnTo>
                      <a:lnTo>
                        <a:pt x="12" y="16978"/>
                      </a:lnTo>
                      <a:lnTo>
                        <a:pt x="16359" y="7537"/>
                      </a:lnTo>
                      <a:cubicBezTo>
                        <a:pt x="16395" y="7525"/>
                        <a:pt x="16431" y="7501"/>
                        <a:pt x="16479" y="7477"/>
                      </a:cubicBezTo>
                      <a:cubicBezTo>
                        <a:pt x="16479" y="7477"/>
                        <a:pt x="16479" y="7477"/>
                        <a:pt x="16479" y="7465"/>
                      </a:cubicBezTo>
                      <a:cubicBezTo>
                        <a:pt x="16490" y="7465"/>
                        <a:pt x="16502" y="7454"/>
                        <a:pt x="16526" y="7442"/>
                      </a:cubicBezTo>
                      <a:cubicBezTo>
                        <a:pt x="16538" y="7430"/>
                        <a:pt x="16562" y="7406"/>
                        <a:pt x="16586" y="7394"/>
                      </a:cubicBezTo>
                      <a:cubicBezTo>
                        <a:pt x="16609" y="7382"/>
                        <a:pt x="16621" y="7370"/>
                        <a:pt x="16633" y="7358"/>
                      </a:cubicBezTo>
                      <a:cubicBezTo>
                        <a:pt x="16657" y="7346"/>
                        <a:pt x="16669" y="7334"/>
                        <a:pt x="16693" y="7323"/>
                      </a:cubicBezTo>
                      <a:cubicBezTo>
                        <a:pt x="16705" y="7311"/>
                        <a:pt x="16717" y="7299"/>
                        <a:pt x="16740" y="7287"/>
                      </a:cubicBezTo>
                      <a:cubicBezTo>
                        <a:pt x="16752" y="7263"/>
                        <a:pt x="16776" y="7251"/>
                        <a:pt x="16788" y="7239"/>
                      </a:cubicBezTo>
                      <a:cubicBezTo>
                        <a:pt x="16800" y="7227"/>
                        <a:pt x="16812" y="7215"/>
                        <a:pt x="16836" y="7203"/>
                      </a:cubicBezTo>
                      <a:cubicBezTo>
                        <a:pt x="16848" y="7192"/>
                        <a:pt x="16860" y="7180"/>
                        <a:pt x="16871" y="7168"/>
                      </a:cubicBezTo>
                      <a:cubicBezTo>
                        <a:pt x="16871" y="7168"/>
                        <a:pt x="16871" y="7156"/>
                        <a:pt x="16871" y="7156"/>
                      </a:cubicBezTo>
                      <a:cubicBezTo>
                        <a:pt x="16907" y="7120"/>
                        <a:pt x="16943" y="7096"/>
                        <a:pt x="16979" y="7061"/>
                      </a:cubicBezTo>
                      <a:cubicBezTo>
                        <a:pt x="16979" y="7049"/>
                        <a:pt x="16979" y="7049"/>
                        <a:pt x="16990" y="7037"/>
                      </a:cubicBezTo>
                      <a:cubicBezTo>
                        <a:pt x="17014" y="7013"/>
                        <a:pt x="17038" y="6989"/>
                        <a:pt x="17062" y="6953"/>
                      </a:cubicBezTo>
                      <a:cubicBezTo>
                        <a:pt x="17062" y="6953"/>
                        <a:pt x="17062" y="6953"/>
                        <a:pt x="17074" y="6942"/>
                      </a:cubicBezTo>
                      <a:cubicBezTo>
                        <a:pt x="17074" y="6942"/>
                        <a:pt x="17086" y="6930"/>
                        <a:pt x="17086" y="6918"/>
                      </a:cubicBezTo>
                      <a:cubicBezTo>
                        <a:pt x="17098" y="6906"/>
                        <a:pt x="17110" y="6882"/>
                        <a:pt x="17121" y="6858"/>
                      </a:cubicBezTo>
                      <a:cubicBezTo>
                        <a:pt x="17133" y="6846"/>
                        <a:pt x="17145" y="6834"/>
                        <a:pt x="17157" y="6822"/>
                      </a:cubicBezTo>
                      <a:cubicBezTo>
                        <a:pt x="17169" y="6811"/>
                        <a:pt x="17169" y="6787"/>
                        <a:pt x="17181" y="6763"/>
                      </a:cubicBezTo>
                      <a:cubicBezTo>
                        <a:pt x="17193" y="6763"/>
                        <a:pt x="17193" y="6751"/>
                        <a:pt x="17205" y="6739"/>
                      </a:cubicBezTo>
                      <a:cubicBezTo>
                        <a:pt x="17205" y="6739"/>
                        <a:pt x="17205" y="6727"/>
                        <a:pt x="17205" y="6727"/>
                      </a:cubicBezTo>
                      <a:cubicBezTo>
                        <a:pt x="17217" y="6703"/>
                        <a:pt x="17229" y="6692"/>
                        <a:pt x="17229" y="6680"/>
                      </a:cubicBezTo>
                      <a:cubicBezTo>
                        <a:pt x="17241" y="6656"/>
                        <a:pt x="17252" y="6644"/>
                        <a:pt x="17252" y="6632"/>
                      </a:cubicBezTo>
                      <a:cubicBezTo>
                        <a:pt x="17264" y="6620"/>
                        <a:pt x="17264" y="6596"/>
                        <a:pt x="17276" y="6584"/>
                      </a:cubicBezTo>
                      <a:cubicBezTo>
                        <a:pt x="17276" y="6572"/>
                        <a:pt x="17288" y="6561"/>
                        <a:pt x="17288" y="6549"/>
                      </a:cubicBezTo>
                      <a:cubicBezTo>
                        <a:pt x="17288" y="6549"/>
                        <a:pt x="17288" y="6537"/>
                        <a:pt x="17288" y="6537"/>
                      </a:cubicBezTo>
                      <a:cubicBezTo>
                        <a:pt x="17300" y="6525"/>
                        <a:pt x="17300" y="6501"/>
                        <a:pt x="17312" y="6489"/>
                      </a:cubicBezTo>
                      <a:cubicBezTo>
                        <a:pt x="17312" y="6477"/>
                        <a:pt x="17312" y="6453"/>
                        <a:pt x="17324" y="6441"/>
                      </a:cubicBezTo>
                      <a:cubicBezTo>
                        <a:pt x="17324" y="6430"/>
                        <a:pt x="17324" y="6406"/>
                        <a:pt x="17336" y="6394"/>
                      </a:cubicBezTo>
                      <a:cubicBezTo>
                        <a:pt x="17336" y="6382"/>
                        <a:pt x="17336" y="6370"/>
                        <a:pt x="17336" y="6358"/>
                      </a:cubicBezTo>
                      <a:cubicBezTo>
                        <a:pt x="17336" y="6358"/>
                        <a:pt x="17336" y="6358"/>
                        <a:pt x="17336" y="6346"/>
                      </a:cubicBezTo>
                      <a:cubicBezTo>
                        <a:pt x="17348" y="6334"/>
                        <a:pt x="17348" y="6311"/>
                        <a:pt x="17348" y="6299"/>
                      </a:cubicBezTo>
                      <a:cubicBezTo>
                        <a:pt x="17348" y="6287"/>
                        <a:pt x="17348" y="6263"/>
                        <a:pt x="17348" y="6251"/>
                      </a:cubicBezTo>
                      <a:cubicBezTo>
                        <a:pt x="17360" y="6239"/>
                        <a:pt x="17360" y="6215"/>
                        <a:pt x="17360" y="6203"/>
                      </a:cubicBezTo>
                      <a:cubicBezTo>
                        <a:pt x="17360" y="6191"/>
                        <a:pt x="17360" y="6180"/>
                        <a:pt x="17360" y="6168"/>
                      </a:cubicBezTo>
                      <a:cubicBezTo>
                        <a:pt x="17360" y="6156"/>
                        <a:pt x="17360" y="6156"/>
                        <a:pt x="17360" y="6144"/>
                      </a:cubicBezTo>
                      <a:close/>
                    </a:path>
                  </a:pathLst>
                </a:custGeom>
                <a:solidFill>
                  <a:srgbClr val="462153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dirty="0"/>
                </a:p>
              </p:txBody>
            </p:sp>
          </p:grpSp>
          <p:grpSp>
            <p:nvGrpSpPr>
              <p:cNvPr id="591" name="Google Shape;1611;p45">
                <a:extLst>
                  <a:ext uri="{FF2B5EF4-FFF2-40B4-BE49-F238E27FC236}">
                    <a16:creationId xmlns:a16="http://schemas.microsoft.com/office/drawing/2014/main" id="{68C82325-8E0D-4207-8AA5-CE77416E0C54}"/>
                  </a:ext>
                </a:extLst>
              </p:cNvPr>
              <p:cNvGrpSpPr/>
              <p:nvPr/>
            </p:nvGrpSpPr>
            <p:grpSpPr>
              <a:xfrm>
                <a:off x="4816833" y="2646843"/>
                <a:ext cx="2707975" cy="1971809"/>
                <a:chOff x="5033375" y="3019225"/>
                <a:chExt cx="1818693" cy="1290569"/>
              </a:xfrm>
            </p:grpSpPr>
            <p:sp>
              <p:nvSpPr>
                <p:cNvPr id="595" name="Google Shape;1612;p45">
                  <a:extLst>
                    <a:ext uri="{FF2B5EF4-FFF2-40B4-BE49-F238E27FC236}">
                      <a16:creationId xmlns:a16="http://schemas.microsoft.com/office/drawing/2014/main" id="{79B4BB45-D2C8-4260-A5BD-DD460E81927B}"/>
                    </a:ext>
                  </a:extLst>
                </p:cNvPr>
                <p:cNvSpPr/>
                <p:nvPr/>
              </p:nvSpPr>
              <p:spPr>
                <a:xfrm>
                  <a:off x="5033375" y="3019225"/>
                  <a:ext cx="1818693" cy="1023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73" h="22897" extrusionOk="0">
                      <a:moveTo>
                        <a:pt x="18741" y="1882"/>
                      </a:moveTo>
                      <a:lnTo>
                        <a:pt x="24456" y="5204"/>
                      </a:lnTo>
                      <a:cubicBezTo>
                        <a:pt x="24408" y="3823"/>
                        <a:pt x="25170" y="2644"/>
                        <a:pt x="26706" y="1751"/>
                      </a:cubicBezTo>
                      <a:cubicBezTo>
                        <a:pt x="29730" y="13"/>
                        <a:pt x="34588" y="1"/>
                        <a:pt x="37588" y="1692"/>
                      </a:cubicBezTo>
                      <a:cubicBezTo>
                        <a:pt x="40672" y="3489"/>
                        <a:pt x="40660" y="6323"/>
                        <a:pt x="37624" y="8073"/>
                      </a:cubicBezTo>
                      <a:cubicBezTo>
                        <a:pt x="35981" y="9026"/>
                        <a:pt x="33790" y="9466"/>
                        <a:pt x="31647" y="9383"/>
                      </a:cubicBezTo>
                      <a:lnTo>
                        <a:pt x="37362" y="12705"/>
                      </a:lnTo>
                      <a:lnTo>
                        <a:pt x="21027" y="22135"/>
                      </a:lnTo>
                      <a:cubicBezTo>
                        <a:pt x="19693" y="22897"/>
                        <a:pt x="17550" y="22897"/>
                        <a:pt x="16241" y="22135"/>
                      </a:cubicBezTo>
                      <a:lnTo>
                        <a:pt x="0" y="12705"/>
                      </a:lnTo>
                      <a:lnTo>
                        <a:pt x="5751" y="9383"/>
                      </a:lnTo>
                      <a:cubicBezTo>
                        <a:pt x="5608" y="10597"/>
                        <a:pt x="6323" y="11848"/>
                        <a:pt x="7906" y="12800"/>
                      </a:cubicBezTo>
                      <a:cubicBezTo>
                        <a:pt x="11145" y="14538"/>
                        <a:pt x="15693" y="14550"/>
                        <a:pt x="18658" y="12991"/>
                      </a:cubicBezTo>
                      <a:cubicBezTo>
                        <a:pt x="21896" y="10967"/>
                        <a:pt x="21872" y="8288"/>
                        <a:pt x="19110" y="6597"/>
                      </a:cubicBezTo>
                      <a:cubicBezTo>
                        <a:pt x="17800" y="5883"/>
                        <a:pt x="16705" y="5537"/>
                        <a:pt x="15550" y="5347"/>
                      </a:cubicBezTo>
                      <a:cubicBezTo>
                        <a:pt x="14407" y="5204"/>
                        <a:pt x="13693" y="5180"/>
                        <a:pt x="12990" y="5204"/>
                      </a:cubicBezTo>
                      <a:close/>
                    </a:path>
                  </a:pathLst>
                </a:custGeom>
                <a:solidFill>
                  <a:srgbClr val="1C8097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dirty="0"/>
                </a:p>
              </p:txBody>
            </p:sp>
            <p:sp>
              <p:nvSpPr>
                <p:cNvPr id="596" name="Google Shape;1613;p45">
                  <a:extLst>
                    <a:ext uri="{FF2B5EF4-FFF2-40B4-BE49-F238E27FC236}">
                      <a16:creationId xmlns:a16="http://schemas.microsoft.com/office/drawing/2014/main" id="{8001E99F-0B5E-42A9-873E-E35FE99381CF}"/>
                    </a:ext>
                  </a:extLst>
                </p:cNvPr>
                <p:cNvSpPr/>
                <p:nvPr/>
              </p:nvSpPr>
              <p:spPr>
                <a:xfrm>
                  <a:off x="5033375" y="3587289"/>
                  <a:ext cx="1671760" cy="7225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87" h="16158" extrusionOk="0">
                      <a:moveTo>
                        <a:pt x="20479" y="15836"/>
                      </a:moveTo>
                      <a:cubicBezTo>
                        <a:pt x="20539" y="15812"/>
                        <a:pt x="20598" y="15789"/>
                        <a:pt x="20658" y="15765"/>
                      </a:cubicBezTo>
                      <a:cubicBezTo>
                        <a:pt x="20670" y="15765"/>
                        <a:pt x="20682" y="15753"/>
                        <a:pt x="20694" y="15753"/>
                      </a:cubicBezTo>
                      <a:cubicBezTo>
                        <a:pt x="20741" y="15729"/>
                        <a:pt x="20789" y="15705"/>
                        <a:pt x="20836" y="15693"/>
                      </a:cubicBezTo>
                      <a:cubicBezTo>
                        <a:pt x="20848" y="15681"/>
                        <a:pt x="20860" y="15669"/>
                        <a:pt x="20872" y="15669"/>
                      </a:cubicBezTo>
                      <a:cubicBezTo>
                        <a:pt x="20932" y="15634"/>
                        <a:pt x="20991" y="15610"/>
                        <a:pt x="21039" y="15574"/>
                      </a:cubicBezTo>
                      <a:lnTo>
                        <a:pt x="37386" y="6144"/>
                      </a:lnTo>
                      <a:lnTo>
                        <a:pt x="37362" y="1"/>
                      </a:lnTo>
                      <a:lnTo>
                        <a:pt x="21027" y="9431"/>
                      </a:lnTo>
                      <a:cubicBezTo>
                        <a:pt x="20967" y="9466"/>
                        <a:pt x="20920" y="9490"/>
                        <a:pt x="20860" y="9514"/>
                      </a:cubicBezTo>
                      <a:cubicBezTo>
                        <a:pt x="20848" y="9526"/>
                        <a:pt x="20824" y="9538"/>
                        <a:pt x="20813" y="9538"/>
                      </a:cubicBezTo>
                      <a:cubicBezTo>
                        <a:pt x="20765" y="9562"/>
                        <a:pt x="20717" y="9585"/>
                        <a:pt x="20670" y="9609"/>
                      </a:cubicBezTo>
                      <a:cubicBezTo>
                        <a:pt x="20658" y="9609"/>
                        <a:pt x="20658" y="9621"/>
                        <a:pt x="20646" y="9621"/>
                      </a:cubicBezTo>
                      <a:cubicBezTo>
                        <a:pt x="20586" y="9645"/>
                        <a:pt x="20527" y="9669"/>
                        <a:pt x="20467" y="9693"/>
                      </a:cubicBezTo>
                      <a:cubicBezTo>
                        <a:pt x="20455" y="9693"/>
                        <a:pt x="20432" y="9704"/>
                        <a:pt x="20420" y="9704"/>
                      </a:cubicBezTo>
                      <a:cubicBezTo>
                        <a:pt x="20372" y="9728"/>
                        <a:pt x="20324" y="9740"/>
                        <a:pt x="20277" y="9764"/>
                      </a:cubicBezTo>
                      <a:cubicBezTo>
                        <a:pt x="20265" y="9764"/>
                        <a:pt x="20241" y="9764"/>
                        <a:pt x="20229" y="9776"/>
                      </a:cubicBezTo>
                      <a:cubicBezTo>
                        <a:pt x="20146" y="9800"/>
                        <a:pt x="20062" y="9824"/>
                        <a:pt x="19967" y="9847"/>
                      </a:cubicBezTo>
                      <a:cubicBezTo>
                        <a:pt x="19955" y="9847"/>
                        <a:pt x="19943" y="9847"/>
                        <a:pt x="19932" y="9859"/>
                      </a:cubicBezTo>
                      <a:cubicBezTo>
                        <a:pt x="19848" y="9871"/>
                        <a:pt x="19753" y="9895"/>
                        <a:pt x="19658" y="9907"/>
                      </a:cubicBezTo>
                      <a:cubicBezTo>
                        <a:pt x="19646" y="9919"/>
                        <a:pt x="19634" y="9919"/>
                        <a:pt x="19622" y="9919"/>
                      </a:cubicBezTo>
                      <a:cubicBezTo>
                        <a:pt x="19562" y="9931"/>
                        <a:pt x="19491" y="9943"/>
                        <a:pt x="19431" y="9954"/>
                      </a:cubicBezTo>
                      <a:cubicBezTo>
                        <a:pt x="19431" y="9954"/>
                        <a:pt x="19431" y="9954"/>
                        <a:pt x="19420" y="9954"/>
                      </a:cubicBezTo>
                      <a:cubicBezTo>
                        <a:pt x="19360" y="9954"/>
                        <a:pt x="19300" y="9966"/>
                        <a:pt x="19241" y="9978"/>
                      </a:cubicBezTo>
                      <a:cubicBezTo>
                        <a:pt x="19217" y="9978"/>
                        <a:pt x="19193" y="9978"/>
                        <a:pt x="19170" y="9978"/>
                      </a:cubicBezTo>
                      <a:cubicBezTo>
                        <a:pt x="19134" y="9978"/>
                        <a:pt x="19098" y="9990"/>
                        <a:pt x="19062" y="9990"/>
                      </a:cubicBezTo>
                      <a:cubicBezTo>
                        <a:pt x="19039" y="9990"/>
                        <a:pt x="19015" y="9990"/>
                        <a:pt x="18991" y="9990"/>
                      </a:cubicBezTo>
                      <a:cubicBezTo>
                        <a:pt x="18955" y="10002"/>
                        <a:pt x="18919" y="10002"/>
                        <a:pt x="18884" y="10002"/>
                      </a:cubicBezTo>
                      <a:cubicBezTo>
                        <a:pt x="18860" y="10002"/>
                        <a:pt x="18836" y="10002"/>
                        <a:pt x="18812" y="10002"/>
                      </a:cubicBezTo>
                      <a:cubicBezTo>
                        <a:pt x="18789" y="10002"/>
                        <a:pt x="18753" y="10002"/>
                        <a:pt x="18729" y="10002"/>
                      </a:cubicBezTo>
                      <a:cubicBezTo>
                        <a:pt x="18705" y="10002"/>
                        <a:pt x="18681" y="10002"/>
                        <a:pt x="18646" y="10002"/>
                      </a:cubicBezTo>
                      <a:cubicBezTo>
                        <a:pt x="18622" y="10002"/>
                        <a:pt x="18586" y="10002"/>
                        <a:pt x="18562" y="10002"/>
                      </a:cubicBezTo>
                      <a:cubicBezTo>
                        <a:pt x="18538" y="10002"/>
                        <a:pt x="18503" y="10002"/>
                        <a:pt x="18479" y="10002"/>
                      </a:cubicBezTo>
                      <a:cubicBezTo>
                        <a:pt x="18455" y="10002"/>
                        <a:pt x="18431" y="10002"/>
                        <a:pt x="18396" y="10002"/>
                      </a:cubicBezTo>
                      <a:cubicBezTo>
                        <a:pt x="18372" y="10002"/>
                        <a:pt x="18348" y="10002"/>
                        <a:pt x="18324" y="10002"/>
                      </a:cubicBezTo>
                      <a:cubicBezTo>
                        <a:pt x="18288" y="10002"/>
                        <a:pt x="18265" y="9990"/>
                        <a:pt x="18229" y="9990"/>
                      </a:cubicBezTo>
                      <a:cubicBezTo>
                        <a:pt x="18205" y="9990"/>
                        <a:pt x="18181" y="9990"/>
                        <a:pt x="18157" y="9990"/>
                      </a:cubicBezTo>
                      <a:cubicBezTo>
                        <a:pt x="18122" y="9990"/>
                        <a:pt x="18098" y="9978"/>
                        <a:pt x="18074" y="9978"/>
                      </a:cubicBezTo>
                      <a:cubicBezTo>
                        <a:pt x="18050" y="9978"/>
                        <a:pt x="18015" y="9978"/>
                        <a:pt x="17991" y="9966"/>
                      </a:cubicBezTo>
                      <a:cubicBezTo>
                        <a:pt x="17967" y="9966"/>
                        <a:pt x="17931" y="9966"/>
                        <a:pt x="17907" y="9966"/>
                      </a:cubicBezTo>
                      <a:cubicBezTo>
                        <a:pt x="17884" y="9954"/>
                        <a:pt x="17860" y="9954"/>
                        <a:pt x="17836" y="9954"/>
                      </a:cubicBezTo>
                      <a:cubicBezTo>
                        <a:pt x="17800" y="9943"/>
                        <a:pt x="17765" y="9943"/>
                        <a:pt x="17729" y="9931"/>
                      </a:cubicBezTo>
                      <a:cubicBezTo>
                        <a:pt x="17705" y="9931"/>
                        <a:pt x="17693" y="9931"/>
                        <a:pt x="17669" y="9931"/>
                      </a:cubicBezTo>
                      <a:cubicBezTo>
                        <a:pt x="17622" y="9919"/>
                        <a:pt x="17586" y="9907"/>
                        <a:pt x="17538" y="9907"/>
                      </a:cubicBezTo>
                      <a:cubicBezTo>
                        <a:pt x="17526" y="9907"/>
                        <a:pt x="17515" y="9895"/>
                        <a:pt x="17503" y="9895"/>
                      </a:cubicBezTo>
                      <a:cubicBezTo>
                        <a:pt x="17455" y="9883"/>
                        <a:pt x="17395" y="9871"/>
                        <a:pt x="17336" y="9859"/>
                      </a:cubicBezTo>
                      <a:cubicBezTo>
                        <a:pt x="17324" y="9859"/>
                        <a:pt x="17312" y="9847"/>
                        <a:pt x="17288" y="9847"/>
                      </a:cubicBezTo>
                      <a:cubicBezTo>
                        <a:pt x="17253" y="9835"/>
                        <a:pt x="17217" y="9824"/>
                        <a:pt x="17181" y="9824"/>
                      </a:cubicBezTo>
                      <a:cubicBezTo>
                        <a:pt x="17157" y="9812"/>
                        <a:pt x="17145" y="9812"/>
                        <a:pt x="17122" y="9800"/>
                      </a:cubicBezTo>
                      <a:cubicBezTo>
                        <a:pt x="17074" y="9788"/>
                        <a:pt x="17026" y="9776"/>
                        <a:pt x="16979" y="9764"/>
                      </a:cubicBezTo>
                      <a:cubicBezTo>
                        <a:pt x="16967" y="9752"/>
                        <a:pt x="16943" y="9752"/>
                        <a:pt x="16931" y="9740"/>
                      </a:cubicBezTo>
                      <a:cubicBezTo>
                        <a:pt x="16872" y="9728"/>
                        <a:pt x="16812" y="9704"/>
                        <a:pt x="16753" y="9681"/>
                      </a:cubicBezTo>
                      <a:cubicBezTo>
                        <a:pt x="16753" y="9681"/>
                        <a:pt x="16741" y="9669"/>
                        <a:pt x="16729" y="9669"/>
                      </a:cubicBezTo>
                      <a:cubicBezTo>
                        <a:pt x="16645" y="9633"/>
                        <a:pt x="16562" y="9597"/>
                        <a:pt x="16491" y="9562"/>
                      </a:cubicBezTo>
                      <a:cubicBezTo>
                        <a:pt x="16479" y="9562"/>
                        <a:pt x="16479" y="9562"/>
                        <a:pt x="16479" y="9562"/>
                      </a:cubicBezTo>
                      <a:cubicBezTo>
                        <a:pt x="16395" y="9514"/>
                        <a:pt x="16312" y="9478"/>
                        <a:pt x="16229" y="9431"/>
                      </a:cubicBezTo>
                      <a:lnTo>
                        <a:pt x="0" y="1"/>
                      </a:lnTo>
                      <a:lnTo>
                        <a:pt x="12" y="6144"/>
                      </a:lnTo>
                      <a:lnTo>
                        <a:pt x="16252" y="15574"/>
                      </a:lnTo>
                      <a:cubicBezTo>
                        <a:pt x="16324" y="15622"/>
                        <a:pt x="16407" y="15669"/>
                        <a:pt x="16491" y="15705"/>
                      </a:cubicBezTo>
                      <a:cubicBezTo>
                        <a:pt x="16491" y="15705"/>
                        <a:pt x="16503" y="15705"/>
                        <a:pt x="16503" y="15705"/>
                      </a:cubicBezTo>
                      <a:cubicBezTo>
                        <a:pt x="16586" y="15753"/>
                        <a:pt x="16669" y="15789"/>
                        <a:pt x="16753" y="15812"/>
                      </a:cubicBezTo>
                      <a:cubicBezTo>
                        <a:pt x="16753" y="15824"/>
                        <a:pt x="16764" y="15824"/>
                        <a:pt x="16764" y="15824"/>
                      </a:cubicBezTo>
                      <a:cubicBezTo>
                        <a:pt x="16764" y="15824"/>
                        <a:pt x="16764" y="15824"/>
                        <a:pt x="16776" y="15824"/>
                      </a:cubicBezTo>
                      <a:cubicBezTo>
                        <a:pt x="16836" y="15848"/>
                        <a:pt x="16895" y="15872"/>
                        <a:pt x="16955" y="15884"/>
                      </a:cubicBezTo>
                      <a:cubicBezTo>
                        <a:pt x="16967" y="15896"/>
                        <a:pt x="16979" y="15896"/>
                        <a:pt x="17003" y="15908"/>
                      </a:cubicBezTo>
                      <a:cubicBezTo>
                        <a:pt x="17050" y="15919"/>
                        <a:pt x="17098" y="15931"/>
                        <a:pt x="17145" y="15955"/>
                      </a:cubicBezTo>
                      <a:cubicBezTo>
                        <a:pt x="17157" y="15955"/>
                        <a:pt x="17169" y="15955"/>
                        <a:pt x="17169" y="15955"/>
                      </a:cubicBezTo>
                      <a:cubicBezTo>
                        <a:pt x="17181" y="15955"/>
                        <a:pt x="17193" y="15967"/>
                        <a:pt x="17193" y="15967"/>
                      </a:cubicBezTo>
                      <a:cubicBezTo>
                        <a:pt x="17229" y="15979"/>
                        <a:pt x="17265" y="15979"/>
                        <a:pt x="17312" y="15991"/>
                      </a:cubicBezTo>
                      <a:cubicBezTo>
                        <a:pt x="17324" y="16003"/>
                        <a:pt x="17336" y="16003"/>
                        <a:pt x="17360" y="16003"/>
                      </a:cubicBezTo>
                      <a:cubicBezTo>
                        <a:pt x="17419" y="16015"/>
                        <a:pt x="17467" y="16027"/>
                        <a:pt x="17526" y="16039"/>
                      </a:cubicBezTo>
                      <a:lnTo>
                        <a:pt x="17526" y="16039"/>
                      </a:lnTo>
                      <a:cubicBezTo>
                        <a:pt x="17538" y="16050"/>
                        <a:pt x="17550" y="16050"/>
                        <a:pt x="17562" y="16050"/>
                      </a:cubicBezTo>
                      <a:cubicBezTo>
                        <a:pt x="17598" y="16062"/>
                        <a:pt x="17646" y="16062"/>
                        <a:pt x="17681" y="16074"/>
                      </a:cubicBezTo>
                      <a:cubicBezTo>
                        <a:pt x="17705" y="16074"/>
                        <a:pt x="17729" y="16074"/>
                        <a:pt x="17741" y="16086"/>
                      </a:cubicBezTo>
                      <a:cubicBezTo>
                        <a:pt x="17776" y="16086"/>
                        <a:pt x="17812" y="16098"/>
                        <a:pt x="17848" y="16098"/>
                      </a:cubicBezTo>
                      <a:cubicBezTo>
                        <a:pt x="17860" y="16098"/>
                        <a:pt x="17860" y="16098"/>
                        <a:pt x="17860" y="16098"/>
                      </a:cubicBezTo>
                      <a:cubicBezTo>
                        <a:pt x="17884" y="16098"/>
                        <a:pt x="17907" y="16110"/>
                        <a:pt x="17919" y="16110"/>
                      </a:cubicBezTo>
                      <a:cubicBezTo>
                        <a:pt x="17955" y="16110"/>
                        <a:pt x="17979" y="16110"/>
                        <a:pt x="18015" y="16122"/>
                      </a:cubicBezTo>
                      <a:cubicBezTo>
                        <a:pt x="18038" y="16122"/>
                        <a:pt x="18062" y="16122"/>
                        <a:pt x="18086" y="16122"/>
                      </a:cubicBezTo>
                      <a:cubicBezTo>
                        <a:pt x="18110" y="16134"/>
                        <a:pt x="18146" y="16134"/>
                        <a:pt x="18169" y="16134"/>
                      </a:cubicBezTo>
                      <a:cubicBezTo>
                        <a:pt x="18181" y="16134"/>
                        <a:pt x="18181" y="16134"/>
                        <a:pt x="18193" y="16134"/>
                      </a:cubicBezTo>
                      <a:cubicBezTo>
                        <a:pt x="18205" y="16134"/>
                        <a:pt x="18229" y="16134"/>
                        <a:pt x="18253" y="16134"/>
                      </a:cubicBezTo>
                      <a:cubicBezTo>
                        <a:pt x="18277" y="16146"/>
                        <a:pt x="18312" y="16146"/>
                        <a:pt x="18336" y="16146"/>
                      </a:cubicBezTo>
                      <a:cubicBezTo>
                        <a:pt x="18360" y="16146"/>
                        <a:pt x="18384" y="16146"/>
                        <a:pt x="18419" y="16146"/>
                      </a:cubicBezTo>
                      <a:cubicBezTo>
                        <a:pt x="18443" y="16146"/>
                        <a:pt x="18467" y="16146"/>
                        <a:pt x="18503" y="16146"/>
                      </a:cubicBezTo>
                      <a:cubicBezTo>
                        <a:pt x="18503" y="16146"/>
                        <a:pt x="18515" y="16146"/>
                        <a:pt x="18515" y="16146"/>
                      </a:cubicBezTo>
                      <a:cubicBezTo>
                        <a:pt x="18538" y="16146"/>
                        <a:pt x="18562" y="16146"/>
                        <a:pt x="18574" y="16146"/>
                      </a:cubicBezTo>
                      <a:cubicBezTo>
                        <a:pt x="18610" y="16158"/>
                        <a:pt x="18634" y="16158"/>
                        <a:pt x="18669" y="16158"/>
                      </a:cubicBezTo>
                      <a:cubicBezTo>
                        <a:pt x="18693" y="16158"/>
                        <a:pt x="18717" y="16146"/>
                        <a:pt x="18741" y="16146"/>
                      </a:cubicBezTo>
                      <a:cubicBezTo>
                        <a:pt x="18777" y="16146"/>
                        <a:pt x="18800" y="16146"/>
                        <a:pt x="18836" y="16146"/>
                      </a:cubicBezTo>
                      <a:cubicBezTo>
                        <a:pt x="18848" y="16146"/>
                        <a:pt x="18848" y="16146"/>
                        <a:pt x="18860" y="16146"/>
                      </a:cubicBezTo>
                      <a:cubicBezTo>
                        <a:pt x="18872" y="16146"/>
                        <a:pt x="18896" y="16146"/>
                        <a:pt x="18908" y="16146"/>
                      </a:cubicBezTo>
                      <a:cubicBezTo>
                        <a:pt x="18943" y="16146"/>
                        <a:pt x="18979" y="16146"/>
                        <a:pt x="19015" y="16146"/>
                      </a:cubicBezTo>
                      <a:cubicBezTo>
                        <a:pt x="19039" y="16134"/>
                        <a:pt x="19062" y="16134"/>
                        <a:pt x="19086" y="16134"/>
                      </a:cubicBezTo>
                      <a:cubicBezTo>
                        <a:pt x="19122" y="16134"/>
                        <a:pt x="19158" y="16134"/>
                        <a:pt x="19193" y="16122"/>
                      </a:cubicBezTo>
                      <a:cubicBezTo>
                        <a:pt x="19205" y="16122"/>
                        <a:pt x="19217" y="16122"/>
                        <a:pt x="19229" y="16122"/>
                      </a:cubicBezTo>
                      <a:cubicBezTo>
                        <a:pt x="19241" y="16122"/>
                        <a:pt x="19253" y="16122"/>
                        <a:pt x="19253" y="16122"/>
                      </a:cubicBezTo>
                      <a:cubicBezTo>
                        <a:pt x="19312" y="16110"/>
                        <a:pt x="19384" y="16110"/>
                        <a:pt x="19443" y="16098"/>
                      </a:cubicBezTo>
                      <a:cubicBezTo>
                        <a:pt x="19443" y="16098"/>
                        <a:pt x="19443" y="16098"/>
                        <a:pt x="19443" y="16098"/>
                      </a:cubicBezTo>
                      <a:cubicBezTo>
                        <a:pt x="19515" y="16086"/>
                        <a:pt x="19574" y="16074"/>
                        <a:pt x="19634" y="16062"/>
                      </a:cubicBezTo>
                      <a:cubicBezTo>
                        <a:pt x="19646" y="16062"/>
                        <a:pt x="19646" y="16062"/>
                        <a:pt x="19658" y="16062"/>
                      </a:cubicBezTo>
                      <a:cubicBezTo>
                        <a:pt x="19670" y="16062"/>
                        <a:pt x="19670" y="16062"/>
                        <a:pt x="19681" y="16062"/>
                      </a:cubicBezTo>
                      <a:cubicBezTo>
                        <a:pt x="19765" y="16039"/>
                        <a:pt x="19860" y="16027"/>
                        <a:pt x="19955" y="16003"/>
                      </a:cubicBezTo>
                      <a:cubicBezTo>
                        <a:pt x="19967" y="16003"/>
                        <a:pt x="19967" y="15991"/>
                        <a:pt x="19979" y="15991"/>
                      </a:cubicBezTo>
                      <a:cubicBezTo>
                        <a:pt x="20074" y="15967"/>
                        <a:pt x="20158" y="15943"/>
                        <a:pt x="20253" y="15919"/>
                      </a:cubicBezTo>
                      <a:cubicBezTo>
                        <a:pt x="20253" y="15919"/>
                        <a:pt x="20253" y="15919"/>
                        <a:pt x="20265" y="15919"/>
                      </a:cubicBezTo>
                      <a:cubicBezTo>
                        <a:pt x="20277" y="15908"/>
                        <a:pt x="20277" y="15908"/>
                        <a:pt x="20289" y="15908"/>
                      </a:cubicBezTo>
                      <a:cubicBezTo>
                        <a:pt x="20336" y="15884"/>
                        <a:pt x="20396" y="15872"/>
                        <a:pt x="20443" y="15848"/>
                      </a:cubicBezTo>
                      <a:cubicBezTo>
                        <a:pt x="20455" y="15848"/>
                        <a:pt x="20467" y="15848"/>
                        <a:pt x="20479" y="15836"/>
                      </a:cubicBezTo>
                      <a:close/>
                    </a:path>
                  </a:pathLst>
                </a:custGeom>
                <a:solidFill>
                  <a:srgbClr val="0D4E5F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dirty="0"/>
                </a:p>
              </p:txBody>
            </p:sp>
          </p:grpSp>
          <p:grpSp>
            <p:nvGrpSpPr>
              <p:cNvPr id="592" name="Google Shape;1614;p45">
                <a:extLst>
                  <a:ext uri="{FF2B5EF4-FFF2-40B4-BE49-F238E27FC236}">
                    <a16:creationId xmlns:a16="http://schemas.microsoft.com/office/drawing/2014/main" id="{70D20895-2E80-400F-8043-C1ECDAD657CB}"/>
                  </a:ext>
                </a:extLst>
              </p:cNvPr>
              <p:cNvGrpSpPr/>
              <p:nvPr/>
            </p:nvGrpSpPr>
            <p:grpSpPr>
              <a:xfrm>
                <a:off x="3657600" y="2036004"/>
                <a:ext cx="2626349" cy="1898572"/>
                <a:chOff x="4248625" y="2619424"/>
                <a:chExt cx="1763873" cy="1242635"/>
              </a:xfrm>
            </p:grpSpPr>
            <p:sp>
              <p:nvSpPr>
                <p:cNvPr id="593" name="Google Shape;1615;p45">
                  <a:extLst>
                    <a:ext uri="{FF2B5EF4-FFF2-40B4-BE49-F238E27FC236}">
                      <a16:creationId xmlns:a16="http://schemas.microsoft.com/office/drawing/2014/main" id="{5F5F3592-236D-421D-AE3F-8BC8E1C9B64F}"/>
                    </a:ext>
                  </a:extLst>
                </p:cNvPr>
                <p:cNvSpPr/>
                <p:nvPr/>
              </p:nvSpPr>
              <p:spPr>
                <a:xfrm>
                  <a:off x="4263560" y="3103916"/>
                  <a:ext cx="770395" cy="758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29" h="16955" extrusionOk="0">
                      <a:moveTo>
                        <a:pt x="17216" y="10811"/>
                      </a:moveTo>
                      <a:lnTo>
                        <a:pt x="976" y="1369"/>
                      </a:lnTo>
                      <a:cubicBezTo>
                        <a:pt x="321" y="988"/>
                        <a:pt x="0" y="500"/>
                        <a:pt x="0" y="0"/>
                      </a:cubicBezTo>
                      <a:lnTo>
                        <a:pt x="12" y="6144"/>
                      </a:lnTo>
                      <a:cubicBezTo>
                        <a:pt x="12" y="6644"/>
                        <a:pt x="345" y="7144"/>
                        <a:pt x="1000" y="7525"/>
                      </a:cubicBezTo>
                      <a:lnTo>
                        <a:pt x="17228" y="16954"/>
                      </a:lnTo>
                      <a:close/>
                    </a:path>
                  </a:pathLst>
                </a:custGeom>
                <a:solidFill>
                  <a:srgbClr val="C07D39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dirty="0"/>
                </a:p>
              </p:txBody>
            </p:sp>
            <p:sp>
              <p:nvSpPr>
                <p:cNvPr id="594" name="Google Shape;1616;p45">
                  <a:extLst>
                    <a:ext uri="{FF2B5EF4-FFF2-40B4-BE49-F238E27FC236}">
                      <a16:creationId xmlns:a16="http://schemas.microsoft.com/office/drawing/2014/main" id="{200AE216-A6A4-4D7C-899D-D7C479356E4A}"/>
                    </a:ext>
                  </a:extLst>
                </p:cNvPr>
                <p:cNvSpPr/>
                <p:nvPr/>
              </p:nvSpPr>
              <p:spPr>
                <a:xfrm>
                  <a:off x="4248625" y="2619425"/>
                  <a:ext cx="1763873" cy="10499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447" h="23480" extrusionOk="0">
                      <a:moveTo>
                        <a:pt x="17670" y="0"/>
                      </a:moveTo>
                      <a:lnTo>
                        <a:pt x="23385" y="3322"/>
                      </a:lnTo>
                      <a:cubicBezTo>
                        <a:pt x="21289" y="3239"/>
                        <a:pt x="19146" y="3656"/>
                        <a:pt x="17527" y="4560"/>
                      </a:cubicBezTo>
                      <a:cubicBezTo>
                        <a:pt x="17479" y="4584"/>
                        <a:pt x="17443" y="4596"/>
                        <a:pt x="17408" y="4620"/>
                      </a:cubicBezTo>
                      <a:cubicBezTo>
                        <a:pt x="14431" y="6454"/>
                        <a:pt x="14419" y="9132"/>
                        <a:pt x="17193" y="10847"/>
                      </a:cubicBezTo>
                      <a:cubicBezTo>
                        <a:pt x="20515" y="12669"/>
                        <a:pt x="25135" y="12680"/>
                        <a:pt x="28123" y="11073"/>
                      </a:cubicBezTo>
                      <a:cubicBezTo>
                        <a:pt x="28349" y="10942"/>
                        <a:pt x="28385" y="10918"/>
                        <a:pt x="28421" y="10895"/>
                      </a:cubicBezTo>
                      <a:cubicBezTo>
                        <a:pt x="29492" y="10252"/>
                        <a:pt x="30171" y="9466"/>
                        <a:pt x="30445" y="8644"/>
                      </a:cubicBezTo>
                      <a:cubicBezTo>
                        <a:pt x="30576" y="8275"/>
                        <a:pt x="30624" y="7882"/>
                        <a:pt x="30576" y="7501"/>
                      </a:cubicBezTo>
                      <a:lnTo>
                        <a:pt x="36291" y="10823"/>
                      </a:lnTo>
                      <a:lnTo>
                        <a:pt x="30540" y="14145"/>
                      </a:lnTo>
                      <a:cubicBezTo>
                        <a:pt x="31243" y="14121"/>
                        <a:pt x="31957" y="14145"/>
                        <a:pt x="32648" y="14228"/>
                      </a:cubicBezTo>
                      <a:cubicBezTo>
                        <a:pt x="34255" y="14478"/>
                        <a:pt x="35350" y="14824"/>
                        <a:pt x="36291" y="15324"/>
                      </a:cubicBezTo>
                      <a:cubicBezTo>
                        <a:pt x="39422" y="17229"/>
                        <a:pt x="39446" y="19908"/>
                        <a:pt x="36720" y="21634"/>
                      </a:cubicBezTo>
                      <a:cubicBezTo>
                        <a:pt x="33255" y="23479"/>
                        <a:pt x="28683" y="23468"/>
                        <a:pt x="25754" y="21908"/>
                      </a:cubicBezTo>
                      <a:cubicBezTo>
                        <a:pt x="23873" y="20789"/>
                        <a:pt x="23158" y="19538"/>
                        <a:pt x="23301" y="18324"/>
                      </a:cubicBezTo>
                      <a:lnTo>
                        <a:pt x="17550" y="21646"/>
                      </a:lnTo>
                      <a:lnTo>
                        <a:pt x="1310" y="12204"/>
                      </a:lnTo>
                      <a:cubicBezTo>
                        <a:pt x="1" y="11442"/>
                        <a:pt x="1" y="10204"/>
                        <a:pt x="1334" y="9430"/>
                      </a:cubicBezTo>
                      <a:close/>
                    </a:path>
                  </a:pathLst>
                </a:custGeom>
                <a:solidFill>
                  <a:srgbClr val="FFA749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dirty="0"/>
                </a:p>
              </p:txBody>
            </p:sp>
          </p:grpSp>
        </p:grpSp>
        <p:sp>
          <p:nvSpPr>
            <p:cNvPr id="435" name="Textfeld 434">
              <a:extLst>
                <a:ext uri="{FF2B5EF4-FFF2-40B4-BE49-F238E27FC236}">
                  <a16:creationId xmlns:a16="http://schemas.microsoft.com/office/drawing/2014/main" id="{C751D70C-9D11-488B-AD2C-7AB318A41002}"/>
                </a:ext>
              </a:extLst>
            </p:cNvPr>
            <p:cNvSpPr txBox="1"/>
            <p:nvPr/>
          </p:nvSpPr>
          <p:spPr>
            <a:xfrm flipH="1">
              <a:off x="1252175" y="3082983"/>
              <a:ext cx="2412511" cy="815967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cap="small" dirty="0"/>
                <a:t>Konzeptionelle Grundlage</a:t>
              </a:r>
            </a:p>
          </p:txBody>
        </p:sp>
        <p:sp>
          <p:nvSpPr>
            <p:cNvPr id="436" name="Textfeld 435">
              <a:extLst>
                <a:ext uri="{FF2B5EF4-FFF2-40B4-BE49-F238E27FC236}">
                  <a16:creationId xmlns:a16="http://schemas.microsoft.com/office/drawing/2014/main" id="{A32A6720-1FF8-4E40-9BFD-B99F35C48B62}"/>
                </a:ext>
              </a:extLst>
            </p:cNvPr>
            <p:cNvSpPr txBox="1"/>
            <p:nvPr/>
          </p:nvSpPr>
          <p:spPr>
            <a:xfrm>
              <a:off x="4207537" y="1285277"/>
              <a:ext cx="3201381" cy="81596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cap="small" dirty="0"/>
                <a:t>Ressourcen und Wertschätzung</a:t>
              </a:r>
            </a:p>
          </p:txBody>
        </p:sp>
        <p:sp>
          <p:nvSpPr>
            <p:cNvPr id="437" name="Textfeld 436">
              <a:extLst>
                <a:ext uri="{FF2B5EF4-FFF2-40B4-BE49-F238E27FC236}">
                  <a16:creationId xmlns:a16="http://schemas.microsoft.com/office/drawing/2014/main" id="{1AF142FF-03D5-4D10-905C-44D3CE3FB705}"/>
                </a:ext>
              </a:extLst>
            </p:cNvPr>
            <p:cNvSpPr txBox="1"/>
            <p:nvPr/>
          </p:nvSpPr>
          <p:spPr>
            <a:xfrm flipH="1">
              <a:off x="4588982" y="4941125"/>
              <a:ext cx="2425621" cy="509978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cap="small" dirty="0"/>
                <a:t>IT-Architektur</a:t>
              </a:r>
            </a:p>
          </p:txBody>
        </p:sp>
        <p:sp>
          <p:nvSpPr>
            <p:cNvPr id="438" name="Textfeld 437">
              <a:extLst>
                <a:ext uri="{FF2B5EF4-FFF2-40B4-BE49-F238E27FC236}">
                  <a16:creationId xmlns:a16="http://schemas.microsoft.com/office/drawing/2014/main" id="{9C841F44-3880-421B-AF74-92E01C2AE34A}"/>
                </a:ext>
              </a:extLst>
            </p:cNvPr>
            <p:cNvSpPr txBox="1"/>
            <p:nvPr/>
          </p:nvSpPr>
          <p:spPr>
            <a:xfrm>
              <a:off x="7935435" y="3022541"/>
              <a:ext cx="2307733" cy="81596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cap="small" dirty="0"/>
                <a:t>Verantwort-lichkeiten</a:t>
              </a:r>
            </a:p>
          </p:txBody>
        </p:sp>
      </p:grpSp>
      <p:pic>
        <p:nvPicPr>
          <p:cNvPr id="258" name="Grafik 257" descr="Mann mit einfarbiger Füllung">
            <a:extLst>
              <a:ext uri="{FF2B5EF4-FFF2-40B4-BE49-F238E27FC236}">
                <a16:creationId xmlns:a16="http://schemas.microsoft.com/office/drawing/2014/main" id="{85B7DCDC-72BA-4BA7-91A2-AA6E9F7FFF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92918" y="978274"/>
            <a:ext cx="353795" cy="353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9" name="Grafik 258" descr="Mann mit einfarbiger Füllung">
            <a:extLst>
              <a:ext uri="{FF2B5EF4-FFF2-40B4-BE49-F238E27FC236}">
                <a16:creationId xmlns:a16="http://schemas.microsoft.com/office/drawing/2014/main" id="{948E3782-54F7-44AA-B581-E7D8B3827D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71623" y="2786367"/>
            <a:ext cx="353795" cy="353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0" name="Grafik 259" descr="Mann mit einfarbiger Füllung">
            <a:extLst>
              <a:ext uri="{FF2B5EF4-FFF2-40B4-BE49-F238E27FC236}">
                <a16:creationId xmlns:a16="http://schemas.microsoft.com/office/drawing/2014/main" id="{43D30693-2CBA-44D2-903D-DF71ECF61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67571" y="1094017"/>
            <a:ext cx="353795" cy="353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1" name="Grafik 260" descr="Mann mit einfarbiger Füllung">
            <a:extLst>
              <a:ext uri="{FF2B5EF4-FFF2-40B4-BE49-F238E27FC236}">
                <a16:creationId xmlns:a16="http://schemas.microsoft.com/office/drawing/2014/main" id="{5F94D467-0093-4332-BAE6-53C6095C3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1357" y="976057"/>
            <a:ext cx="353795" cy="353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2" name="Grafik 261" descr="Mann mit einfarbiger Füllung">
            <a:extLst>
              <a:ext uri="{FF2B5EF4-FFF2-40B4-BE49-F238E27FC236}">
                <a16:creationId xmlns:a16="http://schemas.microsoft.com/office/drawing/2014/main" id="{414BF818-B10A-4143-9337-65F3F435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48221" y="874346"/>
            <a:ext cx="353795" cy="353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3" name="Grafik 262" descr="Mann mit einfarbiger Füllung">
            <a:extLst>
              <a:ext uri="{FF2B5EF4-FFF2-40B4-BE49-F238E27FC236}">
                <a16:creationId xmlns:a16="http://schemas.microsoft.com/office/drawing/2014/main" id="{F4EC8CCE-FFB3-4F6A-B41A-249C2ADC00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48220" y="2128077"/>
            <a:ext cx="353795" cy="353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4" name="Grafik 263" descr="Mann mit einfarbiger Füllung">
            <a:extLst>
              <a:ext uri="{FF2B5EF4-FFF2-40B4-BE49-F238E27FC236}">
                <a16:creationId xmlns:a16="http://schemas.microsoft.com/office/drawing/2014/main" id="{19C8CCAA-8151-443F-BE9F-FF2C85F734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0359" y="2678802"/>
            <a:ext cx="353795" cy="353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5" name="Grafik 264" descr="Mann mit einfarbiger Füllung">
            <a:extLst>
              <a:ext uri="{FF2B5EF4-FFF2-40B4-BE49-F238E27FC236}">
                <a16:creationId xmlns:a16="http://schemas.microsoft.com/office/drawing/2014/main" id="{8EE826CE-552A-4883-A13B-1C415C681F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04905" y="2200725"/>
            <a:ext cx="353795" cy="353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6" name="Grafik 265" descr="Mann mit einfarbiger Füllung">
            <a:extLst>
              <a:ext uri="{FF2B5EF4-FFF2-40B4-BE49-F238E27FC236}">
                <a16:creationId xmlns:a16="http://schemas.microsoft.com/office/drawing/2014/main" id="{16F51DED-8DFB-4B4B-91A2-7D69F9DB6F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07374" y="3488470"/>
            <a:ext cx="353795" cy="353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7" name="Grafik 266" descr="Mann mit einfarbiger Füllung">
            <a:extLst>
              <a:ext uri="{FF2B5EF4-FFF2-40B4-BE49-F238E27FC236}">
                <a16:creationId xmlns:a16="http://schemas.microsoft.com/office/drawing/2014/main" id="{8B391D51-A9D2-45B8-8EB5-7FFDD0927D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36539" y="4917042"/>
            <a:ext cx="353795" cy="353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8" name="Grafik 267" descr="Mann mit einfarbiger Füllung">
            <a:extLst>
              <a:ext uri="{FF2B5EF4-FFF2-40B4-BE49-F238E27FC236}">
                <a16:creationId xmlns:a16="http://schemas.microsoft.com/office/drawing/2014/main" id="{622CAE5C-D442-42A9-807E-3D2BD2FA3D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33296" y="4916701"/>
            <a:ext cx="353795" cy="353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9" name="Grafik 268" descr="Mann mit einfarbiger Füllung">
            <a:extLst>
              <a:ext uri="{FF2B5EF4-FFF2-40B4-BE49-F238E27FC236}">
                <a16:creationId xmlns:a16="http://schemas.microsoft.com/office/drawing/2014/main" id="{63396B10-ADB3-4DFD-908E-1E4379F7F2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48219" y="3307172"/>
            <a:ext cx="353795" cy="353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279" name="Gruppieren 278">
            <a:extLst>
              <a:ext uri="{FF2B5EF4-FFF2-40B4-BE49-F238E27FC236}">
                <a16:creationId xmlns:a16="http://schemas.microsoft.com/office/drawing/2014/main" id="{78C63396-5A32-4808-B206-2E8D51D763FB}"/>
              </a:ext>
            </a:extLst>
          </p:cNvPr>
          <p:cNvGrpSpPr/>
          <p:nvPr/>
        </p:nvGrpSpPr>
        <p:grpSpPr>
          <a:xfrm>
            <a:off x="10323709" y="283240"/>
            <a:ext cx="1260000" cy="1080000"/>
            <a:chOff x="6435764" y="2030103"/>
            <a:chExt cx="1260000" cy="1080000"/>
          </a:xfrm>
        </p:grpSpPr>
        <p:sp>
          <p:nvSpPr>
            <p:cNvPr id="283" name="Abgerundetes Rechteck 27">
              <a:extLst>
                <a:ext uri="{FF2B5EF4-FFF2-40B4-BE49-F238E27FC236}">
                  <a16:creationId xmlns:a16="http://schemas.microsoft.com/office/drawing/2014/main" id="{4B87D805-000D-4157-A2F3-FDCD6F5E49FC}"/>
                </a:ext>
              </a:extLst>
            </p:cNvPr>
            <p:cNvSpPr/>
            <p:nvPr/>
          </p:nvSpPr>
          <p:spPr>
            <a:xfrm>
              <a:off x="6435764" y="2030103"/>
              <a:ext cx="1260000" cy="10800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sz="1600">
                <a:solidFill>
                  <a:srgbClr val="000000"/>
                </a:solidFill>
              </a:endParaRPr>
            </a:p>
          </p:txBody>
        </p:sp>
        <p:sp>
          <p:nvSpPr>
            <p:cNvPr id="281" name="Freihandform: Form 280">
              <a:extLst>
                <a:ext uri="{FF2B5EF4-FFF2-40B4-BE49-F238E27FC236}">
                  <a16:creationId xmlns:a16="http://schemas.microsoft.com/office/drawing/2014/main" id="{1FC22D03-6B03-4C42-8F3F-C529A9BB3C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95751" y="2174849"/>
              <a:ext cx="900000" cy="790508"/>
            </a:xfrm>
            <a:custGeom>
              <a:avLst/>
              <a:gdLst>
                <a:gd name="connsiteX0" fmla="*/ 463829 w 936688"/>
                <a:gd name="connsiteY0" fmla="*/ 790785 h 822731"/>
                <a:gd name="connsiteX1" fmla="*/ 417138 w 936688"/>
                <a:gd name="connsiteY1" fmla="*/ 744893 h 822731"/>
                <a:gd name="connsiteX2" fmla="*/ 463829 w 936688"/>
                <a:gd name="connsiteY2" fmla="*/ 699002 h 822731"/>
                <a:gd name="connsiteX3" fmla="*/ 509721 w 936688"/>
                <a:gd name="connsiteY3" fmla="*/ 744893 h 822731"/>
                <a:gd name="connsiteX4" fmla="*/ 463829 w 936688"/>
                <a:gd name="connsiteY4" fmla="*/ 790785 h 822731"/>
                <a:gd name="connsiteX5" fmla="*/ 463829 w 936688"/>
                <a:gd name="connsiteY5" fmla="*/ 667055 h 822731"/>
                <a:gd name="connsiteX6" fmla="*/ 385991 w 936688"/>
                <a:gd name="connsiteY6" fmla="*/ 744893 h 822731"/>
                <a:gd name="connsiteX7" fmla="*/ 463829 w 936688"/>
                <a:gd name="connsiteY7" fmla="*/ 822731 h 822731"/>
                <a:gd name="connsiteX8" fmla="*/ 540868 w 936688"/>
                <a:gd name="connsiteY8" fmla="*/ 744893 h 822731"/>
                <a:gd name="connsiteX9" fmla="*/ 463829 w 936688"/>
                <a:gd name="connsiteY9" fmla="*/ 667055 h 822731"/>
                <a:gd name="connsiteX10" fmla="*/ 694944 w 936688"/>
                <a:gd name="connsiteY10" fmla="*/ 750665 h 822731"/>
                <a:gd name="connsiteX11" fmla="*/ 648252 w 936688"/>
                <a:gd name="connsiteY11" fmla="*/ 704774 h 822731"/>
                <a:gd name="connsiteX12" fmla="*/ 694944 w 936688"/>
                <a:gd name="connsiteY12" fmla="*/ 658082 h 822731"/>
                <a:gd name="connsiteX13" fmla="*/ 740836 w 936688"/>
                <a:gd name="connsiteY13" fmla="*/ 704774 h 822731"/>
                <a:gd name="connsiteX14" fmla="*/ 694944 w 936688"/>
                <a:gd name="connsiteY14" fmla="*/ 750665 h 822731"/>
                <a:gd name="connsiteX15" fmla="*/ 241744 w 936688"/>
                <a:gd name="connsiteY15" fmla="*/ 750665 h 822731"/>
                <a:gd name="connsiteX16" fmla="*/ 195853 w 936688"/>
                <a:gd name="connsiteY16" fmla="*/ 704774 h 822731"/>
                <a:gd name="connsiteX17" fmla="*/ 241744 w 936688"/>
                <a:gd name="connsiteY17" fmla="*/ 658082 h 822731"/>
                <a:gd name="connsiteX18" fmla="*/ 288436 w 936688"/>
                <a:gd name="connsiteY18" fmla="*/ 704774 h 822731"/>
                <a:gd name="connsiteX19" fmla="*/ 241744 w 936688"/>
                <a:gd name="connsiteY19" fmla="*/ 750665 h 822731"/>
                <a:gd name="connsiteX20" fmla="*/ 694944 w 936688"/>
                <a:gd name="connsiteY20" fmla="*/ 626878 h 822731"/>
                <a:gd name="connsiteX21" fmla="*/ 617106 w 936688"/>
                <a:gd name="connsiteY21" fmla="*/ 704717 h 822731"/>
                <a:gd name="connsiteX22" fmla="*/ 694944 w 936688"/>
                <a:gd name="connsiteY22" fmla="*/ 781755 h 822731"/>
                <a:gd name="connsiteX23" fmla="*/ 771982 w 936688"/>
                <a:gd name="connsiteY23" fmla="*/ 704717 h 822731"/>
                <a:gd name="connsiteX24" fmla="*/ 694944 w 936688"/>
                <a:gd name="connsiteY24" fmla="*/ 626878 h 822731"/>
                <a:gd name="connsiteX25" fmla="*/ 241744 w 936688"/>
                <a:gd name="connsiteY25" fmla="*/ 626878 h 822731"/>
                <a:gd name="connsiteX26" fmla="*/ 164706 w 936688"/>
                <a:gd name="connsiteY26" fmla="*/ 704717 h 822731"/>
                <a:gd name="connsiteX27" fmla="*/ 241744 w 936688"/>
                <a:gd name="connsiteY27" fmla="*/ 781755 h 822731"/>
                <a:gd name="connsiteX28" fmla="*/ 319583 w 936688"/>
                <a:gd name="connsiteY28" fmla="*/ 704717 h 822731"/>
                <a:gd name="connsiteX29" fmla="*/ 241744 w 936688"/>
                <a:gd name="connsiteY29" fmla="*/ 626878 h 822731"/>
                <a:gd name="connsiteX30" fmla="*/ 858850 w 936688"/>
                <a:gd name="connsiteY30" fmla="*/ 586759 h 822731"/>
                <a:gd name="connsiteX31" fmla="*/ 812959 w 936688"/>
                <a:gd name="connsiteY31" fmla="*/ 540068 h 822731"/>
                <a:gd name="connsiteX32" fmla="*/ 858850 w 936688"/>
                <a:gd name="connsiteY32" fmla="*/ 494176 h 822731"/>
                <a:gd name="connsiteX33" fmla="*/ 905542 w 936688"/>
                <a:gd name="connsiteY33" fmla="*/ 540068 h 822731"/>
                <a:gd name="connsiteX34" fmla="*/ 858850 w 936688"/>
                <a:gd name="connsiteY34" fmla="*/ 586759 h 822731"/>
                <a:gd name="connsiteX35" fmla="*/ 77838 w 936688"/>
                <a:gd name="connsiteY35" fmla="*/ 586759 h 822731"/>
                <a:gd name="connsiteX36" fmla="*/ 31947 w 936688"/>
                <a:gd name="connsiteY36" fmla="*/ 540068 h 822731"/>
                <a:gd name="connsiteX37" fmla="*/ 77838 w 936688"/>
                <a:gd name="connsiteY37" fmla="*/ 494176 h 822731"/>
                <a:gd name="connsiteX38" fmla="*/ 123730 w 936688"/>
                <a:gd name="connsiteY38" fmla="*/ 540068 h 822731"/>
                <a:gd name="connsiteX39" fmla="*/ 77838 w 936688"/>
                <a:gd name="connsiteY39" fmla="*/ 586759 h 822731"/>
                <a:gd name="connsiteX40" fmla="*/ 858850 w 936688"/>
                <a:gd name="connsiteY40" fmla="*/ 462972 h 822731"/>
                <a:gd name="connsiteX41" fmla="*/ 781812 w 936688"/>
                <a:gd name="connsiteY41" fmla="*/ 540010 h 822731"/>
                <a:gd name="connsiteX42" fmla="*/ 858850 w 936688"/>
                <a:gd name="connsiteY42" fmla="*/ 617849 h 822731"/>
                <a:gd name="connsiteX43" fmla="*/ 936689 w 936688"/>
                <a:gd name="connsiteY43" fmla="*/ 540010 h 822731"/>
                <a:gd name="connsiteX44" fmla="*/ 858850 w 936688"/>
                <a:gd name="connsiteY44" fmla="*/ 462972 h 822731"/>
                <a:gd name="connsiteX45" fmla="*/ 77838 w 936688"/>
                <a:gd name="connsiteY45" fmla="*/ 462972 h 822731"/>
                <a:gd name="connsiteX46" fmla="*/ 0 w 936688"/>
                <a:gd name="connsiteY46" fmla="*/ 540010 h 822731"/>
                <a:gd name="connsiteX47" fmla="*/ 77838 w 936688"/>
                <a:gd name="connsiteY47" fmla="*/ 617849 h 822731"/>
                <a:gd name="connsiteX48" fmla="*/ 155677 w 936688"/>
                <a:gd name="connsiteY48" fmla="*/ 540010 h 822731"/>
                <a:gd name="connsiteX49" fmla="*/ 77838 w 936688"/>
                <a:gd name="connsiteY49" fmla="*/ 462972 h 822731"/>
                <a:gd name="connsiteX50" fmla="*/ 460572 w 936688"/>
                <a:gd name="connsiteY50" fmla="*/ 313811 h 822731"/>
                <a:gd name="connsiteX51" fmla="*/ 695801 w 936688"/>
                <a:gd name="connsiteY51" fmla="*/ 449028 h 822731"/>
                <a:gd name="connsiteX52" fmla="*/ 460572 w 936688"/>
                <a:gd name="connsiteY52" fmla="*/ 585045 h 822731"/>
                <a:gd name="connsiteX53" fmla="*/ 226200 w 936688"/>
                <a:gd name="connsiteY53" fmla="*/ 449028 h 822731"/>
                <a:gd name="connsiteX54" fmla="*/ 460572 w 936688"/>
                <a:gd name="connsiteY54" fmla="*/ 313811 h 822731"/>
                <a:gd name="connsiteX55" fmla="*/ 824446 w 936688"/>
                <a:gd name="connsiteY55" fmla="*/ 281064 h 822731"/>
                <a:gd name="connsiteX56" fmla="*/ 826903 w 936688"/>
                <a:gd name="connsiteY56" fmla="*/ 281064 h 822731"/>
                <a:gd name="connsiteX57" fmla="*/ 870337 w 936688"/>
                <a:gd name="connsiteY57" fmla="*/ 329413 h 822731"/>
                <a:gd name="connsiteX58" fmla="*/ 824446 w 936688"/>
                <a:gd name="connsiteY58" fmla="*/ 373647 h 822731"/>
                <a:gd name="connsiteX59" fmla="*/ 822788 w 936688"/>
                <a:gd name="connsiteY59" fmla="*/ 373647 h 822731"/>
                <a:gd name="connsiteX60" fmla="*/ 789984 w 936688"/>
                <a:gd name="connsiteY60" fmla="*/ 358102 h 822731"/>
                <a:gd name="connsiteX61" fmla="*/ 778497 w 936688"/>
                <a:gd name="connsiteY61" fmla="*/ 325298 h 822731"/>
                <a:gd name="connsiteX62" fmla="*/ 824446 w 936688"/>
                <a:gd name="connsiteY62" fmla="*/ 281064 h 822731"/>
                <a:gd name="connsiteX63" fmla="*/ 101613 w 936688"/>
                <a:gd name="connsiteY63" fmla="*/ 373647 h 822731"/>
                <a:gd name="connsiteX64" fmla="*/ 55721 w 936688"/>
                <a:gd name="connsiteY64" fmla="*/ 326955 h 822731"/>
                <a:gd name="connsiteX65" fmla="*/ 101613 w 936688"/>
                <a:gd name="connsiteY65" fmla="*/ 281064 h 822731"/>
                <a:gd name="connsiteX66" fmla="*/ 148304 w 936688"/>
                <a:gd name="connsiteY66" fmla="*/ 326955 h 822731"/>
                <a:gd name="connsiteX67" fmla="*/ 101613 w 936688"/>
                <a:gd name="connsiteY67" fmla="*/ 373647 h 822731"/>
                <a:gd name="connsiteX68" fmla="*/ 821188 w 936688"/>
                <a:gd name="connsiteY68" fmla="*/ 404793 h 822731"/>
                <a:gd name="connsiteX69" fmla="*/ 824446 w 936688"/>
                <a:gd name="connsiteY69" fmla="*/ 404793 h 822731"/>
                <a:gd name="connsiteX70" fmla="*/ 902284 w 936688"/>
                <a:gd name="connsiteY70" fmla="*/ 331013 h 822731"/>
                <a:gd name="connsiteX71" fmla="*/ 827704 w 936688"/>
                <a:gd name="connsiteY71" fmla="*/ 249860 h 822731"/>
                <a:gd name="connsiteX72" fmla="*/ 824446 w 936688"/>
                <a:gd name="connsiteY72" fmla="*/ 249860 h 822731"/>
                <a:gd name="connsiteX73" fmla="*/ 747408 w 936688"/>
                <a:gd name="connsiteY73" fmla="*/ 323640 h 822731"/>
                <a:gd name="connsiteX74" fmla="*/ 821188 w 936688"/>
                <a:gd name="connsiteY74" fmla="*/ 404793 h 822731"/>
                <a:gd name="connsiteX75" fmla="*/ 101613 w 936688"/>
                <a:gd name="connsiteY75" fmla="*/ 249917 h 822731"/>
                <a:gd name="connsiteX76" fmla="*/ 24574 w 936688"/>
                <a:gd name="connsiteY76" fmla="*/ 326955 h 822731"/>
                <a:gd name="connsiteX77" fmla="*/ 101613 w 936688"/>
                <a:gd name="connsiteY77" fmla="*/ 404793 h 822731"/>
                <a:gd name="connsiteX78" fmla="*/ 179451 w 936688"/>
                <a:gd name="connsiteY78" fmla="*/ 326955 h 822731"/>
                <a:gd name="connsiteX79" fmla="*/ 101613 w 936688"/>
                <a:gd name="connsiteY79" fmla="*/ 249917 h 822731"/>
                <a:gd name="connsiteX80" fmla="*/ 342557 w 936688"/>
                <a:gd name="connsiteY80" fmla="*/ 299923 h 822731"/>
                <a:gd name="connsiteX81" fmla="*/ 342557 w 936688"/>
                <a:gd name="connsiteY81" fmla="*/ 206483 h 822731"/>
                <a:gd name="connsiteX82" fmla="*/ 576929 w 936688"/>
                <a:gd name="connsiteY82" fmla="*/ 206483 h 822731"/>
                <a:gd name="connsiteX83" fmla="*/ 576929 w 936688"/>
                <a:gd name="connsiteY83" fmla="*/ 299066 h 822731"/>
                <a:gd name="connsiteX84" fmla="*/ 557270 w 936688"/>
                <a:gd name="connsiteY84" fmla="*/ 293351 h 822731"/>
                <a:gd name="connsiteX85" fmla="*/ 557270 w 936688"/>
                <a:gd name="connsiteY85" fmla="*/ 240887 h 822731"/>
                <a:gd name="connsiteX86" fmla="*/ 526123 w 936688"/>
                <a:gd name="connsiteY86" fmla="*/ 240887 h 822731"/>
                <a:gd name="connsiteX87" fmla="*/ 526123 w 936688"/>
                <a:gd name="connsiteY87" fmla="*/ 287579 h 822731"/>
                <a:gd name="connsiteX88" fmla="*/ 460572 w 936688"/>
                <a:gd name="connsiteY88" fmla="*/ 282664 h 822731"/>
                <a:gd name="connsiteX89" fmla="*/ 392563 w 936688"/>
                <a:gd name="connsiteY89" fmla="*/ 287579 h 822731"/>
                <a:gd name="connsiteX90" fmla="*/ 392563 w 936688"/>
                <a:gd name="connsiteY90" fmla="*/ 240887 h 822731"/>
                <a:gd name="connsiteX91" fmla="*/ 361417 w 936688"/>
                <a:gd name="connsiteY91" fmla="*/ 240887 h 822731"/>
                <a:gd name="connsiteX92" fmla="*/ 361417 w 936688"/>
                <a:gd name="connsiteY92" fmla="*/ 294151 h 822731"/>
                <a:gd name="connsiteX93" fmla="*/ 342557 w 936688"/>
                <a:gd name="connsiteY93" fmla="*/ 299923 h 822731"/>
                <a:gd name="connsiteX94" fmla="*/ 460572 w 936688"/>
                <a:gd name="connsiteY94" fmla="*/ 616248 h 822731"/>
                <a:gd name="connsiteX95" fmla="*/ 726891 w 936688"/>
                <a:gd name="connsiteY95" fmla="*/ 449085 h 822731"/>
                <a:gd name="connsiteX96" fmla="*/ 608076 w 936688"/>
                <a:gd name="connsiteY96" fmla="*/ 309753 h 822731"/>
                <a:gd name="connsiteX97" fmla="*/ 608076 w 936688"/>
                <a:gd name="connsiteY97" fmla="*/ 175336 h 822731"/>
                <a:gd name="connsiteX98" fmla="*/ 311410 w 936688"/>
                <a:gd name="connsiteY98" fmla="*/ 175336 h 822731"/>
                <a:gd name="connsiteX99" fmla="*/ 311410 w 936688"/>
                <a:gd name="connsiteY99" fmla="*/ 310553 h 822731"/>
                <a:gd name="connsiteX100" fmla="*/ 195053 w 936688"/>
                <a:gd name="connsiteY100" fmla="*/ 449028 h 822731"/>
                <a:gd name="connsiteX101" fmla="*/ 460572 w 936688"/>
                <a:gd name="connsiteY101" fmla="*/ 616248 h 822731"/>
                <a:gd name="connsiteX102" fmla="*/ 463829 w 936688"/>
                <a:gd name="connsiteY102" fmla="*/ 31890 h 822731"/>
                <a:gd name="connsiteX103" fmla="*/ 510521 w 936688"/>
                <a:gd name="connsiteY103" fmla="*/ 77781 h 822731"/>
                <a:gd name="connsiteX104" fmla="*/ 463829 w 936688"/>
                <a:gd name="connsiteY104" fmla="*/ 123673 h 822731"/>
                <a:gd name="connsiteX105" fmla="*/ 417938 w 936688"/>
                <a:gd name="connsiteY105" fmla="*/ 77781 h 822731"/>
                <a:gd name="connsiteX106" fmla="*/ 463829 w 936688"/>
                <a:gd name="connsiteY106" fmla="*/ 31890 h 822731"/>
                <a:gd name="connsiteX107" fmla="*/ 463829 w 936688"/>
                <a:gd name="connsiteY107" fmla="*/ 155677 h 822731"/>
                <a:gd name="connsiteX108" fmla="*/ 541668 w 936688"/>
                <a:gd name="connsiteY108" fmla="*/ 77838 h 822731"/>
                <a:gd name="connsiteX109" fmla="*/ 463829 w 936688"/>
                <a:gd name="connsiteY109" fmla="*/ 0 h 822731"/>
                <a:gd name="connsiteX110" fmla="*/ 386791 w 936688"/>
                <a:gd name="connsiteY110" fmla="*/ 77838 h 822731"/>
                <a:gd name="connsiteX111" fmla="*/ 463829 w 936688"/>
                <a:gd name="connsiteY111" fmla="*/ 155677 h 8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36688" h="822731">
                  <a:moveTo>
                    <a:pt x="463829" y="790785"/>
                  </a:moveTo>
                  <a:cubicBezTo>
                    <a:pt x="438398" y="790785"/>
                    <a:pt x="417138" y="770325"/>
                    <a:pt x="417138" y="744893"/>
                  </a:cubicBezTo>
                  <a:cubicBezTo>
                    <a:pt x="417138" y="719461"/>
                    <a:pt x="438455" y="699002"/>
                    <a:pt x="463829" y="699002"/>
                  </a:cubicBezTo>
                  <a:cubicBezTo>
                    <a:pt x="489204" y="699002"/>
                    <a:pt x="509721" y="719461"/>
                    <a:pt x="509721" y="744893"/>
                  </a:cubicBezTo>
                  <a:cubicBezTo>
                    <a:pt x="509721" y="770325"/>
                    <a:pt x="489261" y="790785"/>
                    <a:pt x="463829" y="790785"/>
                  </a:cubicBezTo>
                  <a:moveTo>
                    <a:pt x="463829" y="667055"/>
                  </a:moveTo>
                  <a:cubicBezTo>
                    <a:pt x="420395" y="667055"/>
                    <a:pt x="385991" y="702316"/>
                    <a:pt x="385991" y="744893"/>
                  </a:cubicBezTo>
                  <a:cubicBezTo>
                    <a:pt x="385991" y="787527"/>
                    <a:pt x="420395" y="822731"/>
                    <a:pt x="463829" y="822731"/>
                  </a:cubicBezTo>
                  <a:cubicBezTo>
                    <a:pt x="506463" y="822731"/>
                    <a:pt x="540868" y="787470"/>
                    <a:pt x="540868" y="744893"/>
                  </a:cubicBezTo>
                  <a:cubicBezTo>
                    <a:pt x="540868" y="702316"/>
                    <a:pt x="506463" y="667055"/>
                    <a:pt x="463829" y="667055"/>
                  </a:cubicBezTo>
                  <a:moveTo>
                    <a:pt x="694944" y="750665"/>
                  </a:moveTo>
                  <a:cubicBezTo>
                    <a:pt x="669512" y="750665"/>
                    <a:pt x="648252" y="730148"/>
                    <a:pt x="648252" y="704774"/>
                  </a:cubicBezTo>
                  <a:cubicBezTo>
                    <a:pt x="648252" y="679399"/>
                    <a:pt x="669569" y="658082"/>
                    <a:pt x="694944" y="658082"/>
                  </a:cubicBezTo>
                  <a:cubicBezTo>
                    <a:pt x="720376" y="658082"/>
                    <a:pt x="740836" y="679399"/>
                    <a:pt x="740836" y="704774"/>
                  </a:cubicBezTo>
                  <a:cubicBezTo>
                    <a:pt x="740836" y="730148"/>
                    <a:pt x="720376" y="750665"/>
                    <a:pt x="694944" y="750665"/>
                  </a:cubicBezTo>
                  <a:moveTo>
                    <a:pt x="241744" y="750665"/>
                  </a:moveTo>
                  <a:cubicBezTo>
                    <a:pt x="216313" y="750665"/>
                    <a:pt x="195853" y="730148"/>
                    <a:pt x="195853" y="704774"/>
                  </a:cubicBezTo>
                  <a:cubicBezTo>
                    <a:pt x="195853" y="679399"/>
                    <a:pt x="216370" y="658082"/>
                    <a:pt x="241744" y="658082"/>
                  </a:cubicBezTo>
                  <a:cubicBezTo>
                    <a:pt x="267176" y="658082"/>
                    <a:pt x="288436" y="679399"/>
                    <a:pt x="288436" y="704774"/>
                  </a:cubicBezTo>
                  <a:cubicBezTo>
                    <a:pt x="288493" y="730148"/>
                    <a:pt x="267176" y="750665"/>
                    <a:pt x="241744" y="750665"/>
                  </a:cubicBezTo>
                  <a:moveTo>
                    <a:pt x="694944" y="626878"/>
                  </a:moveTo>
                  <a:cubicBezTo>
                    <a:pt x="652310" y="626878"/>
                    <a:pt x="617106" y="661283"/>
                    <a:pt x="617106" y="704717"/>
                  </a:cubicBezTo>
                  <a:cubicBezTo>
                    <a:pt x="617106" y="747351"/>
                    <a:pt x="652367" y="781755"/>
                    <a:pt x="694944" y="781755"/>
                  </a:cubicBezTo>
                  <a:cubicBezTo>
                    <a:pt x="737578" y="781755"/>
                    <a:pt x="771982" y="747351"/>
                    <a:pt x="771982" y="704717"/>
                  </a:cubicBezTo>
                  <a:cubicBezTo>
                    <a:pt x="771982" y="661340"/>
                    <a:pt x="737578" y="626878"/>
                    <a:pt x="694944" y="626878"/>
                  </a:cubicBezTo>
                  <a:moveTo>
                    <a:pt x="241744" y="626878"/>
                  </a:moveTo>
                  <a:cubicBezTo>
                    <a:pt x="199111" y="626878"/>
                    <a:pt x="164706" y="661283"/>
                    <a:pt x="164706" y="704717"/>
                  </a:cubicBezTo>
                  <a:cubicBezTo>
                    <a:pt x="164706" y="747351"/>
                    <a:pt x="199111" y="781755"/>
                    <a:pt x="241744" y="781755"/>
                  </a:cubicBezTo>
                  <a:cubicBezTo>
                    <a:pt x="285179" y="781755"/>
                    <a:pt x="319583" y="747351"/>
                    <a:pt x="319583" y="704717"/>
                  </a:cubicBezTo>
                  <a:cubicBezTo>
                    <a:pt x="319640" y="661340"/>
                    <a:pt x="285179" y="626878"/>
                    <a:pt x="241744" y="626878"/>
                  </a:cubicBezTo>
                  <a:moveTo>
                    <a:pt x="858850" y="586759"/>
                  </a:moveTo>
                  <a:cubicBezTo>
                    <a:pt x="833419" y="586759"/>
                    <a:pt x="812959" y="565442"/>
                    <a:pt x="812959" y="540068"/>
                  </a:cubicBezTo>
                  <a:cubicBezTo>
                    <a:pt x="812959" y="514636"/>
                    <a:pt x="833476" y="494176"/>
                    <a:pt x="858850" y="494176"/>
                  </a:cubicBezTo>
                  <a:cubicBezTo>
                    <a:pt x="884282" y="494176"/>
                    <a:pt x="905542" y="514693"/>
                    <a:pt x="905542" y="540068"/>
                  </a:cubicBezTo>
                  <a:cubicBezTo>
                    <a:pt x="905599" y="565442"/>
                    <a:pt x="884282" y="586759"/>
                    <a:pt x="858850" y="586759"/>
                  </a:cubicBezTo>
                  <a:moveTo>
                    <a:pt x="77838" y="586759"/>
                  </a:moveTo>
                  <a:cubicBezTo>
                    <a:pt x="52406" y="586759"/>
                    <a:pt x="31947" y="565442"/>
                    <a:pt x="31947" y="540068"/>
                  </a:cubicBezTo>
                  <a:cubicBezTo>
                    <a:pt x="31947" y="514636"/>
                    <a:pt x="52464" y="494176"/>
                    <a:pt x="77838" y="494176"/>
                  </a:cubicBezTo>
                  <a:cubicBezTo>
                    <a:pt x="103270" y="494176"/>
                    <a:pt x="123730" y="514693"/>
                    <a:pt x="123730" y="540068"/>
                  </a:cubicBezTo>
                  <a:cubicBezTo>
                    <a:pt x="123730" y="565442"/>
                    <a:pt x="103270" y="586759"/>
                    <a:pt x="77838" y="586759"/>
                  </a:cubicBezTo>
                  <a:moveTo>
                    <a:pt x="858850" y="462972"/>
                  </a:moveTo>
                  <a:cubicBezTo>
                    <a:pt x="816216" y="462972"/>
                    <a:pt x="781812" y="497376"/>
                    <a:pt x="781812" y="540010"/>
                  </a:cubicBezTo>
                  <a:cubicBezTo>
                    <a:pt x="781812" y="583444"/>
                    <a:pt x="816216" y="617849"/>
                    <a:pt x="858850" y="617849"/>
                  </a:cubicBezTo>
                  <a:cubicBezTo>
                    <a:pt x="901484" y="617849"/>
                    <a:pt x="936689" y="583444"/>
                    <a:pt x="936689" y="540010"/>
                  </a:cubicBezTo>
                  <a:cubicBezTo>
                    <a:pt x="936746" y="497434"/>
                    <a:pt x="901484" y="462972"/>
                    <a:pt x="858850" y="462972"/>
                  </a:cubicBezTo>
                  <a:moveTo>
                    <a:pt x="77838" y="462972"/>
                  </a:moveTo>
                  <a:cubicBezTo>
                    <a:pt x="35204" y="462972"/>
                    <a:pt x="0" y="497376"/>
                    <a:pt x="0" y="540010"/>
                  </a:cubicBezTo>
                  <a:cubicBezTo>
                    <a:pt x="0" y="583444"/>
                    <a:pt x="35261" y="617849"/>
                    <a:pt x="77838" y="617849"/>
                  </a:cubicBezTo>
                  <a:cubicBezTo>
                    <a:pt x="120472" y="617849"/>
                    <a:pt x="155677" y="583444"/>
                    <a:pt x="155677" y="540010"/>
                  </a:cubicBezTo>
                  <a:cubicBezTo>
                    <a:pt x="155734" y="497434"/>
                    <a:pt x="120472" y="462972"/>
                    <a:pt x="77838" y="462972"/>
                  </a:cubicBezTo>
                  <a:moveTo>
                    <a:pt x="460572" y="313811"/>
                  </a:moveTo>
                  <a:cubicBezTo>
                    <a:pt x="590074" y="313811"/>
                    <a:pt x="695801" y="374447"/>
                    <a:pt x="695801" y="449028"/>
                  </a:cubicBezTo>
                  <a:cubicBezTo>
                    <a:pt x="695801" y="523608"/>
                    <a:pt x="590074" y="585045"/>
                    <a:pt x="460572" y="585045"/>
                  </a:cubicBezTo>
                  <a:cubicBezTo>
                    <a:pt x="331927" y="585045"/>
                    <a:pt x="226200" y="523551"/>
                    <a:pt x="226200" y="449028"/>
                  </a:cubicBezTo>
                  <a:cubicBezTo>
                    <a:pt x="226200" y="374504"/>
                    <a:pt x="331927" y="313811"/>
                    <a:pt x="460572" y="313811"/>
                  </a:cubicBezTo>
                  <a:moveTo>
                    <a:pt x="824446" y="281064"/>
                  </a:moveTo>
                  <a:lnTo>
                    <a:pt x="826903" y="281064"/>
                  </a:lnTo>
                  <a:cubicBezTo>
                    <a:pt x="852335" y="281864"/>
                    <a:pt x="871995" y="304038"/>
                    <a:pt x="870337" y="329413"/>
                  </a:cubicBezTo>
                  <a:cubicBezTo>
                    <a:pt x="869537" y="353987"/>
                    <a:pt x="849020" y="373647"/>
                    <a:pt x="824446" y="373647"/>
                  </a:cubicBezTo>
                  <a:lnTo>
                    <a:pt x="822788" y="373647"/>
                  </a:lnTo>
                  <a:cubicBezTo>
                    <a:pt x="809701" y="372847"/>
                    <a:pt x="799014" y="367932"/>
                    <a:pt x="789984" y="358102"/>
                  </a:cubicBezTo>
                  <a:cubicBezTo>
                    <a:pt x="781812" y="349072"/>
                    <a:pt x="777697" y="337585"/>
                    <a:pt x="778497" y="325298"/>
                  </a:cubicBezTo>
                  <a:cubicBezTo>
                    <a:pt x="779355" y="300723"/>
                    <a:pt x="799872" y="281064"/>
                    <a:pt x="824446" y="281064"/>
                  </a:cubicBezTo>
                  <a:moveTo>
                    <a:pt x="101613" y="373647"/>
                  </a:moveTo>
                  <a:cubicBezTo>
                    <a:pt x="76238" y="373647"/>
                    <a:pt x="55721" y="353130"/>
                    <a:pt x="55721" y="326955"/>
                  </a:cubicBezTo>
                  <a:cubicBezTo>
                    <a:pt x="55721" y="301523"/>
                    <a:pt x="76238" y="281064"/>
                    <a:pt x="101613" y="281064"/>
                  </a:cubicBezTo>
                  <a:cubicBezTo>
                    <a:pt x="127845" y="281064"/>
                    <a:pt x="148304" y="301581"/>
                    <a:pt x="148304" y="326955"/>
                  </a:cubicBezTo>
                  <a:cubicBezTo>
                    <a:pt x="148362" y="353187"/>
                    <a:pt x="127845" y="373647"/>
                    <a:pt x="101613" y="373647"/>
                  </a:cubicBezTo>
                  <a:moveTo>
                    <a:pt x="821188" y="404793"/>
                  </a:moveTo>
                  <a:lnTo>
                    <a:pt x="824446" y="404793"/>
                  </a:lnTo>
                  <a:cubicBezTo>
                    <a:pt x="865422" y="404793"/>
                    <a:pt x="899827" y="371989"/>
                    <a:pt x="902284" y="331013"/>
                  </a:cubicBezTo>
                  <a:cubicBezTo>
                    <a:pt x="903941" y="287579"/>
                    <a:pt x="871137" y="251517"/>
                    <a:pt x="827704" y="249860"/>
                  </a:cubicBezTo>
                  <a:lnTo>
                    <a:pt x="824446" y="249860"/>
                  </a:lnTo>
                  <a:cubicBezTo>
                    <a:pt x="783470" y="249860"/>
                    <a:pt x="749065" y="281807"/>
                    <a:pt x="747408" y="323640"/>
                  </a:cubicBezTo>
                  <a:cubicBezTo>
                    <a:pt x="744950" y="366274"/>
                    <a:pt x="778554" y="403136"/>
                    <a:pt x="821188" y="404793"/>
                  </a:cubicBezTo>
                  <a:moveTo>
                    <a:pt x="101613" y="249917"/>
                  </a:moveTo>
                  <a:cubicBezTo>
                    <a:pt x="58979" y="249917"/>
                    <a:pt x="24574" y="284321"/>
                    <a:pt x="24574" y="326955"/>
                  </a:cubicBezTo>
                  <a:cubicBezTo>
                    <a:pt x="24574" y="370389"/>
                    <a:pt x="58979" y="404793"/>
                    <a:pt x="101613" y="404793"/>
                  </a:cubicBezTo>
                  <a:cubicBezTo>
                    <a:pt x="145047" y="404793"/>
                    <a:pt x="179451" y="370389"/>
                    <a:pt x="179451" y="326955"/>
                  </a:cubicBezTo>
                  <a:cubicBezTo>
                    <a:pt x="179451" y="284321"/>
                    <a:pt x="145047" y="249917"/>
                    <a:pt x="101613" y="249917"/>
                  </a:cubicBezTo>
                  <a:moveTo>
                    <a:pt x="342557" y="299923"/>
                  </a:moveTo>
                  <a:lnTo>
                    <a:pt x="342557" y="206483"/>
                  </a:lnTo>
                  <a:lnTo>
                    <a:pt x="576929" y="206483"/>
                  </a:lnTo>
                  <a:lnTo>
                    <a:pt x="576929" y="299066"/>
                  </a:lnTo>
                  <a:cubicBezTo>
                    <a:pt x="570357" y="296608"/>
                    <a:pt x="563842" y="294951"/>
                    <a:pt x="557270" y="293351"/>
                  </a:cubicBezTo>
                  <a:lnTo>
                    <a:pt x="557270" y="240887"/>
                  </a:lnTo>
                  <a:lnTo>
                    <a:pt x="526123" y="240887"/>
                  </a:lnTo>
                  <a:lnTo>
                    <a:pt x="526123" y="287579"/>
                  </a:lnTo>
                  <a:cubicBezTo>
                    <a:pt x="505663" y="284321"/>
                    <a:pt x="483489" y="282664"/>
                    <a:pt x="460572" y="282664"/>
                  </a:cubicBezTo>
                  <a:cubicBezTo>
                    <a:pt x="437598" y="282664"/>
                    <a:pt x="414680" y="284321"/>
                    <a:pt x="392563" y="287579"/>
                  </a:cubicBezTo>
                  <a:lnTo>
                    <a:pt x="392563" y="240887"/>
                  </a:lnTo>
                  <a:lnTo>
                    <a:pt x="361417" y="240887"/>
                  </a:lnTo>
                  <a:lnTo>
                    <a:pt x="361417" y="294151"/>
                  </a:lnTo>
                  <a:cubicBezTo>
                    <a:pt x="354845" y="295808"/>
                    <a:pt x="348329" y="297466"/>
                    <a:pt x="342557" y="299923"/>
                  </a:cubicBezTo>
                  <a:moveTo>
                    <a:pt x="460572" y="616248"/>
                  </a:moveTo>
                  <a:cubicBezTo>
                    <a:pt x="609733" y="616248"/>
                    <a:pt x="726891" y="542468"/>
                    <a:pt x="726891" y="449085"/>
                  </a:cubicBezTo>
                  <a:cubicBezTo>
                    <a:pt x="726891" y="390049"/>
                    <a:pt x="680199" y="339242"/>
                    <a:pt x="608076" y="309753"/>
                  </a:cubicBezTo>
                  <a:lnTo>
                    <a:pt x="608076" y="175336"/>
                  </a:lnTo>
                  <a:lnTo>
                    <a:pt x="311410" y="175336"/>
                  </a:lnTo>
                  <a:lnTo>
                    <a:pt x="311410" y="310553"/>
                  </a:lnTo>
                  <a:cubicBezTo>
                    <a:pt x="240944" y="340043"/>
                    <a:pt x="195053" y="390849"/>
                    <a:pt x="195053" y="449028"/>
                  </a:cubicBezTo>
                  <a:cubicBezTo>
                    <a:pt x="195053" y="542468"/>
                    <a:pt x="312268" y="616248"/>
                    <a:pt x="460572" y="616248"/>
                  </a:cubicBezTo>
                  <a:moveTo>
                    <a:pt x="463829" y="31890"/>
                  </a:moveTo>
                  <a:cubicBezTo>
                    <a:pt x="490061" y="31890"/>
                    <a:pt x="510521" y="52349"/>
                    <a:pt x="510521" y="77781"/>
                  </a:cubicBezTo>
                  <a:cubicBezTo>
                    <a:pt x="510521" y="103213"/>
                    <a:pt x="490061" y="123673"/>
                    <a:pt x="463829" y="123673"/>
                  </a:cubicBezTo>
                  <a:cubicBezTo>
                    <a:pt x="438398" y="123673"/>
                    <a:pt x="417938" y="103213"/>
                    <a:pt x="417938" y="77781"/>
                  </a:cubicBezTo>
                  <a:cubicBezTo>
                    <a:pt x="417938" y="52407"/>
                    <a:pt x="438455" y="31890"/>
                    <a:pt x="463829" y="31890"/>
                  </a:cubicBezTo>
                  <a:moveTo>
                    <a:pt x="463829" y="155677"/>
                  </a:moveTo>
                  <a:cubicBezTo>
                    <a:pt x="507263" y="155677"/>
                    <a:pt x="541668" y="120415"/>
                    <a:pt x="541668" y="77838"/>
                  </a:cubicBezTo>
                  <a:cubicBezTo>
                    <a:pt x="541668" y="35204"/>
                    <a:pt x="507263" y="0"/>
                    <a:pt x="463829" y="0"/>
                  </a:cubicBezTo>
                  <a:cubicBezTo>
                    <a:pt x="421196" y="0"/>
                    <a:pt x="386791" y="35262"/>
                    <a:pt x="386791" y="77838"/>
                  </a:cubicBezTo>
                  <a:cubicBezTo>
                    <a:pt x="386791" y="120415"/>
                    <a:pt x="421253" y="155677"/>
                    <a:pt x="463829" y="155677"/>
                  </a:cubicBezTo>
                </a:path>
              </a:pathLst>
            </a:custGeom>
            <a:solidFill>
              <a:srgbClr val="8D449F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271" name="Gruppieren 270">
            <a:extLst>
              <a:ext uri="{FF2B5EF4-FFF2-40B4-BE49-F238E27FC236}">
                <a16:creationId xmlns:a16="http://schemas.microsoft.com/office/drawing/2014/main" id="{7CE34DAC-A73B-429C-8B49-62BF227CAD06}"/>
              </a:ext>
            </a:extLst>
          </p:cNvPr>
          <p:cNvGrpSpPr/>
          <p:nvPr/>
        </p:nvGrpSpPr>
        <p:grpSpPr>
          <a:xfrm>
            <a:off x="9990085" y="1157244"/>
            <a:ext cx="1576228" cy="1324628"/>
            <a:chOff x="9425386" y="222719"/>
            <a:chExt cx="2307756" cy="1939388"/>
          </a:xfrm>
        </p:grpSpPr>
        <p:grpSp>
          <p:nvGrpSpPr>
            <p:cNvPr id="272" name="Gruppieren 271">
              <a:extLst>
                <a:ext uri="{FF2B5EF4-FFF2-40B4-BE49-F238E27FC236}">
                  <a16:creationId xmlns:a16="http://schemas.microsoft.com/office/drawing/2014/main" id="{0E0E5F49-BA95-4013-9EF8-8DD1B0E7C966}"/>
                </a:ext>
              </a:extLst>
            </p:cNvPr>
            <p:cNvGrpSpPr/>
            <p:nvPr/>
          </p:nvGrpSpPr>
          <p:grpSpPr>
            <a:xfrm>
              <a:off x="9425386" y="222719"/>
              <a:ext cx="1440000" cy="1462038"/>
              <a:chOff x="8243808" y="294027"/>
              <a:chExt cx="1440000" cy="1462038"/>
            </a:xfrm>
          </p:grpSpPr>
          <p:sp>
            <p:nvSpPr>
              <p:cNvPr id="276" name="Rechteck 275">
                <a:extLst>
                  <a:ext uri="{FF2B5EF4-FFF2-40B4-BE49-F238E27FC236}">
                    <a16:creationId xmlns:a16="http://schemas.microsoft.com/office/drawing/2014/main" id="{C651FFBA-C6A7-4A66-9022-5815BC15CC5A}"/>
                  </a:ext>
                </a:extLst>
              </p:cNvPr>
              <p:cNvSpPr/>
              <p:nvPr/>
            </p:nvSpPr>
            <p:spPr>
              <a:xfrm>
                <a:off x="8400321" y="392143"/>
                <a:ext cx="1105029" cy="1363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277" name="Grafik 276" descr="Dokument mit einfarbiger Füllung">
                <a:extLst>
                  <a:ext uri="{FF2B5EF4-FFF2-40B4-BE49-F238E27FC236}">
                    <a16:creationId xmlns:a16="http://schemas.microsoft.com/office/drawing/2014/main" id="{193BCC4D-F581-4586-B162-D884BC2273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8243808" y="294027"/>
                <a:ext cx="1440000" cy="1438434"/>
              </a:xfrm>
              <a:prstGeom prst="rect">
                <a:avLst/>
              </a:prstGeom>
            </p:spPr>
          </p:pic>
        </p:grpSp>
        <p:grpSp>
          <p:nvGrpSpPr>
            <p:cNvPr id="273" name="Gruppieren 272">
              <a:extLst>
                <a:ext uri="{FF2B5EF4-FFF2-40B4-BE49-F238E27FC236}">
                  <a16:creationId xmlns:a16="http://schemas.microsoft.com/office/drawing/2014/main" id="{00F1CD66-7B58-425E-A986-1DD5B2723936}"/>
                </a:ext>
              </a:extLst>
            </p:cNvPr>
            <p:cNvGrpSpPr/>
            <p:nvPr/>
          </p:nvGrpSpPr>
          <p:grpSpPr>
            <a:xfrm>
              <a:off x="10293142" y="722107"/>
              <a:ext cx="1440000" cy="1440000"/>
              <a:chOff x="10523873" y="825730"/>
              <a:chExt cx="1440000" cy="1440000"/>
            </a:xfrm>
          </p:grpSpPr>
          <p:sp>
            <p:nvSpPr>
              <p:cNvPr id="274" name="Rechteck 273">
                <a:extLst>
                  <a:ext uri="{FF2B5EF4-FFF2-40B4-BE49-F238E27FC236}">
                    <a16:creationId xmlns:a16="http://schemas.microsoft.com/office/drawing/2014/main" id="{4BDF8E54-537B-4607-A2E7-E93DC26A2147}"/>
                  </a:ext>
                </a:extLst>
              </p:cNvPr>
              <p:cNvSpPr/>
              <p:nvPr/>
            </p:nvSpPr>
            <p:spPr>
              <a:xfrm>
                <a:off x="10660135" y="825730"/>
                <a:ext cx="1108347" cy="13980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275" name="Grafik 274" descr="Prüfliste mit einfarbiger Füllung">
                <a:extLst>
                  <a:ext uri="{FF2B5EF4-FFF2-40B4-BE49-F238E27FC236}">
                    <a16:creationId xmlns:a16="http://schemas.microsoft.com/office/drawing/2014/main" id="{04C4C336-4454-44ED-ADC8-C1648DC22D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523873" y="825730"/>
                <a:ext cx="1440000" cy="144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81114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</p:spPr>
        <p:txBody>
          <a:bodyPr/>
          <a:lstStyle/>
          <a:p>
            <a:r>
              <a:rPr lang="de-DE" dirty="0"/>
              <a:t>Nächste Schritte / Unsere Dienstleistungen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3F4AC022-3CE2-0FA0-D52E-64C6B652ABA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4711" y="1223999"/>
            <a:ext cx="10580688" cy="4752000"/>
          </a:xfrm>
        </p:spPr>
        <p:txBody>
          <a:bodyPr/>
          <a:lstStyle/>
          <a:p>
            <a:r>
              <a:rPr lang="de-DE" dirty="0"/>
              <a:t>Besuchen Sie unsere weiteren </a:t>
            </a:r>
            <a:r>
              <a:rPr lang="de-DE" dirty="0">
                <a:hlinkClick r:id="rId3"/>
              </a:rPr>
              <a:t>Schulungstermine</a:t>
            </a:r>
            <a:r>
              <a:rPr lang="de-DE" dirty="0"/>
              <a:t> und buchen Sie einen unverbindlichen </a:t>
            </a:r>
            <a:r>
              <a:rPr lang="de-DE" dirty="0">
                <a:hlinkClick r:id="rId4"/>
              </a:rPr>
              <a:t>Beratungstermin</a:t>
            </a:r>
            <a:r>
              <a:rPr lang="de-DE" dirty="0"/>
              <a:t>.</a:t>
            </a:r>
          </a:p>
        </p:txBody>
      </p:sp>
      <p:pic>
        <p:nvPicPr>
          <p:cNvPr id="6" name="Grafik 5">
            <a:hlinkClick r:id="rId4"/>
            <a:extLst>
              <a:ext uri="{FF2B5EF4-FFF2-40B4-BE49-F238E27FC236}">
                <a16:creationId xmlns:a16="http://schemas.microsoft.com/office/drawing/2014/main" id="{60C4D43C-4591-45C8-B1C2-0E4409A573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037" y="2149816"/>
            <a:ext cx="4704096" cy="255836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81D1B8F-AF71-FD87-3EFA-C274C2E6BF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781" y="1900601"/>
            <a:ext cx="3056798" cy="30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45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9DD4E0-869B-4A30-8A8F-A83CC9C2B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Vielen Dank für Ihre Aufmerksamkeit</a:t>
            </a:r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38037213-4943-4DA3-89B1-7FC05C153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3240" y="5036945"/>
            <a:ext cx="5737533" cy="630942"/>
          </a:xfrm>
        </p:spPr>
        <p:txBody>
          <a:bodyPr/>
          <a:lstStyle/>
          <a:p>
            <a:r>
              <a:rPr lang="de-DE" dirty="0"/>
              <a:t>https://tu-dresden.de/kontaktstelle-forschungsdaten</a:t>
            </a:r>
          </a:p>
          <a:p>
            <a:r>
              <a:rPr lang="de-DE" dirty="0"/>
              <a:t>kontaktstelle-forschungsdaten@tu-dresden.de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B8F03CD-4FFE-40B9-B172-21571278C0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2808" y="3138045"/>
            <a:ext cx="2949525" cy="246221"/>
          </a:xfrm>
        </p:spPr>
        <p:txBody>
          <a:bodyPr/>
          <a:lstStyle/>
          <a:p>
            <a:r>
              <a:rPr lang="de-DE" dirty="0"/>
              <a:t>Kontaktstelle Forschungsdaten</a:t>
            </a:r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44332B84-936D-4FBA-8759-7E6DD0F53CD5}"/>
              </a:ext>
            </a:extLst>
          </p:cNvPr>
          <p:cNvSpPr/>
          <p:nvPr/>
        </p:nvSpPr>
        <p:spPr>
          <a:xfrm>
            <a:off x="887318" y="5455257"/>
            <a:ext cx="235510" cy="165130"/>
          </a:xfrm>
          <a:custGeom>
            <a:avLst/>
            <a:gdLst>
              <a:gd name="connsiteX0" fmla="*/ 235511 w 235510"/>
              <a:gd name="connsiteY0" fmla="*/ 165130 h 165130"/>
              <a:gd name="connsiteX1" fmla="*/ 235511 w 235510"/>
              <a:gd name="connsiteY1" fmla="*/ 0 h 165130"/>
              <a:gd name="connsiteX2" fmla="*/ 0 w 235510"/>
              <a:gd name="connsiteY2" fmla="*/ 0 h 165130"/>
              <a:gd name="connsiteX3" fmla="*/ 0 w 235510"/>
              <a:gd name="connsiteY3" fmla="*/ 165130 h 165130"/>
              <a:gd name="connsiteX4" fmla="*/ 235511 w 235510"/>
              <a:gd name="connsiteY4" fmla="*/ 165130 h 165130"/>
              <a:gd name="connsiteX5" fmla="*/ 235511 w 235510"/>
              <a:gd name="connsiteY5" fmla="*/ 165130 h 165130"/>
              <a:gd name="connsiteX6" fmla="*/ 18186 w 235510"/>
              <a:gd name="connsiteY6" fmla="*/ 9821 h 165130"/>
              <a:gd name="connsiteX7" fmla="*/ 217143 w 235510"/>
              <a:gd name="connsiteY7" fmla="*/ 9821 h 165130"/>
              <a:gd name="connsiteX8" fmla="*/ 117846 w 235510"/>
              <a:gd name="connsiteY8" fmla="*/ 96932 h 165130"/>
              <a:gd name="connsiteX9" fmla="*/ 18186 w 235510"/>
              <a:gd name="connsiteY9" fmla="*/ 9821 h 165130"/>
              <a:gd name="connsiteX10" fmla="*/ 18186 w 235510"/>
              <a:gd name="connsiteY10" fmla="*/ 9821 h 165130"/>
              <a:gd name="connsiteX11" fmla="*/ 9821 w 235510"/>
              <a:gd name="connsiteY11" fmla="*/ 144398 h 165130"/>
              <a:gd name="connsiteX12" fmla="*/ 9821 w 235510"/>
              <a:gd name="connsiteY12" fmla="*/ 15822 h 165130"/>
              <a:gd name="connsiteX13" fmla="*/ 66379 w 235510"/>
              <a:gd name="connsiteY13" fmla="*/ 65288 h 165130"/>
              <a:gd name="connsiteX14" fmla="*/ 9821 w 235510"/>
              <a:gd name="connsiteY14" fmla="*/ 144398 h 165130"/>
              <a:gd name="connsiteX15" fmla="*/ 9821 w 235510"/>
              <a:gd name="connsiteY15" fmla="*/ 144398 h 165130"/>
              <a:gd name="connsiteX16" fmla="*/ 225508 w 235510"/>
              <a:gd name="connsiteY16" fmla="*/ 15822 h 165130"/>
              <a:gd name="connsiteX17" fmla="*/ 225508 w 235510"/>
              <a:gd name="connsiteY17" fmla="*/ 144398 h 165130"/>
              <a:gd name="connsiteX18" fmla="*/ 168949 w 235510"/>
              <a:gd name="connsiteY18" fmla="*/ 65470 h 165130"/>
              <a:gd name="connsiteX19" fmla="*/ 225508 w 235510"/>
              <a:gd name="connsiteY19" fmla="*/ 15822 h 165130"/>
              <a:gd name="connsiteX20" fmla="*/ 225508 w 235510"/>
              <a:gd name="connsiteY20" fmla="*/ 15822 h 165130"/>
              <a:gd name="connsiteX21" fmla="*/ 220962 w 235510"/>
              <a:gd name="connsiteY21" fmla="*/ 155128 h 165130"/>
              <a:gd name="connsiteX22" fmla="*/ 14549 w 235510"/>
              <a:gd name="connsiteY22" fmla="*/ 155128 h 165130"/>
              <a:gd name="connsiteX23" fmla="*/ 74018 w 235510"/>
              <a:gd name="connsiteY23" fmla="*/ 72017 h 165130"/>
              <a:gd name="connsiteX24" fmla="*/ 117846 w 235510"/>
              <a:gd name="connsiteY24" fmla="*/ 110390 h 165130"/>
              <a:gd name="connsiteX25" fmla="*/ 161311 w 235510"/>
              <a:gd name="connsiteY25" fmla="*/ 72017 h 165130"/>
              <a:gd name="connsiteX26" fmla="*/ 220962 w 235510"/>
              <a:gd name="connsiteY26" fmla="*/ 155128 h 165130"/>
              <a:gd name="connsiteX27" fmla="*/ 220962 w 235510"/>
              <a:gd name="connsiteY27" fmla="*/ 155128 h 16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35510" h="165130">
                <a:moveTo>
                  <a:pt x="235511" y="165130"/>
                </a:moveTo>
                <a:lnTo>
                  <a:pt x="235511" y="0"/>
                </a:lnTo>
                <a:lnTo>
                  <a:pt x="0" y="0"/>
                </a:lnTo>
                <a:lnTo>
                  <a:pt x="0" y="165130"/>
                </a:lnTo>
                <a:lnTo>
                  <a:pt x="235511" y="165130"/>
                </a:lnTo>
                <a:lnTo>
                  <a:pt x="235511" y="165130"/>
                </a:lnTo>
                <a:close/>
                <a:moveTo>
                  <a:pt x="18186" y="9821"/>
                </a:moveTo>
                <a:lnTo>
                  <a:pt x="217143" y="9821"/>
                </a:lnTo>
                <a:lnTo>
                  <a:pt x="117846" y="96932"/>
                </a:lnTo>
                <a:lnTo>
                  <a:pt x="18186" y="9821"/>
                </a:lnTo>
                <a:lnTo>
                  <a:pt x="18186" y="9821"/>
                </a:lnTo>
                <a:close/>
                <a:moveTo>
                  <a:pt x="9821" y="144398"/>
                </a:moveTo>
                <a:lnTo>
                  <a:pt x="9821" y="15822"/>
                </a:lnTo>
                <a:lnTo>
                  <a:pt x="66379" y="65288"/>
                </a:lnTo>
                <a:lnTo>
                  <a:pt x="9821" y="144398"/>
                </a:lnTo>
                <a:lnTo>
                  <a:pt x="9821" y="144398"/>
                </a:lnTo>
                <a:close/>
                <a:moveTo>
                  <a:pt x="225508" y="15822"/>
                </a:moveTo>
                <a:lnTo>
                  <a:pt x="225508" y="144398"/>
                </a:lnTo>
                <a:lnTo>
                  <a:pt x="168949" y="65470"/>
                </a:lnTo>
                <a:lnTo>
                  <a:pt x="225508" y="15822"/>
                </a:lnTo>
                <a:lnTo>
                  <a:pt x="225508" y="15822"/>
                </a:lnTo>
                <a:close/>
                <a:moveTo>
                  <a:pt x="220962" y="155128"/>
                </a:moveTo>
                <a:lnTo>
                  <a:pt x="14549" y="155128"/>
                </a:lnTo>
                <a:lnTo>
                  <a:pt x="74018" y="72017"/>
                </a:lnTo>
                <a:lnTo>
                  <a:pt x="117846" y="110390"/>
                </a:lnTo>
                <a:lnTo>
                  <a:pt x="161311" y="72017"/>
                </a:lnTo>
                <a:lnTo>
                  <a:pt x="220962" y="155128"/>
                </a:lnTo>
                <a:lnTo>
                  <a:pt x="220962" y="155128"/>
                </a:lnTo>
                <a:close/>
              </a:path>
            </a:pathLst>
          </a:custGeom>
          <a:solidFill>
            <a:schemeClr val="bg1"/>
          </a:solidFill>
          <a:ln w="1812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AE773539-55A8-4CB7-93F7-AA70F4D7FC1E}"/>
              </a:ext>
            </a:extLst>
          </p:cNvPr>
          <p:cNvSpPr/>
          <p:nvPr/>
        </p:nvSpPr>
        <p:spPr>
          <a:xfrm>
            <a:off x="882771" y="5036945"/>
            <a:ext cx="240057" cy="240061"/>
          </a:xfrm>
          <a:custGeom>
            <a:avLst/>
            <a:gdLst>
              <a:gd name="connsiteX0" fmla="*/ 59651 w 240057"/>
              <a:gd name="connsiteY0" fmla="*/ 224054 h 240061"/>
              <a:gd name="connsiteX1" fmla="*/ 16004 w 240057"/>
              <a:gd name="connsiteY1" fmla="*/ 180407 h 240061"/>
              <a:gd name="connsiteX2" fmla="*/ 0 w 240057"/>
              <a:gd name="connsiteY2" fmla="*/ 119847 h 240061"/>
              <a:gd name="connsiteX3" fmla="*/ 16004 w 240057"/>
              <a:gd name="connsiteY3" fmla="*/ 59651 h 240061"/>
              <a:gd name="connsiteX4" fmla="*/ 59651 w 240057"/>
              <a:gd name="connsiteY4" fmla="*/ 16004 h 240061"/>
              <a:gd name="connsiteX5" fmla="*/ 120210 w 240057"/>
              <a:gd name="connsiteY5" fmla="*/ 0 h 240061"/>
              <a:gd name="connsiteX6" fmla="*/ 180407 w 240057"/>
              <a:gd name="connsiteY6" fmla="*/ 16004 h 240061"/>
              <a:gd name="connsiteX7" fmla="*/ 224053 w 240057"/>
              <a:gd name="connsiteY7" fmla="*/ 59651 h 240061"/>
              <a:gd name="connsiteX8" fmla="*/ 240057 w 240057"/>
              <a:gd name="connsiteY8" fmla="*/ 119847 h 240061"/>
              <a:gd name="connsiteX9" fmla="*/ 224053 w 240057"/>
              <a:gd name="connsiteY9" fmla="*/ 180407 h 240061"/>
              <a:gd name="connsiteX10" fmla="*/ 180407 w 240057"/>
              <a:gd name="connsiteY10" fmla="*/ 224054 h 240061"/>
              <a:gd name="connsiteX11" fmla="*/ 120210 w 240057"/>
              <a:gd name="connsiteY11" fmla="*/ 240057 h 240061"/>
              <a:gd name="connsiteX12" fmla="*/ 59651 w 240057"/>
              <a:gd name="connsiteY12" fmla="*/ 224054 h 240061"/>
              <a:gd name="connsiteX13" fmla="*/ 59651 w 240057"/>
              <a:gd name="connsiteY13" fmla="*/ 224054 h 240061"/>
              <a:gd name="connsiteX14" fmla="*/ 65106 w 240057"/>
              <a:gd name="connsiteY14" fmla="*/ 67289 h 240061"/>
              <a:gd name="connsiteX15" fmla="*/ 33463 w 240057"/>
              <a:gd name="connsiteY15" fmla="*/ 50194 h 240061"/>
              <a:gd name="connsiteX16" fmla="*/ 16186 w 240057"/>
              <a:gd name="connsiteY16" fmla="*/ 80747 h 240061"/>
              <a:gd name="connsiteX17" fmla="*/ 9457 w 240057"/>
              <a:gd name="connsiteY17" fmla="*/ 115482 h 240061"/>
              <a:gd name="connsiteX18" fmla="*/ 56013 w 240057"/>
              <a:gd name="connsiteY18" fmla="*/ 115482 h 240061"/>
              <a:gd name="connsiteX19" fmla="*/ 65106 w 240057"/>
              <a:gd name="connsiteY19" fmla="*/ 67289 h 240061"/>
              <a:gd name="connsiteX20" fmla="*/ 65106 w 240057"/>
              <a:gd name="connsiteY20" fmla="*/ 67289 h 240061"/>
              <a:gd name="connsiteX21" fmla="*/ 65106 w 240057"/>
              <a:gd name="connsiteY21" fmla="*/ 172951 h 240061"/>
              <a:gd name="connsiteX22" fmla="*/ 56013 w 240057"/>
              <a:gd name="connsiteY22" fmla="*/ 124394 h 240061"/>
              <a:gd name="connsiteX23" fmla="*/ 9457 w 240057"/>
              <a:gd name="connsiteY23" fmla="*/ 124394 h 240061"/>
              <a:gd name="connsiteX24" fmla="*/ 16186 w 240057"/>
              <a:gd name="connsiteY24" fmla="*/ 158947 h 240061"/>
              <a:gd name="connsiteX25" fmla="*/ 33644 w 240057"/>
              <a:gd name="connsiteY25" fmla="*/ 189682 h 240061"/>
              <a:gd name="connsiteX26" fmla="*/ 65106 w 240057"/>
              <a:gd name="connsiteY26" fmla="*/ 172951 h 240061"/>
              <a:gd name="connsiteX27" fmla="*/ 65106 w 240057"/>
              <a:gd name="connsiteY27" fmla="*/ 172951 h 240061"/>
              <a:gd name="connsiteX28" fmla="*/ 82020 w 240057"/>
              <a:gd name="connsiteY28" fmla="*/ 206777 h 240061"/>
              <a:gd name="connsiteX29" fmla="*/ 68198 w 240057"/>
              <a:gd name="connsiteY29" fmla="*/ 181134 h 240061"/>
              <a:gd name="connsiteX30" fmla="*/ 62742 w 240057"/>
              <a:gd name="connsiteY30" fmla="*/ 183317 h 240061"/>
              <a:gd name="connsiteX31" fmla="*/ 49830 w 240057"/>
              <a:gd name="connsiteY31" fmla="*/ 189500 h 240061"/>
              <a:gd name="connsiteX32" fmla="*/ 39100 w 240057"/>
              <a:gd name="connsiteY32" fmla="*/ 196593 h 240061"/>
              <a:gd name="connsiteX33" fmla="*/ 69653 w 240057"/>
              <a:gd name="connsiteY33" fmla="*/ 218962 h 240061"/>
              <a:gd name="connsiteX34" fmla="*/ 105116 w 240057"/>
              <a:gd name="connsiteY34" fmla="*/ 231146 h 240061"/>
              <a:gd name="connsiteX35" fmla="*/ 82020 w 240057"/>
              <a:gd name="connsiteY35" fmla="*/ 206777 h 240061"/>
              <a:gd name="connsiteX36" fmla="*/ 82020 w 240057"/>
              <a:gd name="connsiteY36" fmla="*/ 206777 h 240061"/>
              <a:gd name="connsiteX37" fmla="*/ 83111 w 240057"/>
              <a:gd name="connsiteY37" fmla="*/ 32190 h 240061"/>
              <a:gd name="connsiteX38" fmla="*/ 104207 w 240057"/>
              <a:gd name="connsiteY38" fmla="*/ 11457 h 240061"/>
              <a:gd name="connsiteX39" fmla="*/ 69289 w 240057"/>
              <a:gd name="connsiteY39" fmla="*/ 20914 h 240061"/>
              <a:gd name="connsiteX40" fmla="*/ 39464 w 240057"/>
              <a:gd name="connsiteY40" fmla="*/ 43829 h 240061"/>
              <a:gd name="connsiteX41" fmla="*/ 68562 w 240057"/>
              <a:gd name="connsiteY41" fmla="*/ 59105 h 240061"/>
              <a:gd name="connsiteX42" fmla="*/ 83111 w 240057"/>
              <a:gd name="connsiteY42" fmla="*/ 32190 h 240061"/>
              <a:gd name="connsiteX43" fmla="*/ 83111 w 240057"/>
              <a:gd name="connsiteY43" fmla="*/ 32190 h 240061"/>
              <a:gd name="connsiteX44" fmla="*/ 115664 w 240057"/>
              <a:gd name="connsiteY44" fmla="*/ 115664 h 240061"/>
              <a:gd name="connsiteX45" fmla="*/ 115664 w 240057"/>
              <a:gd name="connsiteY45" fmla="*/ 77291 h 240061"/>
              <a:gd name="connsiteX46" fmla="*/ 73472 w 240057"/>
              <a:gd name="connsiteY46" fmla="*/ 70017 h 240061"/>
              <a:gd name="connsiteX47" fmla="*/ 65106 w 240057"/>
              <a:gd name="connsiteY47" fmla="*/ 115664 h 240061"/>
              <a:gd name="connsiteX48" fmla="*/ 115664 w 240057"/>
              <a:gd name="connsiteY48" fmla="*/ 115664 h 240061"/>
              <a:gd name="connsiteX49" fmla="*/ 115664 w 240057"/>
              <a:gd name="connsiteY49" fmla="*/ 115664 h 240061"/>
              <a:gd name="connsiteX50" fmla="*/ 115664 w 240057"/>
              <a:gd name="connsiteY50" fmla="*/ 162948 h 240061"/>
              <a:gd name="connsiteX51" fmla="*/ 115664 w 240057"/>
              <a:gd name="connsiteY51" fmla="*/ 124575 h 240061"/>
              <a:gd name="connsiteX52" fmla="*/ 65106 w 240057"/>
              <a:gd name="connsiteY52" fmla="*/ 124575 h 240061"/>
              <a:gd name="connsiteX53" fmla="*/ 73472 w 240057"/>
              <a:gd name="connsiteY53" fmla="*/ 170223 h 240061"/>
              <a:gd name="connsiteX54" fmla="*/ 115664 w 240057"/>
              <a:gd name="connsiteY54" fmla="*/ 162948 h 240061"/>
              <a:gd name="connsiteX55" fmla="*/ 115664 w 240057"/>
              <a:gd name="connsiteY55" fmla="*/ 162948 h 240061"/>
              <a:gd name="connsiteX56" fmla="*/ 93295 w 240057"/>
              <a:gd name="connsiteY56" fmla="*/ 33644 h 240061"/>
              <a:gd name="connsiteX57" fmla="*/ 76927 w 240057"/>
              <a:gd name="connsiteY57" fmla="*/ 61469 h 240061"/>
              <a:gd name="connsiteX58" fmla="*/ 115846 w 240057"/>
              <a:gd name="connsiteY58" fmla="*/ 67653 h 240061"/>
              <a:gd name="connsiteX59" fmla="*/ 115846 w 240057"/>
              <a:gd name="connsiteY59" fmla="*/ 12003 h 240061"/>
              <a:gd name="connsiteX60" fmla="*/ 93295 w 240057"/>
              <a:gd name="connsiteY60" fmla="*/ 33644 h 240061"/>
              <a:gd name="connsiteX61" fmla="*/ 93295 w 240057"/>
              <a:gd name="connsiteY61" fmla="*/ 33644 h 240061"/>
              <a:gd name="connsiteX62" fmla="*/ 76746 w 240057"/>
              <a:gd name="connsiteY62" fmla="*/ 178406 h 240061"/>
              <a:gd name="connsiteX63" fmla="*/ 93113 w 240057"/>
              <a:gd name="connsiteY63" fmla="*/ 206413 h 240061"/>
              <a:gd name="connsiteX64" fmla="*/ 115482 w 240057"/>
              <a:gd name="connsiteY64" fmla="*/ 228418 h 240061"/>
              <a:gd name="connsiteX65" fmla="*/ 115482 w 240057"/>
              <a:gd name="connsiteY65" fmla="*/ 172223 h 240061"/>
              <a:gd name="connsiteX66" fmla="*/ 76746 w 240057"/>
              <a:gd name="connsiteY66" fmla="*/ 178406 h 240061"/>
              <a:gd name="connsiteX67" fmla="*/ 76746 w 240057"/>
              <a:gd name="connsiteY67" fmla="*/ 178406 h 240061"/>
              <a:gd name="connsiteX68" fmla="*/ 163494 w 240057"/>
              <a:gd name="connsiteY68" fmla="*/ 61833 h 240061"/>
              <a:gd name="connsiteX69" fmla="*/ 146762 w 240057"/>
              <a:gd name="connsiteY69" fmla="*/ 33826 h 240061"/>
              <a:gd name="connsiteX70" fmla="*/ 124393 w 240057"/>
              <a:gd name="connsiteY70" fmla="*/ 12185 h 240061"/>
              <a:gd name="connsiteX71" fmla="*/ 124393 w 240057"/>
              <a:gd name="connsiteY71" fmla="*/ 67834 h 240061"/>
              <a:gd name="connsiteX72" fmla="*/ 163494 w 240057"/>
              <a:gd name="connsiteY72" fmla="*/ 61833 h 240061"/>
              <a:gd name="connsiteX73" fmla="*/ 163494 w 240057"/>
              <a:gd name="connsiteY73" fmla="*/ 61833 h 240061"/>
              <a:gd name="connsiteX74" fmla="*/ 166585 w 240057"/>
              <a:gd name="connsiteY74" fmla="*/ 70017 h 240061"/>
              <a:gd name="connsiteX75" fmla="*/ 124393 w 240057"/>
              <a:gd name="connsiteY75" fmla="*/ 77291 h 240061"/>
              <a:gd name="connsiteX76" fmla="*/ 124393 w 240057"/>
              <a:gd name="connsiteY76" fmla="*/ 115664 h 240061"/>
              <a:gd name="connsiteX77" fmla="*/ 174951 w 240057"/>
              <a:gd name="connsiteY77" fmla="*/ 115664 h 240061"/>
              <a:gd name="connsiteX78" fmla="*/ 166585 w 240057"/>
              <a:gd name="connsiteY78" fmla="*/ 70017 h 240061"/>
              <a:gd name="connsiteX79" fmla="*/ 166585 w 240057"/>
              <a:gd name="connsiteY79" fmla="*/ 70017 h 240061"/>
              <a:gd name="connsiteX80" fmla="*/ 174951 w 240057"/>
              <a:gd name="connsiteY80" fmla="*/ 124394 h 240061"/>
              <a:gd name="connsiteX81" fmla="*/ 124393 w 240057"/>
              <a:gd name="connsiteY81" fmla="*/ 124394 h 240061"/>
              <a:gd name="connsiteX82" fmla="*/ 124393 w 240057"/>
              <a:gd name="connsiteY82" fmla="*/ 162766 h 240061"/>
              <a:gd name="connsiteX83" fmla="*/ 166585 w 240057"/>
              <a:gd name="connsiteY83" fmla="*/ 170041 h 240061"/>
              <a:gd name="connsiteX84" fmla="*/ 174951 w 240057"/>
              <a:gd name="connsiteY84" fmla="*/ 124394 h 240061"/>
              <a:gd name="connsiteX85" fmla="*/ 174951 w 240057"/>
              <a:gd name="connsiteY85" fmla="*/ 124394 h 240061"/>
              <a:gd name="connsiteX86" fmla="*/ 163494 w 240057"/>
              <a:gd name="connsiteY86" fmla="*/ 178406 h 240061"/>
              <a:gd name="connsiteX87" fmla="*/ 124393 w 240057"/>
              <a:gd name="connsiteY87" fmla="*/ 172223 h 240061"/>
              <a:gd name="connsiteX88" fmla="*/ 124393 w 240057"/>
              <a:gd name="connsiteY88" fmla="*/ 228418 h 240061"/>
              <a:gd name="connsiteX89" fmla="*/ 163494 w 240057"/>
              <a:gd name="connsiteY89" fmla="*/ 178406 h 240061"/>
              <a:gd name="connsiteX90" fmla="*/ 163494 w 240057"/>
              <a:gd name="connsiteY90" fmla="*/ 178406 h 240061"/>
              <a:gd name="connsiteX91" fmla="*/ 161311 w 240057"/>
              <a:gd name="connsiteY91" fmla="*/ 224963 h 240061"/>
              <a:gd name="connsiteX92" fmla="*/ 182225 w 240057"/>
              <a:gd name="connsiteY92" fmla="*/ 213506 h 240061"/>
              <a:gd name="connsiteX93" fmla="*/ 200957 w 240057"/>
              <a:gd name="connsiteY93" fmla="*/ 196593 h 240061"/>
              <a:gd name="connsiteX94" fmla="*/ 172041 w 240057"/>
              <a:gd name="connsiteY94" fmla="*/ 181316 h 240061"/>
              <a:gd name="connsiteX95" fmla="*/ 154219 w 240057"/>
              <a:gd name="connsiteY95" fmla="*/ 211869 h 240061"/>
              <a:gd name="connsiteX96" fmla="*/ 134396 w 240057"/>
              <a:gd name="connsiteY96" fmla="*/ 230783 h 240061"/>
              <a:gd name="connsiteX97" fmla="*/ 161311 w 240057"/>
              <a:gd name="connsiteY97" fmla="*/ 224963 h 240061"/>
              <a:gd name="connsiteX98" fmla="*/ 161311 w 240057"/>
              <a:gd name="connsiteY98" fmla="*/ 224963 h 240061"/>
              <a:gd name="connsiteX99" fmla="*/ 200957 w 240057"/>
              <a:gd name="connsiteY99" fmla="*/ 43829 h 240061"/>
              <a:gd name="connsiteX100" fmla="*/ 170768 w 240057"/>
              <a:gd name="connsiteY100" fmla="*/ 21278 h 240061"/>
              <a:gd name="connsiteX101" fmla="*/ 136396 w 240057"/>
              <a:gd name="connsiteY101" fmla="*/ 11276 h 240061"/>
              <a:gd name="connsiteX102" fmla="*/ 156765 w 240057"/>
              <a:gd name="connsiteY102" fmla="*/ 32917 h 240061"/>
              <a:gd name="connsiteX103" fmla="*/ 171859 w 240057"/>
              <a:gd name="connsiteY103" fmla="*/ 59287 h 240061"/>
              <a:gd name="connsiteX104" fmla="*/ 200957 w 240057"/>
              <a:gd name="connsiteY104" fmla="*/ 43829 h 240061"/>
              <a:gd name="connsiteX105" fmla="*/ 200957 w 240057"/>
              <a:gd name="connsiteY105" fmla="*/ 43829 h 240061"/>
              <a:gd name="connsiteX106" fmla="*/ 224053 w 240057"/>
              <a:gd name="connsiteY106" fmla="*/ 80928 h 240061"/>
              <a:gd name="connsiteX107" fmla="*/ 206959 w 240057"/>
              <a:gd name="connsiteY107" fmla="*/ 50376 h 240061"/>
              <a:gd name="connsiteX108" fmla="*/ 174951 w 240057"/>
              <a:gd name="connsiteY108" fmla="*/ 67471 h 240061"/>
              <a:gd name="connsiteX109" fmla="*/ 183862 w 240057"/>
              <a:gd name="connsiteY109" fmla="*/ 115664 h 240061"/>
              <a:gd name="connsiteX110" fmla="*/ 231146 w 240057"/>
              <a:gd name="connsiteY110" fmla="*/ 115664 h 240061"/>
              <a:gd name="connsiteX111" fmla="*/ 224053 w 240057"/>
              <a:gd name="connsiteY111" fmla="*/ 80928 h 240061"/>
              <a:gd name="connsiteX112" fmla="*/ 224053 w 240057"/>
              <a:gd name="connsiteY112" fmla="*/ 80928 h 240061"/>
              <a:gd name="connsiteX113" fmla="*/ 224053 w 240057"/>
              <a:gd name="connsiteY113" fmla="*/ 159311 h 240061"/>
              <a:gd name="connsiteX114" fmla="*/ 231146 w 240057"/>
              <a:gd name="connsiteY114" fmla="*/ 124575 h 240061"/>
              <a:gd name="connsiteX115" fmla="*/ 183862 w 240057"/>
              <a:gd name="connsiteY115" fmla="*/ 124575 h 240061"/>
              <a:gd name="connsiteX116" fmla="*/ 174951 w 240057"/>
              <a:gd name="connsiteY116" fmla="*/ 173133 h 240061"/>
              <a:gd name="connsiteX117" fmla="*/ 206595 w 240057"/>
              <a:gd name="connsiteY117" fmla="*/ 189864 h 240061"/>
              <a:gd name="connsiteX118" fmla="*/ 224053 w 240057"/>
              <a:gd name="connsiteY118" fmla="*/ 159311 h 240061"/>
              <a:gd name="connsiteX119" fmla="*/ 224053 w 240057"/>
              <a:gd name="connsiteY119" fmla="*/ 159311 h 240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40057" h="240061">
                <a:moveTo>
                  <a:pt x="59651" y="224054"/>
                </a:moveTo>
                <a:cubicBezTo>
                  <a:pt x="41283" y="213324"/>
                  <a:pt x="26734" y="198775"/>
                  <a:pt x="16004" y="180407"/>
                </a:cubicBezTo>
                <a:cubicBezTo>
                  <a:pt x="5274" y="162039"/>
                  <a:pt x="0" y="141852"/>
                  <a:pt x="0" y="119847"/>
                </a:cubicBezTo>
                <a:cubicBezTo>
                  <a:pt x="0" y="98024"/>
                  <a:pt x="5274" y="78019"/>
                  <a:pt x="16004" y="59651"/>
                </a:cubicBezTo>
                <a:cubicBezTo>
                  <a:pt x="26734" y="41283"/>
                  <a:pt x="41283" y="26734"/>
                  <a:pt x="59651" y="16004"/>
                </a:cubicBezTo>
                <a:cubicBezTo>
                  <a:pt x="78019" y="5274"/>
                  <a:pt x="98205" y="0"/>
                  <a:pt x="120210" y="0"/>
                </a:cubicBezTo>
                <a:cubicBezTo>
                  <a:pt x="142034" y="0"/>
                  <a:pt x="162039" y="5456"/>
                  <a:pt x="180407" y="16004"/>
                </a:cubicBezTo>
                <a:cubicBezTo>
                  <a:pt x="198775" y="26734"/>
                  <a:pt x="213324" y="41283"/>
                  <a:pt x="224053" y="59651"/>
                </a:cubicBezTo>
                <a:cubicBezTo>
                  <a:pt x="234783" y="78019"/>
                  <a:pt x="240057" y="98205"/>
                  <a:pt x="240057" y="119847"/>
                </a:cubicBezTo>
                <a:cubicBezTo>
                  <a:pt x="240057" y="141852"/>
                  <a:pt x="234783" y="161857"/>
                  <a:pt x="224053" y="180407"/>
                </a:cubicBezTo>
                <a:cubicBezTo>
                  <a:pt x="213324" y="198775"/>
                  <a:pt x="198775" y="213324"/>
                  <a:pt x="180407" y="224054"/>
                </a:cubicBezTo>
                <a:cubicBezTo>
                  <a:pt x="162039" y="234783"/>
                  <a:pt x="142034" y="240057"/>
                  <a:pt x="120210" y="240057"/>
                </a:cubicBezTo>
                <a:cubicBezTo>
                  <a:pt x="98205" y="240239"/>
                  <a:pt x="78019" y="234783"/>
                  <a:pt x="59651" y="224054"/>
                </a:cubicBezTo>
                <a:lnTo>
                  <a:pt x="59651" y="224054"/>
                </a:lnTo>
                <a:close/>
                <a:moveTo>
                  <a:pt x="65106" y="67289"/>
                </a:moveTo>
                <a:cubicBezTo>
                  <a:pt x="54195" y="63470"/>
                  <a:pt x="43647" y="57832"/>
                  <a:pt x="33463" y="50194"/>
                </a:cubicBezTo>
                <a:cubicBezTo>
                  <a:pt x="26006" y="59469"/>
                  <a:pt x="20369" y="69653"/>
                  <a:pt x="16186" y="80747"/>
                </a:cubicBezTo>
                <a:cubicBezTo>
                  <a:pt x="12003" y="91840"/>
                  <a:pt x="9821" y="103480"/>
                  <a:pt x="9457" y="115482"/>
                </a:cubicBezTo>
                <a:lnTo>
                  <a:pt x="56013" y="115482"/>
                </a:lnTo>
                <a:cubicBezTo>
                  <a:pt x="56377" y="98569"/>
                  <a:pt x="59469" y="82565"/>
                  <a:pt x="65106" y="67289"/>
                </a:cubicBezTo>
                <a:lnTo>
                  <a:pt x="65106" y="67289"/>
                </a:lnTo>
                <a:close/>
                <a:moveTo>
                  <a:pt x="65106" y="172951"/>
                </a:moveTo>
                <a:cubicBezTo>
                  <a:pt x="59469" y="157674"/>
                  <a:pt x="56377" y="141488"/>
                  <a:pt x="56013" y="124394"/>
                </a:cubicBezTo>
                <a:lnTo>
                  <a:pt x="9457" y="124394"/>
                </a:lnTo>
                <a:cubicBezTo>
                  <a:pt x="9821" y="136396"/>
                  <a:pt x="12003" y="147854"/>
                  <a:pt x="16186" y="158947"/>
                </a:cubicBezTo>
                <a:cubicBezTo>
                  <a:pt x="20369" y="170041"/>
                  <a:pt x="26188" y="180225"/>
                  <a:pt x="33644" y="189682"/>
                </a:cubicBezTo>
                <a:cubicBezTo>
                  <a:pt x="43101" y="182589"/>
                  <a:pt x="53467" y="176951"/>
                  <a:pt x="65106" y="172951"/>
                </a:cubicBezTo>
                <a:lnTo>
                  <a:pt x="65106" y="172951"/>
                </a:lnTo>
                <a:close/>
                <a:moveTo>
                  <a:pt x="82020" y="206777"/>
                </a:moveTo>
                <a:cubicBezTo>
                  <a:pt x="76927" y="199684"/>
                  <a:pt x="72381" y="191137"/>
                  <a:pt x="68198" y="181134"/>
                </a:cubicBezTo>
                <a:lnTo>
                  <a:pt x="62742" y="183317"/>
                </a:lnTo>
                <a:cubicBezTo>
                  <a:pt x="58014" y="185317"/>
                  <a:pt x="53649" y="187499"/>
                  <a:pt x="49830" y="189500"/>
                </a:cubicBezTo>
                <a:cubicBezTo>
                  <a:pt x="46011" y="191500"/>
                  <a:pt x="42374" y="193865"/>
                  <a:pt x="39100" y="196593"/>
                </a:cubicBezTo>
                <a:cubicBezTo>
                  <a:pt x="47466" y="204958"/>
                  <a:pt x="57650" y="212414"/>
                  <a:pt x="69653" y="218962"/>
                </a:cubicBezTo>
                <a:cubicBezTo>
                  <a:pt x="81656" y="225508"/>
                  <a:pt x="93477" y="229691"/>
                  <a:pt x="105116" y="231146"/>
                </a:cubicBezTo>
                <a:cubicBezTo>
                  <a:pt x="94750" y="221871"/>
                  <a:pt x="86930" y="213869"/>
                  <a:pt x="82020" y="206777"/>
                </a:cubicBezTo>
                <a:lnTo>
                  <a:pt x="82020" y="206777"/>
                </a:lnTo>
                <a:close/>
                <a:moveTo>
                  <a:pt x="83111" y="32190"/>
                </a:moveTo>
                <a:cubicBezTo>
                  <a:pt x="88567" y="24733"/>
                  <a:pt x="95659" y="17823"/>
                  <a:pt x="104207" y="11457"/>
                </a:cubicBezTo>
                <a:cubicBezTo>
                  <a:pt x="92022" y="12003"/>
                  <a:pt x="80383" y="15095"/>
                  <a:pt x="69289" y="20914"/>
                </a:cubicBezTo>
                <a:cubicBezTo>
                  <a:pt x="58196" y="26734"/>
                  <a:pt x="48193" y="34372"/>
                  <a:pt x="39464" y="43829"/>
                </a:cubicBezTo>
                <a:cubicBezTo>
                  <a:pt x="46738" y="49103"/>
                  <a:pt x="56377" y="54195"/>
                  <a:pt x="68562" y="59105"/>
                </a:cubicBezTo>
                <a:cubicBezTo>
                  <a:pt x="72745" y="48557"/>
                  <a:pt x="77655" y="39646"/>
                  <a:pt x="83111" y="32190"/>
                </a:cubicBezTo>
                <a:lnTo>
                  <a:pt x="83111" y="32190"/>
                </a:lnTo>
                <a:close/>
                <a:moveTo>
                  <a:pt x="115664" y="115664"/>
                </a:moveTo>
                <a:lnTo>
                  <a:pt x="115664" y="77291"/>
                </a:lnTo>
                <a:cubicBezTo>
                  <a:pt x="100388" y="76746"/>
                  <a:pt x="86384" y="74200"/>
                  <a:pt x="73472" y="70017"/>
                </a:cubicBezTo>
                <a:cubicBezTo>
                  <a:pt x="68562" y="84020"/>
                  <a:pt x="65652" y="99297"/>
                  <a:pt x="65106" y="115664"/>
                </a:cubicBezTo>
                <a:lnTo>
                  <a:pt x="115664" y="115664"/>
                </a:lnTo>
                <a:lnTo>
                  <a:pt x="115664" y="115664"/>
                </a:lnTo>
                <a:close/>
                <a:moveTo>
                  <a:pt x="115664" y="162948"/>
                </a:moveTo>
                <a:lnTo>
                  <a:pt x="115664" y="124575"/>
                </a:lnTo>
                <a:lnTo>
                  <a:pt x="65106" y="124575"/>
                </a:lnTo>
                <a:cubicBezTo>
                  <a:pt x="65652" y="140761"/>
                  <a:pt x="68562" y="155856"/>
                  <a:pt x="73472" y="170223"/>
                </a:cubicBezTo>
                <a:cubicBezTo>
                  <a:pt x="86384" y="166040"/>
                  <a:pt x="100569" y="163675"/>
                  <a:pt x="115664" y="162948"/>
                </a:cubicBezTo>
                <a:lnTo>
                  <a:pt x="115664" y="162948"/>
                </a:lnTo>
                <a:close/>
                <a:moveTo>
                  <a:pt x="93295" y="33644"/>
                </a:moveTo>
                <a:cubicBezTo>
                  <a:pt x="86566" y="42192"/>
                  <a:pt x="81110" y="51467"/>
                  <a:pt x="76927" y="61469"/>
                </a:cubicBezTo>
                <a:cubicBezTo>
                  <a:pt x="90749" y="65652"/>
                  <a:pt x="103661" y="67653"/>
                  <a:pt x="115846" y="67653"/>
                </a:cubicBezTo>
                <a:lnTo>
                  <a:pt x="115846" y="12003"/>
                </a:lnTo>
                <a:cubicBezTo>
                  <a:pt x="107298" y="18005"/>
                  <a:pt x="99842" y="25279"/>
                  <a:pt x="93295" y="33644"/>
                </a:cubicBezTo>
                <a:lnTo>
                  <a:pt x="93295" y="33644"/>
                </a:lnTo>
                <a:close/>
                <a:moveTo>
                  <a:pt x="76746" y="178406"/>
                </a:moveTo>
                <a:cubicBezTo>
                  <a:pt x="81110" y="188409"/>
                  <a:pt x="86566" y="197865"/>
                  <a:pt x="93113" y="206413"/>
                </a:cubicBezTo>
                <a:cubicBezTo>
                  <a:pt x="99842" y="214961"/>
                  <a:pt x="107298" y="222235"/>
                  <a:pt x="115482" y="228418"/>
                </a:cubicBezTo>
                <a:lnTo>
                  <a:pt x="115482" y="172223"/>
                </a:lnTo>
                <a:cubicBezTo>
                  <a:pt x="102570" y="172587"/>
                  <a:pt x="89658" y="174587"/>
                  <a:pt x="76746" y="178406"/>
                </a:cubicBezTo>
                <a:lnTo>
                  <a:pt x="76746" y="178406"/>
                </a:lnTo>
                <a:close/>
                <a:moveTo>
                  <a:pt x="163494" y="61833"/>
                </a:moveTo>
                <a:cubicBezTo>
                  <a:pt x="158947" y="51649"/>
                  <a:pt x="153491" y="42192"/>
                  <a:pt x="146762" y="33826"/>
                </a:cubicBezTo>
                <a:cubicBezTo>
                  <a:pt x="140215" y="25279"/>
                  <a:pt x="132577" y="18186"/>
                  <a:pt x="124393" y="12185"/>
                </a:cubicBezTo>
                <a:lnTo>
                  <a:pt x="124393" y="67834"/>
                </a:lnTo>
                <a:cubicBezTo>
                  <a:pt x="138215" y="67653"/>
                  <a:pt x="151309" y="65652"/>
                  <a:pt x="163494" y="61833"/>
                </a:cubicBezTo>
                <a:lnTo>
                  <a:pt x="163494" y="61833"/>
                </a:lnTo>
                <a:close/>
                <a:moveTo>
                  <a:pt x="166585" y="70017"/>
                </a:moveTo>
                <a:cubicBezTo>
                  <a:pt x="153855" y="74200"/>
                  <a:pt x="139852" y="76564"/>
                  <a:pt x="124393" y="77291"/>
                </a:cubicBezTo>
                <a:lnTo>
                  <a:pt x="124393" y="115664"/>
                </a:lnTo>
                <a:lnTo>
                  <a:pt x="174951" y="115664"/>
                </a:lnTo>
                <a:cubicBezTo>
                  <a:pt x="174769" y="100206"/>
                  <a:pt x="172041" y="84930"/>
                  <a:pt x="166585" y="70017"/>
                </a:cubicBezTo>
                <a:lnTo>
                  <a:pt x="166585" y="70017"/>
                </a:lnTo>
                <a:close/>
                <a:moveTo>
                  <a:pt x="174951" y="124394"/>
                </a:moveTo>
                <a:lnTo>
                  <a:pt x="124393" y="124394"/>
                </a:lnTo>
                <a:lnTo>
                  <a:pt x="124393" y="162766"/>
                </a:lnTo>
                <a:cubicBezTo>
                  <a:pt x="139852" y="163494"/>
                  <a:pt x="154037" y="166040"/>
                  <a:pt x="166585" y="170041"/>
                </a:cubicBezTo>
                <a:cubicBezTo>
                  <a:pt x="172041" y="155492"/>
                  <a:pt x="174769" y="140215"/>
                  <a:pt x="174951" y="124394"/>
                </a:cubicBezTo>
                <a:lnTo>
                  <a:pt x="174951" y="124394"/>
                </a:lnTo>
                <a:close/>
                <a:moveTo>
                  <a:pt x="163494" y="178406"/>
                </a:moveTo>
                <a:cubicBezTo>
                  <a:pt x="150581" y="174587"/>
                  <a:pt x="137487" y="172587"/>
                  <a:pt x="124393" y="172223"/>
                </a:cubicBezTo>
                <a:lnTo>
                  <a:pt x="124393" y="228418"/>
                </a:lnTo>
                <a:cubicBezTo>
                  <a:pt x="140579" y="216779"/>
                  <a:pt x="153491" y="200048"/>
                  <a:pt x="163494" y="178406"/>
                </a:cubicBezTo>
                <a:lnTo>
                  <a:pt x="163494" y="178406"/>
                </a:lnTo>
                <a:close/>
                <a:moveTo>
                  <a:pt x="161311" y="224963"/>
                </a:moveTo>
                <a:cubicBezTo>
                  <a:pt x="169131" y="221871"/>
                  <a:pt x="176042" y="218052"/>
                  <a:pt x="182225" y="213506"/>
                </a:cubicBezTo>
                <a:cubicBezTo>
                  <a:pt x="188227" y="208959"/>
                  <a:pt x="194592" y="203321"/>
                  <a:pt x="200957" y="196593"/>
                </a:cubicBezTo>
                <a:cubicBezTo>
                  <a:pt x="191136" y="190045"/>
                  <a:pt x="181498" y="184954"/>
                  <a:pt x="172041" y="181316"/>
                </a:cubicBezTo>
                <a:cubicBezTo>
                  <a:pt x="166585" y="193319"/>
                  <a:pt x="160584" y="203503"/>
                  <a:pt x="154219" y="211869"/>
                </a:cubicBezTo>
                <a:cubicBezTo>
                  <a:pt x="147671" y="220235"/>
                  <a:pt x="141125" y="226600"/>
                  <a:pt x="134396" y="230783"/>
                </a:cubicBezTo>
                <a:cubicBezTo>
                  <a:pt x="144580" y="229873"/>
                  <a:pt x="153491" y="228055"/>
                  <a:pt x="161311" y="224963"/>
                </a:cubicBezTo>
                <a:lnTo>
                  <a:pt x="161311" y="224963"/>
                </a:lnTo>
                <a:close/>
                <a:moveTo>
                  <a:pt x="200957" y="43829"/>
                </a:moveTo>
                <a:cubicBezTo>
                  <a:pt x="192591" y="34736"/>
                  <a:pt x="182589" y="27098"/>
                  <a:pt x="170768" y="21278"/>
                </a:cubicBezTo>
                <a:cubicBezTo>
                  <a:pt x="158947" y="15458"/>
                  <a:pt x="147490" y="12003"/>
                  <a:pt x="136396" y="11276"/>
                </a:cubicBezTo>
                <a:cubicBezTo>
                  <a:pt x="143489" y="16550"/>
                  <a:pt x="150218" y="23824"/>
                  <a:pt x="156765" y="32917"/>
                </a:cubicBezTo>
                <a:cubicBezTo>
                  <a:pt x="163312" y="42192"/>
                  <a:pt x="168404" y="50921"/>
                  <a:pt x="171859" y="59287"/>
                </a:cubicBezTo>
                <a:cubicBezTo>
                  <a:pt x="182043" y="54923"/>
                  <a:pt x="191682" y="49830"/>
                  <a:pt x="200957" y="43829"/>
                </a:cubicBezTo>
                <a:lnTo>
                  <a:pt x="200957" y="43829"/>
                </a:lnTo>
                <a:close/>
                <a:moveTo>
                  <a:pt x="224053" y="80928"/>
                </a:moveTo>
                <a:cubicBezTo>
                  <a:pt x="219871" y="69835"/>
                  <a:pt x="214051" y="59651"/>
                  <a:pt x="206959" y="50376"/>
                </a:cubicBezTo>
                <a:cubicBezTo>
                  <a:pt x="196592" y="57832"/>
                  <a:pt x="185862" y="63652"/>
                  <a:pt x="174951" y="67471"/>
                </a:cubicBezTo>
                <a:cubicBezTo>
                  <a:pt x="180407" y="82020"/>
                  <a:pt x="183317" y="98205"/>
                  <a:pt x="183862" y="115664"/>
                </a:cubicBezTo>
                <a:lnTo>
                  <a:pt x="231146" y="115664"/>
                </a:lnTo>
                <a:cubicBezTo>
                  <a:pt x="230601" y="103661"/>
                  <a:pt x="228418" y="92022"/>
                  <a:pt x="224053" y="80928"/>
                </a:cubicBezTo>
                <a:lnTo>
                  <a:pt x="224053" y="80928"/>
                </a:lnTo>
                <a:close/>
                <a:moveTo>
                  <a:pt x="224053" y="159311"/>
                </a:moveTo>
                <a:cubicBezTo>
                  <a:pt x="228236" y="148217"/>
                  <a:pt x="230601" y="136760"/>
                  <a:pt x="231146" y="124575"/>
                </a:cubicBezTo>
                <a:lnTo>
                  <a:pt x="183862" y="124575"/>
                </a:lnTo>
                <a:cubicBezTo>
                  <a:pt x="183317" y="142398"/>
                  <a:pt x="180407" y="158584"/>
                  <a:pt x="174951" y="173133"/>
                </a:cubicBezTo>
                <a:cubicBezTo>
                  <a:pt x="186772" y="177315"/>
                  <a:pt x="197320" y="182953"/>
                  <a:pt x="206595" y="189864"/>
                </a:cubicBezTo>
                <a:cubicBezTo>
                  <a:pt x="214051" y="180407"/>
                  <a:pt x="219871" y="170223"/>
                  <a:pt x="224053" y="159311"/>
                </a:cubicBezTo>
                <a:lnTo>
                  <a:pt x="224053" y="159311"/>
                </a:lnTo>
                <a:close/>
              </a:path>
            </a:pathLst>
          </a:custGeom>
          <a:solidFill>
            <a:schemeClr val="bg1"/>
          </a:solidFill>
          <a:ln w="1812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4050087"/>
      </p:ext>
    </p:extLst>
  </p:cSld>
  <p:clrMapOvr>
    <a:masterClrMapping/>
  </p:clrMapOvr>
</p:sld>
</file>

<file path=ppt/theme/theme1.xml><?xml version="1.0" encoding="utf-8"?>
<a:theme xmlns:a="http://schemas.openxmlformats.org/drawingml/2006/main" name="Vorlage - Foliendesign - Kontaktstelle">
  <a:themeElements>
    <a:clrScheme name="TUD_2021-08_grün">
      <a:dk1>
        <a:srgbClr val="000000"/>
      </a:dk1>
      <a:lt1>
        <a:sysClr val="window" lastClr="FFFFFF"/>
      </a:lt1>
      <a:dk2>
        <a:srgbClr val="727277"/>
      </a:dk2>
      <a:lt2>
        <a:srgbClr val="FFFFFF"/>
      </a:lt2>
      <a:accent1>
        <a:srgbClr val="00305D"/>
      </a:accent1>
      <a:accent2>
        <a:srgbClr val="0069B4"/>
      </a:accent2>
      <a:accent3>
        <a:srgbClr val="009FE3"/>
      </a:accent3>
      <a:accent4>
        <a:srgbClr val="008244"/>
      </a:accent4>
      <a:accent5>
        <a:srgbClr val="65B32E"/>
      </a:accent5>
      <a:accent6>
        <a:srgbClr val="94C356"/>
      </a:accent6>
      <a:hlink>
        <a:srgbClr val="0069B4"/>
      </a:hlink>
      <a:folHlink>
        <a:srgbClr val="009FE3"/>
      </a:folHlink>
    </a:clrScheme>
    <a:fontScheme name="TUD_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 - Foliendesign - Kontaktstelle" id="{560F5B73-0B4F-4DF0-83CE-3E49DDD1221E}" vid="{C5E2C83E-A7AC-442D-923E-B173D3B25A50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6c208dc0-b5bb-4d29-86c6-a11a99475dda">UKU3UVJNXDQD-1584177256-74</_dlc_DocId>
    <_dlc_DocIdUrl xmlns="6c208dc0-b5bb-4d29-86c6-a11a99475dda">
      <Url>https://sharepoint.tu-dresden.de/sites/forschungsdaten/_layouts/15/DocIdRedir.aspx?ID=UKU3UVJNXDQD-1584177256-74</Url>
      <Description>UKU3UVJNXDQD-1584177256-74</Description>
    </_dlc_DocIdUrl>
    <Dienstleistungstyp xmlns="48740596-e238-435f-bcf6-b332c4006c31">FDM-Beratung</Dienstleistungstyp>
    <Terminbeschreibung xmlns="48740596-e238-435f-bcf6-b332c4006c31">1211</Terminbeschreibung>
    <Produkttyp xmlns="48740596-e238-435f-bcf6-b332c4006c31" xsi:nil="true"/>
    <Termintyp xmlns="48740596-e238-435f-bcf6-b332c4006c31">Schulung</Termintyp>
    <Copy_Schlagwortliste xmlns="48740596-e238-435f-bcf6-b332c4006c31" xsi:nil="true"/>
    <Schlagwortliste xmlns="48740596-e238-435f-bcf6-b332c4006c31" xsi:nil="true"/>
    <Schlagwort_x0020__x002d__x0020_Vortragsthema xmlns="48740596-e238-435f-bcf6-b332c4006c31">DMP für Verbundvorhaben</Schlagwort_x0020__x002d__x0020_Vortragsthema>
    <Projektname xmlns="48740596-e238-435f-bcf6-b332c4006c31">651</Projektname>
    <Produkt xmlns="48740596-e238-435f-bcf6-b332c4006c31" xsi:nil="true"/>
    <Dienstleistung xmlns="48740596-e238-435f-bcf6-b332c4006c31">907</Dienstleistung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Schulung" ma:contentTypeID="0x0101006D8DD5398463D342858F2594BE024BF900C7DE3733A3F77142B7147D81973FA566" ma:contentTypeVersion="60" ma:contentTypeDescription="Der Foliensatz einer Schulung" ma:contentTypeScope="" ma:versionID="b315ed28cf661e4023e177f3ad121619">
  <xsd:schema xmlns:xsd="http://www.w3.org/2001/XMLSchema" xmlns:xs="http://www.w3.org/2001/XMLSchema" xmlns:p="http://schemas.microsoft.com/office/2006/metadata/properties" xmlns:ns2="48740596-e238-435f-bcf6-b332c4006c31" xmlns:ns3="6c208dc0-b5bb-4d29-86c6-a11a99475dda" targetNamespace="http://schemas.microsoft.com/office/2006/metadata/properties" ma:root="true" ma:fieldsID="4fe83e9709fb45152734dcaec0a0e419" ns2:_="" ns3:_="">
    <xsd:import namespace="48740596-e238-435f-bcf6-b332c4006c31"/>
    <xsd:import namespace="6c208dc0-b5bb-4d29-86c6-a11a99475dda"/>
    <xsd:element name="properties">
      <xsd:complexType>
        <xsd:sequence>
          <xsd:element name="documentManagement">
            <xsd:complexType>
              <xsd:all>
                <xsd:element ref="ns2:Projektname" minOccurs="0"/>
                <xsd:element ref="ns2:Dienstleistung" minOccurs="0"/>
                <xsd:element ref="ns2:Dienstleistungstyp" minOccurs="0"/>
                <xsd:element ref="ns2:Terminbeschreibung" minOccurs="0"/>
                <xsd:element ref="ns2:Termintyp" minOccurs="0"/>
                <xsd:element ref="ns2:Produkt" minOccurs="0"/>
                <xsd:element ref="ns2:Produkttyp" minOccurs="0"/>
                <xsd:element ref="ns2:Schlagwortliste" minOccurs="0"/>
                <xsd:element ref="ns2:Copy_Schlagwortliste" minOccurs="0"/>
                <xsd:element ref="ns2:Schlagwort_x0020__x002d__x0020_Vortragsthema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40596-e238-435f-bcf6-b332c4006c31" elementFormDefault="qualified">
    <xsd:import namespace="http://schemas.microsoft.com/office/2006/documentManagement/types"/>
    <xsd:import namespace="http://schemas.microsoft.com/office/infopath/2007/PartnerControls"/>
    <xsd:element name="Projektname" ma:index="1" nillable="true" ma:displayName="Projektname" ma:description="Dieses Dokument wird dem ausgewählten Projekt zugeordnet und ist fortan über dieses auffindbar." ma:list="{101a159d-2881-488a-b201-24a98c6b34a4}" ma:internalName="Projektname" ma:readOnly="false" ma:showField="Title">
      <xsd:simpleType>
        <xsd:restriction base="dms:Lookup"/>
      </xsd:simpleType>
    </xsd:element>
    <xsd:element name="Dienstleistung" ma:index="2" nillable="true" ma:displayName="Dienstleistung" ma:description="Dieses Dokument wird der ausgewählten Dienstleistung zugeordnet und ist fortan über diese auffindbar." ma:list="{9dccccf0-8c7e-4bb4-b28b-dca0ee88571e}" ma:internalName="Dienstleistung" ma:readOnly="false" ma:showField="Title">
      <xsd:simpleType>
        <xsd:restriction base="dms:Lookup"/>
      </xsd:simpleType>
    </xsd:element>
    <xsd:element name="Dienstleistungstyp" ma:index="3" nillable="true" ma:displayName="Dienstleistungstyp" ma:format="Dropdown" ma:hidden="true" ma:internalName="Dienstleistungstyp" ma:readOnly="false">
      <xsd:simpleType>
        <xsd:restriction base="dms:Choice">
          <xsd:enumeration value="(Keine)"/>
          <xsd:enumeration value="FDM-Beratung"/>
          <xsd:enumeration value="DMP-Beratung"/>
          <xsd:enumeration value="Schulung"/>
          <xsd:enumeration value="Technische Unterstützung"/>
          <xsd:enumeration value="Koordination"/>
        </xsd:restriction>
      </xsd:simpleType>
    </xsd:element>
    <xsd:element name="Terminbeschreibung" ma:index="4" nillable="true" ma:displayName="Terminbeschreibung" ma:description="(Wenn zutreffend) &#10;Dieses Dokument wird dem ausgewählten Termin zugeordnet und ist fortan über diesen auffindbar. Wenn dieses Dokument keinem Termin zugeordnet werden kann, bitte Feld frei lassen." ma:list="{47912a10-d30f-4dc5-bf16-fe2c879541a8}" ma:internalName="Terminbeschreibung" ma:readOnly="false" ma:showField="Title">
      <xsd:simpleType>
        <xsd:restriction base="dms:Lookup"/>
      </xsd:simpleType>
    </xsd:element>
    <xsd:element name="Termintyp" ma:index="5" nillable="true" ma:displayName="Termintyp" ma:format="Dropdown" ma:hidden="true" ma:internalName="Termintyp" ma:readOnly="false">
      <xsd:simpleType>
        <xsd:restriction base="dms:Choice">
          <xsd:enumeration value="(Keine)"/>
          <xsd:enumeration value="FDM-Beratung"/>
          <xsd:enumeration value="DMP-Beratung"/>
          <xsd:enumeration value="Schulung"/>
          <xsd:enumeration value="Technische Besprechung"/>
          <xsd:enumeration value="Koordination"/>
          <xsd:enumeration value="Fokus"/>
        </xsd:restriction>
      </xsd:simpleType>
    </xsd:element>
    <xsd:element name="Produkt" ma:index="6" nillable="true" ma:displayName="Produkt" ma:description="(Wenn zutreffend) &#10;Dieses Dokument wird dem ausgewählten Produkt zugeordnet und ist fortan über dieses auffindbar. Wenn dieses Dokument keinem Produkt zugeordnet werden kann, bitte Feld frei lassen." ma:list="{7ec4a087-7d3f-4ea3-936c-7e2edcc896f3}" ma:internalName="Produkt" ma:readOnly="false" ma:showField="Title">
      <xsd:simpleType>
        <xsd:restriction base="dms:Lookup"/>
      </xsd:simpleType>
    </xsd:element>
    <xsd:element name="Produkttyp" ma:index="7" nillable="true" ma:displayName="Produkttyp" ma:format="Dropdown" ma:hidden="true" ma:internalName="Produkttyp" ma:readOnly="false">
      <xsd:simpleType>
        <xsd:restriction base="dms:Choice">
          <xsd:enumeration value="(Keine)"/>
          <xsd:enumeration value="Ausarbeitung"/>
          <xsd:enumeration value="Auskunft"/>
          <xsd:enumeration value="DMP für Einzelprojekte"/>
          <xsd:enumeration value="DMP für Verbundprojekte"/>
          <xsd:enumeration value="FDM-Lösung"/>
          <xsd:enumeration value="Technische Lösung"/>
          <xsd:enumeration value="ZAU-Stellungnahme"/>
        </xsd:restriction>
      </xsd:simpleType>
    </xsd:element>
    <xsd:element name="Schlagwortliste" ma:index="8" nillable="true" ma:displayName="Schlagwortliste" ma:description="(Optional)&#10;Hier können Schlagworte frei vergeben werden. Mehrere Schlagworte müssen mit &quot;;&quot; (Semikolon) voneinander getrennt werden. Die hier eingetragenen Schlagworte erscheinen automatisch im SharePoint unter &quot;Verschlagwortung&quot;." ma:hidden="true" ma:internalName="Schlagwortliste" ma:readOnly="false">
      <xsd:simpleType>
        <xsd:restriction base="dms:Text">
          <xsd:maxLength value="255"/>
        </xsd:restriction>
      </xsd:simpleType>
    </xsd:element>
    <xsd:element name="Copy_Schlagwortliste" ma:index="13" nillable="true" ma:displayName="Copy_Schlagwortliste" ma:hidden="true" ma:internalName="Copy_Schlagwortliste" ma:readOnly="false">
      <xsd:simpleType>
        <xsd:restriction base="dms:Text">
          <xsd:maxLength value="255"/>
        </xsd:restriction>
      </xsd:simpleType>
    </xsd:element>
    <xsd:element name="Schlagwort_x0020__x002d__x0020_Vortragsthema" ma:index="17" nillable="true" ma:displayName="Schlagwort - Vortragsthema" ma:format="Dropdown" ma:internalName="Schlagwort_x0020__x002d__x0020_Vortragsthema" ma:readOnly="false">
      <xsd:simpleType>
        <xsd:restriction base="dms:Choice">
          <xsd:enumeration value="Allgemeine Einführung"/>
          <xsd:enumeration value="DMP für Verbundvorhaben"/>
          <xsd:enumeration value="Datenmanagementplanung"/>
          <xsd:enumeration value="Archivierung und OpARA"/>
          <xsd:enumeration value="Erfahrungsbericht"/>
          <xsd:enumeration value="Forschungsdatenlebenszyklus"/>
          <xsd:enumeration value="Open Science"/>
          <xsd:enumeration value="Vorstellung der KSF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208dc0-b5bb-4d29-86c6-a11a99475dda" elementFormDefault="qualified">
    <xsd:import namespace="http://schemas.microsoft.com/office/2006/documentManagement/types"/>
    <xsd:import namespace="http://schemas.microsoft.com/office/infopath/2007/PartnerControls"/>
    <xsd:element name="_dlc_DocId" ma:index="1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1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Inhaltstyp"/>
        <xsd:element ref="dc:title" minOccurs="0" maxOccurs="1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2474F9-97D3-4568-B97B-6BC77596A19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81D26B75-25B7-4D2E-B702-B08078230E21}">
  <ds:schemaRefs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6c208dc0-b5bb-4d29-86c6-a11a99475dda"/>
    <ds:schemaRef ds:uri="48740596-e238-435f-bcf6-b332c4006c31"/>
  </ds:schemaRefs>
</ds:datastoreItem>
</file>

<file path=customXml/itemProps3.xml><?xml version="1.0" encoding="utf-8"?>
<ds:datastoreItem xmlns:ds="http://schemas.openxmlformats.org/officeDocument/2006/customXml" ds:itemID="{175670E0-2889-403A-91AD-6F70C08AA3A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2BCB112B-E518-46E2-8985-8BC07ACAF6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40596-e238-435f-bcf6-b332c4006c31"/>
    <ds:schemaRef ds:uri="6c208dc0-b5bb-4d29-86c6-a11a99475d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Vorlage - Foliendesign - Kontaktstelle</Template>
  <TotalTime>0</TotalTime>
  <Words>808</Words>
  <Application>Microsoft Office PowerPoint</Application>
  <PresentationFormat>Breitbild</PresentationFormat>
  <Paragraphs>211</Paragraphs>
  <Slides>16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4" baseType="lpstr">
      <vt:lpstr>Arial</vt:lpstr>
      <vt:lpstr>Calibri</vt:lpstr>
      <vt:lpstr>Courier New</vt:lpstr>
      <vt:lpstr>Open Sans</vt:lpstr>
      <vt:lpstr>Open Sans TUD</vt:lpstr>
      <vt:lpstr>Symbol</vt:lpstr>
      <vt:lpstr>Wingdings</vt:lpstr>
      <vt:lpstr>Vorlage - Foliendesign - Kontaktstelle</vt:lpstr>
      <vt:lpstr>SCHREIBEN VON DATENMANAGE­MENTPLÄNEN (DMP) FÜR KOLLABORATIVE FORSCHUNGSPRO­JEKTE</vt:lpstr>
      <vt:lpstr>Kontaktstelle Forschungsdaten</vt:lpstr>
      <vt:lpstr>Datenmanagementplan (DMP)</vt:lpstr>
      <vt:lpstr>DMP - Anforderungen der Förderinstitutionen</vt:lpstr>
      <vt:lpstr>(Forschungs)Datenmanagement ganzheitlich denken</vt:lpstr>
      <vt:lpstr>Wie fange ich an? – SWOT* Analyse  </vt:lpstr>
      <vt:lpstr>Aufbau einer Stellungnahme zum Datenmanagement</vt:lpstr>
      <vt:lpstr>„Story“ und Konsortium</vt:lpstr>
      <vt:lpstr>Intensität der Zusammenarbeit</vt:lpstr>
      <vt:lpstr>Datenverarbeitung</vt:lpstr>
      <vt:lpstr>FAIR-Prinzipien und Zielgruppen</vt:lpstr>
      <vt:lpstr>Ressourcen und Verantwortlichkeiten</vt:lpstr>
      <vt:lpstr>Ressourcen und Verantwortlichkeiten</vt:lpstr>
      <vt:lpstr>Beispiel einer ganzheitlichen FDM-Lösung</vt:lpstr>
      <vt:lpstr>Nächste Schritte / Unsere Dienstleistungen</vt:lpstr>
      <vt:lpstr>Vielen Dank für Ihre Aufmerksamkeit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Dörfel, Denise</dc:creator>
  <cp:lastModifiedBy>Denise</cp:lastModifiedBy>
  <cp:revision>17</cp:revision>
  <dcterms:created xsi:type="dcterms:W3CDTF">2022-04-25T08:21:57Z</dcterms:created>
  <dcterms:modified xsi:type="dcterms:W3CDTF">2024-06-03T08:49:50Z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0x0101006D8DD5398463D342858F2594BE024BF900C7DE3733A3F77142B7147D81973FA566</vt:lpwstr>
  </property>
  <property fmtid="{D5CDD505-2E9C-101B-9397-08002B2CF9AE}" pid="3" name="Neuigkeit erstellen - Interne Dokumente">
    <vt:lpwstr>https://sharepoint.tu-dresden.de/sites/forschungsdaten/_layouts/15/wrkstat.aspx?List=7e1fa2fd-42b8-4b62-aa7a-25d3e9af8187&amp;WorkflowInstanceName=8b9b0836-5f8c-498c-b210-24b1cbf00d45, Stufe 1</vt:lpwstr>
  </property>
  <property fmtid="{D5CDD505-2E9C-101B-9397-08002B2CF9AE}" pid="4" name="_dlc_DocIdItemGuid">
    <vt:lpwstr>18818337-913e-4ad4-93aa-fc3009fc3f95</vt:lpwstr>
  </property>
  <property fmtid="{D5CDD505-2E9C-101B-9397-08002B2CF9AE}" pid="5" name="Projektdokumente Typen aktualisieren">
    <vt:lpwstr>https://sharepoint.tu-dresden.de/sites/forschungsdaten/_layouts/15/wrkstat.aspx?List=48740596-e238-435f-bcf6-b332c4006c31&amp;WorkflowInstanceName=815effe0-2fb1-431d-9bab-80f63af87276, Start - Q8 - PROD</vt:lpwstr>
  </property>
</Properties>
</file>