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86" r:id="rId2"/>
  </p:sldIdLst>
  <p:sldSz cx="18000663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 userDrawn="1">
          <p15:clr>
            <a:srgbClr val="A4A3A4"/>
          </p15:clr>
        </p15:guide>
        <p15:guide id="2" pos="56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4" autoAdjust="0"/>
    <p:restoredTop sz="96081"/>
  </p:normalViewPr>
  <p:slideViewPr>
    <p:cSldViewPr snapToGrid="0" showGuides="1">
      <p:cViewPr varScale="1">
        <p:scale>
          <a:sx n="81" d="100"/>
          <a:sy n="81" d="100"/>
        </p:scale>
        <p:origin x="256" y="200"/>
      </p:cViewPr>
      <p:guideLst>
        <p:guide orient="horz" pos="3175"/>
        <p:guide pos="5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39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15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26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993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79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177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507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00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29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DB720-6C6E-A84E-A27D-28AF511CE1A9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35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E43C1-E282-BB5A-3998-2E27F940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EBD6079-0AFE-074D-1022-90A08975D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22"/>
          <a:stretch/>
        </p:blipFill>
        <p:spPr bwMode="auto">
          <a:xfrm>
            <a:off x="0" y="1020140"/>
            <a:ext cx="17992725" cy="138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Une image contenant violet, lavande&#10;&#10;Description générée automatiquement">
            <a:extLst>
              <a:ext uri="{FF2B5EF4-FFF2-40B4-BE49-F238E27FC236}">
                <a16:creationId xmlns:a16="http://schemas.microsoft.com/office/drawing/2014/main" id="{B33F5E04-F5A2-B12C-54B5-3EDF5FE662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9" r="37156"/>
          <a:stretch/>
        </p:blipFill>
        <p:spPr>
          <a:xfrm>
            <a:off x="1602909" y="3792964"/>
            <a:ext cx="4544704" cy="596675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85FF6B1-4BB7-D648-B332-926BA485287A}"/>
              </a:ext>
            </a:extLst>
          </p:cNvPr>
          <p:cNvGrpSpPr/>
          <p:nvPr/>
        </p:nvGrpSpPr>
        <p:grpSpPr>
          <a:xfrm>
            <a:off x="9644529" y="3991252"/>
            <a:ext cx="6753225" cy="5147680"/>
            <a:chOff x="3124199" y="672865"/>
            <a:chExt cx="6753225" cy="5147680"/>
          </a:xfrm>
        </p:grpSpPr>
        <p:pic>
          <p:nvPicPr>
            <p:cNvPr id="6" name="Image 5" descr="Une image contenant capture d’écran, art, Danse&#10;&#10;Description générée automatiquement">
              <a:extLst>
                <a:ext uri="{FF2B5EF4-FFF2-40B4-BE49-F238E27FC236}">
                  <a16:creationId xmlns:a16="http://schemas.microsoft.com/office/drawing/2014/main" id="{48ACFCEE-25E5-D143-BA3E-14409AA1C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18" r="19977"/>
            <a:stretch/>
          </p:blipFill>
          <p:spPr>
            <a:xfrm>
              <a:off x="3124199" y="672865"/>
              <a:ext cx="6753225" cy="514768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4C7CA2E-28A2-554B-8491-E47D1C574D6F}"/>
                </a:ext>
              </a:extLst>
            </p:cNvPr>
            <p:cNvSpPr txBox="1"/>
            <p:nvPr/>
          </p:nvSpPr>
          <p:spPr>
            <a:xfrm>
              <a:off x="5162796" y="961255"/>
              <a:ext cx="933204" cy="3681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792" dirty="0"/>
                <a:t>Asp515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A72FED5-DB50-964F-833D-4382E1966271}"/>
                </a:ext>
              </a:extLst>
            </p:cNvPr>
            <p:cNvSpPr txBox="1"/>
            <p:nvPr/>
          </p:nvSpPr>
          <p:spPr>
            <a:xfrm>
              <a:off x="4696194" y="2142355"/>
              <a:ext cx="933204" cy="3681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792" dirty="0"/>
                <a:t>Asp485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88F65E2-05B7-4D48-B80E-F2D5AEA8437F}"/>
                </a:ext>
              </a:extLst>
            </p:cNvPr>
            <p:cNvSpPr txBox="1"/>
            <p:nvPr/>
          </p:nvSpPr>
          <p:spPr>
            <a:xfrm>
              <a:off x="6629769" y="1608955"/>
              <a:ext cx="933204" cy="3681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792" dirty="0"/>
                <a:t>Asp491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594E1C4-81AC-ED49-9A83-1CCDA66C22B5}"/>
                </a:ext>
              </a:extLst>
            </p:cNvPr>
            <p:cNvSpPr txBox="1"/>
            <p:nvPr/>
          </p:nvSpPr>
          <p:spPr>
            <a:xfrm>
              <a:off x="7410819" y="2399530"/>
              <a:ext cx="933204" cy="3681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792" dirty="0"/>
                <a:t>Asp545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53C13B1-63D7-974F-A1AB-0436373F325D}"/>
                </a:ext>
              </a:extLst>
            </p:cNvPr>
            <p:cNvSpPr txBox="1"/>
            <p:nvPr/>
          </p:nvSpPr>
          <p:spPr>
            <a:xfrm>
              <a:off x="5629398" y="3206843"/>
              <a:ext cx="906017" cy="3681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792" dirty="0"/>
                <a:t>Glu543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B835B45-C6DA-F847-BCD7-B8A44840C3BE}"/>
              </a:ext>
            </a:extLst>
          </p:cNvPr>
          <p:cNvSpPr txBox="1"/>
          <p:nvPr/>
        </p:nvSpPr>
        <p:spPr>
          <a:xfrm>
            <a:off x="398206" y="501445"/>
            <a:ext cx="479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</a:t>
            </a:r>
            <a:r>
              <a:rPr lang="fr-FR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86EF61-4398-D446-9433-A533C569FB94}"/>
              </a:ext>
            </a:extLst>
          </p:cNvPr>
          <p:cNvSpPr txBox="1"/>
          <p:nvPr/>
        </p:nvSpPr>
        <p:spPr>
          <a:xfrm>
            <a:off x="398206" y="3208189"/>
            <a:ext cx="479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B</a:t>
            </a:r>
            <a:r>
              <a:rPr lang="fr-FR" dirty="0"/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DE5BDA-F830-AA40-8D62-37C80701942B}"/>
              </a:ext>
            </a:extLst>
          </p:cNvPr>
          <p:cNvSpPr txBox="1"/>
          <p:nvPr/>
        </p:nvSpPr>
        <p:spPr>
          <a:xfrm>
            <a:off x="9404720" y="3500576"/>
            <a:ext cx="479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C</a:t>
            </a:r>
            <a:r>
              <a:rPr lang="fr-FR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A6605C-098D-4B4E-BBA3-BB23C92F081A}"/>
              </a:ext>
            </a:extLst>
          </p:cNvPr>
          <p:cNvSpPr/>
          <p:nvPr/>
        </p:nvSpPr>
        <p:spPr>
          <a:xfrm>
            <a:off x="3917359" y="3657600"/>
            <a:ext cx="2158975" cy="32357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13A304A-D101-DA45-9B84-F674925E9575}"/>
              </a:ext>
            </a:extLst>
          </p:cNvPr>
          <p:cNvCxnSpPr/>
          <p:nvPr/>
        </p:nvCxnSpPr>
        <p:spPr>
          <a:xfrm>
            <a:off x="6583680" y="5460742"/>
            <a:ext cx="265439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5CE6EAB-9B80-104C-9C18-40F04FDFD39E}"/>
              </a:ext>
            </a:extLst>
          </p:cNvPr>
          <p:cNvSpPr txBox="1"/>
          <p:nvPr/>
        </p:nvSpPr>
        <p:spPr>
          <a:xfrm>
            <a:off x="5275259" y="2566972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*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0BF2B3-53D2-FC48-8ED8-465695E8CC5E}"/>
              </a:ext>
            </a:extLst>
          </p:cNvPr>
          <p:cNvSpPr txBox="1"/>
          <p:nvPr/>
        </p:nvSpPr>
        <p:spPr>
          <a:xfrm>
            <a:off x="4540986" y="2566972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*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AA95E-B515-0045-836E-21BEF68CB59C}"/>
              </a:ext>
            </a:extLst>
          </p:cNvPr>
          <p:cNvSpPr txBox="1"/>
          <p:nvPr/>
        </p:nvSpPr>
        <p:spPr>
          <a:xfrm>
            <a:off x="8272440" y="2566972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*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6352B75-1763-5F43-B903-9D20B11A1CB7}"/>
              </a:ext>
            </a:extLst>
          </p:cNvPr>
          <p:cNvSpPr txBox="1"/>
          <p:nvPr/>
        </p:nvSpPr>
        <p:spPr>
          <a:xfrm>
            <a:off x="11841644" y="2566972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*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DD05CA7-CDB9-C241-90D4-3FE2E56AE2FD}"/>
              </a:ext>
            </a:extLst>
          </p:cNvPr>
          <p:cNvSpPr txBox="1"/>
          <p:nvPr/>
        </p:nvSpPr>
        <p:spPr>
          <a:xfrm>
            <a:off x="11633826" y="2566972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*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C752FB8-270D-524C-AD77-D7A9275F1B02}"/>
              </a:ext>
            </a:extLst>
          </p:cNvPr>
          <p:cNvSpPr txBox="1"/>
          <p:nvPr/>
        </p:nvSpPr>
        <p:spPr>
          <a:xfrm>
            <a:off x="0" y="8908753"/>
            <a:ext cx="18000663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S4. 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Structural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features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C2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crop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PI-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PLCs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</a:t>
            </a: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Motif conservation of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catalytic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residues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PI-PLC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sequences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table S3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were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aligned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Clustal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Omega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webserver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[45]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The consensus logo motif of the C2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drawn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WebLogo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[53]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Clustal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Omega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Colorcode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residues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The *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indicate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residues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displayed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B. (</a:t>
            </a: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Structure of the C2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TaPI-PLC2_1A. C. Close-up of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loop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coordinating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calcium. The structures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were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predicted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Alphafold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[36]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represented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PyMOL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Molecular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Graphics System, Version 2.0 Schrödinger, LLC.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2364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1557</TotalTime>
  <Words>131</Words>
  <Application>Microsoft Macintosh PowerPoint</Application>
  <PresentationFormat>Personnalisé</PresentationFormat>
  <Paragraphs>14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Ruelland</dc:creator>
  <cp:lastModifiedBy>Eric Ruelland</cp:lastModifiedBy>
  <cp:revision>8</cp:revision>
  <dcterms:created xsi:type="dcterms:W3CDTF">2024-02-06T13:59:12Z</dcterms:created>
  <dcterms:modified xsi:type="dcterms:W3CDTF">2024-05-03T08:26:34Z</dcterms:modified>
</cp:coreProperties>
</file>