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63" r:id="rId2"/>
  </p:sldIdLst>
  <p:sldSz cx="18000663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75" userDrawn="1">
          <p15:clr>
            <a:srgbClr val="A4A3A4"/>
          </p15:clr>
        </p15:guide>
        <p15:guide id="2" pos="56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081"/>
  </p:normalViewPr>
  <p:slideViewPr>
    <p:cSldViewPr snapToGrid="0" showGuides="1">
      <p:cViewPr varScale="1">
        <p:scale>
          <a:sx n="87" d="100"/>
          <a:sy n="87" d="100"/>
        </p:scale>
        <p:origin x="504" y="200"/>
      </p:cViewPr>
      <p:guideLst>
        <p:guide orient="horz" pos="3175"/>
        <p:guide pos="56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0083" y="1649770"/>
            <a:ext cx="13500497" cy="3509551"/>
          </a:xfrm>
        </p:spPr>
        <p:txBody>
          <a:bodyPr anchor="b"/>
          <a:lstStyle>
            <a:lvl1pPr algn="ctr">
              <a:defRPr sz="881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5294662"/>
            <a:ext cx="13500497" cy="2433817"/>
          </a:xfrm>
        </p:spPr>
        <p:txBody>
          <a:bodyPr/>
          <a:lstStyle>
            <a:lvl1pPr marL="0" indent="0" algn="ctr">
              <a:buNone/>
              <a:defRPr sz="3528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5394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1156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0" y="2513157"/>
            <a:ext cx="15525572" cy="419325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0" y="6746086"/>
            <a:ext cx="15525572" cy="2205136"/>
          </a:xfrm>
        </p:spPr>
        <p:txBody>
          <a:bodyPr/>
          <a:lstStyle>
            <a:lvl1pPr marL="0" indent="0">
              <a:buNone/>
              <a:defRPr sz="3528">
                <a:solidFill>
                  <a:schemeClr val="tx1">
                    <a:tint val="75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4269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2683500"/>
            <a:ext cx="7650282" cy="639606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2683500"/>
            <a:ext cx="7650282" cy="639606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993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536701"/>
            <a:ext cx="15525572" cy="194845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1" y="2471154"/>
            <a:ext cx="7615123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1" y="3682228"/>
            <a:ext cx="7615123" cy="541600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6" y="2471154"/>
            <a:ext cx="7652626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6" y="3682228"/>
            <a:ext cx="7652626" cy="541600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1086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0790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4177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1451424"/>
            <a:ext cx="9112836" cy="7163777"/>
          </a:xfrm>
        </p:spPr>
        <p:txBody>
          <a:bodyPr/>
          <a:lstStyle>
            <a:lvl1pPr>
              <a:defRPr sz="4704"/>
            </a:lvl1pPr>
            <a:lvl2pPr>
              <a:defRPr sz="4116"/>
            </a:lvl2pPr>
            <a:lvl3pPr>
              <a:defRPr sz="3528"/>
            </a:lvl3pPr>
            <a:lvl4pPr>
              <a:defRPr sz="2940"/>
            </a:lvl4pPr>
            <a:lvl5pPr>
              <a:defRPr sz="2940"/>
            </a:lvl5pPr>
            <a:lvl6pPr>
              <a:defRPr sz="2940"/>
            </a:lvl6pPr>
            <a:lvl7pPr>
              <a:defRPr sz="2940"/>
            </a:lvl7pPr>
            <a:lvl8pPr>
              <a:defRPr sz="2940"/>
            </a:lvl8pPr>
            <a:lvl9pPr>
              <a:defRPr sz="294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5507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1451424"/>
            <a:ext cx="9112836" cy="7163777"/>
          </a:xfrm>
        </p:spPr>
        <p:txBody>
          <a:bodyPr anchor="t"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008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4" y="536700"/>
            <a:ext cx="3881393" cy="854286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5" y="536700"/>
            <a:ext cx="11419171" cy="854286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B720-6C6E-A84E-A27D-28AF511CE1A9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9296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536701"/>
            <a:ext cx="15525572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2683500"/>
            <a:ext cx="15525572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DB720-6C6E-A84E-A27D-28AF511CE1A9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9343247"/>
            <a:ext cx="6075224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3B51E-0BA4-E64F-9864-415E72105F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357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9" indent="-336019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5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96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134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72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C2733-96AA-CFAB-559D-39EA8E225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obscurité, léger, art&#10;&#10;Description générée automatiquement">
            <a:extLst>
              <a:ext uri="{FF2B5EF4-FFF2-40B4-BE49-F238E27FC236}">
                <a16:creationId xmlns:a16="http://schemas.microsoft.com/office/drawing/2014/main" id="{76D717F6-54D4-C380-B970-1EEEC29F5C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76" r="33034"/>
          <a:stretch/>
        </p:blipFill>
        <p:spPr>
          <a:xfrm>
            <a:off x="4471987" y="-135006"/>
            <a:ext cx="8315325" cy="991997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2DDE629-D2D8-7A4D-B9B2-FDE97F393ADA}"/>
              </a:ext>
            </a:extLst>
          </p:cNvPr>
          <p:cNvSpPr txBox="1"/>
          <p:nvPr/>
        </p:nvSpPr>
        <p:spPr>
          <a:xfrm>
            <a:off x="-1" y="9434294"/>
            <a:ext cx="180006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Figure S1.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Predicted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structure of TaPLD9. The structure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was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predicted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by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Alphafold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[36]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represented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by the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PyMOL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Molecular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Graphics System, Version 2.0 Schrödinger, LLC. Green, PX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domain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brown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PH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domain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orange, first HKD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domain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yellow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second HKD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domain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red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PIP2 binding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region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 (PBR1, </a:t>
            </a:r>
            <a:r>
              <a:rPr lang="fr-FR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[47]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fr-F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domain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9064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958</TotalTime>
  <Words>68</Words>
  <Application>Microsoft Macintosh PowerPoint</Application>
  <PresentationFormat>Personnalisé</PresentationFormat>
  <Paragraphs>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Eric Ruelland</dc:creator>
  <cp:lastModifiedBy>Eric Ruelland</cp:lastModifiedBy>
  <cp:revision>6</cp:revision>
  <dcterms:created xsi:type="dcterms:W3CDTF">2024-02-06T13:59:12Z</dcterms:created>
  <dcterms:modified xsi:type="dcterms:W3CDTF">2024-04-15T09:47:27Z</dcterms:modified>
</cp:coreProperties>
</file>