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 id="2147483677" r:id="rId3"/>
    <p:sldMasterId id="2147483690" r:id="rId4"/>
    <p:sldMasterId id="2147483702" r:id="rId5"/>
  </p:sldMasterIdLst>
  <p:notesMasterIdLst>
    <p:notesMasterId r:id="rId25"/>
  </p:notesMasterIdLst>
  <p:sldIdLst>
    <p:sldId id="256" r:id="rId6"/>
    <p:sldId id="260" r:id="rId7"/>
    <p:sldId id="257" r:id="rId8"/>
    <p:sldId id="269" r:id="rId9"/>
    <p:sldId id="471" r:id="rId10"/>
    <p:sldId id="261" r:id="rId11"/>
    <p:sldId id="262" r:id="rId12"/>
    <p:sldId id="263" r:id="rId13"/>
    <p:sldId id="472" r:id="rId14"/>
    <p:sldId id="473" r:id="rId15"/>
    <p:sldId id="477" r:id="rId16"/>
    <p:sldId id="475" r:id="rId17"/>
    <p:sldId id="476" r:id="rId18"/>
    <p:sldId id="779" r:id="rId19"/>
    <p:sldId id="294" r:id="rId20"/>
    <p:sldId id="756" r:id="rId21"/>
    <p:sldId id="757" r:id="rId22"/>
    <p:sldId id="762" r:id="rId23"/>
    <p:sldId id="829" r:id="rId24"/>
  </p:sldIdLst>
  <p:sldSz cx="12192000" cy="6858000"/>
  <p:notesSz cx="6858000" cy="9144000"/>
  <p:embeddedFontLst>
    <p:embeddedFont>
      <p:font typeface="BatangChe" panose="02030609000101010101" pitchFamily="49" charset="-127"/>
      <p:regular r:id="rId26"/>
    </p:embeddedFont>
    <p:embeddedFont>
      <p:font typeface="Calibri" panose="020F0502020204030204" pitchFamily="34" charset="0"/>
      <p:regular r:id="rId27"/>
      <p:bold r:id="rId28"/>
      <p:italic r:id="rId29"/>
      <p:boldItalic r:id="rId30"/>
    </p:embeddedFont>
    <p:embeddedFont>
      <p:font typeface="Calibri Light" panose="020F0302020204030204" pitchFamily="34" charset="0"/>
      <p:regular r:id="rId31"/>
      <p:italic r:id="rId32"/>
    </p:embeddedFont>
    <p:embeddedFont>
      <p:font typeface="Century Gothic" panose="020B0502020202020204" pitchFamily="34" charset="0"/>
      <p:regular r:id="rId33"/>
      <p:bold r:id="rId34"/>
      <p:italic r:id="rId35"/>
      <p:boldItalic r:id="rId36"/>
    </p:embeddedFont>
    <p:embeddedFont>
      <p:font typeface="Montserrat" panose="020B060402020202020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i8m04uWAM/BWic/Gt5Y5Ju4ypt8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nova" initials="g" lastIdx="1" clrIdx="0">
    <p:extLst>
      <p:ext uri="{19B8F6BF-5375-455C-9EA6-DF929625EA0E}">
        <p15:presenceInfo xmlns:p15="http://schemas.microsoft.com/office/powerpoint/2012/main" userId="c1b5b351f7e5e22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16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6.xml"/><Relationship Id="rId34" Type="http://schemas.openxmlformats.org/officeDocument/2006/relationships/font" Target="fonts/font9.fntdata"/><Relationship Id="rId42"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6.fntdata"/><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tableStyles" Target="tableStyles.xml"/><Relationship Id="rId20" Type="http://schemas.openxmlformats.org/officeDocument/2006/relationships/slide" Target="slides/slide15.xml"/><Relationship Id="rId4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it-IT"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1" name="Google Shape;24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GB"/>
          </a:p>
        </p:txBody>
      </p:sp>
      <p:sp>
        <p:nvSpPr>
          <p:cNvPr id="5" name="Slide Number Placeholder 4"/>
          <p:cNvSpPr>
            <a:spLocks noGrp="1"/>
          </p:cNvSpPr>
          <p:nvPr>
            <p:ph type="sldNum" sz="quarter" idx="5"/>
          </p:nvPr>
        </p:nvSpPr>
        <p:spPr/>
        <p:txBody>
          <a:bodyPr/>
          <a:lstStyle/>
          <a:p>
            <a:fld id="{68107FB1-2CFF-EC4E-AFB4-BFB6D71EA4B2}" type="slidenum">
              <a:rPr lang="en-GB" smtClean="0"/>
              <a:pPr/>
              <a:t>2</a:t>
            </a:fld>
            <a:endParaRPr lang="en-GB"/>
          </a:p>
        </p:txBody>
      </p:sp>
    </p:spTree>
    <p:extLst>
      <p:ext uri="{BB962C8B-B14F-4D97-AF65-F5344CB8AC3E}">
        <p14:creationId xmlns:p14="http://schemas.microsoft.com/office/powerpoint/2010/main" val="614938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7" name="Google Shape;24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4"/>
        <p:cNvGrpSpPr/>
        <p:nvPr/>
      </p:nvGrpSpPr>
      <p:grpSpPr>
        <a:xfrm>
          <a:off x="0" y="0"/>
          <a:ext cx="0" cy="0"/>
          <a:chOff x="0" y="0"/>
          <a:chExt cx="0" cy="0"/>
        </a:xfrm>
      </p:grpSpPr>
      <p:sp>
        <p:nvSpPr>
          <p:cNvPr id="1215" name="Google Shape;1215;g27bf0bb69d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6" name="Google Shape;1216;g27bf0bb69d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7" name="Google Shape;1217;g27bf0bb69db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9450" y="976313"/>
            <a:ext cx="8674100" cy="4878387"/>
          </a:xfrm>
        </p:spPr>
      </p:sp>
      <p:sp>
        <p:nvSpPr>
          <p:cNvPr id="3" name="Notes Placeholder 2"/>
          <p:cNvSpPr>
            <a:spLocks noGrp="1"/>
          </p:cNvSpPr>
          <p:nvPr>
            <p:ph type="body" idx="1"/>
          </p:nvPr>
        </p:nvSpPr>
        <p:spPr/>
        <p:txBody>
          <a:bodyPr/>
          <a:lstStyle/>
          <a:p>
            <a:pPr algn="l"/>
            <a:r>
              <a:rPr lang="en-GB" b="1" i="0" dirty="0">
                <a:solidFill>
                  <a:srgbClr val="3C3C3C"/>
                </a:solidFill>
                <a:effectLst/>
                <a:latin typeface="Montserrat" panose="00000500000000000000" pitchFamily="2" charset="0"/>
              </a:rPr>
              <a:t>Contribute to debates, Recommendations and Outputs</a:t>
            </a:r>
          </a:p>
          <a:p>
            <a:pPr lvl="1">
              <a:lnSpc>
                <a:spcPct val="120000"/>
              </a:lnSpc>
              <a:spcBef>
                <a:spcPts val="0"/>
              </a:spcBef>
            </a:pPr>
            <a:r>
              <a:rPr lang="en-GB" b="0" i="0" dirty="0">
                <a:solidFill>
                  <a:srgbClr val="3C3C3C"/>
                </a:solidFill>
                <a:effectLst/>
                <a:latin typeface="Montserrat" panose="00000500000000000000" pitchFamily="2" charset="0"/>
              </a:rPr>
              <a:t>Participate in global discussions on Open Science, research data management, the FAIR Guiding Principles, and more. </a:t>
            </a:r>
          </a:p>
          <a:p>
            <a:pPr lvl="1">
              <a:lnSpc>
                <a:spcPct val="120000"/>
              </a:lnSpc>
              <a:spcBef>
                <a:spcPts val="0"/>
              </a:spcBef>
            </a:pPr>
            <a:r>
              <a:rPr lang="en-GB" b="0" i="0" dirty="0">
                <a:solidFill>
                  <a:srgbClr val="3C3C3C"/>
                </a:solidFill>
                <a:effectLst/>
                <a:latin typeface="Montserrat" panose="00000500000000000000" pitchFamily="2" charset="0"/>
              </a:rPr>
              <a:t>Engage with RDA community groups (Working Groups, Interest Groups, and Communities of Practice). </a:t>
            </a:r>
          </a:p>
          <a:p>
            <a:pPr lvl="1">
              <a:lnSpc>
                <a:spcPct val="120000"/>
              </a:lnSpc>
              <a:spcBef>
                <a:spcPts val="0"/>
              </a:spcBef>
            </a:pPr>
            <a:r>
              <a:rPr lang="en-GB" b="0" i="0" dirty="0">
                <a:solidFill>
                  <a:srgbClr val="3C3C3C"/>
                </a:solidFill>
                <a:effectLst/>
                <a:latin typeface="Montserrat" panose="00000500000000000000" pitchFamily="2" charset="0"/>
              </a:rPr>
              <a:t>Propose new topics for discussion and contribute to the practical development of concrete solutions. </a:t>
            </a:r>
          </a:p>
          <a:p>
            <a:pPr lvl="1">
              <a:lnSpc>
                <a:spcPct val="120000"/>
              </a:lnSpc>
              <a:spcBef>
                <a:spcPts val="0"/>
              </a:spcBef>
            </a:pPr>
            <a:r>
              <a:rPr lang="en-GB" b="0" i="0" dirty="0">
                <a:solidFill>
                  <a:srgbClr val="3C3C3C"/>
                </a:solidFill>
                <a:effectLst/>
                <a:latin typeface="Montserrat" panose="00000500000000000000" pitchFamily="2" charset="0"/>
              </a:rPr>
              <a:t>Receive regular updates on the work and activities of the RDA community. </a:t>
            </a:r>
          </a:p>
          <a:p>
            <a:pPr lvl="1">
              <a:lnSpc>
                <a:spcPct val="120000"/>
              </a:lnSpc>
              <a:spcBef>
                <a:spcPts val="0"/>
              </a:spcBef>
            </a:pPr>
            <a:r>
              <a:rPr lang="en-GB" b="0" i="0" dirty="0">
                <a:solidFill>
                  <a:srgbClr val="3C3C3C"/>
                </a:solidFill>
                <a:effectLst/>
                <a:latin typeface="Montserrat" panose="00000500000000000000" pitchFamily="2" charset="0"/>
              </a:rPr>
              <a:t>Create, access, and adopt the RDA’s recommendations and outputs.</a:t>
            </a:r>
          </a:p>
          <a:p>
            <a:pPr algn="l"/>
            <a:r>
              <a:rPr lang="en-GB" b="1" i="0" dirty="0">
                <a:solidFill>
                  <a:srgbClr val="3C3C3C"/>
                </a:solidFill>
                <a:effectLst/>
                <a:latin typeface="Montserrat" panose="00000500000000000000" pitchFamily="2" charset="0"/>
              </a:rPr>
              <a:t>Become part of the community</a:t>
            </a:r>
          </a:p>
          <a:p>
            <a:pPr lvl="1">
              <a:lnSpc>
                <a:spcPct val="120000"/>
              </a:lnSpc>
              <a:spcBef>
                <a:spcPts val="0"/>
              </a:spcBef>
            </a:pPr>
            <a:r>
              <a:rPr lang="en-GB" sz="2200" dirty="0">
                <a:solidFill>
                  <a:srgbClr val="3C3C3C"/>
                </a:solidFill>
                <a:latin typeface="Montserrat" panose="00000500000000000000" pitchFamily="2" charset="0"/>
              </a:rPr>
              <a:t>Access an extraordinary network of data experts with a broad set of experiences, perspectives, practices, and intellectual frameworks relevant to data-driven innovation. </a:t>
            </a:r>
          </a:p>
          <a:p>
            <a:pPr lvl="1">
              <a:lnSpc>
                <a:spcPct val="120000"/>
              </a:lnSpc>
              <a:spcBef>
                <a:spcPts val="0"/>
              </a:spcBef>
            </a:pPr>
            <a:r>
              <a:rPr lang="en-GB" sz="2200" dirty="0">
                <a:solidFill>
                  <a:srgbClr val="3C3C3C"/>
                </a:solidFill>
                <a:latin typeface="Montserrat" panose="00000500000000000000" pitchFamily="2" charset="0"/>
              </a:rPr>
              <a:t>Become a voice to advocate for the RDA and data interoperability in your organisations, sectors, markets, and regions. </a:t>
            </a:r>
          </a:p>
          <a:p>
            <a:pPr lvl="1">
              <a:lnSpc>
                <a:spcPct val="120000"/>
              </a:lnSpc>
              <a:spcBef>
                <a:spcPts val="0"/>
              </a:spcBef>
            </a:pPr>
            <a:r>
              <a:rPr lang="en-GB" sz="2200" dirty="0">
                <a:solidFill>
                  <a:srgbClr val="3C3C3C"/>
                </a:solidFill>
                <a:latin typeface="Montserrat" panose="00000500000000000000" pitchFamily="2" charset="0"/>
              </a:rPr>
              <a:t>Have a voice in the RDA, providing advice and counsel on the needs of your organisations, sectors, markets, and regions, and the problems faced in data exchange.</a:t>
            </a:r>
          </a:p>
          <a:p>
            <a:pPr lvl="1">
              <a:lnSpc>
                <a:spcPct val="120000"/>
              </a:lnSpc>
              <a:spcBef>
                <a:spcPts val="0"/>
              </a:spcBef>
            </a:pPr>
            <a:r>
              <a:rPr lang="en-GB" sz="2200" dirty="0">
                <a:solidFill>
                  <a:srgbClr val="3C3C3C"/>
                </a:solidFill>
                <a:latin typeface="Montserrat" panose="00000500000000000000" pitchFamily="2" charset="0"/>
              </a:rPr>
              <a:t> Participate in RDA voting processes to drive change within the organisation. </a:t>
            </a:r>
          </a:p>
          <a:p>
            <a:pPr lvl="1">
              <a:lnSpc>
                <a:spcPct val="120000"/>
              </a:lnSpc>
              <a:spcBef>
                <a:spcPts val="0"/>
              </a:spcBef>
            </a:pPr>
            <a:r>
              <a:rPr lang="en-GB" sz="2200" dirty="0">
                <a:solidFill>
                  <a:srgbClr val="3C3C3C"/>
                </a:solidFill>
                <a:latin typeface="Montserrat" panose="00000500000000000000" pitchFamily="2" charset="0"/>
              </a:rPr>
              <a:t>Participate in RDA events, including webinars, workshops, and our bi-annual Plenary meetings. </a:t>
            </a:r>
          </a:p>
          <a:p>
            <a:pPr algn="l"/>
            <a:r>
              <a:rPr lang="en-GB" b="1" i="0" dirty="0">
                <a:solidFill>
                  <a:srgbClr val="3C3C3C"/>
                </a:solidFill>
                <a:effectLst/>
                <a:latin typeface="Montserrat" panose="00000500000000000000" pitchFamily="2" charset="0"/>
              </a:rPr>
              <a:t>Gain experience and professional development</a:t>
            </a:r>
          </a:p>
          <a:p>
            <a:pPr lvl="1">
              <a:lnSpc>
                <a:spcPct val="120000"/>
              </a:lnSpc>
              <a:spcBef>
                <a:spcPts val="0"/>
              </a:spcBef>
            </a:pPr>
            <a:r>
              <a:rPr lang="en-GB" sz="2100" dirty="0">
                <a:solidFill>
                  <a:srgbClr val="3C3C3C"/>
                </a:solidFill>
                <a:latin typeface="Montserrat" panose="00000500000000000000" pitchFamily="2" charset="0"/>
              </a:rPr>
              <a:t>Gain expertise in data-related topics across all stages of the research data lifecycle, regardless of career stage. Students, early and senior professionals are all welcome. </a:t>
            </a:r>
          </a:p>
          <a:p>
            <a:pPr lvl="1">
              <a:lnSpc>
                <a:spcPct val="120000"/>
              </a:lnSpc>
              <a:spcBef>
                <a:spcPts val="0"/>
              </a:spcBef>
            </a:pPr>
            <a:r>
              <a:rPr lang="en-GB" sz="2100" dirty="0">
                <a:solidFill>
                  <a:srgbClr val="3C3C3C"/>
                </a:solidFill>
                <a:latin typeface="Montserrat" panose="00000500000000000000" pitchFamily="2" charset="0"/>
              </a:rPr>
              <a:t>Learn from lessons learned by others and implement their good practices to enhance the quality and effectiveness of your own research data-related activities.</a:t>
            </a:r>
          </a:p>
          <a:p>
            <a:pPr lvl="1">
              <a:lnSpc>
                <a:spcPct val="120000"/>
              </a:lnSpc>
              <a:spcBef>
                <a:spcPts val="0"/>
              </a:spcBef>
            </a:pPr>
            <a:r>
              <a:rPr lang="en-GB" sz="2100" dirty="0">
                <a:solidFill>
                  <a:srgbClr val="3C3C3C"/>
                </a:solidFill>
                <a:latin typeface="Montserrat" panose="00000500000000000000" pitchFamily="2" charset="0"/>
              </a:rPr>
              <a:t>Improve your competitive advantage in a professional setting, and position yourself for leadership within the broader research community. </a:t>
            </a:r>
          </a:p>
          <a:p>
            <a:endParaRPr lang="it-IT" dirty="0"/>
          </a:p>
        </p:txBody>
      </p:sp>
    </p:spTree>
    <p:extLst>
      <p:ext uri="{BB962C8B-B14F-4D97-AF65-F5344CB8AC3E}">
        <p14:creationId xmlns:p14="http://schemas.microsoft.com/office/powerpoint/2010/main" val="129565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4"/>
        <p:cNvGrpSpPr/>
        <p:nvPr/>
      </p:nvGrpSpPr>
      <p:grpSpPr>
        <a:xfrm>
          <a:off x="0" y="0"/>
          <a:ext cx="0" cy="0"/>
          <a:chOff x="0" y="0"/>
          <a:chExt cx="0" cy="0"/>
        </a:xfrm>
      </p:grpSpPr>
      <p:sp>
        <p:nvSpPr>
          <p:cNvPr id="15" name="Google Shape;15;p11"/>
          <p:cNvSpPr txBox="1">
            <a:spLocks noGrp="1"/>
          </p:cNvSpPr>
          <p:nvPr>
            <p:ph type="subTitle" idx="1"/>
          </p:nvPr>
        </p:nvSpPr>
        <p:spPr>
          <a:xfrm>
            <a:off x="1496783" y="3025864"/>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Font typeface="Calibri"/>
              <a:buNone/>
              <a:defRPr sz="2400"/>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11"/>
          <p:cNvSpPr txBox="1">
            <a:spLocks noGrp="1"/>
          </p:cNvSpPr>
          <p:nvPr>
            <p:ph type="title"/>
          </p:nvPr>
        </p:nvSpPr>
        <p:spPr>
          <a:xfrm>
            <a:off x="1496784" y="2192039"/>
            <a:ext cx="9144000" cy="83382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79B94E"/>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2">
  <p:cSld name="Title Slide2">
    <p:spTree>
      <p:nvGrpSpPr>
        <p:cNvPr id="1" name="Shape 17"/>
        <p:cNvGrpSpPr/>
        <p:nvPr/>
      </p:nvGrpSpPr>
      <p:grpSpPr>
        <a:xfrm>
          <a:off x="0" y="0"/>
          <a:ext cx="0" cy="0"/>
          <a:chOff x="0" y="0"/>
          <a:chExt cx="0" cy="0"/>
        </a:xfrm>
      </p:grpSpPr>
      <p:sp>
        <p:nvSpPr>
          <p:cNvPr id="18" name="Google Shape;18;p26"/>
          <p:cNvSpPr txBox="1">
            <a:spLocks noGrp="1"/>
          </p:cNvSpPr>
          <p:nvPr>
            <p:ph type="title"/>
          </p:nvPr>
        </p:nvSpPr>
        <p:spPr>
          <a:xfrm>
            <a:off x="1723000" y="2063296"/>
            <a:ext cx="9089571" cy="83382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79B94E"/>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6"/>
          <p:cNvSpPr txBox="1">
            <a:spLocks noGrp="1"/>
          </p:cNvSpPr>
          <p:nvPr>
            <p:ph type="body" idx="1"/>
          </p:nvPr>
        </p:nvSpPr>
        <p:spPr>
          <a:xfrm>
            <a:off x="1722438" y="2897188"/>
            <a:ext cx="9090025" cy="20113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SzPts val="1800"/>
              <a:buChar char="o"/>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0" name="Google Shape;20;p26"/>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21" name="Google Shape;21;p26"/>
          <p:cNvPicPr preferRelativeResize="0"/>
          <p:nvPr/>
        </p:nvPicPr>
        <p:blipFill rotWithShape="1">
          <a:blip r:embed="rId3">
            <a:alphaModFix/>
          </a:blip>
          <a:srcRect/>
          <a:stretch/>
        </p:blipFill>
        <p:spPr>
          <a:xfrm>
            <a:off x="3255757" y="6476433"/>
            <a:ext cx="256751" cy="263508"/>
          </a:xfrm>
          <a:prstGeom prst="rect">
            <a:avLst/>
          </a:prstGeom>
          <a:noFill/>
          <a:ln>
            <a:noFill/>
          </a:ln>
        </p:spPr>
      </p:pic>
      <p:sp>
        <p:nvSpPr>
          <p:cNvPr id="22" name="Google Shape;22;p26"/>
          <p:cNvSpPr txBox="1">
            <a:spLocks noGrp="1"/>
          </p:cNvSpPr>
          <p:nvPr>
            <p:ph type="dt" idx="10"/>
          </p:nvPr>
        </p:nvSpPr>
        <p:spPr>
          <a:xfrm>
            <a:off x="838200" y="6425625"/>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23" name="Google Shape;23;p26"/>
          <p:cNvSpPr txBox="1">
            <a:spLocks noGrp="1"/>
          </p:cNvSpPr>
          <p:nvPr>
            <p:ph type="sldNum" idx="12"/>
          </p:nvPr>
        </p:nvSpPr>
        <p:spPr>
          <a:xfrm>
            <a:off x="10271342" y="6425625"/>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
        <p:nvSpPr>
          <p:cNvPr id="24" name="Google Shape;24;p26"/>
          <p:cNvSpPr txBox="1">
            <a:spLocks noGrp="1"/>
          </p:cNvSpPr>
          <p:nvPr>
            <p:ph type="ftr" idx="11"/>
          </p:nvPr>
        </p:nvSpPr>
        <p:spPr>
          <a:xfrm>
            <a:off x="3350549" y="6425625"/>
            <a:ext cx="5490899"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25" name="Google Shape;25;p26"/>
          <p:cNvPicPr preferRelativeResize="0"/>
          <p:nvPr/>
        </p:nvPicPr>
        <p:blipFill rotWithShape="1">
          <a:blip r:embed="rId4">
            <a:alphaModFix/>
          </a:blip>
          <a:srcRect/>
          <a:stretch/>
        </p:blipFill>
        <p:spPr>
          <a:xfrm>
            <a:off x="11253345" y="6455121"/>
            <a:ext cx="890563" cy="30613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6"/>
        <p:cNvGrpSpPr/>
        <p:nvPr/>
      </p:nvGrpSpPr>
      <p:grpSpPr>
        <a:xfrm>
          <a:off x="0" y="0"/>
          <a:ext cx="0" cy="0"/>
          <a:chOff x="0" y="0"/>
          <a:chExt cx="0" cy="0"/>
        </a:xfrm>
      </p:grpSpPr>
      <p:sp>
        <p:nvSpPr>
          <p:cNvPr id="27" name="Google Shape;27;p27"/>
          <p:cNvSpPr txBox="1">
            <a:spLocks noGrp="1"/>
          </p:cNvSpPr>
          <p:nvPr>
            <p:ph type="title"/>
          </p:nvPr>
        </p:nvSpPr>
        <p:spPr>
          <a:xfrm>
            <a:off x="2209800" y="284880"/>
            <a:ext cx="9351936" cy="1094450"/>
          </a:xfrm>
          <a:prstGeom prst="rect">
            <a:avLst/>
          </a:prstGeom>
          <a:noFill/>
          <a:ln>
            <a:noFill/>
          </a:ln>
        </p:spPr>
        <p:txBody>
          <a:bodyPr spcFirstLastPara="1" wrap="square" lIns="91425" tIns="72000" rIns="91425" bIns="72000" anchor="ctr" anchorCtr="0">
            <a:normAutofit/>
          </a:bodyPr>
          <a:lstStyle>
            <a:lvl1pPr lvl="0" algn="l">
              <a:lnSpc>
                <a:spcPct val="90000"/>
              </a:lnSpc>
              <a:spcBef>
                <a:spcPts val="0"/>
              </a:spcBef>
              <a:spcAft>
                <a:spcPts val="0"/>
              </a:spcAft>
              <a:buClr>
                <a:srgbClr val="79B94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7"/>
          <p:cNvSpPr txBox="1">
            <a:spLocks noGrp="1"/>
          </p:cNvSpPr>
          <p:nvPr>
            <p:ph type="body" idx="1"/>
          </p:nvPr>
        </p:nvSpPr>
        <p:spPr>
          <a:xfrm>
            <a:off x="838200" y="1627992"/>
            <a:ext cx="10723536" cy="45489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SzPts val="1800"/>
              <a:buChar char="o"/>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27"/>
          <p:cNvSpPr txBox="1">
            <a:spLocks noGrp="1"/>
          </p:cNvSpPr>
          <p:nvPr>
            <p:ph type="dt" idx="10"/>
          </p:nvPr>
        </p:nvSpPr>
        <p:spPr>
          <a:xfrm>
            <a:off x="838200" y="6425625"/>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30" name="Google Shape;30;p27"/>
          <p:cNvSpPr txBox="1">
            <a:spLocks noGrp="1"/>
          </p:cNvSpPr>
          <p:nvPr>
            <p:ph type="ftr" idx="11"/>
          </p:nvPr>
        </p:nvSpPr>
        <p:spPr>
          <a:xfrm>
            <a:off x="3350549" y="6425625"/>
            <a:ext cx="5490899"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31" name="Google Shape;31;p27"/>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32" name="Google Shape;32;p27"/>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33" name="Google Shape;33;p27"/>
          <p:cNvPicPr preferRelativeResize="0"/>
          <p:nvPr/>
        </p:nvPicPr>
        <p:blipFill rotWithShape="1">
          <a:blip r:embed="rId4">
            <a:alphaModFix/>
          </a:blip>
          <a:srcRect/>
          <a:stretch/>
        </p:blipFill>
        <p:spPr>
          <a:xfrm>
            <a:off x="11253345" y="6455121"/>
            <a:ext cx="890563" cy="306131"/>
          </a:xfrm>
          <a:prstGeom prst="rect">
            <a:avLst/>
          </a:prstGeom>
          <a:noFill/>
          <a:ln>
            <a:noFill/>
          </a:ln>
        </p:spPr>
      </p:pic>
      <p:sp>
        <p:nvSpPr>
          <p:cNvPr id="34" name="Google Shape;34;p27"/>
          <p:cNvSpPr txBox="1">
            <a:spLocks noGrp="1"/>
          </p:cNvSpPr>
          <p:nvPr>
            <p:ph type="sldNum" idx="12"/>
          </p:nvPr>
        </p:nvSpPr>
        <p:spPr>
          <a:xfrm>
            <a:off x="10271342" y="6425625"/>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5"/>
        <p:cNvGrpSpPr/>
        <p:nvPr/>
      </p:nvGrpSpPr>
      <p:grpSpPr>
        <a:xfrm>
          <a:off x="0" y="0"/>
          <a:ext cx="0" cy="0"/>
          <a:chOff x="0" y="0"/>
          <a:chExt cx="0" cy="0"/>
        </a:xfrm>
      </p:grpSpPr>
      <p:sp>
        <p:nvSpPr>
          <p:cNvPr id="36" name="Google Shape;36;p28"/>
          <p:cNvSpPr txBox="1">
            <a:spLocks noGrp="1"/>
          </p:cNvSpPr>
          <p:nvPr>
            <p:ph type="dt" idx="10"/>
          </p:nvPr>
        </p:nvSpPr>
        <p:spPr>
          <a:xfrm>
            <a:off x="838200" y="6425625"/>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37" name="Google Shape;37;p28"/>
          <p:cNvSpPr txBox="1">
            <a:spLocks noGrp="1"/>
          </p:cNvSpPr>
          <p:nvPr>
            <p:ph type="ftr" idx="11"/>
          </p:nvPr>
        </p:nvSpPr>
        <p:spPr>
          <a:xfrm>
            <a:off x="3350549" y="6425625"/>
            <a:ext cx="5490899"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38" name="Google Shape;38;p28"/>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39" name="Google Shape;39;p28"/>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40" name="Google Shape;40;p28"/>
          <p:cNvPicPr preferRelativeResize="0"/>
          <p:nvPr/>
        </p:nvPicPr>
        <p:blipFill rotWithShape="1">
          <a:blip r:embed="rId4">
            <a:alphaModFix/>
          </a:blip>
          <a:srcRect/>
          <a:stretch/>
        </p:blipFill>
        <p:spPr>
          <a:xfrm>
            <a:off x="11253345" y="6455121"/>
            <a:ext cx="890563" cy="306131"/>
          </a:xfrm>
          <a:prstGeom prst="rect">
            <a:avLst/>
          </a:prstGeom>
          <a:noFill/>
          <a:ln>
            <a:noFill/>
          </a:ln>
        </p:spPr>
      </p:pic>
      <p:sp>
        <p:nvSpPr>
          <p:cNvPr id="41" name="Google Shape;41;p28"/>
          <p:cNvSpPr txBox="1">
            <a:spLocks noGrp="1"/>
          </p:cNvSpPr>
          <p:nvPr>
            <p:ph type="sldNum" idx="12"/>
          </p:nvPr>
        </p:nvSpPr>
        <p:spPr>
          <a:xfrm>
            <a:off x="10271342" y="6425625"/>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2"/>
        <p:cNvGrpSpPr/>
        <p:nvPr/>
      </p:nvGrpSpPr>
      <p:grpSpPr>
        <a:xfrm>
          <a:off x="0" y="0"/>
          <a:ext cx="0" cy="0"/>
          <a:chOff x="0" y="0"/>
          <a:chExt cx="0" cy="0"/>
        </a:xfrm>
      </p:grpSpPr>
      <p:sp>
        <p:nvSpPr>
          <p:cNvPr id="43" name="Google Shape;43;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79B94E"/>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Font typeface="Calibri"/>
              <a:buNone/>
              <a:defRPr sz="2400">
                <a:solidFill>
                  <a:srgbClr val="888888"/>
                </a:solidFill>
              </a:defRPr>
            </a:lvl1pPr>
            <a:lvl2pPr marL="914400" lvl="1" indent="-228600" algn="l">
              <a:lnSpc>
                <a:spcPct val="90000"/>
              </a:lnSpc>
              <a:spcBef>
                <a:spcPts val="500"/>
              </a:spcBef>
              <a:spcAft>
                <a:spcPts val="0"/>
              </a:spcAft>
              <a:buSzPts val="2000"/>
              <a:buNone/>
              <a:defRPr sz="2000">
                <a:solidFill>
                  <a:srgbClr val="888888"/>
                </a:solidFill>
              </a:defRPr>
            </a:lvl2pPr>
            <a:lvl3pPr marL="1371600" lvl="2" indent="-228600" algn="l">
              <a:lnSpc>
                <a:spcPct val="90000"/>
              </a:lnSpc>
              <a:spcBef>
                <a:spcPts val="500"/>
              </a:spcBef>
              <a:spcAft>
                <a:spcPts val="0"/>
              </a:spcAft>
              <a:buSzPts val="1800"/>
              <a:buNone/>
              <a:defRPr sz="1800">
                <a:solidFill>
                  <a:srgbClr val="888888"/>
                </a:solidFill>
              </a:defRPr>
            </a:lvl3pPr>
            <a:lvl4pPr marL="1828800" lvl="3" indent="-228600" algn="l">
              <a:lnSpc>
                <a:spcPct val="90000"/>
              </a:lnSpc>
              <a:spcBef>
                <a:spcPts val="500"/>
              </a:spcBef>
              <a:spcAft>
                <a:spcPts val="0"/>
              </a:spcAft>
              <a:buSzPts val="1600"/>
              <a:buNone/>
              <a:defRPr sz="1600">
                <a:solidFill>
                  <a:srgbClr val="888888"/>
                </a:solidFill>
              </a:defRPr>
            </a:lvl4pPr>
            <a:lvl5pPr marL="2286000" lvl="4" indent="-228600" algn="l">
              <a:lnSpc>
                <a:spcPct val="90000"/>
              </a:lnSpc>
              <a:spcBef>
                <a:spcPts val="5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5" name="Google Shape;45;p29"/>
          <p:cNvSpPr txBox="1">
            <a:spLocks noGrp="1"/>
          </p:cNvSpPr>
          <p:nvPr>
            <p:ph type="dt" idx="10"/>
          </p:nvPr>
        </p:nvSpPr>
        <p:spPr>
          <a:xfrm>
            <a:off x="838200" y="6425625"/>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46" name="Google Shape;46;p29"/>
          <p:cNvSpPr txBox="1">
            <a:spLocks noGrp="1"/>
          </p:cNvSpPr>
          <p:nvPr>
            <p:ph type="ftr" idx="11"/>
          </p:nvPr>
        </p:nvSpPr>
        <p:spPr>
          <a:xfrm>
            <a:off x="3350549" y="6425625"/>
            <a:ext cx="5490899"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47" name="Google Shape;47;p29"/>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48" name="Google Shape;48;p29"/>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49" name="Google Shape;49;p29"/>
          <p:cNvPicPr preferRelativeResize="0"/>
          <p:nvPr/>
        </p:nvPicPr>
        <p:blipFill rotWithShape="1">
          <a:blip r:embed="rId4">
            <a:alphaModFix/>
          </a:blip>
          <a:srcRect/>
          <a:stretch/>
        </p:blipFill>
        <p:spPr>
          <a:xfrm>
            <a:off x="11253345" y="6455121"/>
            <a:ext cx="890563" cy="306131"/>
          </a:xfrm>
          <a:prstGeom prst="rect">
            <a:avLst/>
          </a:prstGeom>
          <a:noFill/>
          <a:ln>
            <a:noFill/>
          </a:ln>
        </p:spPr>
      </p:pic>
      <p:sp>
        <p:nvSpPr>
          <p:cNvPr id="50" name="Google Shape;50;p29"/>
          <p:cNvSpPr txBox="1">
            <a:spLocks noGrp="1"/>
          </p:cNvSpPr>
          <p:nvPr>
            <p:ph type="sldNum" idx="12"/>
          </p:nvPr>
        </p:nvSpPr>
        <p:spPr>
          <a:xfrm>
            <a:off x="10271342" y="6425625"/>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1"/>
        <p:cNvGrpSpPr/>
        <p:nvPr/>
      </p:nvGrpSpPr>
      <p:grpSpPr>
        <a:xfrm>
          <a:off x="0" y="0"/>
          <a:ext cx="0" cy="0"/>
          <a:chOff x="0" y="0"/>
          <a:chExt cx="0" cy="0"/>
        </a:xfrm>
      </p:grpSpPr>
      <p:sp>
        <p:nvSpPr>
          <p:cNvPr id="52" name="Google Shape;52;p30"/>
          <p:cNvSpPr txBox="1">
            <a:spLocks noGrp="1"/>
          </p:cNvSpPr>
          <p:nvPr>
            <p:ph type="title"/>
          </p:nvPr>
        </p:nvSpPr>
        <p:spPr>
          <a:xfrm>
            <a:off x="2209800" y="175705"/>
            <a:ext cx="9351936" cy="112401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9B94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SzPts val="1800"/>
              <a:buChar char="o"/>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SzPts val="1800"/>
              <a:buChar char="o"/>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30"/>
          <p:cNvSpPr txBox="1">
            <a:spLocks noGrp="1"/>
          </p:cNvSpPr>
          <p:nvPr>
            <p:ph type="dt" idx="10"/>
          </p:nvPr>
        </p:nvSpPr>
        <p:spPr>
          <a:xfrm>
            <a:off x="838200" y="6425625"/>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56" name="Google Shape;56;p30"/>
          <p:cNvSpPr txBox="1">
            <a:spLocks noGrp="1"/>
          </p:cNvSpPr>
          <p:nvPr>
            <p:ph type="ftr" idx="11"/>
          </p:nvPr>
        </p:nvSpPr>
        <p:spPr>
          <a:xfrm>
            <a:off x="3350549" y="6425625"/>
            <a:ext cx="5490899"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57" name="Google Shape;57;p30"/>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58" name="Google Shape;58;p30"/>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59" name="Google Shape;59;p30"/>
          <p:cNvPicPr preferRelativeResize="0"/>
          <p:nvPr/>
        </p:nvPicPr>
        <p:blipFill rotWithShape="1">
          <a:blip r:embed="rId4">
            <a:alphaModFix/>
          </a:blip>
          <a:srcRect/>
          <a:stretch/>
        </p:blipFill>
        <p:spPr>
          <a:xfrm>
            <a:off x="11253345" y="6455121"/>
            <a:ext cx="890563" cy="306131"/>
          </a:xfrm>
          <a:prstGeom prst="rect">
            <a:avLst/>
          </a:prstGeom>
          <a:noFill/>
          <a:ln>
            <a:noFill/>
          </a:ln>
        </p:spPr>
      </p:pic>
      <p:sp>
        <p:nvSpPr>
          <p:cNvPr id="60" name="Google Shape;60;p30"/>
          <p:cNvSpPr txBox="1">
            <a:spLocks noGrp="1"/>
          </p:cNvSpPr>
          <p:nvPr>
            <p:ph type="sldNum" idx="12"/>
          </p:nvPr>
        </p:nvSpPr>
        <p:spPr>
          <a:xfrm>
            <a:off x="10271342" y="6425625"/>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2264228" y="365125"/>
            <a:ext cx="9091159"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9B94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Font typeface="Calibri"/>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SzPts val="1600"/>
              <a:buNone/>
              <a:defRPr sz="1600" b="1"/>
            </a:lvl4pPr>
            <a:lvl5pPr marL="2286000" lvl="4" indent="-228600" algn="l">
              <a:lnSpc>
                <a:spcPct val="9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4" name="Google Shape;64;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SzPts val="1800"/>
              <a:buChar char="o"/>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Font typeface="Calibri"/>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SzPts val="1600"/>
              <a:buNone/>
              <a:defRPr sz="1600" b="1"/>
            </a:lvl4pPr>
            <a:lvl5pPr marL="2286000" lvl="4" indent="-228600" algn="l">
              <a:lnSpc>
                <a:spcPct val="9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6" name="Google Shape;66;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SzPts val="1800"/>
              <a:buChar char="o"/>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31"/>
          <p:cNvSpPr txBox="1">
            <a:spLocks noGrp="1"/>
          </p:cNvSpPr>
          <p:nvPr>
            <p:ph type="dt" idx="10"/>
          </p:nvPr>
        </p:nvSpPr>
        <p:spPr>
          <a:xfrm>
            <a:off x="838200" y="6425625"/>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68" name="Google Shape;68;p31"/>
          <p:cNvSpPr txBox="1">
            <a:spLocks noGrp="1"/>
          </p:cNvSpPr>
          <p:nvPr>
            <p:ph type="ftr" idx="11"/>
          </p:nvPr>
        </p:nvSpPr>
        <p:spPr>
          <a:xfrm>
            <a:off x="3350549" y="6425625"/>
            <a:ext cx="5490899"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69" name="Google Shape;69;p31"/>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70" name="Google Shape;70;p31"/>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71" name="Google Shape;71;p31"/>
          <p:cNvPicPr preferRelativeResize="0"/>
          <p:nvPr/>
        </p:nvPicPr>
        <p:blipFill rotWithShape="1">
          <a:blip r:embed="rId4">
            <a:alphaModFix/>
          </a:blip>
          <a:srcRect/>
          <a:stretch/>
        </p:blipFill>
        <p:spPr>
          <a:xfrm>
            <a:off x="11253345" y="6455121"/>
            <a:ext cx="890563" cy="306131"/>
          </a:xfrm>
          <a:prstGeom prst="rect">
            <a:avLst/>
          </a:prstGeom>
          <a:noFill/>
          <a:ln>
            <a:noFill/>
          </a:ln>
        </p:spPr>
      </p:pic>
      <p:sp>
        <p:nvSpPr>
          <p:cNvPr id="72" name="Google Shape;72;p31"/>
          <p:cNvSpPr txBox="1">
            <a:spLocks noGrp="1"/>
          </p:cNvSpPr>
          <p:nvPr>
            <p:ph type="sldNum" idx="12"/>
          </p:nvPr>
        </p:nvSpPr>
        <p:spPr>
          <a:xfrm>
            <a:off x="10271342" y="6425625"/>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3"/>
        <p:cNvGrpSpPr/>
        <p:nvPr/>
      </p:nvGrpSpPr>
      <p:grpSpPr>
        <a:xfrm>
          <a:off x="0" y="0"/>
          <a:ext cx="0" cy="0"/>
          <a:chOff x="0" y="0"/>
          <a:chExt cx="0" cy="0"/>
        </a:xfrm>
      </p:grpSpPr>
      <p:sp>
        <p:nvSpPr>
          <p:cNvPr id="74" name="Google Shape;74;p32"/>
          <p:cNvSpPr txBox="1">
            <a:spLocks noGrp="1"/>
          </p:cNvSpPr>
          <p:nvPr>
            <p:ph type="title"/>
          </p:nvPr>
        </p:nvSpPr>
        <p:spPr>
          <a:xfrm>
            <a:off x="2209800" y="175705"/>
            <a:ext cx="9351936" cy="112401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9B94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32"/>
          <p:cNvSpPr txBox="1">
            <a:spLocks noGrp="1"/>
          </p:cNvSpPr>
          <p:nvPr>
            <p:ph type="dt" idx="10"/>
          </p:nvPr>
        </p:nvSpPr>
        <p:spPr>
          <a:xfrm>
            <a:off x="838200" y="6425625"/>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76" name="Google Shape;76;p32"/>
          <p:cNvSpPr txBox="1">
            <a:spLocks noGrp="1"/>
          </p:cNvSpPr>
          <p:nvPr>
            <p:ph type="ftr" idx="11"/>
          </p:nvPr>
        </p:nvSpPr>
        <p:spPr>
          <a:xfrm>
            <a:off x="3350549" y="6425625"/>
            <a:ext cx="5490899"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77" name="Google Shape;77;p32"/>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78" name="Google Shape;78;p32"/>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79" name="Google Shape;79;p32"/>
          <p:cNvPicPr preferRelativeResize="0"/>
          <p:nvPr/>
        </p:nvPicPr>
        <p:blipFill rotWithShape="1">
          <a:blip r:embed="rId4">
            <a:alphaModFix/>
          </a:blip>
          <a:srcRect/>
          <a:stretch/>
        </p:blipFill>
        <p:spPr>
          <a:xfrm>
            <a:off x="11253345" y="6455121"/>
            <a:ext cx="890563" cy="306131"/>
          </a:xfrm>
          <a:prstGeom prst="rect">
            <a:avLst/>
          </a:prstGeom>
          <a:noFill/>
          <a:ln>
            <a:noFill/>
          </a:ln>
        </p:spPr>
      </p:pic>
      <p:sp>
        <p:nvSpPr>
          <p:cNvPr id="80" name="Google Shape;80;p32"/>
          <p:cNvSpPr txBox="1">
            <a:spLocks noGrp="1"/>
          </p:cNvSpPr>
          <p:nvPr>
            <p:ph type="sldNum" idx="12"/>
          </p:nvPr>
        </p:nvSpPr>
        <p:spPr>
          <a:xfrm>
            <a:off x="10271342" y="6425625"/>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1"/>
        <p:cNvGrpSpPr/>
        <p:nvPr/>
      </p:nvGrpSpPr>
      <p:grpSpPr>
        <a:xfrm>
          <a:off x="0" y="0"/>
          <a:ext cx="0" cy="0"/>
          <a:chOff x="0" y="0"/>
          <a:chExt cx="0" cy="0"/>
        </a:xfrm>
      </p:grpSpPr>
      <p:sp>
        <p:nvSpPr>
          <p:cNvPr id="82" name="Google Shape;82;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79B94E"/>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Font typeface="Calibri"/>
              <a:buChar char="•"/>
              <a:defRPr sz="3200"/>
            </a:lvl1pPr>
            <a:lvl2pPr marL="914400" lvl="1" indent="-406400" algn="l">
              <a:lnSpc>
                <a:spcPct val="90000"/>
              </a:lnSpc>
              <a:spcBef>
                <a:spcPts val="500"/>
              </a:spcBef>
              <a:spcAft>
                <a:spcPts val="0"/>
              </a:spcAft>
              <a:buSzPts val="2800"/>
              <a:buChar char="o"/>
              <a:defRPr sz="2800"/>
            </a:lvl2pPr>
            <a:lvl3pPr marL="1371600" lvl="2" indent="-381000" algn="l">
              <a:lnSpc>
                <a:spcPct val="90000"/>
              </a:lnSpc>
              <a:spcBef>
                <a:spcPts val="500"/>
              </a:spcBef>
              <a:spcAft>
                <a:spcPts val="0"/>
              </a:spcAft>
              <a:buSzPts val="2400"/>
              <a:buChar char="▪"/>
              <a:defRPr sz="2400"/>
            </a:lvl3pPr>
            <a:lvl4pPr marL="1828800" lvl="3" indent="-355600" algn="l">
              <a:lnSpc>
                <a:spcPct val="90000"/>
              </a:lnSpc>
              <a:spcBef>
                <a:spcPts val="500"/>
              </a:spcBef>
              <a:spcAft>
                <a:spcPts val="0"/>
              </a:spcAft>
              <a:buSzPts val="2000"/>
              <a:buChar char="❖"/>
              <a:defRPr sz="2000"/>
            </a:lvl4pPr>
            <a:lvl5pPr marL="2286000" lvl="4" indent="-355600" algn="l">
              <a:lnSpc>
                <a:spcPct val="90000"/>
              </a:lnSpc>
              <a:spcBef>
                <a:spcPts val="500"/>
              </a:spcBef>
              <a:spcAft>
                <a:spcPts val="0"/>
              </a:spcAft>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4" name="Google Shape;84;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Font typeface="Calibri"/>
              <a:buNone/>
              <a:defRPr sz="16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5" name="Google Shape;85;p33"/>
          <p:cNvSpPr txBox="1">
            <a:spLocks noGrp="1"/>
          </p:cNvSpPr>
          <p:nvPr>
            <p:ph type="dt" idx="10"/>
          </p:nvPr>
        </p:nvSpPr>
        <p:spPr>
          <a:xfrm>
            <a:off x="838200" y="6425625"/>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86" name="Google Shape;86;p33"/>
          <p:cNvSpPr txBox="1">
            <a:spLocks noGrp="1"/>
          </p:cNvSpPr>
          <p:nvPr>
            <p:ph type="ftr" idx="11"/>
          </p:nvPr>
        </p:nvSpPr>
        <p:spPr>
          <a:xfrm>
            <a:off x="3350549" y="6425625"/>
            <a:ext cx="5490899"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87" name="Google Shape;87;p33"/>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88" name="Google Shape;88;p33"/>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89" name="Google Shape;89;p33"/>
          <p:cNvPicPr preferRelativeResize="0"/>
          <p:nvPr/>
        </p:nvPicPr>
        <p:blipFill rotWithShape="1">
          <a:blip r:embed="rId4">
            <a:alphaModFix/>
          </a:blip>
          <a:srcRect/>
          <a:stretch/>
        </p:blipFill>
        <p:spPr>
          <a:xfrm>
            <a:off x="11253345" y="6455121"/>
            <a:ext cx="890563" cy="306131"/>
          </a:xfrm>
          <a:prstGeom prst="rect">
            <a:avLst/>
          </a:prstGeom>
          <a:noFill/>
          <a:ln>
            <a:noFill/>
          </a:ln>
        </p:spPr>
      </p:pic>
      <p:sp>
        <p:nvSpPr>
          <p:cNvPr id="90" name="Google Shape;90;p33"/>
          <p:cNvSpPr txBox="1">
            <a:spLocks noGrp="1"/>
          </p:cNvSpPr>
          <p:nvPr>
            <p:ph type="sldNum" idx="12"/>
          </p:nvPr>
        </p:nvSpPr>
        <p:spPr>
          <a:xfrm>
            <a:off x="10271342" y="6425625"/>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1"/>
        <p:cNvGrpSpPr/>
        <p:nvPr/>
      </p:nvGrpSpPr>
      <p:grpSpPr>
        <a:xfrm>
          <a:off x="0" y="0"/>
          <a:ext cx="0" cy="0"/>
          <a:chOff x="0" y="0"/>
          <a:chExt cx="0" cy="0"/>
        </a:xfrm>
      </p:grpSpPr>
      <p:sp>
        <p:nvSpPr>
          <p:cNvPr id="92" name="Google Shape;92;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79B94E"/>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34"/>
          <p:cNvSpPr>
            <a:spLocks noGrp="1"/>
          </p:cNvSpPr>
          <p:nvPr>
            <p:ph type="pic" idx="2"/>
          </p:nvPr>
        </p:nvSpPr>
        <p:spPr>
          <a:xfrm>
            <a:off x="5183188" y="987425"/>
            <a:ext cx="6172200" cy="4873625"/>
          </a:xfrm>
          <a:prstGeom prst="rect">
            <a:avLst/>
          </a:prstGeom>
          <a:noFill/>
          <a:ln>
            <a:noFill/>
          </a:ln>
        </p:spPr>
      </p:sp>
      <p:sp>
        <p:nvSpPr>
          <p:cNvPr id="94" name="Google Shape;94;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Font typeface="Calibri"/>
              <a:buNone/>
              <a:defRPr sz="16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5" name="Google Shape;95;p34"/>
          <p:cNvSpPr txBox="1">
            <a:spLocks noGrp="1"/>
          </p:cNvSpPr>
          <p:nvPr>
            <p:ph type="dt" idx="10"/>
          </p:nvPr>
        </p:nvSpPr>
        <p:spPr>
          <a:xfrm>
            <a:off x="838200" y="6425625"/>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96" name="Google Shape;96;p34"/>
          <p:cNvSpPr txBox="1">
            <a:spLocks noGrp="1"/>
          </p:cNvSpPr>
          <p:nvPr>
            <p:ph type="ftr" idx="11"/>
          </p:nvPr>
        </p:nvSpPr>
        <p:spPr>
          <a:xfrm>
            <a:off x="3350549" y="6425625"/>
            <a:ext cx="5490899"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97" name="Google Shape;97;p34"/>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98" name="Google Shape;98;p34"/>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99" name="Google Shape;99;p34"/>
          <p:cNvPicPr preferRelativeResize="0"/>
          <p:nvPr/>
        </p:nvPicPr>
        <p:blipFill rotWithShape="1">
          <a:blip r:embed="rId4">
            <a:alphaModFix/>
          </a:blip>
          <a:srcRect/>
          <a:stretch/>
        </p:blipFill>
        <p:spPr>
          <a:xfrm>
            <a:off x="11253345" y="6455121"/>
            <a:ext cx="890563" cy="306131"/>
          </a:xfrm>
          <a:prstGeom prst="rect">
            <a:avLst/>
          </a:prstGeom>
          <a:noFill/>
          <a:ln>
            <a:noFill/>
          </a:ln>
        </p:spPr>
      </p:pic>
      <p:sp>
        <p:nvSpPr>
          <p:cNvPr id="100" name="Google Shape;100;p34"/>
          <p:cNvSpPr txBox="1">
            <a:spLocks noGrp="1"/>
          </p:cNvSpPr>
          <p:nvPr>
            <p:ph type="sldNum" idx="12"/>
          </p:nvPr>
        </p:nvSpPr>
        <p:spPr>
          <a:xfrm>
            <a:off x="10271342" y="6425625"/>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1"/>
        <p:cNvGrpSpPr/>
        <p:nvPr/>
      </p:nvGrpSpPr>
      <p:grpSpPr>
        <a:xfrm>
          <a:off x="0" y="0"/>
          <a:ext cx="0" cy="0"/>
          <a:chOff x="0" y="0"/>
          <a:chExt cx="0" cy="0"/>
        </a:xfrm>
      </p:grpSpPr>
      <p:sp>
        <p:nvSpPr>
          <p:cNvPr id="102" name="Google Shape;102;p35"/>
          <p:cNvSpPr txBox="1">
            <a:spLocks noGrp="1"/>
          </p:cNvSpPr>
          <p:nvPr>
            <p:ph type="title"/>
          </p:nvPr>
        </p:nvSpPr>
        <p:spPr>
          <a:xfrm>
            <a:off x="2209800" y="175705"/>
            <a:ext cx="9351936" cy="112401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9B94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35"/>
          <p:cNvSpPr txBox="1">
            <a:spLocks noGrp="1"/>
          </p:cNvSpPr>
          <p:nvPr>
            <p:ph type="body" idx="1"/>
          </p:nvPr>
        </p:nvSpPr>
        <p:spPr>
          <a:xfrm rot="5400000">
            <a:off x="3925482" y="-1459290"/>
            <a:ext cx="4548971" cy="1072353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SzPts val="1800"/>
              <a:buChar char="o"/>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 name="Google Shape;104;p35"/>
          <p:cNvSpPr txBox="1">
            <a:spLocks noGrp="1"/>
          </p:cNvSpPr>
          <p:nvPr>
            <p:ph type="dt" idx="10"/>
          </p:nvPr>
        </p:nvSpPr>
        <p:spPr>
          <a:xfrm>
            <a:off x="838200" y="6425625"/>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105" name="Google Shape;105;p35"/>
          <p:cNvSpPr txBox="1">
            <a:spLocks noGrp="1"/>
          </p:cNvSpPr>
          <p:nvPr>
            <p:ph type="ftr" idx="11"/>
          </p:nvPr>
        </p:nvSpPr>
        <p:spPr>
          <a:xfrm>
            <a:off x="3350549" y="6425625"/>
            <a:ext cx="5490899"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106" name="Google Shape;106;p35"/>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107" name="Google Shape;107;p35"/>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108" name="Google Shape;108;p35"/>
          <p:cNvPicPr preferRelativeResize="0"/>
          <p:nvPr/>
        </p:nvPicPr>
        <p:blipFill rotWithShape="1">
          <a:blip r:embed="rId4">
            <a:alphaModFix/>
          </a:blip>
          <a:srcRect/>
          <a:stretch/>
        </p:blipFill>
        <p:spPr>
          <a:xfrm>
            <a:off x="11253345" y="6455121"/>
            <a:ext cx="890563" cy="306131"/>
          </a:xfrm>
          <a:prstGeom prst="rect">
            <a:avLst/>
          </a:prstGeom>
          <a:noFill/>
          <a:ln>
            <a:noFill/>
          </a:ln>
        </p:spPr>
      </p:pic>
      <p:sp>
        <p:nvSpPr>
          <p:cNvPr id="109" name="Google Shape;109;p35"/>
          <p:cNvSpPr txBox="1">
            <a:spLocks noGrp="1"/>
          </p:cNvSpPr>
          <p:nvPr>
            <p:ph type="sldNum" idx="12"/>
          </p:nvPr>
        </p:nvSpPr>
        <p:spPr>
          <a:xfrm>
            <a:off x="10271342" y="6425625"/>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0"/>
        <p:cNvGrpSpPr/>
        <p:nvPr/>
      </p:nvGrpSpPr>
      <p:grpSpPr>
        <a:xfrm>
          <a:off x="0" y="0"/>
          <a:ext cx="0" cy="0"/>
          <a:chOff x="0" y="0"/>
          <a:chExt cx="0" cy="0"/>
        </a:xfrm>
      </p:grpSpPr>
      <p:sp>
        <p:nvSpPr>
          <p:cNvPr id="111" name="Google Shape;111;p3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9B94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3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SzPts val="1800"/>
              <a:buChar char="o"/>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36"/>
          <p:cNvSpPr txBox="1">
            <a:spLocks noGrp="1"/>
          </p:cNvSpPr>
          <p:nvPr>
            <p:ph type="dt" idx="10"/>
          </p:nvPr>
        </p:nvSpPr>
        <p:spPr>
          <a:xfrm>
            <a:off x="838200" y="6425625"/>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114" name="Google Shape;114;p36"/>
          <p:cNvSpPr txBox="1">
            <a:spLocks noGrp="1"/>
          </p:cNvSpPr>
          <p:nvPr>
            <p:ph type="ftr" idx="11"/>
          </p:nvPr>
        </p:nvSpPr>
        <p:spPr>
          <a:xfrm>
            <a:off x="3350549" y="6425625"/>
            <a:ext cx="5490899"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115" name="Google Shape;115;p36"/>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116" name="Google Shape;116;p36"/>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117" name="Google Shape;117;p36"/>
          <p:cNvPicPr preferRelativeResize="0"/>
          <p:nvPr/>
        </p:nvPicPr>
        <p:blipFill rotWithShape="1">
          <a:blip r:embed="rId4">
            <a:alphaModFix/>
          </a:blip>
          <a:srcRect/>
          <a:stretch/>
        </p:blipFill>
        <p:spPr>
          <a:xfrm>
            <a:off x="11253345" y="6455121"/>
            <a:ext cx="890563" cy="306131"/>
          </a:xfrm>
          <a:prstGeom prst="rect">
            <a:avLst/>
          </a:prstGeom>
          <a:noFill/>
          <a:ln>
            <a:noFill/>
          </a:ln>
        </p:spPr>
      </p:pic>
      <p:sp>
        <p:nvSpPr>
          <p:cNvPr id="118" name="Google Shape;118;p36"/>
          <p:cNvSpPr txBox="1">
            <a:spLocks noGrp="1"/>
          </p:cNvSpPr>
          <p:nvPr>
            <p:ph type="sldNum" idx="12"/>
          </p:nvPr>
        </p:nvSpPr>
        <p:spPr>
          <a:xfrm>
            <a:off x="10271342" y="6425625"/>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7464C-7825-9149-9115-BB9C2ED000D6}"/>
              </a:ext>
            </a:extLst>
          </p:cNvPr>
          <p:cNvSpPr>
            <a:spLocks noGrp="1"/>
          </p:cNvSpPr>
          <p:nvPr>
            <p:ph type="title"/>
          </p:nvPr>
        </p:nvSpPr>
        <p:spPr>
          <a:xfrm>
            <a:off x="1723000" y="2063296"/>
            <a:ext cx="9089571" cy="833825"/>
          </a:xfrm>
        </p:spPr>
        <p:txBody>
          <a:bodyPr/>
          <a:lstStyle>
            <a:lvl1pPr algn="ctr">
              <a:defRPr/>
            </a:lvl1pPr>
          </a:lstStyle>
          <a:p>
            <a:r>
              <a:rPr lang="en-US" dirty="0"/>
              <a:t>Click to edit Master title style</a:t>
            </a:r>
            <a:endParaRPr lang="en-GB" dirty="0"/>
          </a:p>
        </p:txBody>
      </p:sp>
      <p:sp>
        <p:nvSpPr>
          <p:cNvPr id="7" name="Text Placeholder 6">
            <a:extLst>
              <a:ext uri="{FF2B5EF4-FFF2-40B4-BE49-F238E27FC236}">
                <a16:creationId xmlns:a16="http://schemas.microsoft.com/office/drawing/2014/main" id="{12467628-69B1-5540-8362-9ED62F685B1C}"/>
              </a:ext>
            </a:extLst>
          </p:cNvPr>
          <p:cNvSpPr>
            <a:spLocks noGrp="1"/>
          </p:cNvSpPr>
          <p:nvPr>
            <p:ph type="body" sz="quarter" idx="13"/>
          </p:nvPr>
        </p:nvSpPr>
        <p:spPr>
          <a:xfrm>
            <a:off x="1722438" y="2897188"/>
            <a:ext cx="9090025" cy="20113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9" name="Picture 8">
            <a:extLst>
              <a:ext uri="{FF2B5EF4-FFF2-40B4-BE49-F238E27FC236}">
                <a16:creationId xmlns:a16="http://schemas.microsoft.com/office/drawing/2014/main" id="{7757C42B-2D91-EB4B-9EE6-5134B2255F90}"/>
              </a:ext>
            </a:extLst>
          </p:cNvPr>
          <p:cNvPicPr>
            <a:picLocks noChangeAspect="1"/>
          </p:cNvPicPr>
          <p:nvPr userDrawn="1"/>
        </p:nvPicPr>
        <p:blipFill>
          <a:blip r:embed="rId2"/>
          <a:stretch>
            <a:fillRect/>
          </a:stretch>
        </p:blipFill>
        <p:spPr>
          <a:xfrm>
            <a:off x="6011878" y="6474837"/>
            <a:ext cx="330200" cy="266700"/>
          </a:xfrm>
          <a:prstGeom prst="rect">
            <a:avLst/>
          </a:prstGeom>
        </p:spPr>
      </p:pic>
      <p:pic>
        <p:nvPicPr>
          <p:cNvPr id="10" name="Picture 9">
            <a:extLst>
              <a:ext uri="{FF2B5EF4-FFF2-40B4-BE49-F238E27FC236}">
                <a16:creationId xmlns:a16="http://schemas.microsoft.com/office/drawing/2014/main" id="{A21DA154-3498-FA45-B7E7-CC3031B02248}"/>
              </a:ext>
            </a:extLst>
          </p:cNvPr>
          <p:cNvPicPr>
            <a:picLocks noChangeAspect="1"/>
          </p:cNvPicPr>
          <p:nvPr userDrawn="1"/>
        </p:nvPicPr>
        <p:blipFill>
          <a:blip r:embed="rId3"/>
          <a:stretch>
            <a:fillRect/>
          </a:stretch>
        </p:blipFill>
        <p:spPr>
          <a:xfrm>
            <a:off x="3255757" y="6476433"/>
            <a:ext cx="256751" cy="263508"/>
          </a:xfrm>
          <a:prstGeom prst="rect">
            <a:avLst/>
          </a:prstGeom>
        </p:spPr>
      </p:pic>
      <p:sp>
        <p:nvSpPr>
          <p:cNvPr id="11" name="Date Placeholder 3">
            <a:extLst>
              <a:ext uri="{FF2B5EF4-FFF2-40B4-BE49-F238E27FC236}">
                <a16:creationId xmlns:a16="http://schemas.microsoft.com/office/drawing/2014/main" id="{1DA7D828-FF48-FC43-9FCC-5ABFBD959C3E}"/>
              </a:ext>
            </a:extLst>
          </p:cNvPr>
          <p:cNvSpPr>
            <a:spLocks noGrp="1"/>
          </p:cNvSpPr>
          <p:nvPr>
            <p:ph type="dt" sz="half" idx="2"/>
          </p:nvPr>
        </p:nvSpPr>
        <p:spPr>
          <a:xfrm>
            <a:off x="838200" y="6425625"/>
            <a:ext cx="1426029" cy="365125"/>
          </a:xfrm>
          <a:prstGeom prst="rect">
            <a:avLst/>
          </a:prstGeom>
        </p:spPr>
        <p:txBody>
          <a:bodyPr/>
          <a:lstStyle>
            <a:lvl1pPr>
              <a:defRPr>
                <a:solidFill>
                  <a:schemeClr val="bg1"/>
                </a:solidFill>
              </a:defRPr>
            </a:lvl1pPr>
          </a:lstStyle>
          <a:p>
            <a:r>
              <a:rPr lang="en-US"/>
              <a:t>30 Aug 2021</a:t>
            </a:r>
            <a:endParaRPr lang="en-GB" dirty="0"/>
          </a:p>
        </p:txBody>
      </p:sp>
      <p:sp>
        <p:nvSpPr>
          <p:cNvPr id="12" name="Slide Number Placeholder 5">
            <a:extLst>
              <a:ext uri="{FF2B5EF4-FFF2-40B4-BE49-F238E27FC236}">
                <a16:creationId xmlns:a16="http://schemas.microsoft.com/office/drawing/2014/main" id="{890BB618-3280-CD48-AC58-88E420E4CBA9}"/>
              </a:ext>
            </a:extLst>
          </p:cNvPr>
          <p:cNvSpPr>
            <a:spLocks noGrp="1"/>
          </p:cNvSpPr>
          <p:nvPr>
            <p:ph type="sldNum" sz="quarter" idx="4"/>
          </p:nvPr>
        </p:nvSpPr>
        <p:spPr>
          <a:xfrm>
            <a:off x="10271342" y="6425625"/>
            <a:ext cx="701458" cy="432375"/>
          </a:xfrm>
          <a:prstGeom prst="rect">
            <a:avLst/>
          </a:prstGeom>
        </p:spPr>
        <p:txBody>
          <a:bodyPr/>
          <a:lstStyle>
            <a:lvl1pPr>
              <a:defRPr>
                <a:solidFill>
                  <a:schemeClr val="bg1"/>
                </a:solidFill>
              </a:defRPr>
            </a:lvl1pPr>
          </a:lstStyle>
          <a:p>
            <a:fld id="{D4FA74F0-3561-6E4B-9323-54D0640DAE41}" type="slidenum">
              <a:rPr lang="en-GB" smtClean="0"/>
              <a:pPr/>
              <a:t>‹N°›</a:t>
            </a:fld>
            <a:endParaRPr lang="en-GB" dirty="0"/>
          </a:p>
        </p:txBody>
      </p:sp>
      <p:sp>
        <p:nvSpPr>
          <p:cNvPr id="13" name="Footer Placeholder 4">
            <a:extLst>
              <a:ext uri="{FF2B5EF4-FFF2-40B4-BE49-F238E27FC236}">
                <a16:creationId xmlns:a16="http://schemas.microsoft.com/office/drawing/2014/main" id="{FC38E6ED-77F6-644C-AAB1-3C46B6E382BD}"/>
              </a:ext>
            </a:extLst>
          </p:cNvPr>
          <p:cNvSpPr>
            <a:spLocks noGrp="1"/>
          </p:cNvSpPr>
          <p:nvPr>
            <p:ph type="ftr" sz="quarter" idx="3"/>
          </p:nvPr>
        </p:nvSpPr>
        <p:spPr>
          <a:xfrm>
            <a:off x="3283052" y="6425625"/>
            <a:ext cx="6643988" cy="365125"/>
          </a:xfrm>
          <a:prstGeom prst="rect">
            <a:avLst/>
          </a:prstGeom>
        </p:spPr>
        <p:txBody>
          <a:bodyPr vert="horz" lIns="91440" tIns="45720" rIns="91440" bIns="45720" rtlCol="0" anchor="ctr"/>
          <a:lstStyle>
            <a:lvl1pPr algn="ctr">
              <a:defRPr sz="1600">
                <a:solidFill>
                  <a:schemeClr val="bg1"/>
                </a:solidFill>
              </a:defRPr>
            </a:lvl1pPr>
          </a:lstStyle>
          <a:p>
            <a:r>
              <a:rPr lang="en-GB"/>
              <a:t>rd-alliance.org                                 @resdatall | @rda_europe | @rda_us</a:t>
            </a:r>
            <a:endParaRPr lang="en-GB" dirty="0"/>
          </a:p>
        </p:txBody>
      </p:sp>
      <p:pic>
        <p:nvPicPr>
          <p:cNvPr id="15" name="Picture 14">
            <a:extLst>
              <a:ext uri="{FF2B5EF4-FFF2-40B4-BE49-F238E27FC236}">
                <a16:creationId xmlns:a16="http://schemas.microsoft.com/office/drawing/2014/main" id="{584BA5BF-B7BF-1847-AD03-65FB2C56AE00}"/>
              </a:ext>
            </a:extLst>
          </p:cNvPr>
          <p:cNvPicPr>
            <a:picLocks noChangeAspect="1"/>
          </p:cNvPicPr>
          <p:nvPr userDrawn="1"/>
        </p:nvPicPr>
        <p:blipFill>
          <a:blip r:embed="rId4"/>
          <a:stretch>
            <a:fillRect/>
          </a:stretch>
        </p:blipFill>
        <p:spPr>
          <a:xfrm>
            <a:off x="11253345" y="6455121"/>
            <a:ext cx="890563" cy="306131"/>
          </a:xfrm>
          <a:prstGeom prst="rect">
            <a:avLst/>
          </a:prstGeom>
        </p:spPr>
      </p:pic>
    </p:spTree>
    <p:extLst>
      <p:ext uri="{BB962C8B-B14F-4D97-AF65-F5344CB8AC3E}">
        <p14:creationId xmlns:p14="http://schemas.microsoft.com/office/powerpoint/2010/main" val="3503834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125"/>
        <p:cNvGrpSpPr/>
        <p:nvPr/>
      </p:nvGrpSpPr>
      <p:grpSpPr>
        <a:xfrm>
          <a:off x="0" y="0"/>
          <a:ext cx="0" cy="0"/>
          <a:chOff x="0" y="0"/>
          <a:chExt cx="0" cy="0"/>
        </a:xfrm>
      </p:grpSpPr>
      <p:sp>
        <p:nvSpPr>
          <p:cNvPr id="126" name="Google Shape;126;p13"/>
          <p:cNvSpPr txBox="1">
            <a:spLocks noGrp="1"/>
          </p:cNvSpPr>
          <p:nvPr>
            <p:ph type="body" idx="1"/>
          </p:nvPr>
        </p:nvSpPr>
        <p:spPr>
          <a:xfrm>
            <a:off x="1007435" y="1340768"/>
            <a:ext cx="10850100" cy="4785300"/>
          </a:xfrm>
          <a:prstGeom prst="rect">
            <a:avLst/>
          </a:prstGeom>
          <a:noFill/>
          <a:ln>
            <a:noFill/>
          </a:ln>
        </p:spPr>
        <p:txBody>
          <a:bodyPr spcFirstLastPara="1" wrap="square" lIns="68575" tIns="34275" rIns="68575" bIns="34275" anchor="t" anchorCtr="0">
            <a:noAutofit/>
          </a:bodyPr>
          <a:lstStyle>
            <a:lvl1pPr marL="457200" marR="0" lvl="0" indent="-342900" algn="l" rtl="0">
              <a:lnSpc>
                <a:spcPct val="100000"/>
              </a:lnSpc>
              <a:spcBef>
                <a:spcPts val="533"/>
              </a:spcBef>
              <a:spcAft>
                <a:spcPts val="0"/>
              </a:spcAft>
              <a:buClr>
                <a:srgbClr val="58A618"/>
              </a:buClr>
              <a:buSzPts val="1800"/>
              <a:buFont typeface="Noto Sans Symbols"/>
              <a:buChar char="▪"/>
              <a:defRPr sz="2400" b="0" i="0" u="none" strike="noStrike" cap="none">
                <a:solidFill>
                  <a:srgbClr val="363636"/>
                </a:solidFill>
                <a:latin typeface="Arial"/>
                <a:ea typeface="Arial"/>
                <a:cs typeface="Arial"/>
                <a:sym typeface="Arial"/>
              </a:defRPr>
            </a:lvl1pPr>
            <a:lvl2pPr marL="914400" marR="0" lvl="1" indent="-317500" algn="l" rtl="0">
              <a:lnSpc>
                <a:spcPct val="100000"/>
              </a:lnSpc>
              <a:spcBef>
                <a:spcPts val="400"/>
              </a:spcBef>
              <a:spcAft>
                <a:spcPts val="0"/>
              </a:spcAft>
              <a:buClr>
                <a:srgbClr val="703D29"/>
              </a:buClr>
              <a:buSzPts val="1400"/>
              <a:buFont typeface="Noto Sans Symbols"/>
              <a:buChar char="▪"/>
              <a:defRPr sz="1867" b="0" i="0" u="none" strike="noStrike" cap="none">
                <a:solidFill>
                  <a:srgbClr val="363636"/>
                </a:solidFill>
                <a:latin typeface="Arial"/>
                <a:ea typeface="Arial"/>
                <a:cs typeface="Arial"/>
                <a:sym typeface="Arial"/>
              </a:defRPr>
            </a:lvl2pPr>
            <a:lvl3pPr marL="1371600" marR="0" lvl="2" indent="-304800" algn="l" rtl="0">
              <a:lnSpc>
                <a:spcPct val="100000"/>
              </a:lnSpc>
              <a:spcBef>
                <a:spcPts val="267"/>
              </a:spcBef>
              <a:spcAft>
                <a:spcPts val="0"/>
              </a:spcAft>
              <a:buClr>
                <a:srgbClr val="E4D700"/>
              </a:buClr>
              <a:buSzPts val="1200"/>
              <a:buFont typeface="Noto Sans Symbols"/>
              <a:buChar char="▪"/>
              <a:defRPr sz="1600" b="0" i="0" u="none" strike="noStrike" cap="none">
                <a:solidFill>
                  <a:srgbClr val="363636"/>
                </a:solidFill>
                <a:latin typeface="Arial"/>
                <a:ea typeface="Arial"/>
                <a:cs typeface="Arial"/>
                <a:sym typeface="Arial"/>
              </a:defRPr>
            </a:lvl3pPr>
            <a:lvl4pPr marL="1828800" marR="0" lvl="3" indent="-304800" algn="l" rtl="0">
              <a:lnSpc>
                <a:spcPct val="100000"/>
              </a:lnSpc>
              <a:spcBef>
                <a:spcPts val="267"/>
              </a:spcBef>
              <a:spcAft>
                <a:spcPts val="0"/>
              </a:spcAft>
              <a:buClr>
                <a:schemeClr val="accent5"/>
              </a:buClr>
              <a:buSzPts val="1200"/>
              <a:buFont typeface="Noto Sans Symbols"/>
              <a:buChar char="▪"/>
              <a:defRPr sz="1600" b="0" i="0" u="none" strike="noStrike" cap="none">
                <a:solidFill>
                  <a:srgbClr val="363636"/>
                </a:solidFill>
                <a:latin typeface="Arial"/>
                <a:ea typeface="Arial"/>
                <a:cs typeface="Arial"/>
                <a:sym typeface="Arial"/>
              </a:defRPr>
            </a:lvl4pPr>
            <a:lvl5pPr marL="2286000" marR="0" lvl="4" indent="-304800" algn="l" rtl="0">
              <a:lnSpc>
                <a:spcPct val="100000"/>
              </a:lnSpc>
              <a:spcBef>
                <a:spcPts val="267"/>
              </a:spcBef>
              <a:spcAft>
                <a:spcPts val="0"/>
              </a:spcAft>
              <a:buClr>
                <a:schemeClr val="accent5"/>
              </a:buClr>
              <a:buSzPts val="1200"/>
              <a:buFont typeface="Noto Sans Symbols"/>
              <a:buChar char="▪"/>
              <a:defRPr sz="1600" b="0" i="0" u="none" strike="noStrike" cap="none">
                <a:solidFill>
                  <a:srgbClr val="363636"/>
                </a:solidFill>
                <a:latin typeface="Arial"/>
                <a:ea typeface="Arial"/>
                <a:cs typeface="Arial"/>
                <a:sym typeface="Arial"/>
              </a:defRPr>
            </a:lvl5pPr>
            <a:lvl6pPr marL="2743200" marR="0" lvl="5" indent="-323850" algn="l" rtl="0">
              <a:lnSpc>
                <a:spcPct val="100000"/>
              </a:lnSpc>
              <a:spcBef>
                <a:spcPts val="400"/>
              </a:spcBef>
              <a:spcAft>
                <a:spcPts val="0"/>
              </a:spcAft>
              <a:buClr>
                <a:schemeClr val="hlink"/>
              </a:buClr>
              <a:buSzPts val="1500"/>
              <a:buFont typeface="Noto Sans Symbols"/>
              <a:buChar char="▪"/>
              <a:defRPr sz="2000" b="0" i="0" u="none" strike="noStrike" cap="none">
                <a:solidFill>
                  <a:schemeClr val="dk1"/>
                </a:solidFill>
                <a:latin typeface="Arial"/>
                <a:ea typeface="Arial"/>
                <a:cs typeface="Arial"/>
                <a:sym typeface="Arial"/>
              </a:defRPr>
            </a:lvl6pPr>
            <a:lvl7pPr marL="3200400" marR="0" lvl="6" indent="-323850" algn="l" rtl="0">
              <a:lnSpc>
                <a:spcPct val="100000"/>
              </a:lnSpc>
              <a:spcBef>
                <a:spcPts val="400"/>
              </a:spcBef>
              <a:spcAft>
                <a:spcPts val="0"/>
              </a:spcAft>
              <a:buClr>
                <a:schemeClr val="hlink"/>
              </a:buClr>
              <a:buSzPts val="1500"/>
              <a:buFont typeface="Noto Sans Symbols"/>
              <a:buChar char="▪"/>
              <a:defRPr sz="2000" b="0" i="0" u="none" strike="noStrike" cap="none">
                <a:solidFill>
                  <a:schemeClr val="dk1"/>
                </a:solidFill>
                <a:latin typeface="Arial"/>
                <a:ea typeface="Arial"/>
                <a:cs typeface="Arial"/>
                <a:sym typeface="Arial"/>
              </a:defRPr>
            </a:lvl7pPr>
            <a:lvl8pPr marL="3657600" marR="0" lvl="7" indent="-323850" algn="l" rtl="0">
              <a:lnSpc>
                <a:spcPct val="100000"/>
              </a:lnSpc>
              <a:spcBef>
                <a:spcPts val="400"/>
              </a:spcBef>
              <a:spcAft>
                <a:spcPts val="0"/>
              </a:spcAft>
              <a:buClr>
                <a:schemeClr val="hlink"/>
              </a:buClr>
              <a:buSzPts val="1500"/>
              <a:buFont typeface="Noto Sans Symbols"/>
              <a:buChar char="▪"/>
              <a:defRPr sz="2000" b="0" i="0" u="none" strike="noStrike" cap="none">
                <a:solidFill>
                  <a:schemeClr val="dk1"/>
                </a:solidFill>
                <a:latin typeface="Arial"/>
                <a:ea typeface="Arial"/>
                <a:cs typeface="Arial"/>
                <a:sym typeface="Arial"/>
              </a:defRPr>
            </a:lvl8pPr>
            <a:lvl9pPr marL="4114800" marR="0" lvl="8" indent="-323850" algn="l" rtl="0">
              <a:lnSpc>
                <a:spcPct val="100000"/>
              </a:lnSpc>
              <a:spcBef>
                <a:spcPts val="400"/>
              </a:spcBef>
              <a:spcAft>
                <a:spcPts val="0"/>
              </a:spcAft>
              <a:buClr>
                <a:schemeClr val="hlink"/>
              </a:buClr>
              <a:buSzPts val="1500"/>
              <a:buFont typeface="Noto Sans Symbols"/>
              <a:buChar char="▪"/>
              <a:defRPr sz="2000" b="0" i="0" u="none" strike="noStrike" cap="none">
                <a:solidFill>
                  <a:schemeClr val="dk1"/>
                </a:solidFill>
                <a:latin typeface="Arial"/>
                <a:ea typeface="Arial"/>
                <a:cs typeface="Arial"/>
                <a:sym typeface="Arial"/>
              </a:defRPr>
            </a:lvl9pPr>
          </a:lstStyle>
          <a:p>
            <a:endParaRPr/>
          </a:p>
        </p:txBody>
      </p:sp>
      <p:sp>
        <p:nvSpPr>
          <p:cNvPr id="127" name="Google Shape;127;p13"/>
          <p:cNvSpPr txBox="1">
            <a:spLocks noGrp="1"/>
          </p:cNvSpPr>
          <p:nvPr>
            <p:ph type="title"/>
          </p:nvPr>
        </p:nvSpPr>
        <p:spPr>
          <a:xfrm>
            <a:off x="1007435" y="1"/>
            <a:ext cx="10081200" cy="9810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867" b="1" i="0" u="none" strike="noStrike" cap="none">
                <a:solidFill>
                  <a:srgbClr val="58A618"/>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2800" b="1"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2800" b="1"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2800" b="1"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2800" b="1"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2800" b="1"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2800" b="1"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2800" b="1"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2800" b="1"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28"/>
        <p:cNvGrpSpPr/>
        <p:nvPr/>
      </p:nvGrpSpPr>
      <p:grpSpPr>
        <a:xfrm>
          <a:off x="0" y="0"/>
          <a:ext cx="0" cy="0"/>
          <a:chOff x="0" y="0"/>
          <a:chExt cx="0" cy="0"/>
        </a:xfrm>
      </p:grpSpPr>
      <p:sp>
        <p:nvSpPr>
          <p:cNvPr id="129" name="Google Shape;129;p14"/>
          <p:cNvSpPr txBox="1">
            <a:spLocks noGrp="1"/>
          </p:cNvSpPr>
          <p:nvPr>
            <p:ph type="title"/>
          </p:nvPr>
        </p:nvSpPr>
        <p:spPr>
          <a:xfrm>
            <a:off x="2209800" y="284880"/>
            <a:ext cx="9351900" cy="1094400"/>
          </a:xfrm>
          <a:prstGeom prst="rect">
            <a:avLst/>
          </a:prstGeom>
          <a:noFill/>
          <a:ln>
            <a:noFill/>
          </a:ln>
        </p:spPr>
        <p:txBody>
          <a:bodyPr spcFirstLastPara="1" wrap="square" lIns="91425" tIns="72000" rIns="91425" bIns="72000" anchor="ctr" anchorCtr="0">
            <a:normAutofit/>
          </a:bodyPr>
          <a:lstStyle>
            <a:lvl1pPr lvl="0" algn="l" rtl="0">
              <a:lnSpc>
                <a:spcPct val="90000"/>
              </a:lnSpc>
              <a:spcBef>
                <a:spcPts val="0"/>
              </a:spcBef>
              <a:spcAft>
                <a:spcPts val="0"/>
              </a:spcAft>
              <a:buClr>
                <a:srgbClr val="79B94E"/>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30" name="Google Shape;130;p14"/>
          <p:cNvSpPr txBox="1">
            <a:spLocks noGrp="1"/>
          </p:cNvSpPr>
          <p:nvPr>
            <p:ph type="body" idx="1"/>
          </p:nvPr>
        </p:nvSpPr>
        <p:spPr>
          <a:xfrm>
            <a:off x="838200" y="1627992"/>
            <a:ext cx="10723500" cy="45489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SzPts val="1800"/>
              <a:buChar char="o"/>
              <a:defRPr/>
            </a:lvl2pPr>
            <a:lvl3pPr marL="1371600" lvl="2" indent="-342900" algn="l" rtl="0">
              <a:lnSpc>
                <a:spcPct val="90000"/>
              </a:lnSpc>
              <a:spcBef>
                <a:spcPts val="500"/>
              </a:spcBef>
              <a:spcAft>
                <a:spcPts val="0"/>
              </a:spcAft>
              <a:buSzPts val="1800"/>
              <a:buChar char="▪"/>
              <a:defRPr/>
            </a:lvl3pPr>
            <a:lvl4pPr marL="1828800" lvl="3" indent="-342900" algn="l" rtl="0">
              <a:lnSpc>
                <a:spcPct val="90000"/>
              </a:lnSpc>
              <a:spcBef>
                <a:spcPts val="500"/>
              </a:spcBef>
              <a:spcAft>
                <a:spcPts val="0"/>
              </a:spcAft>
              <a:buSzPts val="1800"/>
              <a:buChar char="❖"/>
              <a:defRPr/>
            </a:lvl4pPr>
            <a:lvl5pPr marL="2286000" lvl="4" indent="-342900" algn="l" rtl="0">
              <a:lnSpc>
                <a:spcPct val="90000"/>
              </a:lnSpc>
              <a:spcBef>
                <a:spcPts val="500"/>
              </a:spcBef>
              <a:spcAft>
                <a:spcPts val="0"/>
              </a:spcAft>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31" name="Google Shape;131;p14"/>
          <p:cNvSpPr txBox="1">
            <a:spLocks noGrp="1"/>
          </p:cNvSpPr>
          <p:nvPr>
            <p:ph type="dt" idx="10"/>
          </p:nvPr>
        </p:nvSpPr>
        <p:spPr>
          <a:xfrm>
            <a:off x="838200" y="6425625"/>
            <a:ext cx="14259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132" name="Google Shape;132;p14"/>
          <p:cNvSpPr txBox="1">
            <a:spLocks noGrp="1"/>
          </p:cNvSpPr>
          <p:nvPr>
            <p:ph type="ftr" idx="11"/>
          </p:nvPr>
        </p:nvSpPr>
        <p:spPr>
          <a:xfrm>
            <a:off x="3350549" y="6425625"/>
            <a:ext cx="54909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133" name="Google Shape;133;p14"/>
          <p:cNvPicPr preferRelativeResize="0"/>
          <p:nvPr/>
        </p:nvPicPr>
        <p:blipFill rotWithShape="1">
          <a:blip r:embed="rId2">
            <a:alphaModFix/>
          </a:blip>
          <a:srcRect/>
          <a:stretch/>
        </p:blipFill>
        <p:spPr>
          <a:xfrm>
            <a:off x="6011878" y="6474837"/>
            <a:ext cx="330200" cy="266701"/>
          </a:xfrm>
          <a:prstGeom prst="rect">
            <a:avLst/>
          </a:prstGeom>
          <a:noFill/>
          <a:ln>
            <a:noFill/>
          </a:ln>
        </p:spPr>
      </p:pic>
      <p:pic>
        <p:nvPicPr>
          <p:cNvPr id="134" name="Google Shape;134;p14"/>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135" name="Google Shape;135;p14"/>
          <p:cNvPicPr preferRelativeResize="0"/>
          <p:nvPr/>
        </p:nvPicPr>
        <p:blipFill rotWithShape="1">
          <a:blip r:embed="rId4">
            <a:alphaModFix/>
          </a:blip>
          <a:srcRect/>
          <a:stretch/>
        </p:blipFill>
        <p:spPr>
          <a:xfrm>
            <a:off x="11253345" y="6455121"/>
            <a:ext cx="890562" cy="306131"/>
          </a:xfrm>
          <a:prstGeom prst="rect">
            <a:avLst/>
          </a:prstGeom>
          <a:noFill/>
          <a:ln>
            <a:noFill/>
          </a:ln>
        </p:spPr>
      </p:pic>
      <p:sp>
        <p:nvSpPr>
          <p:cNvPr id="136" name="Google Shape;136;p14"/>
          <p:cNvSpPr txBox="1">
            <a:spLocks noGrp="1"/>
          </p:cNvSpPr>
          <p:nvPr>
            <p:ph type="sldNum" idx="12"/>
          </p:nvPr>
        </p:nvSpPr>
        <p:spPr>
          <a:xfrm>
            <a:off x="10271342" y="6425625"/>
            <a:ext cx="701400" cy="4323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7"/>
        <p:cNvGrpSpPr/>
        <p:nvPr/>
      </p:nvGrpSpPr>
      <p:grpSpPr>
        <a:xfrm>
          <a:off x="0" y="0"/>
          <a:ext cx="0" cy="0"/>
          <a:chOff x="0" y="0"/>
          <a:chExt cx="0" cy="0"/>
        </a:xfrm>
      </p:grpSpPr>
      <p:sp>
        <p:nvSpPr>
          <p:cNvPr id="138" name="Google Shape;138;p15"/>
          <p:cNvSpPr txBox="1">
            <a:spLocks noGrp="1"/>
          </p:cNvSpPr>
          <p:nvPr>
            <p:ph type="dt" idx="10"/>
          </p:nvPr>
        </p:nvSpPr>
        <p:spPr>
          <a:xfrm>
            <a:off x="838200" y="6425625"/>
            <a:ext cx="14259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139" name="Google Shape;139;p15"/>
          <p:cNvSpPr txBox="1">
            <a:spLocks noGrp="1"/>
          </p:cNvSpPr>
          <p:nvPr>
            <p:ph type="ftr" idx="11"/>
          </p:nvPr>
        </p:nvSpPr>
        <p:spPr>
          <a:xfrm>
            <a:off x="3350549" y="6425625"/>
            <a:ext cx="54909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140" name="Google Shape;140;p15"/>
          <p:cNvPicPr preferRelativeResize="0"/>
          <p:nvPr/>
        </p:nvPicPr>
        <p:blipFill rotWithShape="1">
          <a:blip r:embed="rId2">
            <a:alphaModFix/>
          </a:blip>
          <a:srcRect/>
          <a:stretch/>
        </p:blipFill>
        <p:spPr>
          <a:xfrm>
            <a:off x="6011878" y="6474837"/>
            <a:ext cx="330200" cy="266701"/>
          </a:xfrm>
          <a:prstGeom prst="rect">
            <a:avLst/>
          </a:prstGeom>
          <a:noFill/>
          <a:ln>
            <a:noFill/>
          </a:ln>
        </p:spPr>
      </p:pic>
      <p:pic>
        <p:nvPicPr>
          <p:cNvPr id="141" name="Google Shape;141;p15"/>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142" name="Google Shape;142;p15"/>
          <p:cNvPicPr preferRelativeResize="0"/>
          <p:nvPr/>
        </p:nvPicPr>
        <p:blipFill rotWithShape="1">
          <a:blip r:embed="rId4">
            <a:alphaModFix/>
          </a:blip>
          <a:srcRect/>
          <a:stretch/>
        </p:blipFill>
        <p:spPr>
          <a:xfrm>
            <a:off x="11253345" y="6455121"/>
            <a:ext cx="890562" cy="306131"/>
          </a:xfrm>
          <a:prstGeom prst="rect">
            <a:avLst/>
          </a:prstGeom>
          <a:noFill/>
          <a:ln>
            <a:noFill/>
          </a:ln>
        </p:spPr>
      </p:pic>
      <p:sp>
        <p:nvSpPr>
          <p:cNvPr id="143" name="Google Shape;143;p15"/>
          <p:cNvSpPr txBox="1">
            <a:spLocks noGrp="1"/>
          </p:cNvSpPr>
          <p:nvPr>
            <p:ph type="sldNum" idx="12"/>
          </p:nvPr>
        </p:nvSpPr>
        <p:spPr>
          <a:xfrm>
            <a:off x="10271342" y="6425625"/>
            <a:ext cx="701400" cy="4323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44"/>
        <p:cNvGrpSpPr/>
        <p:nvPr/>
      </p:nvGrpSpPr>
      <p:grpSpPr>
        <a:xfrm>
          <a:off x="0" y="0"/>
          <a:ext cx="0" cy="0"/>
          <a:chOff x="0" y="0"/>
          <a:chExt cx="0" cy="0"/>
        </a:xfrm>
      </p:grpSpPr>
      <p:sp>
        <p:nvSpPr>
          <p:cNvPr id="145" name="Google Shape;145;p16"/>
          <p:cNvSpPr txBox="1">
            <a:spLocks noGrp="1"/>
          </p:cNvSpPr>
          <p:nvPr>
            <p:ph type="subTitle" idx="1"/>
          </p:nvPr>
        </p:nvSpPr>
        <p:spPr>
          <a:xfrm>
            <a:off x="1496783" y="3025864"/>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chemeClr val="dk1"/>
              </a:buClr>
              <a:buSzPts val="2400"/>
              <a:buFont typeface="Calibri"/>
              <a:buNone/>
              <a:defRPr sz="2400"/>
            </a:lvl1pPr>
            <a:lvl2pPr lvl="1" algn="ctr" rtl="0">
              <a:lnSpc>
                <a:spcPct val="90000"/>
              </a:lnSpc>
              <a:spcBef>
                <a:spcPts val="500"/>
              </a:spcBef>
              <a:spcAft>
                <a:spcPts val="0"/>
              </a:spcAft>
              <a:buSzPts val="2000"/>
              <a:buNone/>
              <a:defRPr sz="2000"/>
            </a:lvl2pPr>
            <a:lvl3pPr lvl="2" algn="ctr" rtl="0">
              <a:lnSpc>
                <a:spcPct val="90000"/>
              </a:lnSpc>
              <a:spcBef>
                <a:spcPts val="500"/>
              </a:spcBef>
              <a:spcAft>
                <a:spcPts val="0"/>
              </a:spcAft>
              <a:buSzPts val="1800"/>
              <a:buNone/>
              <a:defRPr sz="1800"/>
            </a:lvl3pPr>
            <a:lvl4pPr lvl="3" algn="ctr" rtl="0">
              <a:lnSpc>
                <a:spcPct val="90000"/>
              </a:lnSpc>
              <a:spcBef>
                <a:spcPts val="500"/>
              </a:spcBef>
              <a:spcAft>
                <a:spcPts val="0"/>
              </a:spcAft>
              <a:buSzPts val="1600"/>
              <a:buNone/>
              <a:defRPr sz="1600"/>
            </a:lvl4pPr>
            <a:lvl5pPr lvl="4" algn="ctr" rtl="0">
              <a:lnSpc>
                <a:spcPct val="90000"/>
              </a:lnSpc>
              <a:spcBef>
                <a:spcPts val="500"/>
              </a:spcBef>
              <a:spcAft>
                <a:spcPts val="0"/>
              </a:spcAft>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146" name="Google Shape;146;p16"/>
          <p:cNvSpPr txBox="1">
            <a:spLocks noGrp="1"/>
          </p:cNvSpPr>
          <p:nvPr>
            <p:ph type="title"/>
          </p:nvPr>
        </p:nvSpPr>
        <p:spPr>
          <a:xfrm>
            <a:off x="1496784" y="2192039"/>
            <a:ext cx="9144000" cy="833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rgbClr val="79B94E"/>
              </a:buClr>
              <a:buSzPts val="4400"/>
              <a:buFont typeface="Calibri"/>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2">
  <p:cSld name="Title Slide2">
    <p:spTree>
      <p:nvGrpSpPr>
        <p:cNvPr id="1" name="Shape 147"/>
        <p:cNvGrpSpPr/>
        <p:nvPr/>
      </p:nvGrpSpPr>
      <p:grpSpPr>
        <a:xfrm>
          <a:off x="0" y="0"/>
          <a:ext cx="0" cy="0"/>
          <a:chOff x="0" y="0"/>
          <a:chExt cx="0" cy="0"/>
        </a:xfrm>
      </p:grpSpPr>
      <p:sp>
        <p:nvSpPr>
          <p:cNvPr id="148" name="Google Shape;148;p17"/>
          <p:cNvSpPr txBox="1">
            <a:spLocks noGrp="1"/>
          </p:cNvSpPr>
          <p:nvPr>
            <p:ph type="title"/>
          </p:nvPr>
        </p:nvSpPr>
        <p:spPr>
          <a:xfrm>
            <a:off x="1723000" y="2063296"/>
            <a:ext cx="9089700" cy="833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rgbClr val="79B94E"/>
              </a:buClr>
              <a:buSzPts val="4400"/>
              <a:buFont typeface="Calibri"/>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49" name="Google Shape;149;p17"/>
          <p:cNvSpPr txBox="1">
            <a:spLocks noGrp="1"/>
          </p:cNvSpPr>
          <p:nvPr>
            <p:ph type="body" idx="1"/>
          </p:nvPr>
        </p:nvSpPr>
        <p:spPr>
          <a:xfrm>
            <a:off x="1722438" y="2897188"/>
            <a:ext cx="9090000" cy="20115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SzPts val="1800"/>
              <a:buChar char="o"/>
              <a:defRPr/>
            </a:lvl2pPr>
            <a:lvl3pPr marL="1371600" lvl="2" indent="-342900" algn="l" rtl="0">
              <a:lnSpc>
                <a:spcPct val="90000"/>
              </a:lnSpc>
              <a:spcBef>
                <a:spcPts val="500"/>
              </a:spcBef>
              <a:spcAft>
                <a:spcPts val="0"/>
              </a:spcAft>
              <a:buSzPts val="1800"/>
              <a:buChar char="▪"/>
              <a:defRPr/>
            </a:lvl3pPr>
            <a:lvl4pPr marL="1828800" lvl="3" indent="-342900" algn="l" rtl="0">
              <a:lnSpc>
                <a:spcPct val="90000"/>
              </a:lnSpc>
              <a:spcBef>
                <a:spcPts val="500"/>
              </a:spcBef>
              <a:spcAft>
                <a:spcPts val="0"/>
              </a:spcAft>
              <a:buSzPts val="1800"/>
              <a:buChar char="❖"/>
              <a:defRPr/>
            </a:lvl4pPr>
            <a:lvl5pPr marL="2286000" lvl="4" indent="-342900" algn="l" rtl="0">
              <a:lnSpc>
                <a:spcPct val="90000"/>
              </a:lnSpc>
              <a:spcBef>
                <a:spcPts val="500"/>
              </a:spcBef>
              <a:spcAft>
                <a:spcPts val="0"/>
              </a:spcAft>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50" name="Google Shape;150;p17"/>
          <p:cNvPicPr preferRelativeResize="0"/>
          <p:nvPr/>
        </p:nvPicPr>
        <p:blipFill rotWithShape="1">
          <a:blip r:embed="rId2">
            <a:alphaModFix/>
          </a:blip>
          <a:srcRect/>
          <a:stretch/>
        </p:blipFill>
        <p:spPr>
          <a:xfrm>
            <a:off x="6011878" y="6474837"/>
            <a:ext cx="330200" cy="266701"/>
          </a:xfrm>
          <a:prstGeom prst="rect">
            <a:avLst/>
          </a:prstGeom>
          <a:noFill/>
          <a:ln>
            <a:noFill/>
          </a:ln>
        </p:spPr>
      </p:pic>
      <p:pic>
        <p:nvPicPr>
          <p:cNvPr id="151" name="Google Shape;151;p17"/>
          <p:cNvPicPr preferRelativeResize="0"/>
          <p:nvPr/>
        </p:nvPicPr>
        <p:blipFill rotWithShape="1">
          <a:blip r:embed="rId3">
            <a:alphaModFix/>
          </a:blip>
          <a:srcRect/>
          <a:stretch/>
        </p:blipFill>
        <p:spPr>
          <a:xfrm>
            <a:off x="3255757" y="6476433"/>
            <a:ext cx="256751" cy="263508"/>
          </a:xfrm>
          <a:prstGeom prst="rect">
            <a:avLst/>
          </a:prstGeom>
          <a:noFill/>
          <a:ln>
            <a:noFill/>
          </a:ln>
        </p:spPr>
      </p:pic>
      <p:sp>
        <p:nvSpPr>
          <p:cNvPr id="152" name="Google Shape;152;p17"/>
          <p:cNvSpPr txBox="1">
            <a:spLocks noGrp="1"/>
          </p:cNvSpPr>
          <p:nvPr>
            <p:ph type="dt" idx="10"/>
          </p:nvPr>
        </p:nvSpPr>
        <p:spPr>
          <a:xfrm>
            <a:off x="838200" y="6425625"/>
            <a:ext cx="14259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153" name="Google Shape;153;p17"/>
          <p:cNvSpPr txBox="1">
            <a:spLocks noGrp="1"/>
          </p:cNvSpPr>
          <p:nvPr>
            <p:ph type="sldNum" idx="12"/>
          </p:nvPr>
        </p:nvSpPr>
        <p:spPr>
          <a:xfrm>
            <a:off x="10271342" y="6425625"/>
            <a:ext cx="701400" cy="4323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
        <p:nvSpPr>
          <p:cNvPr id="154" name="Google Shape;154;p17"/>
          <p:cNvSpPr txBox="1">
            <a:spLocks noGrp="1"/>
          </p:cNvSpPr>
          <p:nvPr>
            <p:ph type="ftr" idx="11"/>
          </p:nvPr>
        </p:nvSpPr>
        <p:spPr>
          <a:xfrm>
            <a:off x="3350549" y="6425625"/>
            <a:ext cx="54909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155" name="Google Shape;155;p17"/>
          <p:cNvPicPr preferRelativeResize="0"/>
          <p:nvPr/>
        </p:nvPicPr>
        <p:blipFill rotWithShape="1">
          <a:blip r:embed="rId4">
            <a:alphaModFix/>
          </a:blip>
          <a:srcRect/>
          <a:stretch/>
        </p:blipFill>
        <p:spPr>
          <a:xfrm>
            <a:off x="11253345" y="6455121"/>
            <a:ext cx="890562" cy="306131"/>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6"/>
        <p:cNvGrpSpPr/>
        <p:nvPr/>
      </p:nvGrpSpPr>
      <p:grpSpPr>
        <a:xfrm>
          <a:off x="0" y="0"/>
          <a:ext cx="0" cy="0"/>
          <a:chOff x="0" y="0"/>
          <a:chExt cx="0" cy="0"/>
        </a:xfrm>
      </p:grpSpPr>
      <p:sp>
        <p:nvSpPr>
          <p:cNvPr id="157" name="Google Shape;157;p18"/>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79B94E"/>
              </a:buClr>
              <a:buSzPts val="6000"/>
              <a:buFont typeface="Calibri"/>
              <a:buNone/>
              <a:defRPr sz="60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58" name="Google Shape;158;p18"/>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888888"/>
              </a:buClr>
              <a:buSzPts val="2400"/>
              <a:buFont typeface="Calibri"/>
              <a:buNone/>
              <a:defRPr sz="2400">
                <a:solidFill>
                  <a:srgbClr val="888888"/>
                </a:solidFill>
              </a:defRPr>
            </a:lvl1pPr>
            <a:lvl2pPr marL="914400" lvl="1" indent="-228600" algn="l" rtl="0">
              <a:lnSpc>
                <a:spcPct val="90000"/>
              </a:lnSpc>
              <a:spcBef>
                <a:spcPts val="500"/>
              </a:spcBef>
              <a:spcAft>
                <a:spcPts val="0"/>
              </a:spcAft>
              <a:buSzPts val="2000"/>
              <a:buNone/>
              <a:defRPr sz="2000">
                <a:solidFill>
                  <a:srgbClr val="888888"/>
                </a:solidFill>
              </a:defRPr>
            </a:lvl2pPr>
            <a:lvl3pPr marL="1371600" lvl="2" indent="-228600" algn="l" rtl="0">
              <a:lnSpc>
                <a:spcPct val="90000"/>
              </a:lnSpc>
              <a:spcBef>
                <a:spcPts val="500"/>
              </a:spcBef>
              <a:spcAft>
                <a:spcPts val="0"/>
              </a:spcAft>
              <a:buSzPts val="1800"/>
              <a:buNone/>
              <a:defRPr sz="1800">
                <a:solidFill>
                  <a:srgbClr val="888888"/>
                </a:solidFill>
              </a:defRPr>
            </a:lvl3pPr>
            <a:lvl4pPr marL="1828800" lvl="3" indent="-228600" algn="l" rtl="0">
              <a:lnSpc>
                <a:spcPct val="90000"/>
              </a:lnSpc>
              <a:spcBef>
                <a:spcPts val="500"/>
              </a:spcBef>
              <a:spcAft>
                <a:spcPts val="0"/>
              </a:spcAft>
              <a:buSzPts val="1600"/>
              <a:buNone/>
              <a:defRPr sz="1600">
                <a:solidFill>
                  <a:srgbClr val="888888"/>
                </a:solidFill>
              </a:defRPr>
            </a:lvl4pPr>
            <a:lvl5pPr marL="2286000" lvl="4" indent="-228600" algn="l" rtl="0">
              <a:lnSpc>
                <a:spcPct val="90000"/>
              </a:lnSpc>
              <a:spcBef>
                <a:spcPts val="500"/>
              </a:spcBef>
              <a:spcAft>
                <a:spcPts val="0"/>
              </a:spcAft>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59" name="Google Shape;159;p18"/>
          <p:cNvSpPr txBox="1">
            <a:spLocks noGrp="1"/>
          </p:cNvSpPr>
          <p:nvPr>
            <p:ph type="dt" idx="10"/>
          </p:nvPr>
        </p:nvSpPr>
        <p:spPr>
          <a:xfrm>
            <a:off x="838200" y="6425625"/>
            <a:ext cx="14259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160" name="Google Shape;160;p18"/>
          <p:cNvSpPr txBox="1">
            <a:spLocks noGrp="1"/>
          </p:cNvSpPr>
          <p:nvPr>
            <p:ph type="ftr" idx="11"/>
          </p:nvPr>
        </p:nvSpPr>
        <p:spPr>
          <a:xfrm>
            <a:off x="3350549" y="6425625"/>
            <a:ext cx="54909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161" name="Google Shape;161;p18"/>
          <p:cNvPicPr preferRelativeResize="0"/>
          <p:nvPr/>
        </p:nvPicPr>
        <p:blipFill rotWithShape="1">
          <a:blip r:embed="rId2">
            <a:alphaModFix/>
          </a:blip>
          <a:srcRect/>
          <a:stretch/>
        </p:blipFill>
        <p:spPr>
          <a:xfrm>
            <a:off x="6011878" y="6474837"/>
            <a:ext cx="330200" cy="266701"/>
          </a:xfrm>
          <a:prstGeom prst="rect">
            <a:avLst/>
          </a:prstGeom>
          <a:noFill/>
          <a:ln>
            <a:noFill/>
          </a:ln>
        </p:spPr>
      </p:pic>
      <p:pic>
        <p:nvPicPr>
          <p:cNvPr id="162" name="Google Shape;162;p18"/>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163" name="Google Shape;163;p18"/>
          <p:cNvPicPr preferRelativeResize="0"/>
          <p:nvPr/>
        </p:nvPicPr>
        <p:blipFill rotWithShape="1">
          <a:blip r:embed="rId4">
            <a:alphaModFix/>
          </a:blip>
          <a:srcRect/>
          <a:stretch/>
        </p:blipFill>
        <p:spPr>
          <a:xfrm>
            <a:off x="11253345" y="6455121"/>
            <a:ext cx="890562" cy="306131"/>
          </a:xfrm>
          <a:prstGeom prst="rect">
            <a:avLst/>
          </a:prstGeom>
          <a:noFill/>
          <a:ln>
            <a:noFill/>
          </a:ln>
        </p:spPr>
      </p:pic>
      <p:sp>
        <p:nvSpPr>
          <p:cNvPr id="164" name="Google Shape;164;p18"/>
          <p:cNvSpPr txBox="1">
            <a:spLocks noGrp="1"/>
          </p:cNvSpPr>
          <p:nvPr>
            <p:ph type="sldNum" idx="12"/>
          </p:nvPr>
        </p:nvSpPr>
        <p:spPr>
          <a:xfrm>
            <a:off x="10271342" y="6425625"/>
            <a:ext cx="701400" cy="4323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65"/>
        <p:cNvGrpSpPr/>
        <p:nvPr/>
      </p:nvGrpSpPr>
      <p:grpSpPr>
        <a:xfrm>
          <a:off x="0" y="0"/>
          <a:ext cx="0" cy="0"/>
          <a:chOff x="0" y="0"/>
          <a:chExt cx="0" cy="0"/>
        </a:xfrm>
      </p:grpSpPr>
      <p:sp>
        <p:nvSpPr>
          <p:cNvPr id="166" name="Google Shape;166;p19"/>
          <p:cNvSpPr txBox="1">
            <a:spLocks noGrp="1"/>
          </p:cNvSpPr>
          <p:nvPr>
            <p:ph type="title"/>
          </p:nvPr>
        </p:nvSpPr>
        <p:spPr>
          <a:xfrm>
            <a:off x="2209800" y="175705"/>
            <a:ext cx="9351900" cy="1124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79B94E"/>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67" name="Google Shape;167;p19"/>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SzPts val="1800"/>
              <a:buChar char="o"/>
              <a:defRPr/>
            </a:lvl2pPr>
            <a:lvl3pPr marL="1371600" lvl="2" indent="-342900" algn="l" rtl="0">
              <a:lnSpc>
                <a:spcPct val="90000"/>
              </a:lnSpc>
              <a:spcBef>
                <a:spcPts val="500"/>
              </a:spcBef>
              <a:spcAft>
                <a:spcPts val="0"/>
              </a:spcAft>
              <a:buSzPts val="1800"/>
              <a:buChar char="▪"/>
              <a:defRPr/>
            </a:lvl3pPr>
            <a:lvl4pPr marL="1828800" lvl="3" indent="-342900" algn="l" rtl="0">
              <a:lnSpc>
                <a:spcPct val="90000"/>
              </a:lnSpc>
              <a:spcBef>
                <a:spcPts val="500"/>
              </a:spcBef>
              <a:spcAft>
                <a:spcPts val="0"/>
              </a:spcAft>
              <a:buSzPts val="1800"/>
              <a:buChar char="❖"/>
              <a:defRPr/>
            </a:lvl4pPr>
            <a:lvl5pPr marL="2286000" lvl="4" indent="-342900" algn="l" rtl="0">
              <a:lnSpc>
                <a:spcPct val="90000"/>
              </a:lnSpc>
              <a:spcBef>
                <a:spcPts val="500"/>
              </a:spcBef>
              <a:spcAft>
                <a:spcPts val="0"/>
              </a:spcAft>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68" name="Google Shape;168;p19"/>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SzPts val="1800"/>
              <a:buChar char="o"/>
              <a:defRPr/>
            </a:lvl2pPr>
            <a:lvl3pPr marL="1371600" lvl="2" indent="-342900" algn="l" rtl="0">
              <a:lnSpc>
                <a:spcPct val="90000"/>
              </a:lnSpc>
              <a:spcBef>
                <a:spcPts val="500"/>
              </a:spcBef>
              <a:spcAft>
                <a:spcPts val="0"/>
              </a:spcAft>
              <a:buSzPts val="1800"/>
              <a:buChar char="▪"/>
              <a:defRPr/>
            </a:lvl3pPr>
            <a:lvl4pPr marL="1828800" lvl="3" indent="-342900" algn="l" rtl="0">
              <a:lnSpc>
                <a:spcPct val="90000"/>
              </a:lnSpc>
              <a:spcBef>
                <a:spcPts val="500"/>
              </a:spcBef>
              <a:spcAft>
                <a:spcPts val="0"/>
              </a:spcAft>
              <a:buSzPts val="1800"/>
              <a:buChar char="❖"/>
              <a:defRPr/>
            </a:lvl4pPr>
            <a:lvl5pPr marL="2286000" lvl="4" indent="-342900" algn="l" rtl="0">
              <a:lnSpc>
                <a:spcPct val="90000"/>
              </a:lnSpc>
              <a:spcBef>
                <a:spcPts val="500"/>
              </a:spcBef>
              <a:spcAft>
                <a:spcPts val="0"/>
              </a:spcAft>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69" name="Google Shape;169;p19"/>
          <p:cNvSpPr txBox="1">
            <a:spLocks noGrp="1"/>
          </p:cNvSpPr>
          <p:nvPr>
            <p:ph type="dt" idx="10"/>
          </p:nvPr>
        </p:nvSpPr>
        <p:spPr>
          <a:xfrm>
            <a:off x="838200" y="6425625"/>
            <a:ext cx="14259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170" name="Google Shape;170;p19"/>
          <p:cNvSpPr txBox="1">
            <a:spLocks noGrp="1"/>
          </p:cNvSpPr>
          <p:nvPr>
            <p:ph type="ftr" idx="11"/>
          </p:nvPr>
        </p:nvSpPr>
        <p:spPr>
          <a:xfrm>
            <a:off x="3350549" y="6425625"/>
            <a:ext cx="54909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171" name="Google Shape;171;p19"/>
          <p:cNvPicPr preferRelativeResize="0"/>
          <p:nvPr/>
        </p:nvPicPr>
        <p:blipFill rotWithShape="1">
          <a:blip r:embed="rId2">
            <a:alphaModFix/>
          </a:blip>
          <a:srcRect/>
          <a:stretch/>
        </p:blipFill>
        <p:spPr>
          <a:xfrm>
            <a:off x="6011878" y="6474837"/>
            <a:ext cx="330200" cy="266701"/>
          </a:xfrm>
          <a:prstGeom prst="rect">
            <a:avLst/>
          </a:prstGeom>
          <a:noFill/>
          <a:ln>
            <a:noFill/>
          </a:ln>
        </p:spPr>
      </p:pic>
      <p:pic>
        <p:nvPicPr>
          <p:cNvPr id="172" name="Google Shape;172;p19"/>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173" name="Google Shape;173;p19"/>
          <p:cNvPicPr preferRelativeResize="0"/>
          <p:nvPr/>
        </p:nvPicPr>
        <p:blipFill rotWithShape="1">
          <a:blip r:embed="rId4">
            <a:alphaModFix/>
          </a:blip>
          <a:srcRect/>
          <a:stretch/>
        </p:blipFill>
        <p:spPr>
          <a:xfrm>
            <a:off x="11253345" y="6455121"/>
            <a:ext cx="890562" cy="306131"/>
          </a:xfrm>
          <a:prstGeom prst="rect">
            <a:avLst/>
          </a:prstGeom>
          <a:noFill/>
          <a:ln>
            <a:noFill/>
          </a:ln>
        </p:spPr>
      </p:pic>
      <p:sp>
        <p:nvSpPr>
          <p:cNvPr id="174" name="Google Shape;174;p19"/>
          <p:cNvSpPr txBox="1">
            <a:spLocks noGrp="1"/>
          </p:cNvSpPr>
          <p:nvPr>
            <p:ph type="sldNum" idx="12"/>
          </p:nvPr>
        </p:nvSpPr>
        <p:spPr>
          <a:xfrm>
            <a:off x="10271342" y="6425625"/>
            <a:ext cx="701400" cy="4323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75"/>
        <p:cNvGrpSpPr/>
        <p:nvPr/>
      </p:nvGrpSpPr>
      <p:grpSpPr>
        <a:xfrm>
          <a:off x="0" y="0"/>
          <a:ext cx="0" cy="0"/>
          <a:chOff x="0" y="0"/>
          <a:chExt cx="0" cy="0"/>
        </a:xfrm>
      </p:grpSpPr>
      <p:sp>
        <p:nvSpPr>
          <p:cNvPr id="176" name="Google Shape;176;p20"/>
          <p:cNvSpPr txBox="1">
            <a:spLocks noGrp="1"/>
          </p:cNvSpPr>
          <p:nvPr>
            <p:ph type="title"/>
          </p:nvPr>
        </p:nvSpPr>
        <p:spPr>
          <a:xfrm>
            <a:off x="2264228" y="365125"/>
            <a:ext cx="90912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79B94E"/>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77" name="Google Shape;177;p20"/>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Font typeface="Calibri"/>
              <a:buNone/>
              <a:defRPr sz="2400" b="1"/>
            </a:lvl1pPr>
            <a:lvl2pPr marL="914400" lvl="1" indent="-228600" algn="l" rtl="0">
              <a:lnSpc>
                <a:spcPct val="90000"/>
              </a:lnSpc>
              <a:spcBef>
                <a:spcPts val="500"/>
              </a:spcBef>
              <a:spcAft>
                <a:spcPts val="0"/>
              </a:spcAft>
              <a:buSzPts val="2000"/>
              <a:buNone/>
              <a:defRPr sz="2000" b="1"/>
            </a:lvl2pPr>
            <a:lvl3pPr marL="1371600" lvl="2" indent="-228600" algn="l" rtl="0">
              <a:lnSpc>
                <a:spcPct val="90000"/>
              </a:lnSpc>
              <a:spcBef>
                <a:spcPts val="500"/>
              </a:spcBef>
              <a:spcAft>
                <a:spcPts val="0"/>
              </a:spcAft>
              <a:buSzPts val="1800"/>
              <a:buNone/>
              <a:defRPr sz="1800" b="1"/>
            </a:lvl3pPr>
            <a:lvl4pPr marL="1828800" lvl="3" indent="-228600" algn="l" rtl="0">
              <a:lnSpc>
                <a:spcPct val="90000"/>
              </a:lnSpc>
              <a:spcBef>
                <a:spcPts val="500"/>
              </a:spcBef>
              <a:spcAft>
                <a:spcPts val="0"/>
              </a:spcAft>
              <a:buSzPts val="1600"/>
              <a:buNone/>
              <a:defRPr sz="1600" b="1"/>
            </a:lvl4pPr>
            <a:lvl5pPr marL="2286000" lvl="4" indent="-228600" algn="l" rtl="0">
              <a:lnSpc>
                <a:spcPct val="90000"/>
              </a:lnSpc>
              <a:spcBef>
                <a:spcPts val="500"/>
              </a:spcBef>
              <a:spcAft>
                <a:spcPts val="0"/>
              </a:spcAft>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78" name="Google Shape;178;p20"/>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SzPts val="1800"/>
              <a:buChar char="o"/>
              <a:defRPr/>
            </a:lvl2pPr>
            <a:lvl3pPr marL="1371600" lvl="2" indent="-342900" algn="l" rtl="0">
              <a:lnSpc>
                <a:spcPct val="90000"/>
              </a:lnSpc>
              <a:spcBef>
                <a:spcPts val="500"/>
              </a:spcBef>
              <a:spcAft>
                <a:spcPts val="0"/>
              </a:spcAft>
              <a:buSzPts val="1800"/>
              <a:buChar char="▪"/>
              <a:defRPr/>
            </a:lvl3pPr>
            <a:lvl4pPr marL="1828800" lvl="3" indent="-342900" algn="l" rtl="0">
              <a:lnSpc>
                <a:spcPct val="90000"/>
              </a:lnSpc>
              <a:spcBef>
                <a:spcPts val="500"/>
              </a:spcBef>
              <a:spcAft>
                <a:spcPts val="0"/>
              </a:spcAft>
              <a:buSzPts val="1800"/>
              <a:buChar char="❖"/>
              <a:defRPr/>
            </a:lvl4pPr>
            <a:lvl5pPr marL="2286000" lvl="4" indent="-342900" algn="l" rtl="0">
              <a:lnSpc>
                <a:spcPct val="90000"/>
              </a:lnSpc>
              <a:spcBef>
                <a:spcPts val="500"/>
              </a:spcBef>
              <a:spcAft>
                <a:spcPts val="0"/>
              </a:spcAft>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79" name="Google Shape;179;p20"/>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Font typeface="Calibri"/>
              <a:buNone/>
              <a:defRPr sz="2400" b="1"/>
            </a:lvl1pPr>
            <a:lvl2pPr marL="914400" lvl="1" indent="-228600" algn="l" rtl="0">
              <a:lnSpc>
                <a:spcPct val="90000"/>
              </a:lnSpc>
              <a:spcBef>
                <a:spcPts val="500"/>
              </a:spcBef>
              <a:spcAft>
                <a:spcPts val="0"/>
              </a:spcAft>
              <a:buSzPts val="2000"/>
              <a:buNone/>
              <a:defRPr sz="2000" b="1"/>
            </a:lvl2pPr>
            <a:lvl3pPr marL="1371600" lvl="2" indent="-228600" algn="l" rtl="0">
              <a:lnSpc>
                <a:spcPct val="90000"/>
              </a:lnSpc>
              <a:spcBef>
                <a:spcPts val="500"/>
              </a:spcBef>
              <a:spcAft>
                <a:spcPts val="0"/>
              </a:spcAft>
              <a:buSzPts val="1800"/>
              <a:buNone/>
              <a:defRPr sz="1800" b="1"/>
            </a:lvl3pPr>
            <a:lvl4pPr marL="1828800" lvl="3" indent="-228600" algn="l" rtl="0">
              <a:lnSpc>
                <a:spcPct val="90000"/>
              </a:lnSpc>
              <a:spcBef>
                <a:spcPts val="500"/>
              </a:spcBef>
              <a:spcAft>
                <a:spcPts val="0"/>
              </a:spcAft>
              <a:buSzPts val="1600"/>
              <a:buNone/>
              <a:defRPr sz="1600" b="1"/>
            </a:lvl4pPr>
            <a:lvl5pPr marL="2286000" lvl="4" indent="-228600" algn="l" rtl="0">
              <a:lnSpc>
                <a:spcPct val="90000"/>
              </a:lnSpc>
              <a:spcBef>
                <a:spcPts val="500"/>
              </a:spcBef>
              <a:spcAft>
                <a:spcPts val="0"/>
              </a:spcAft>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80" name="Google Shape;180;p20"/>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SzPts val="1800"/>
              <a:buChar char="o"/>
              <a:defRPr/>
            </a:lvl2pPr>
            <a:lvl3pPr marL="1371600" lvl="2" indent="-342900" algn="l" rtl="0">
              <a:lnSpc>
                <a:spcPct val="90000"/>
              </a:lnSpc>
              <a:spcBef>
                <a:spcPts val="500"/>
              </a:spcBef>
              <a:spcAft>
                <a:spcPts val="0"/>
              </a:spcAft>
              <a:buSzPts val="1800"/>
              <a:buChar char="▪"/>
              <a:defRPr/>
            </a:lvl3pPr>
            <a:lvl4pPr marL="1828800" lvl="3" indent="-342900" algn="l" rtl="0">
              <a:lnSpc>
                <a:spcPct val="90000"/>
              </a:lnSpc>
              <a:spcBef>
                <a:spcPts val="500"/>
              </a:spcBef>
              <a:spcAft>
                <a:spcPts val="0"/>
              </a:spcAft>
              <a:buSzPts val="1800"/>
              <a:buChar char="❖"/>
              <a:defRPr/>
            </a:lvl4pPr>
            <a:lvl5pPr marL="2286000" lvl="4" indent="-342900" algn="l" rtl="0">
              <a:lnSpc>
                <a:spcPct val="90000"/>
              </a:lnSpc>
              <a:spcBef>
                <a:spcPts val="500"/>
              </a:spcBef>
              <a:spcAft>
                <a:spcPts val="0"/>
              </a:spcAft>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81" name="Google Shape;181;p20"/>
          <p:cNvSpPr txBox="1">
            <a:spLocks noGrp="1"/>
          </p:cNvSpPr>
          <p:nvPr>
            <p:ph type="dt" idx="10"/>
          </p:nvPr>
        </p:nvSpPr>
        <p:spPr>
          <a:xfrm>
            <a:off x="838200" y="6425625"/>
            <a:ext cx="14259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182" name="Google Shape;182;p20"/>
          <p:cNvSpPr txBox="1">
            <a:spLocks noGrp="1"/>
          </p:cNvSpPr>
          <p:nvPr>
            <p:ph type="ftr" idx="11"/>
          </p:nvPr>
        </p:nvSpPr>
        <p:spPr>
          <a:xfrm>
            <a:off x="3350549" y="6425625"/>
            <a:ext cx="54909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183" name="Google Shape;183;p20"/>
          <p:cNvPicPr preferRelativeResize="0"/>
          <p:nvPr/>
        </p:nvPicPr>
        <p:blipFill rotWithShape="1">
          <a:blip r:embed="rId2">
            <a:alphaModFix/>
          </a:blip>
          <a:srcRect/>
          <a:stretch/>
        </p:blipFill>
        <p:spPr>
          <a:xfrm>
            <a:off x="6011878" y="6474837"/>
            <a:ext cx="330200" cy="266701"/>
          </a:xfrm>
          <a:prstGeom prst="rect">
            <a:avLst/>
          </a:prstGeom>
          <a:noFill/>
          <a:ln>
            <a:noFill/>
          </a:ln>
        </p:spPr>
      </p:pic>
      <p:pic>
        <p:nvPicPr>
          <p:cNvPr id="184" name="Google Shape;184;p20"/>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185" name="Google Shape;185;p20"/>
          <p:cNvPicPr preferRelativeResize="0"/>
          <p:nvPr/>
        </p:nvPicPr>
        <p:blipFill rotWithShape="1">
          <a:blip r:embed="rId4">
            <a:alphaModFix/>
          </a:blip>
          <a:srcRect/>
          <a:stretch/>
        </p:blipFill>
        <p:spPr>
          <a:xfrm>
            <a:off x="11253345" y="6455121"/>
            <a:ext cx="890562" cy="306131"/>
          </a:xfrm>
          <a:prstGeom prst="rect">
            <a:avLst/>
          </a:prstGeom>
          <a:noFill/>
          <a:ln>
            <a:noFill/>
          </a:ln>
        </p:spPr>
      </p:pic>
      <p:sp>
        <p:nvSpPr>
          <p:cNvPr id="186" name="Google Shape;186;p20"/>
          <p:cNvSpPr txBox="1">
            <a:spLocks noGrp="1"/>
          </p:cNvSpPr>
          <p:nvPr>
            <p:ph type="sldNum" idx="12"/>
          </p:nvPr>
        </p:nvSpPr>
        <p:spPr>
          <a:xfrm>
            <a:off x="10271342" y="6425625"/>
            <a:ext cx="701400" cy="4323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7"/>
        <p:cNvGrpSpPr/>
        <p:nvPr/>
      </p:nvGrpSpPr>
      <p:grpSpPr>
        <a:xfrm>
          <a:off x="0" y="0"/>
          <a:ext cx="0" cy="0"/>
          <a:chOff x="0" y="0"/>
          <a:chExt cx="0" cy="0"/>
        </a:xfrm>
      </p:grpSpPr>
      <p:sp>
        <p:nvSpPr>
          <p:cNvPr id="188" name="Google Shape;188;p21"/>
          <p:cNvSpPr txBox="1">
            <a:spLocks noGrp="1"/>
          </p:cNvSpPr>
          <p:nvPr>
            <p:ph type="title"/>
          </p:nvPr>
        </p:nvSpPr>
        <p:spPr>
          <a:xfrm>
            <a:off x="2209800" y="175705"/>
            <a:ext cx="9351900" cy="1124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79B94E"/>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89" name="Google Shape;189;p21"/>
          <p:cNvSpPr txBox="1">
            <a:spLocks noGrp="1"/>
          </p:cNvSpPr>
          <p:nvPr>
            <p:ph type="dt" idx="10"/>
          </p:nvPr>
        </p:nvSpPr>
        <p:spPr>
          <a:xfrm>
            <a:off x="838200" y="6425625"/>
            <a:ext cx="14259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190" name="Google Shape;190;p21"/>
          <p:cNvSpPr txBox="1">
            <a:spLocks noGrp="1"/>
          </p:cNvSpPr>
          <p:nvPr>
            <p:ph type="ftr" idx="11"/>
          </p:nvPr>
        </p:nvSpPr>
        <p:spPr>
          <a:xfrm>
            <a:off x="3350549" y="6425625"/>
            <a:ext cx="54909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191" name="Google Shape;191;p21"/>
          <p:cNvPicPr preferRelativeResize="0"/>
          <p:nvPr/>
        </p:nvPicPr>
        <p:blipFill rotWithShape="1">
          <a:blip r:embed="rId2">
            <a:alphaModFix/>
          </a:blip>
          <a:srcRect/>
          <a:stretch/>
        </p:blipFill>
        <p:spPr>
          <a:xfrm>
            <a:off x="6011878" y="6474837"/>
            <a:ext cx="330200" cy="266701"/>
          </a:xfrm>
          <a:prstGeom prst="rect">
            <a:avLst/>
          </a:prstGeom>
          <a:noFill/>
          <a:ln>
            <a:noFill/>
          </a:ln>
        </p:spPr>
      </p:pic>
      <p:pic>
        <p:nvPicPr>
          <p:cNvPr id="192" name="Google Shape;192;p21"/>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193" name="Google Shape;193;p21"/>
          <p:cNvPicPr preferRelativeResize="0"/>
          <p:nvPr/>
        </p:nvPicPr>
        <p:blipFill rotWithShape="1">
          <a:blip r:embed="rId4">
            <a:alphaModFix/>
          </a:blip>
          <a:srcRect/>
          <a:stretch/>
        </p:blipFill>
        <p:spPr>
          <a:xfrm>
            <a:off x="11253345" y="6455121"/>
            <a:ext cx="890562" cy="306131"/>
          </a:xfrm>
          <a:prstGeom prst="rect">
            <a:avLst/>
          </a:prstGeom>
          <a:noFill/>
          <a:ln>
            <a:noFill/>
          </a:ln>
        </p:spPr>
      </p:pic>
      <p:sp>
        <p:nvSpPr>
          <p:cNvPr id="194" name="Google Shape;194;p21"/>
          <p:cNvSpPr txBox="1">
            <a:spLocks noGrp="1"/>
          </p:cNvSpPr>
          <p:nvPr>
            <p:ph type="sldNum" idx="12"/>
          </p:nvPr>
        </p:nvSpPr>
        <p:spPr>
          <a:xfrm>
            <a:off x="10271342" y="6425625"/>
            <a:ext cx="701400" cy="4323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95"/>
        <p:cNvGrpSpPr/>
        <p:nvPr/>
      </p:nvGrpSpPr>
      <p:grpSpPr>
        <a:xfrm>
          <a:off x="0" y="0"/>
          <a:ext cx="0" cy="0"/>
          <a:chOff x="0" y="0"/>
          <a:chExt cx="0" cy="0"/>
        </a:xfrm>
      </p:grpSpPr>
      <p:sp>
        <p:nvSpPr>
          <p:cNvPr id="196" name="Google Shape;196;p22"/>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79B94E"/>
              </a:buClr>
              <a:buSzPts val="3200"/>
              <a:buFont typeface="Calibri"/>
              <a:buNone/>
              <a:defRPr sz="32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97" name="Google Shape;197;p22"/>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chemeClr val="dk1"/>
              </a:buClr>
              <a:buSzPts val="3200"/>
              <a:buFont typeface="Calibri"/>
              <a:buChar char="•"/>
              <a:defRPr sz="3200"/>
            </a:lvl1pPr>
            <a:lvl2pPr marL="914400" lvl="1" indent="-406400" algn="l" rtl="0">
              <a:lnSpc>
                <a:spcPct val="90000"/>
              </a:lnSpc>
              <a:spcBef>
                <a:spcPts val="500"/>
              </a:spcBef>
              <a:spcAft>
                <a:spcPts val="0"/>
              </a:spcAft>
              <a:buSzPts val="2800"/>
              <a:buChar char="o"/>
              <a:defRPr sz="2800"/>
            </a:lvl2pPr>
            <a:lvl3pPr marL="1371600" lvl="2" indent="-381000" algn="l" rtl="0">
              <a:lnSpc>
                <a:spcPct val="90000"/>
              </a:lnSpc>
              <a:spcBef>
                <a:spcPts val="500"/>
              </a:spcBef>
              <a:spcAft>
                <a:spcPts val="0"/>
              </a:spcAft>
              <a:buSzPts val="2400"/>
              <a:buChar char="▪"/>
              <a:defRPr sz="2400"/>
            </a:lvl3pPr>
            <a:lvl4pPr marL="1828800" lvl="3" indent="-355600" algn="l" rtl="0">
              <a:lnSpc>
                <a:spcPct val="90000"/>
              </a:lnSpc>
              <a:spcBef>
                <a:spcPts val="500"/>
              </a:spcBef>
              <a:spcAft>
                <a:spcPts val="0"/>
              </a:spcAft>
              <a:buSzPts val="2000"/>
              <a:buChar char="❖"/>
              <a:defRPr sz="2000"/>
            </a:lvl4pPr>
            <a:lvl5pPr marL="2286000" lvl="4" indent="-355600" algn="l" rtl="0">
              <a:lnSpc>
                <a:spcPct val="90000"/>
              </a:lnSpc>
              <a:spcBef>
                <a:spcPts val="500"/>
              </a:spcBef>
              <a:spcAft>
                <a:spcPts val="0"/>
              </a:spcAft>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198" name="Google Shape;198;p22"/>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600"/>
              <a:buFont typeface="Calibri"/>
              <a:buNone/>
              <a:defRPr sz="1600"/>
            </a:lvl1pPr>
            <a:lvl2pPr marL="914400" lvl="1" indent="-228600" algn="l" rtl="0">
              <a:lnSpc>
                <a:spcPct val="90000"/>
              </a:lnSpc>
              <a:spcBef>
                <a:spcPts val="500"/>
              </a:spcBef>
              <a:spcAft>
                <a:spcPts val="0"/>
              </a:spcAft>
              <a:buSzPts val="1400"/>
              <a:buNone/>
              <a:defRPr sz="1400"/>
            </a:lvl2pPr>
            <a:lvl3pPr marL="1371600" lvl="2" indent="-228600" algn="l" rtl="0">
              <a:lnSpc>
                <a:spcPct val="90000"/>
              </a:lnSpc>
              <a:spcBef>
                <a:spcPts val="500"/>
              </a:spcBef>
              <a:spcAft>
                <a:spcPts val="0"/>
              </a:spcAft>
              <a:buSzPts val="1200"/>
              <a:buNone/>
              <a:defRPr sz="1200"/>
            </a:lvl3pPr>
            <a:lvl4pPr marL="1828800" lvl="3" indent="-228600" algn="l" rtl="0">
              <a:lnSpc>
                <a:spcPct val="90000"/>
              </a:lnSpc>
              <a:spcBef>
                <a:spcPts val="500"/>
              </a:spcBef>
              <a:spcAft>
                <a:spcPts val="0"/>
              </a:spcAft>
              <a:buSzPts val="1000"/>
              <a:buNone/>
              <a:defRPr sz="1000"/>
            </a:lvl4pPr>
            <a:lvl5pPr marL="2286000" lvl="4" indent="-228600" algn="l" rtl="0">
              <a:lnSpc>
                <a:spcPct val="90000"/>
              </a:lnSpc>
              <a:spcBef>
                <a:spcPts val="500"/>
              </a:spcBef>
              <a:spcAft>
                <a:spcPts val="0"/>
              </a:spcAft>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199" name="Google Shape;199;p22"/>
          <p:cNvSpPr txBox="1">
            <a:spLocks noGrp="1"/>
          </p:cNvSpPr>
          <p:nvPr>
            <p:ph type="dt" idx="10"/>
          </p:nvPr>
        </p:nvSpPr>
        <p:spPr>
          <a:xfrm>
            <a:off x="838200" y="6425625"/>
            <a:ext cx="14259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200" name="Google Shape;200;p22"/>
          <p:cNvSpPr txBox="1">
            <a:spLocks noGrp="1"/>
          </p:cNvSpPr>
          <p:nvPr>
            <p:ph type="ftr" idx="11"/>
          </p:nvPr>
        </p:nvSpPr>
        <p:spPr>
          <a:xfrm>
            <a:off x="3350549" y="6425625"/>
            <a:ext cx="54909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201" name="Google Shape;201;p22"/>
          <p:cNvPicPr preferRelativeResize="0"/>
          <p:nvPr/>
        </p:nvPicPr>
        <p:blipFill rotWithShape="1">
          <a:blip r:embed="rId2">
            <a:alphaModFix/>
          </a:blip>
          <a:srcRect/>
          <a:stretch/>
        </p:blipFill>
        <p:spPr>
          <a:xfrm>
            <a:off x="6011878" y="6474837"/>
            <a:ext cx="330200" cy="266701"/>
          </a:xfrm>
          <a:prstGeom prst="rect">
            <a:avLst/>
          </a:prstGeom>
          <a:noFill/>
          <a:ln>
            <a:noFill/>
          </a:ln>
        </p:spPr>
      </p:pic>
      <p:pic>
        <p:nvPicPr>
          <p:cNvPr id="202" name="Google Shape;202;p22"/>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203" name="Google Shape;203;p22"/>
          <p:cNvPicPr preferRelativeResize="0"/>
          <p:nvPr/>
        </p:nvPicPr>
        <p:blipFill rotWithShape="1">
          <a:blip r:embed="rId4">
            <a:alphaModFix/>
          </a:blip>
          <a:srcRect/>
          <a:stretch/>
        </p:blipFill>
        <p:spPr>
          <a:xfrm>
            <a:off x="11253345" y="6455121"/>
            <a:ext cx="890562" cy="306131"/>
          </a:xfrm>
          <a:prstGeom prst="rect">
            <a:avLst/>
          </a:prstGeom>
          <a:noFill/>
          <a:ln>
            <a:noFill/>
          </a:ln>
        </p:spPr>
      </p:pic>
      <p:sp>
        <p:nvSpPr>
          <p:cNvPr id="204" name="Google Shape;204;p22"/>
          <p:cNvSpPr txBox="1">
            <a:spLocks noGrp="1"/>
          </p:cNvSpPr>
          <p:nvPr>
            <p:ph type="sldNum" idx="12"/>
          </p:nvPr>
        </p:nvSpPr>
        <p:spPr>
          <a:xfrm>
            <a:off x="10271342" y="6425625"/>
            <a:ext cx="701400" cy="4323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05"/>
        <p:cNvGrpSpPr/>
        <p:nvPr/>
      </p:nvGrpSpPr>
      <p:grpSpPr>
        <a:xfrm>
          <a:off x="0" y="0"/>
          <a:ext cx="0" cy="0"/>
          <a:chOff x="0" y="0"/>
          <a:chExt cx="0" cy="0"/>
        </a:xfrm>
      </p:grpSpPr>
      <p:sp>
        <p:nvSpPr>
          <p:cNvPr id="206" name="Google Shape;206;p23"/>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79B94E"/>
              </a:buClr>
              <a:buSzPts val="3200"/>
              <a:buFont typeface="Calibri"/>
              <a:buNone/>
              <a:defRPr sz="32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07" name="Google Shape;207;p23"/>
          <p:cNvSpPr>
            <a:spLocks noGrp="1"/>
          </p:cNvSpPr>
          <p:nvPr>
            <p:ph type="pic" idx="2"/>
          </p:nvPr>
        </p:nvSpPr>
        <p:spPr>
          <a:xfrm>
            <a:off x="5183188" y="987425"/>
            <a:ext cx="6172200" cy="4873500"/>
          </a:xfrm>
          <a:prstGeom prst="rect">
            <a:avLst/>
          </a:prstGeom>
          <a:noFill/>
          <a:ln>
            <a:noFill/>
          </a:ln>
        </p:spPr>
      </p:sp>
      <p:sp>
        <p:nvSpPr>
          <p:cNvPr id="208" name="Google Shape;208;p23"/>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600"/>
              <a:buFont typeface="Calibri"/>
              <a:buNone/>
              <a:defRPr sz="1600"/>
            </a:lvl1pPr>
            <a:lvl2pPr marL="914400" lvl="1" indent="-228600" algn="l" rtl="0">
              <a:lnSpc>
                <a:spcPct val="90000"/>
              </a:lnSpc>
              <a:spcBef>
                <a:spcPts val="500"/>
              </a:spcBef>
              <a:spcAft>
                <a:spcPts val="0"/>
              </a:spcAft>
              <a:buSzPts val="1400"/>
              <a:buNone/>
              <a:defRPr sz="1400"/>
            </a:lvl2pPr>
            <a:lvl3pPr marL="1371600" lvl="2" indent="-228600" algn="l" rtl="0">
              <a:lnSpc>
                <a:spcPct val="90000"/>
              </a:lnSpc>
              <a:spcBef>
                <a:spcPts val="500"/>
              </a:spcBef>
              <a:spcAft>
                <a:spcPts val="0"/>
              </a:spcAft>
              <a:buSzPts val="1200"/>
              <a:buNone/>
              <a:defRPr sz="1200"/>
            </a:lvl3pPr>
            <a:lvl4pPr marL="1828800" lvl="3" indent="-228600" algn="l" rtl="0">
              <a:lnSpc>
                <a:spcPct val="90000"/>
              </a:lnSpc>
              <a:spcBef>
                <a:spcPts val="500"/>
              </a:spcBef>
              <a:spcAft>
                <a:spcPts val="0"/>
              </a:spcAft>
              <a:buSzPts val="1000"/>
              <a:buNone/>
              <a:defRPr sz="1000"/>
            </a:lvl4pPr>
            <a:lvl5pPr marL="2286000" lvl="4" indent="-228600" algn="l" rtl="0">
              <a:lnSpc>
                <a:spcPct val="90000"/>
              </a:lnSpc>
              <a:spcBef>
                <a:spcPts val="500"/>
              </a:spcBef>
              <a:spcAft>
                <a:spcPts val="0"/>
              </a:spcAft>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209" name="Google Shape;209;p23"/>
          <p:cNvSpPr txBox="1">
            <a:spLocks noGrp="1"/>
          </p:cNvSpPr>
          <p:nvPr>
            <p:ph type="dt" idx="10"/>
          </p:nvPr>
        </p:nvSpPr>
        <p:spPr>
          <a:xfrm>
            <a:off x="838200" y="6425625"/>
            <a:ext cx="14259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210" name="Google Shape;210;p23"/>
          <p:cNvSpPr txBox="1">
            <a:spLocks noGrp="1"/>
          </p:cNvSpPr>
          <p:nvPr>
            <p:ph type="ftr" idx="11"/>
          </p:nvPr>
        </p:nvSpPr>
        <p:spPr>
          <a:xfrm>
            <a:off x="3350549" y="6425625"/>
            <a:ext cx="54909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211" name="Google Shape;211;p23"/>
          <p:cNvPicPr preferRelativeResize="0"/>
          <p:nvPr/>
        </p:nvPicPr>
        <p:blipFill rotWithShape="1">
          <a:blip r:embed="rId2">
            <a:alphaModFix/>
          </a:blip>
          <a:srcRect/>
          <a:stretch/>
        </p:blipFill>
        <p:spPr>
          <a:xfrm>
            <a:off x="6011878" y="6474837"/>
            <a:ext cx="330200" cy="266701"/>
          </a:xfrm>
          <a:prstGeom prst="rect">
            <a:avLst/>
          </a:prstGeom>
          <a:noFill/>
          <a:ln>
            <a:noFill/>
          </a:ln>
        </p:spPr>
      </p:pic>
      <p:pic>
        <p:nvPicPr>
          <p:cNvPr id="212" name="Google Shape;212;p23"/>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213" name="Google Shape;213;p23"/>
          <p:cNvPicPr preferRelativeResize="0"/>
          <p:nvPr/>
        </p:nvPicPr>
        <p:blipFill rotWithShape="1">
          <a:blip r:embed="rId4">
            <a:alphaModFix/>
          </a:blip>
          <a:srcRect/>
          <a:stretch/>
        </p:blipFill>
        <p:spPr>
          <a:xfrm>
            <a:off x="11253345" y="6455121"/>
            <a:ext cx="890562" cy="306131"/>
          </a:xfrm>
          <a:prstGeom prst="rect">
            <a:avLst/>
          </a:prstGeom>
          <a:noFill/>
          <a:ln>
            <a:noFill/>
          </a:ln>
        </p:spPr>
      </p:pic>
      <p:sp>
        <p:nvSpPr>
          <p:cNvPr id="214" name="Google Shape;214;p23"/>
          <p:cNvSpPr txBox="1">
            <a:spLocks noGrp="1"/>
          </p:cNvSpPr>
          <p:nvPr>
            <p:ph type="sldNum" idx="12"/>
          </p:nvPr>
        </p:nvSpPr>
        <p:spPr>
          <a:xfrm>
            <a:off x="10271342" y="6425625"/>
            <a:ext cx="701400" cy="4323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15"/>
        <p:cNvGrpSpPr/>
        <p:nvPr/>
      </p:nvGrpSpPr>
      <p:grpSpPr>
        <a:xfrm>
          <a:off x="0" y="0"/>
          <a:ext cx="0" cy="0"/>
          <a:chOff x="0" y="0"/>
          <a:chExt cx="0" cy="0"/>
        </a:xfrm>
      </p:grpSpPr>
      <p:sp>
        <p:nvSpPr>
          <p:cNvPr id="216" name="Google Shape;216;p24"/>
          <p:cNvSpPr txBox="1">
            <a:spLocks noGrp="1"/>
          </p:cNvSpPr>
          <p:nvPr>
            <p:ph type="title"/>
          </p:nvPr>
        </p:nvSpPr>
        <p:spPr>
          <a:xfrm>
            <a:off x="2209800" y="175705"/>
            <a:ext cx="9351900" cy="1124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79B94E"/>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17" name="Google Shape;217;p24"/>
          <p:cNvSpPr txBox="1">
            <a:spLocks noGrp="1"/>
          </p:cNvSpPr>
          <p:nvPr>
            <p:ph type="body" idx="1"/>
          </p:nvPr>
        </p:nvSpPr>
        <p:spPr>
          <a:xfrm rot="5400000">
            <a:off x="3925536" y="-1459307"/>
            <a:ext cx="4548900" cy="107235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SzPts val="1800"/>
              <a:buChar char="o"/>
              <a:defRPr/>
            </a:lvl2pPr>
            <a:lvl3pPr marL="1371600" lvl="2" indent="-342900" algn="l" rtl="0">
              <a:lnSpc>
                <a:spcPct val="90000"/>
              </a:lnSpc>
              <a:spcBef>
                <a:spcPts val="500"/>
              </a:spcBef>
              <a:spcAft>
                <a:spcPts val="0"/>
              </a:spcAft>
              <a:buSzPts val="1800"/>
              <a:buChar char="▪"/>
              <a:defRPr/>
            </a:lvl3pPr>
            <a:lvl4pPr marL="1828800" lvl="3" indent="-342900" algn="l" rtl="0">
              <a:lnSpc>
                <a:spcPct val="90000"/>
              </a:lnSpc>
              <a:spcBef>
                <a:spcPts val="500"/>
              </a:spcBef>
              <a:spcAft>
                <a:spcPts val="0"/>
              </a:spcAft>
              <a:buSzPts val="1800"/>
              <a:buChar char="❖"/>
              <a:defRPr/>
            </a:lvl4pPr>
            <a:lvl5pPr marL="2286000" lvl="4" indent="-342900" algn="l" rtl="0">
              <a:lnSpc>
                <a:spcPct val="90000"/>
              </a:lnSpc>
              <a:spcBef>
                <a:spcPts val="500"/>
              </a:spcBef>
              <a:spcAft>
                <a:spcPts val="0"/>
              </a:spcAft>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8" name="Google Shape;218;p24"/>
          <p:cNvSpPr txBox="1">
            <a:spLocks noGrp="1"/>
          </p:cNvSpPr>
          <p:nvPr>
            <p:ph type="dt" idx="10"/>
          </p:nvPr>
        </p:nvSpPr>
        <p:spPr>
          <a:xfrm>
            <a:off x="838200" y="6425625"/>
            <a:ext cx="14259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219" name="Google Shape;219;p24"/>
          <p:cNvSpPr txBox="1">
            <a:spLocks noGrp="1"/>
          </p:cNvSpPr>
          <p:nvPr>
            <p:ph type="ftr" idx="11"/>
          </p:nvPr>
        </p:nvSpPr>
        <p:spPr>
          <a:xfrm>
            <a:off x="3350549" y="6425625"/>
            <a:ext cx="54909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220" name="Google Shape;220;p24"/>
          <p:cNvPicPr preferRelativeResize="0"/>
          <p:nvPr/>
        </p:nvPicPr>
        <p:blipFill rotWithShape="1">
          <a:blip r:embed="rId2">
            <a:alphaModFix/>
          </a:blip>
          <a:srcRect/>
          <a:stretch/>
        </p:blipFill>
        <p:spPr>
          <a:xfrm>
            <a:off x="6011878" y="6474837"/>
            <a:ext cx="330200" cy="266701"/>
          </a:xfrm>
          <a:prstGeom prst="rect">
            <a:avLst/>
          </a:prstGeom>
          <a:noFill/>
          <a:ln>
            <a:noFill/>
          </a:ln>
        </p:spPr>
      </p:pic>
      <p:pic>
        <p:nvPicPr>
          <p:cNvPr id="221" name="Google Shape;221;p24"/>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222" name="Google Shape;222;p24"/>
          <p:cNvPicPr preferRelativeResize="0"/>
          <p:nvPr/>
        </p:nvPicPr>
        <p:blipFill rotWithShape="1">
          <a:blip r:embed="rId4">
            <a:alphaModFix/>
          </a:blip>
          <a:srcRect/>
          <a:stretch/>
        </p:blipFill>
        <p:spPr>
          <a:xfrm>
            <a:off x="11253345" y="6455121"/>
            <a:ext cx="890562" cy="306131"/>
          </a:xfrm>
          <a:prstGeom prst="rect">
            <a:avLst/>
          </a:prstGeom>
          <a:noFill/>
          <a:ln>
            <a:noFill/>
          </a:ln>
        </p:spPr>
      </p:pic>
      <p:sp>
        <p:nvSpPr>
          <p:cNvPr id="223" name="Google Shape;223;p24"/>
          <p:cNvSpPr txBox="1">
            <a:spLocks noGrp="1"/>
          </p:cNvSpPr>
          <p:nvPr>
            <p:ph type="sldNum" idx="12"/>
          </p:nvPr>
        </p:nvSpPr>
        <p:spPr>
          <a:xfrm>
            <a:off x="10271342" y="6425625"/>
            <a:ext cx="701400" cy="4323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4"/>
        <p:cNvGrpSpPr/>
        <p:nvPr/>
      </p:nvGrpSpPr>
      <p:grpSpPr>
        <a:xfrm>
          <a:off x="0" y="0"/>
          <a:ext cx="0" cy="0"/>
          <a:chOff x="0" y="0"/>
          <a:chExt cx="0" cy="0"/>
        </a:xfrm>
      </p:grpSpPr>
      <p:sp>
        <p:nvSpPr>
          <p:cNvPr id="225" name="Google Shape;225;p25"/>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79B94E"/>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26" name="Google Shape;226;p25"/>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SzPts val="1800"/>
              <a:buChar char="o"/>
              <a:defRPr/>
            </a:lvl2pPr>
            <a:lvl3pPr marL="1371600" lvl="2" indent="-342900" algn="l" rtl="0">
              <a:lnSpc>
                <a:spcPct val="90000"/>
              </a:lnSpc>
              <a:spcBef>
                <a:spcPts val="500"/>
              </a:spcBef>
              <a:spcAft>
                <a:spcPts val="0"/>
              </a:spcAft>
              <a:buSzPts val="1800"/>
              <a:buChar char="▪"/>
              <a:defRPr/>
            </a:lvl3pPr>
            <a:lvl4pPr marL="1828800" lvl="3" indent="-342900" algn="l" rtl="0">
              <a:lnSpc>
                <a:spcPct val="90000"/>
              </a:lnSpc>
              <a:spcBef>
                <a:spcPts val="500"/>
              </a:spcBef>
              <a:spcAft>
                <a:spcPts val="0"/>
              </a:spcAft>
              <a:buSzPts val="1800"/>
              <a:buChar char="❖"/>
              <a:defRPr/>
            </a:lvl4pPr>
            <a:lvl5pPr marL="2286000" lvl="4" indent="-342900" algn="l" rtl="0">
              <a:lnSpc>
                <a:spcPct val="90000"/>
              </a:lnSpc>
              <a:spcBef>
                <a:spcPts val="500"/>
              </a:spcBef>
              <a:spcAft>
                <a:spcPts val="0"/>
              </a:spcAft>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27" name="Google Shape;227;p25"/>
          <p:cNvSpPr txBox="1">
            <a:spLocks noGrp="1"/>
          </p:cNvSpPr>
          <p:nvPr>
            <p:ph type="dt" idx="10"/>
          </p:nvPr>
        </p:nvSpPr>
        <p:spPr>
          <a:xfrm>
            <a:off x="838200" y="6425625"/>
            <a:ext cx="14259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2024/05/13</a:t>
            </a:r>
            <a:endParaRPr/>
          </a:p>
        </p:txBody>
      </p:sp>
      <p:sp>
        <p:nvSpPr>
          <p:cNvPr id="228" name="Google Shape;228;p25"/>
          <p:cNvSpPr txBox="1">
            <a:spLocks noGrp="1"/>
          </p:cNvSpPr>
          <p:nvPr>
            <p:ph type="ftr" idx="11"/>
          </p:nvPr>
        </p:nvSpPr>
        <p:spPr>
          <a:xfrm>
            <a:off x="3350549" y="6425625"/>
            <a:ext cx="54909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fr-FR"/>
              <a:t>rd-alliance.org                                     @resdatall | @rda_europe</a:t>
            </a:r>
            <a:endParaRPr/>
          </a:p>
        </p:txBody>
      </p:sp>
      <p:pic>
        <p:nvPicPr>
          <p:cNvPr id="229" name="Google Shape;229;p25"/>
          <p:cNvPicPr preferRelativeResize="0"/>
          <p:nvPr/>
        </p:nvPicPr>
        <p:blipFill rotWithShape="1">
          <a:blip r:embed="rId2">
            <a:alphaModFix/>
          </a:blip>
          <a:srcRect/>
          <a:stretch/>
        </p:blipFill>
        <p:spPr>
          <a:xfrm>
            <a:off x="6011878" y="6474837"/>
            <a:ext cx="330200" cy="266701"/>
          </a:xfrm>
          <a:prstGeom prst="rect">
            <a:avLst/>
          </a:prstGeom>
          <a:noFill/>
          <a:ln>
            <a:noFill/>
          </a:ln>
        </p:spPr>
      </p:pic>
      <p:pic>
        <p:nvPicPr>
          <p:cNvPr id="230" name="Google Shape;230;p25"/>
          <p:cNvPicPr preferRelativeResize="0"/>
          <p:nvPr/>
        </p:nvPicPr>
        <p:blipFill rotWithShape="1">
          <a:blip r:embed="rId3">
            <a:alphaModFix/>
          </a:blip>
          <a:srcRect/>
          <a:stretch/>
        </p:blipFill>
        <p:spPr>
          <a:xfrm>
            <a:off x="3255757" y="6476433"/>
            <a:ext cx="256751" cy="263508"/>
          </a:xfrm>
          <a:prstGeom prst="rect">
            <a:avLst/>
          </a:prstGeom>
          <a:noFill/>
          <a:ln>
            <a:noFill/>
          </a:ln>
        </p:spPr>
      </p:pic>
      <p:pic>
        <p:nvPicPr>
          <p:cNvPr id="231" name="Google Shape;231;p25"/>
          <p:cNvPicPr preferRelativeResize="0"/>
          <p:nvPr/>
        </p:nvPicPr>
        <p:blipFill rotWithShape="1">
          <a:blip r:embed="rId4">
            <a:alphaModFix/>
          </a:blip>
          <a:srcRect/>
          <a:stretch/>
        </p:blipFill>
        <p:spPr>
          <a:xfrm>
            <a:off x="11253345" y="6455121"/>
            <a:ext cx="890562" cy="306131"/>
          </a:xfrm>
          <a:prstGeom prst="rect">
            <a:avLst/>
          </a:prstGeom>
          <a:noFill/>
          <a:ln>
            <a:noFill/>
          </a:ln>
        </p:spPr>
      </p:pic>
      <p:sp>
        <p:nvSpPr>
          <p:cNvPr id="232" name="Google Shape;232;p25"/>
          <p:cNvSpPr txBox="1">
            <a:spLocks noGrp="1"/>
          </p:cNvSpPr>
          <p:nvPr>
            <p:ph type="sldNum" idx="12"/>
          </p:nvPr>
        </p:nvSpPr>
        <p:spPr>
          <a:xfrm>
            <a:off x="10271342" y="6425625"/>
            <a:ext cx="701400" cy="4323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431FA4-14B3-7B4F-B37E-59D384857C51}"/>
              </a:ext>
            </a:extLst>
          </p:cNvPr>
          <p:cNvSpPr>
            <a:spLocks noGrp="1"/>
          </p:cNvSpPr>
          <p:nvPr>
            <p:ph type="subTitle" idx="1"/>
          </p:nvPr>
        </p:nvSpPr>
        <p:spPr>
          <a:xfrm>
            <a:off x="1496783" y="3025864"/>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26" name="Title 25">
            <a:extLst>
              <a:ext uri="{FF2B5EF4-FFF2-40B4-BE49-F238E27FC236}">
                <a16:creationId xmlns:a16="http://schemas.microsoft.com/office/drawing/2014/main" id="{702B2C56-CFEF-6C43-8FAB-6585523FAF83}"/>
              </a:ext>
            </a:extLst>
          </p:cNvPr>
          <p:cNvSpPr>
            <a:spLocks noGrp="1"/>
          </p:cNvSpPr>
          <p:nvPr>
            <p:ph type="title"/>
          </p:nvPr>
        </p:nvSpPr>
        <p:spPr>
          <a:xfrm>
            <a:off x="1496784" y="2192039"/>
            <a:ext cx="9144000" cy="833825"/>
          </a:xfrm>
        </p:spPr>
        <p:txBody>
          <a:bodyPr/>
          <a:lstStyle>
            <a:lvl1pPr algn="ctr">
              <a:defRPr/>
            </a:lvl1pPr>
          </a:lstStyle>
          <a:p>
            <a:r>
              <a:rPr lang="en-US" dirty="0"/>
              <a:t>Click to edit Master title style</a:t>
            </a:r>
            <a:endParaRPr lang="en-GB" dirty="0"/>
          </a:p>
        </p:txBody>
      </p:sp>
    </p:spTree>
    <p:extLst>
      <p:ext uri="{BB962C8B-B14F-4D97-AF65-F5344CB8AC3E}">
        <p14:creationId xmlns:p14="http://schemas.microsoft.com/office/powerpoint/2010/main" val="19949617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7464C-7825-9149-9115-BB9C2ED000D6}"/>
              </a:ext>
            </a:extLst>
          </p:cNvPr>
          <p:cNvSpPr>
            <a:spLocks noGrp="1"/>
          </p:cNvSpPr>
          <p:nvPr>
            <p:ph type="title"/>
          </p:nvPr>
        </p:nvSpPr>
        <p:spPr>
          <a:xfrm>
            <a:off x="1723000" y="2063296"/>
            <a:ext cx="9089571" cy="833825"/>
          </a:xfrm>
        </p:spPr>
        <p:txBody>
          <a:bodyPr/>
          <a:lstStyle>
            <a:lvl1pPr algn="ctr">
              <a:defRPr/>
            </a:lvl1pPr>
          </a:lstStyle>
          <a:p>
            <a:r>
              <a:rPr lang="en-US" dirty="0"/>
              <a:t>Click to edit Master title style</a:t>
            </a:r>
            <a:endParaRPr lang="en-GB" dirty="0"/>
          </a:p>
        </p:txBody>
      </p:sp>
      <p:sp>
        <p:nvSpPr>
          <p:cNvPr id="7" name="Text Placeholder 6">
            <a:extLst>
              <a:ext uri="{FF2B5EF4-FFF2-40B4-BE49-F238E27FC236}">
                <a16:creationId xmlns:a16="http://schemas.microsoft.com/office/drawing/2014/main" id="{12467628-69B1-5540-8362-9ED62F685B1C}"/>
              </a:ext>
            </a:extLst>
          </p:cNvPr>
          <p:cNvSpPr>
            <a:spLocks noGrp="1"/>
          </p:cNvSpPr>
          <p:nvPr>
            <p:ph type="body" sz="quarter" idx="13"/>
          </p:nvPr>
        </p:nvSpPr>
        <p:spPr>
          <a:xfrm>
            <a:off x="1722438" y="2897188"/>
            <a:ext cx="9090025" cy="20113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9" name="Picture 8">
            <a:extLst>
              <a:ext uri="{FF2B5EF4-FFF2-40B4-BE49-F238E27FC236}">
                <a16:creationId xmlns:a16="http://schemas.microsoft.com/office/drawing/2014/main" id="{7757C42B-2D91-EB4B-9EE6-5134B2255F90}"/>
              </a:ext>
            </a:extLst>
          </p:cNvPr>
          <p:cNvPicPr>
            <a:picLocks noChangeAspect="1"/>
          </p:cNvPicPr>
          <p:nvPr userDrawn="1"/>
        </p:nvPicPr>
        <p:blipFill>
          <a:blip r:embed="rId2"/>
          <a:stretch>
            <a:fillRect/>
          </a:stretch>
        </p:blipFill>
        <p:spPr>
          <a:xfrm>
            <a:off x="6011878" y="6474837"/>
            <a:ext cx="330200" cy="266700"/>
          </a:xfrm>
          <a:prstGeom prst="rect">
            <a:avLst/>
          </a:prstGeom>
        </p:spPr>
      </p:pic>
      <p:pic>
        <p:nvPicPr>
          <p:cNvPr id="10" name="Picture 9">
            <a:extLst>
              <a:ext uri="{FF2B5EF4-FFF2-40B4-BE49-F238E27FC236}">
                <a16:creationId xmlns:a16="http://schemas.microsoft.com/office/drawing/2014/main" id="{A21DA154-3498-FA45-B7E7-CC3031B02248}"/>
              </a:ext>
            </a:extLst>
          </p:cNvPr>
          <p:cNvPicPr>
            <a:picLocks noChangeAspect="1"/>
          </p:cNvPicPr>
          <p:nvPr userDrawn="1"/>
        </p:nvPicPr>
        <p:blipFill>
          <a:blip r:embed="rId3"/>
          <a:stretch>
            <a:fillRect/>
          </a:stretch>
        </p:blipFill>
        <p:spPr>
          <a:xfrm>
            <a:off x="3255757" y="6476433"/>
            <a:ext cx="256751" cy="263508"/>
          </a:xfrm>
          <a:prstGeom prst="rect">
            <a:avLst/>
          </a:prstGeom>
        </p:spPr>
      </p:pic>
      <p:sp>
        <p:nvSpPr>
          <p:cNvPr id="11" name="Date Placeholder 3">
            <a:extLst>
              <a:ext uri="{FF2B5EF4-FFF2-40B4-BE49-F238E27FC236}">
                <a16:creationId xmlns:a16="http://schemas.microsoft.com/office/drawing/2014/main" id="{1DA7D828-FF48-FC43-9FCC-5ABFBD959C3E}"/>
              </a:ext>
            </a:extLst>
          </p:cNvPr>
          <p:cNvSpPr>
            <a:spLocks noGrp="1"/>
          </p:cNvSpPr>
          <p:nvPr>
            <p:ph type="dt" sz="half" idx="2"/>
          </p:nvPr>
        </p:nvSpPr>
        <p:spPr>
          <a:xfrm>
            <a:off x="838200" y="6425625"/>
            <a:ext cx="1426029" cy="365125"/>
          </a:xfrm>
          <a:prstGeom prst="rect">
            <a:avLst/>
          </a:prstGeom>
        </p:spPr>
        <p:txBody>
          <a:bodyPr/>
          <a:lstStyle>
            <a:lvl1pPr>
              <a:defRPr>
                <a:solidFill>
                  <a:schemeClr val="bg1"/>
                </a:solidFill>
              </a:defRPr>
            </a:lvl1pPr>
          </a:lstStyle>
          <a:p>
            <a:r>
              <a:rPr lang="en-US"/>
              <a:t>30 Aug 2021</a:t>
            </a:r>
            <a:endParaRPr lang="en-GB" dirty="0"/>
          </a:p>
        </p:txBody>
      </p:sp>
      <p:sp>
        <p:nvSpPr>
          <p:cNvPr id="12" name="Slide Number Placeholder 5">
            <a:extLst>
              <a:ext uri="{FF2B5EF4-FFF2-40B4-BE49-F238E27FC236}">
                <a16:creationId xmlns:a16="http://schemas.microsoft.com/office/drawing/2014/main" id="{890BB618-3280-CD48-AC58-88E420E4CBA9}"/>
              </a:ext>
            </a:extLst>
          </p:cNvPr>
          <p:cNvSpPr>
            <a:spLocks noGrp="1"/>
          </p:cNvSpPr>
          <p:nvPr>
            <p:ph type="sldNum" sz="quarter" idx="4"/>
          </p:nvPr>
        </p:nvSpPr>
        <p:spPr>
          <a:xfrm>
            <a:off x="10271342" y="6425625"/>
            <a:ext cx="701458" cy="432375"/>
          </a:xfrm>
          <a:prstGeom prst="rect">
            <a:avLst/>
          </a:prstGeom>
        </p:spPr>
        <p:txBody>
          <a:bodyPr/>
          <a:lstStyle>
            <a:lvl1pPr>
              <a:defRPr>
                <a:solidFill>
                  <a:schemeClr val="bg1"/>
                </a:solidFill>
              </a:defRPr>
            </a:lvl1pPr>
          </a:lstStyle>
          <a:p>
            <a:fld id="{D4FA74F0-3561-6E4B-9323-54D0640DAE41}" type="slidenum">
              <a:rPr lang="en-GB" smtClean="0"/>
              <a:pPr/>
              <a:t>‹N°›</a:t>
            </a:fld>
            <a:endParaRPr lang="en-GB" dirty="0"/>
          </a:p>
        </p:txBody>
      </p:sp>
      <p:sp>
        <p:nvSpPr>
          <p:cNvPr id="13" name="Footer Placeholder 4">
            <a:extLst>
              <a:ext uri="{FF2B5EF4-FFF2-40B4-BE49-F238E27FC236}">
                <a16:creationId xmlns:a16="http://schemas.microsoft.com/office/drawing/2014/main" id="{FC38E6ED-77F6-644C-AAB1-3C46B6E382BD}"/>
              </a:ext>
            </a:extLst>
          </p:cNvPr>
          <p:cNvSpPr>
            <a:spLocks noGrp="1"/>
          </p:cNvSpPr>
          <p:nvPr>
            <p:ph type="ftr" sz="quarter" idx="3"/>
          </p:nvPr>
        </p:nvSpPr>
        <p:spPr>
          <a:xfrm>
            <a:off x="3283052" y="6425625"/>
            <a:ext cx="6643988" cy="365125"/>
          </a:xfrm>
          <a:prstGeom prst="rect">
            <a:avLst/>
          </a:prstGeom>
        </p:spPr>
        <p:txBody>
          <a:bodyPr vert="horz" lIns="91440" tIns="45720" rIns="91440" bIns="45720" rtlCol="0" anchor="ctr"/>
          <a:lstStyle>
            <a:lvl1pPr algn="ctr">
              <a:defRPr sz="1600">
                <a:solidFill>
                  <a:schemeClr val="bg1"/>
                </a:solidFill>
              </a:defRPr>
            </a:lvl1pPr>
          </a:lstStyle>
          <a:p>
            <a:r>
              <a:rPr lang="en-GB"/>
              <a:t>rd-alliance.org                                 @resdatall | @rda_europe | @rda_us</a:t>
            </a:r>
            <a:endParaRPr lang="en-GB" dirty="0"/>
          </a:p>
        </p:txBody>
      </p:sp>
      <p:pic>
        <p:nvPicPr>
          <p:cNvPr id="15" name="Picture 14">
            <a:extLst>
              <a:ext uri="{FF2B5EF4-FFF2-40B4-BE49-F238E27FC236}">
                <a16:creationId xmlns:a16="http://schemas.microsoft.com/office/drawing/2014/main" id="{584BA5BF-B7BF-1847-AD03-65FB2C56AE00}"/>
              </a:ext>
            </a:extLst>
          </p:cNvPr>
          <p:cNvPicPr>
            <a:picLocks noChangeAspect="1"/>
          </p:cNvPicPr>
          <p:nvPr userDrawn="1"/>
        </p:nvPicPr>
        <p:blipFill>
          <a:blip r:embed="rId4"/>
          <a:stretch>
            <a:fillRect/>
          </a:stretch>
        </p:blipFill>
        <p:spPr>
          <a:xfrm>
            <a:off x="11253345" y="6455121"/>
            <a:ext cx="890563" cy="306131"/>
          </a:xfrm>
          <a:prstGeom prst="rect">
            <a:avLst/>
          </a:prstGeom>
        </p:spPr>
      </p:pic>
    </p:spTree>
    <p:extLst>
      <p:ext uri="{BB962C8B-B14F-4D97-AF65-F5344CB8AC3E}">
        <p14:creationId xmlns:p14="http://schemas.microsoft.com/office/powerpoint/2010/main" val="35211335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FFE0C-C5EE-F44F-AE83-68E84D8B323A}"/>
              </a:ext>
            </a:extLst>
          </p:cNvPr>
          <p:cNvSpPr>
            <a:spLocks noGrp="1"/>
          </p:cNvSpPr>
          <p:nvPr>
            <p:ph type="title"/>
          </p:nvPr>
        </p:nvSpPr>
        <p:spPr>
          <a:xfrm>
            <a:off x="2209800" y="284880"/>
            <a:ext cx="9351936" cy="1094450"/>
          </a:xfrm>
          <a:prstGeom prst="rect">
            <a:avLst/>
          </a:prstGeom>
        </p:spPr>
        <p:txBody>
          <a:bodyPr tIns="72000" bIns="72000"/>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7C3F343-491A-6541-9920-A8D4C66138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Date Placeholder 3">
            <a:extLst>
              <a:ext uri="{FF2B5EF4-FFF2-40B4-BE49-F238E27FC236}">
                <a16:creationId xmlns:a16="http://schemas.microsoft.com/office/drawing/2014/main" id="{E1DF0D7D-30D6-EF42-B19F-7C396C0AD5AD}"/>
              </a:ext>
            </a:extLst>
          </p:cNvPr>
          <p:cNvSpPr>
            <a:spLocks noGrp="1"/>
          </p:cNvSpPr>
          <p:nvPr>
            <p:ph type="dt" sz="half" idx="2"/>
          </p:nvPr>
        </p:nvSpPr>
        <p:spPr>
          <a:xfrm>
            <a:off x="838200" y="6425625"/>
            <a:ext cx="1426029" cy="365125"/>
          </a:xfrm>
          <a:prstGeom prst="rect">
            <a:avLst/>
          </a:prstGeom>
        </p:spPr>
        <p:txBody>
          <a:bodyPr/>
          <a:lstStyle>
            <a:lvl1pPr>
              <a:defRPr>
                <a:solidFill>
                  <a:schemeClr val="bg1"/>
                </a:solidFill>
              </a:defRPr>
            </a:lvl1pPr>
          </a:lstStyle>
          <a:p>
            <a:r>
              <a:rPr lang="en-US"/>
              <a:t>30 Aug 2021</a:t>
            </a:r>
            <a:endParaRPr lang="en-GB" dirty="0"/>
          </a:p>
        </p:txBody>
      </p:sp>
      <p:pic>
        <p:nvPicPr>
          <p:cNvPr id="13" name="Picture 12">
            <a:extLst>
              <a:ext uri="{FF2B5EF4-FFF2-40B4-BE49-F238E27FC236}">
                <a16:creationId xmlns:a16="http://schemas.microsoft.com/office/drawing/2014/main" id="{B4AD60D8-EC39-E14B-BEC9-AA566B4C20C2}"/>
              </a:ext>
            </a:extLst>
          </p:cNvPr>
          <p:cNvPicPr>
            <a:picLocks noChangeAspect="1"/>
          </p:cNvPicPr>
          <p:nvPr userDrawn="1"/>
        </p:nvPicPr>
        <p:blipFill>
          <a:blip r:embed="rId2"/>
          <a:stretch>
            <a:fillRect/>
          </a:stretch>
        </p:blipFill>
        <p:spPr>
          <a:xfrm>
            <a:off x="6011878" y="6474837"/>
            <a:ext cx="330200" cy="266700"/>
          </a:xfrm>
          <a:prstGeom prst="rect">
            <a:avLst/>
          </a:prstGeom>
        </p:spPr>
      </p:pic>
      <p:pic>
        <p:nvPicPr>
          <p:cNvPr id="14" name="Picture 13">
            <a:extLst>
              <a:ext uri="{FF2B5EF4-FFF2-40B4-BE49-F238E27FC236}">
                <a16:creationId xmlns:a16="http://schemas.microsoft.com/office/drawing/2014/main" id="{A51E7A6C-1F83-DF45-9323-F1D4D1701647}"/>
              </a:ext>
            </a:extLst>
          </p:cNvPr>
          <p:cNvPicPr>
            <a:picLocks noChangeAspect="1"/>
          </p:cNvPicPr>
          <p:nvPr userDrawn="1"/>
        </p:nvPicPr>
        <p:blipFill>
          <a:blip r:embed="rId3"/>
          <a:stretch>
            <a:fillRect/>
          </a:stretch>
        </p:blipFill>
        <p:spPr>
          <a:xfrm>
            <a:off x="3255757" y="6476433"/>
            <a:ext cx="256751" cy="263508"/>
          </a:xfrm>
          <a:prstGeom prst="rect">
            <a:avLst/>
          </a:prstGeom>
        </p:spPr>
      </p:pic>
      <p:pic>
        <p:nvPicPr>
          <p:cNvPr id="16" name="Picture 15">
            <a:extLst>
              <a:ext uri="{FF2B5EF4-FFF2-40B4-BE49-F238E27FC236}">
                <a16:creationId xmlns:a16="http://schemas.microsoft.com/office/drawing/2014/main" id="{42CD6344-C28F-AC49-89E8-C1F3092F0B4B}"/>
              </a:ext>
            </a:extLst>
          </p:cNvPr>
          <p:cNvPicPr>
            <a:picLocks noChangeAspect="1"/>
          </p:cNvPicPr>
          <p:nvPr userDrawn="1"/>
        </p:nvPicPr>
        <p:blipFill>
          <a:blip r:embed="rId4"/>
          <a:stretch>
            <a:fillRect/>
          </a:stretch>
        </p:blipFill>
        <p:spPr>
          <a:xfrm>
            <a:off x="11253345" y="6455121"/>
            <a:ext cx="890563" cy="306131"/>
          </a:xfrm>
          <a:prstGeom prst="rect">
            <a:avLst/>
          </a:prstGeom>
        </p:spPr>
      </p:pic>
      <p:sp>
        <p:nvSpPr>
          <p:cNvPr id="17" name="Slide Number Placeholder 5">
            <a:extLst>
              <a:ext uri="{FF2B5EF4-FFF2-40B4-BE49-F238E27FC236}">
                <a16:creationId xmlns:a16="http://schemas.microsoft.com/office/drawing/2014/main" id="{9FA615DD-D33B-364F-A43D-F2730E2508AF}"/>
              </a:ext>
            </a:extLst>
          </p:cNvPr>
          <p:cNvSpPr>
            <a:spLocks noGrp="1"/>
          </p:cNvSpPr>
          <p:nvPr>
            <p:ph type="sldNum" sz="quarter" idx="4"/>
          </p:nvPr>
        </p:nvSpPr>
        <p:spPr>
          <a:xfrm>
            <a:off x="10271342" y="6425625"/>
            <a:ext cx="701458" cy="432375"/>
          </a:xfrm>
          <a:prstGeom prst="rect">
            <a:avLst/>
          </a:prstGeom>
        </p:spPr>
        <p:txBody>
          <a:bodyPr/>
          <a:lstStyle>
            <a:lvl1pPr>
              <a:defRPr>
                <a:solidFill>
                  <a:schemeClr val="bg1"/>
                </a:solidFill>
              </a:defRPr>
            </a:lvl1pPr>
          </a:lstStyle>
          <a:p>
            <a:fld id="{D4FA74F0-3561-6E4B-9323-54D0640DAE41}" type="slidenum">
              <a:rPr lang="en-GB" smtClean="0"/>
              <a:pPr/>
              <a:t>‹N°›</a:t>
            </a:fld>
            <a:endParaRPr lang="en-GB" dirty="0"/>
          </a:p>
        </p:txBody>
      </p:sp>
      <p:sp>
        <p:nvSpPr>
          <p:cNvPr id="11" name="Footer Placeholder 4">
            <a:extLst>
              <a:ext uri="{FF2B5EF4-FFF2-40B4-BE49-F238E27FC236}">
                <a16:creationId xmlns:a16="http://schemas.microsoft.com/office/drawing/2014/main" id="{C2EAAD8C-BD80-8F42-B27C-4EB605441914}"/>
              </a:ext>
            </a:extLst>
          </p:cNvPr>
          <p:cNvSpPr>
            <a:spLocks noGrp="1"/>
          </p:cNvSpPr>
          <p:nvPr>
            <p:ph type="ftr" sz="quarter" idx="3"/>
          </p:nvPr>
        </p:nvSpPr>
        <p:spPr>
          <a:xfrm>
            <a:off x="3283052" y="6425625"/>
            <a:ext cx="6643988" cy="365125"/>
          </a:xfrm>
          <a:prstGeom prst="rect">
            <a:avLst/>
          </a:prstGeom>
        </p:spPr>
        <p:txBody>
          <a:bodyPr vert="horz" lIns="91440" tIns="45720" rIns="91440" bIns="45720" rtlCol="0" anchor="ctr"/>
          <a:lstStyle>
            <a:lvl1pPr algn="ctr">
              <a:defRPr sz="1600">
                <a:solidFill>
                  <a:schemeClr val="bg1"/>
                </a:solidFill>
              </a:defRPr>
            </a:lvl1pPr>
          </a:lstStyle>
          <a:p>
            <a:r>
              <a:rPr lang="en-GB"/>
              <a:t>rd-alliance.org                                 @resdatall | @rda_europe | @rda_us</a:t>
            </a:r>
            <a:endParaRPr lang="en-GB" dirty="0"/>
          </a:p>
        </p:txBody>
      </p:sp>
    </p:spTree>
    <p:extLst>
      <p:ext uri="{BB962C8B-B14F-4D97-AF65-F5344CB8AC3E}">
        <p14:creationId xmlns:p14="http://schemas.microsoft.com/office/powerpoint/2010/main" val="8670842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267366DF-1426-824B-867E-681E6944FAAC}"/>
              </a:ext>
            </a:extLst>
          </p:cNvPr>
          <p:cNvSpPr>
            <a:spLocks noGrp="1"/>
          </p:cNvSpPr>
          <p:nvPr>
            <p:ph type="dt" sz="half" idx="2"/>
          </p:nvPr>
        </p:nvSpPr>
        <p:spPr>
          <a:xfrm>
            <a:off x="838200" y="6425625"/>
            <a:ext cx="1426029" cy="365125"/>
          </a:xfrm>
          <a:prstGeom prst="rect">
            <a:avLst/>
          </a:prstGeom>
        </p:spPr>
        <p:txBody>
          <a:bodyPr/>
          <a:lstStyle>
            <a:lvl1pPr>
              <a:defRPr>
                <a:solidFill>
                  <a:schemeClr val="bg1"/>
                </a:solidFill>
              </a:defRPr>
            </a:lvl1pPr>
          </a:lstStyle>
          <a:p>
            <a:r>
              <a:rPr lang="en-US"/>
              <a:t>30 Aug 2021</a:t>
            </a:r>
            <a:endParaRPr lang="en-GB" dirty="0"/>
          </a:p>
        </p:txBody>
      </p:sp>
      <p:pic>
        <p:nvPicPr>
          <p:cNvPr id="9" name="Picture 8">
            <a:extLst>
              <a:ext uri="{FF2B5EF4-FFF2-40B4-BE49-F238E27FC236}">
                <a16:creationId xmlns:a16="http://schemas.microsoft.com/office/drawing/2014/main" id="{FDA98D30-E850-2C4F-81FD-6DF1BFB0D17B}"/>
              </a:ext>
            </a:extLst>
          </p:cNvPr>
          <p:cNvPicPr>
            <a:picLocks noChangeAspect="1"/>
          </p:cNvPicPr>
          <p:nvPr userDrawn="1"/>
        </p:nvPicPr>
        <p:blipFill>
          <a:blip r:embed="rId2"/>
          <a:stretch>
            <a:fillRect/>
          </a:stretch>
        </p:blipFill>
        <p:spPr>
          <a:xfrm>
            <a:off x="6011878" y="6474837"/>
            <a:ext cx="330200" cy="266700"/>
          </a:xfrm>
          <a:prstGeom prst="rect">
            <a:avLst/>
          </a:prstGeom>
        </p:spPr>
      </p:pic>
      <p:pic>
        <p:nvPicPr>
          <p:cNvPr id="10" name="Picture 9">
            <a:extLst>
              <a:ext uri="{FF2B5EF4-FFF2-40B4-BE49-F238E27FC236}">
                <a16:creationId xmlns:a16="http://schemas.microsoft.com/office/drawing/2014/main" id="{00FF5D01-E7B2-DD49-87EB-B35E0EA8C7C6}"/>
              </a:ext>
            </a:extLst>
          </p:cNvPr>
          <p:cNvPicPr>
            <a:picLocks noChangeAspect="1"/>
          </p:cNvPicPr>
          <p:nvPr userDrawn="1"/>
        </p:nvPicPr>
        <p:blipFill>
          <a:blip r:embed="rId3"/>
          <a:stretch>
            <a:fillRect/>
          </a:stretch>
        </p:blipFill>
        <p:spPr>
          <a:xfrm>
            <a:off x="3255757" y="6476433"/>
            <a:ext cx="256751" cy="263508"/>
          </a:xfrm>
          <a:prstGeom prst="rect">
            <a:avLst/>
          </a:prstGeom>
        </p:spPr>
      </p:pic>
      <p:pic>
        <p:nvPicPr>
          <p:cNvPr id="11" name="Picture 10">
            <a:extLst>
              <a:ext uri="{FF2B5EF4-FFF2-40B4-BE49-F238E27FC236}">
                <a16:creationId xmlns:a16="http://schemas.microsoft.com/office/drawing/2014/main" id="{29D97E16-3133-E444-AFF4-0A88FDD50B55}"/>
              </a:ext>
            </a:extLst>
          </p:cNvPr>
          <p:cNvPicPr>
            <a:picLocks noChangeAspect="1"/>
          </p:cNvPicPr>
          <p:nvPr userDrawn="1"/>
        </p:nvPicPr>
        <p:blipFill>
          <a:blip r:embed="rId4"/>
          <a:stretch>
            <a:fillRect/>
          </a:stretch>
        </p:blipFill>
        <p:spPr>
          <a:xfrm>
            <a:off x="11253345" y="6455121"/>
            <a:ext cx="890563" cy="306131"/>
          </a:xfrm>
          <a:prstGeom prst="rect">
            <a:avLst/>
          </a:prstGeom>
        </p:spPr>
      </p:pic>
      <p:sp>
        <p:nvSpPr>
          <p:cNvPr id="12" name="Slide Number Placeholder 5">
            <a:extLst>
              <a:ext uri="{FF2B5EF4-FFF2-40B4-BE49-F238E27FC236}">
                <a16:creationId xmlns:a16="http://schemas.microsoft.com/office/drawing/2014/main" id="{64CCD623-924D-D842-B17A-D3C9770048D9}"/>
              </a:ext>
            </a:extLst>
          </p:cNvPr>
          <p:cNvSpPr>
            <a:spLocks noGrp="1"/>
          </p:cNvSpPr>
          <p:nvPr>
            <p:ph type="sldNum" sz="quarter" idx="4"/>
          </p:nvPr>
        </p:nvSpPr>
        <p:spPr>
          <a:xfrm>
            <a:off x="10271342" y="6425625"/>
            <a:ext cx="701458" cy="432375"/>
          </a:xfrm>
          <a:prstGeom prst="rect">
            <a:avLst/>
          </a:prstGeom>
        </p:spPr>
        <p:txBody>
          <a:bodyPr/>
          <a:lstStyle>
            <a:lvl1pPr>
              <a:defRPr>
                <a:solidFill>
                  <a:schemeClr val="bg1"/>
                </a:solidFill>
              </a:defRPr>
            </a:lvl1pPr>
          </a:lstStyle>
          <a:p>
            <a:fld id="{D4FA74F0-3561-6E4B-9323-54D0640DAE41}" type="slidenum">
              <a:rPr lang="en-GB" smtClean="0"/>
              <a:pPr/>
              <a:t>‹N°›</a:t>
            </a:fld>
            <a:endParaRPr lang="en-GB" dirty="0"/>
          </a:p>
        </p:txBody>
      </p:sp>
      <p:sp>
        <p:nvSpPr>
          <p:cNvPr id="13" name="Footer Placeholder 4">
            <a:extLst>
              <a:ext uri="{FF2B5EF4-FFF2-40B4-BE49-F238E27FC236}">
                <a16:creationId xmlns:a16="http://schemas.microsoft.com/office/drawing/2014/main" id="{00D99B77-9CC3-FE48-A2CE-5D6ED01E23E0}"/>
              </a:ext>
            </a:extLst>
          </p:cNvPr>
          <p:cNvSpPr>
            <a:spLocks noGrp="1"/>
          </p:cNvSpPr>
          <p:nvPr>
            <p:ph type="ftr" sz="quarter" idx="3"/>
          </p:nvPr>
        </p:nvSpPr>
        <p:spPr>
          <a:xfrm>
            <a:off x="3283052" y="6425625"/>
            <a:ext cx="6643988" cy="365125"/>
          </a:xfrm>
          <a:prstGeom prst="rect">
            <a:avLst/>
          </a:prstGeom>
        </p:spPr>
        <p:txBody>
          <a:bodyPr vert="horz" lIns="91440" tIns="45720" rIns="91440" bIns="45720" rtlCol="0" anchor="ctr"/>
          <a:lstStyle>
            <a:lvl1pPr algn="ctr">
              <a:defRPr sz="1600">
                <a:solidFill>
                  <a:schemeClr val="bg1"/>
                </a:solidFill>
              </a:defRPr>
            </a:lvl1pPr>
          </a:lstStyle>
          <a:p>
            <a:r>
              <a:rPr lang="en-GB"/>
              <a:t>rd-alliance.org                                 @resdatall | @rda_europe | @rda_us</a:t>
            </a:r>
            <a:endParaRPr lang="en-GB" dirty="0"/>
          </a:p>
        </p:txBody>
      </p:sp>
    </p:spTree>
    <p:extLst>
      <p:ext uri="{BB962C8B-B14F-4D97-AF65-F5344CB8AC3E}">
        <p14:creationId xmlns:p14="http://schemas.microsoft.com/office/powerpoint/2010/main" val="39548628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9E5B4-26B9-FA45-B6B2-8FB87405203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428B66D-5FCD-124C-AFAC-BBFD8B35D4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7" name="Date Placeholder 3">
            <a:extLst>
              <a:ext uri="{FF2B5EF4-FFF2-40B4-BE49-F238E27FC236}">
                <a16:creationId xmlns:a16="http://schemas.microsoft.com/office/drawing/2014/main" id="{759A63CC-D39F-0F4B-AFAE-81F3625A8F9E}"/>
              </a:ext>
            </a:extLst>
          </p:cNvPr>
          <p:cNvSpPr>
            <a:spLocks noGrp="1"/>
          </p:cNvSpPr>
          <p:nvPr>
            <p:ph type="dt" sz="half" idx="2"/>
          </p:nvPr>
        </p:nvSpPr>
        <p:spPr>
          <a:xfrm>
            <a:off x="838200" y="6425625"/>
            <a:ext cx="1426029" cy="365125"/>
          </a:xfrm>
          <a:prstGeom prst="rect">
            <a:avLst/>
          </a:prstGeom>
        </p:spPr>
        <p:txBody>
          <a:bodyPr/>
          <a:lstStyle>
            <a:lvl1pPr>
              <a:defRPr>
                <a:solidFill>
                  <a:schemeClr val="bg1"/>
                </a:solidFill>
              </a:defRPr>
            </a:lvl1pPr>
          </a:lstStyle>
          <a:p>
            <a:r>
              <a:rPr lang="en-US"/>
              <a:t>30 Aug 2021</a:t>
            </a:r>
            <a:endParaRPr lang="en-GB" dirty="0"/>
          </a:p>
        </p:txBody>
      </p:sp>
      <p:pic>
        <p:nvPicPr>
          <p:cNvPr id="20" name="Picture 19">
            <a:extLst>
              <a:ext uri="{FF2B5EF4-FFF2-40B4-BE49-F238E27FC236}">
                <a16:creationId xmlns:a16="http://schemas.microsoft.com/office/drawing/2014/main" id="{006DB25B-749B-CF43-981C-03AF53A87D95}"/>
              </a:ext>
            </a:extLst>
          </p:cNvPr>
          <p:cNvPicPr>
            <a:picLocks noChangeAspect="1"/>
          </p:cNvPicPr>
          <p:nvPr userDrawn="1"/>
        </p:nvPicPr>
        <p:blipFill>
          <a:blip r:embed="rId2"/>
          <a:stretch>
            <a:fillRect/>
          </a:stretch>
        </p:blipFill>
        <p:spPr>
          <a:xfrm>
            <a:off x="6011878" y="6474837"/>
            <a:ext cx="330200" cy="266700"/>
          </a:xfrm>
          <a:prstGeom prst="rect">
            <a:avLst/>
          </a:prstGeom>
        </p:spPr>
      </p:pic>
      <p:pic>
        <p:nvPicPr>
          <p:cNvPr id="21" name="Picture 20">
            <a:extLst>
              <a:ext uri="{FF2B5EF4-FFF2-40B4-BE49-F238E27FC236}">
                <a16:creationId xmlns:a16="http://schemas.microsoft.com/office/drawing/2014/main" id="{729D6995-2861-8046-90A9-433F65AB80A8}"/>
              </a:ext>
            </a:extLst>
          </p:cNvPr>
          <p:cNvPicPr>
            <a:picLocks noChangeAspect="1"/>
          </p:cNvPicPr>
          <p:nvPr userDrawn="1"/>
        </p:nvPicPr>
        <p:blipFill>
          <a:blip r:embed="rId3"/>
          <a:stretch>
            <a:fillRect/>
          </a:stretch>
        </p:blipFill>
        <p:spPr>
          <a:xfrm>
            <a:off x="3255757" y="6476433"/>
            <a:ext cx="256751" cy="263508"/>
          </a:xfrm>
          <a:prstGeom prst="rect">
            <a:avLst/>
          </a:prstGeom>
        </p:spPr>
      </p:pic>
      <p:pic>
        <p:nvPicPr>
          <p:cNvPr id="22" name="Picture 21">
            <a:extLst>
              <a:ext uri="{FF2B5EF4-FFF2-40B4-BE49-F238E27FC236}">
                <a16:creationId xmlns:a16="http://schemas.microsoft.com/office/drawing/2014/main" id="{86CE23C1-ED46-784B-8A75-2A7EFEE75E28}"/>
              </a:ext>
            </a:extLst>
          </p:cNvPr>
          <p:cNvPicPr>
            <a:picLocks noChangeAspect="1"/>
          </p:cNvPicPr>
          <p:nvPr userDrawn="1"/>
        </p:nvPicPr>
        <p:blipFill>
          <a:blip r:embed="rId4"/>
          <a:stretch>
            <a:fillRect/>
          </a:stretch>
        </p:blipFill>
        <p:spPr>
          <a:xfrm>
            <a:off x="11253345" y="6455121"/>
            <a:ext cx="890563" cy="306131"/>
          </a:xfrm>
          <a:prstGeom prst="rect">
            <a:avLst/>
          </a:prstGeom>
        </p:spPr>
      </p:pic>
      <p:sp>
        <p:nvSpPr>
          <p:cNvPr id="23" name="Slide Number Placeholder 5">
            <a:extLst>
              <a:ext uri="{FF2B5EF4-FFF2-40B4-BE49-F238E27FC236}">
                <a16:creationId xmlns:a16="http://schemas.microsoft.com/office/drawing/2014/main" id="{27FAD90D-687C-874D-B75D-827900D468E1}"/>
              </a:ext>
            </a:extLst>
          </p:cNvPr>
          <p:cNvSpPr>
            <a:spLocks noGrp="1"/>
          </p:cNvSpPr>
          <p:nvPr>
            <p:ph type="sldNum" sz="quarter" idx="4"/>
          </p:nvPr>
        </p:nvSpPr>
        <p:spPr>
          <a:xfrm>
            <a:off x="10271342" y="6425625"/>
            <a:ext cx="701458" cy="432375"/>
          </a:xfrm>
          <a:prstGeom prst="rect">
            <a:avLst/>
          </a:prstGeom>
        </p:spPr>
        <p:txBody>
          <a:bodyPr/>
          <a:lstStyle>
            <a:lvl1pPr>
              <a:defRPr>
                <a:solidFill>
                  <a:schemeClr val="bg1"/>
                </a:solidFill>
              </a:defRPr>
            </a:lvl1pPr>
          </a:lstStyle>
          <a:p>
            <a:fld id="{D4FA74F0-3561-6E4B-9323-54D0640DAE41}" type="slidenum">
              <a:rPr lang="en-GB" smtClean="0"/>
              <a:pPr/>
              <a:t>‹N°›</a:t>
            </a:fld>
            <a:endParaRPr lang="en-GB" dirty="0"/>
          </a:p>
        </p:txBody>
      </p:sp>
      <p:sp>
        <p:nvSpPr>
          <p:cNvPr id="10" name="Footer Placeholder 4">
            <a:extLst>
              <a:ext uri="{FF2B5EF4-FFF2-40B4-BE49-F238E27FC236}">
                <a16:creationId xmlns:a16="http://schemas.microsoft.com/office/drawing/2014/main" id="{AC88C003-FD4B-A54F-B476-8310E872FE92}"/>
              </a:ext>
            </a:extLst>
          </p:cNvPr>
          <p:cNvSpPr>
            <a:spLocks noGrp="1"/>
          </p:cNvSpPr>
          <p:nvPr>
            <p:ph type="ftr" sz="quarter" idx="3"/>
          </p:nvPr>
        </p:nvSpPr>
        <p:spPr>
          <a:xfrm>
            <a:off x="3283052" y="6425625"/>
            <a:ext cx="6643988" cy="365125"/>
          </a:xfrm>
          <a:prstGeom prst="rect">
            <a:avLst/>
          </a:prstGeom>
        </p:spPr>
        <p:txBody>
          <a:bodyPr vert="horz" lIns="91440" tIns="45720" rIns="91440" bIns="45720" rtlCol="0" anchor="ctr"/>
          <a:lstStyle>
            <a:lvl1pPr algn="ctr">
              <a:defRPr sz="1600">
                <a:solidFill>
                  <a:schemeClr val="bg1"/>
                </a:solidFill>
              </a:defRPr>
            </a:lvl1pPr>
          </a:lstStyle>
          <a:p>
            <a:r>
              <a:rPr lang="en-GB"/>
              <a:t>rd-alliance.org                                 @resdatall | @rda_europe | @rda_us</a:t>
            </a:r>
            <a:endParaRPr lang="en-GB" dirty="0"/>
          </a:p>
        </p:txBody>
      </p:sp>
    </p:spTree>
    <p:extLst>
      <p:ext uri="{BB962C8B-B14F-4D97-AF65-F5344CB8AC3E}">
        <p14:creationId xmlns:p14="http://schemas.microsoft.com/office/powerpoint/2010/main" val="4346008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D2E79-A772-2E47-A52A-EBF7855E7813}"/>
              </a:ext>
            </a:extLst>
          </p:cNvPr>
          <p:cNvSpPr>
            <a:spLocks noGrp="1"/>
          </p:cNvSpPr>
          <p:nvPr>
            <p:ph type="title"/>
          </p:nvPr>
        </p:nvSpPr>
        <p:spPr>
          <a:xfrm>
            <a:off x="2209800" y="175705"/>
            <a:ext cx="9351936" cy="1124018"/>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7F2862-3ACA-F044-9CE4-8E7ECC29091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CFA3BF6-0DAF-6145-8F84-BDA51CEF4A2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Date Placeholder 3">
            <a:extLst>
              <a:ext uri="{FF2B5EF4-FFF2-40B4-BE49-F238E27FC236}">
                <a16:creationId xmlns:a16="http://schemas.microsoft.com/office/drawing/2014/main" id="{7BC97060-5044-D54A-86E6-B1928C99E7F5}"/>
              </a:ext>
            </a:extLst>
          </p:cNvPr>
          <p:cNvSpPr>
            <a:spLocks noGrp="1"/>
          </p:cNvSpPr>
          <p:nvPr>
            <p:ph type="dt" sz="half" idx="10"/>
          </p:nvPr>
        </p:nvSpPr>
        <p:spPr>
          <a:xfrm>
            <a:off x="838200" y="6425625"/>
            <a:ext cx="1426029" cy="365125"/>
          </a:xfrm>
          <a:prstGeom prst="rect">
            <a:avLst/>
          </a:prstGeom>
        </p:spPr>
        <p:txBody>
          <a:bodyPr/>
          <a:lstStyle>
            <a:lvl1pPr>
              <a:defRPr>
                <a:solidFill>
                  <a:schemeClr val="bg1"/>
                </a:solidFill>
              </a:defRPr>
            </a:lvl1pPr>
          </a:lstStyle>
          <a:p>
            <a:r>
              <a:rPr lang="en-US"/>
              <a:t>30 Aug 2021</a:t>
            </a:r>
            <a:endParaRPr lang="en-GB" dirty="0"/>
          </a:p>
        </p:txBody>
      </p:sp>
      <p:pic>
        <p:nvPicPr>
          <p:cNvPr id="12" name="Picture 11">
            <a:extLst>
              <a:ext uri="{FF2B5EF4-FFF2-40B4-BE49-F238E27FC236}">
                <a16:creationId xmlns:a16="http://schemas.microsoft.com/office/drawing/2014/main" id="{5F852728-C874-3B45-A35D-06DC0FD98A64}"/>
              </a:ext>
            </a:extLst>
          </p:cNvPr>
          <p:cNvPicPr>
            <a:picLocks noChangeAspect="1"/>
          </p:cNvPicPr>
          <p:nvPr userDrawn="1"/>
        </p:nvPicPr>
        <p:blipFill>
          <a:blip r:embed="rId2"/>
          <a:stretch>
            <a:fillRect/>
          </a:stretch>
        </p:blipFill>
        <p:spPr>
          <a:xfrm>
            <a:off x="6011878" y="6474837"/>
            <a:ext cx="330200" cy="266700"/>
          </a:xfrm>
          <a:prstGeom prst="rect">
            <a:avLst/>
          </a:prstGeom>
        </p:spPr>
      </p:pic>
      <p:pic>
        <p:nvPicPr>
          <p:cNvPr id="13" name="Picture 12">
            <a:extLst>
              <a:ext uri="{FF2B5EF4-FFF2-40B4-BE49-F238E27FC236}">
                <a16:creationId xmlns:a16="http://schemas.microsoft.com/office/drawing/2014/main" id="{C510993A-6920-A24D-8106-35FD2BAD4CAD}"/>
              </a:ext>
            </a:extLst>
          </p:cNvPr>
          <p:cNvPicPr>
            <a:picLocks noChangeAspect="1"/>
          </p:cNvPicPr>
          <p:nvPr userDrawn="1"/>
        </p:nvPicPr>
        <p:blipFill>
          <a:blip r:embed="rId3"/>
          <a:stretch>
            <a:fillRect/>
          </a:stretch>
        </p:blipFill>
        <p:spPr>
          <a:xfrm>
            <a:off x="3255757" y="6476433"/>
            <a:ext cx="256751" cy="263508"/>
          </a:xfrm>
          <a:prstGeom prst="rect">
            <a:avLst/>
          </a:prstGeom>
        </p:spPr>
      </p:pic>
      <p:pic>
        <p:nvPicPr>
          <p:cNvPr id="14" name="Picture 13">
            <a:extLst>
              <a:ext uri="{FF2B5EF4-FFF2-40B4-BE49-F238E27FC236}">
                <a16:creationId xmlns:a16="http://schemas.microsoft.com/office/drawing/2014/main" id="{5687812A-0653-E541-9422-0D6707FC5E9A}"/>
              </a:ext>
            </a:extLst>
          </p:cNvPr>
          <p:cNvPicPr>
            <a:picLocks noChangeAspect="1"/>
          </p:cNvPicPr>
          <p:nvPr userDrawn="1"/>
        </p:nvPicPr>
        <p:blipFill>
          <a:blip r:embed="rId4"/>
          <a:stretch>
            <a:fillRect/>
          </a:stretch>
        </p:blipFill>
        <p:spPr>
          <a:xfrm>
            <a:off x="11253345" y="6455121"/>
            <a:ext cx="890563" cy="306131"/>
          </a:xfrm>
          <a:prstGeom prst="rect">
            <a:avLst/>
          </a:prstGeom>
        </p:spPr>
      </p:pic>
      <p:sp>
        <p:nvSpPr>
          <p:cNvPr id="15" name="Slide Number Placeholder 5">
            <a:extLst>
              <a:ext uri="{FF2B5EF4-FFF2-40B4-BE49-F238E27FC236}">
                <a16:creationId xmlns:a16="http://schemas.microsoft.com/office/drawing/2014/main" id="{AC2ADFE8-F55C-F748-A30E-FB0D5E1C89C1}"/>
              </a:ext>
            </a:extLst>
          </p:cNvPr>
          <p:cNvSpPr>
            <a:spLocks noGrp="1"/>
          </p:cNvSpPr>
          <p:nvPr>
            <p:ph type="sldNum" sz="quarter" idx="4"/>
          </p:nvPr>
        </p:nvSpPr>
        <p:spPr>
          <a:xfrm>
            <a:off x="10271342" y="6425625"/>
            <a:ext cx="701458" cy="432375"/>
          </a:xfrm>
          <a:prstGeom prst="rect">
            <a:avLst/>
          </a:prstGeom>
        </p:spPr>
        <p:txBody>
          <a:bodyPr/>
          <a:lstStyle>
            <a:lvl1pPr>
              <a:defRPr>
                <a:solidFill>
                  <a:schemeClr val="bg1"/>
                </a:solidFill>
              </a:defRPr>
            </a:lvl1pPr>
          </a:lstStyle>
          <a:p>
            <a:fld id="{D4FA74F0-3561-6E4B-9323-54D0640DAE41}" type="slidenum">
              <a:rPr lang="en-GB" smtClean="0"/>
              <a:pPr/>
              <a:t>‹N°›</a:t>
            </a:fld>
            <a:endParaRPr lang="en-GB" dirty="0"/>
          </a:p>
        </p:txBody>
      </p:sp>
      <p:sp>
        <p:nvSpPr>
          <p:cNvPr id="16" name="Footer Placeholder 4">
            <a:extLst>
              <a:ext uri="{FF2B5EF4-FFF2-40B4-BE49-F238E27FC236}">
                <a16:creationId xmlns:a16="http://schemas.microsoft.com/office/drawing/2014/main" id="{9F36AB76-CAB5-A547-961F-B0292803FE38}"/>
              </a:ext>
            </a:extLst>
          </p:cNvPr>
          <p:cNvSpPr>
            <a:spLocks noGrp="1"/>
          </p:cNvSpPr>
          <p:nvPr>
            <p:ph type="ftr" sz="quarter" idx="3"/>
          </p:nvPr>
        </p:nvSpPr>
        <p:spPr>
          <a:xfrm>
            <a:off x="3283052" y="6425625"/>
            <a:ext cx="6643988" cy="365125"/>
          </a:xfrm>
          <a:prstGeom prst="rect">
            <a:avLst/>
          </a:prstGeom>
        </p:spPr>
        <p:txBody>
          <a:bodyPr vert="horz" lIns="91440" tIns="45720" rIns="91440" bIns="45720" rtlCol="0" anchor="ctr"/>
          <a:lstStyle>
            <a:lvl1pPr algn="ctr">
              <a:defRPr sz="1600">
                <a:solidFill>
                  <a:schemeClr val="bg1"/>
                </a:solidFill>
              </a:defRPr>
            </a:lvl1pPr>
          </a:lstStyle>
          <a:p>
            <a:r>
              <a:rPr lang="en-GB"/>
              <a:t>rd-alliance.org                                 @resdatall | @rda_europe | @rda_us</a:t>
            </a:r>
            <a:endParaRPr lang="en-GB" dirty="0"/>
          </a:p>
        </p:txBody>
      </p:sp>
    </p:spTree>
    <p:extLst>
      <p:ext uri="{BB962C8B-B14F-4D97-AF65-F5344CB8AC3E}">
        <p14:creationId xmlns:p14="http://schemas.microsoft.com/office/powerpoint/2010/main" val="14258562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493D9-4760-7F4E-B17D-8EBAC3D99553}"/>
              </a:ext>
            </a:extLst>
          </p:cNvPr>
          <p:cNvSpPr>
            <a:spLocks noGrp="1"/>
          </p:cNvSpPr>
          <p:nvPr>
            <p:ph type="title"/>
          </p:nvPr>
        </p:nvSpPr>
        <p:spPr>
          <a:xfrm>
            <a:off x="2264228" y="365125"/>
            <a:ext cx="9091159" cy="1325563"/>
          </a:xfrm>
          <a:prstGeom prst="rect">
            <a:avLst/>
          </a:prstGeom>
        </p:spPr>
        <p:txBody>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E53D42CF-9981-A143-B6FF-7140386F72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CE0E500-0A73-F145-93D0-F23219DD08A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260472B-D74C-734C-A6CA-8A53AB2CE3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C2C4B6A-F33A-4E4A-BB0F-65A70945E69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Date Placeholder 3">
            <a:extLst>
              <a:ext uri="{FF2B5EF4-FFF2-40B4-BE49-F238E27FC236}">
                <a16:creationId xmlns:a16="http://schemas.microsoft.com/office/drawing/2014/main" id="{E272DE47-5475-BC48-B944-894132BD3F4C}"/>
              </a:ext>
            </a:extLst>
          </p:cNvPr>
          <p:cNvSpPr>
            <a:spLocks noGrp="1"/>
          </p:cNvSpPr>
          <p:nvPr>
            <p:ph type="dt" sz="half" idx="10"/>
          </p:nvPr>
        </p:nvSpPr>
        <p:spPr>
          <a:xfrm>
            <a:off x="838200" y="6425625"/>
            <a:ext cx="1426029" cy="365125"/>
          </a:xfrm>
          <a:prstGeom prst="rect">
            <a:avLst/>
          </a:prstGeom>
        </p:spPr>
        <p:txBody>
          <a:bodyPr/>
          <a:lstStyle>
            <a:lvl1pPr>
              <a:defRPr>
                <a:solidFill>
                  <a:schemeClr val="bg1"/>
                </a:solidFill>
              </a:defRPr>
            </a:lvl1pPr>
          </a:lstStyle>
          <a:p>
            <a:r>
              <a:rPr lang="en-US"/>
              <a:t>30 Aug 2021</a:t>
            </a:r>
            <a:endParaRPr lang="en-GB" dirty="0"/>
          </a:p>
        </p:txBody>
      </p:sp>
      <p:pic>
        <p:nvPicPr>
          <p:cNvPr id="14" name="Picture 13">
            <a:extLst>
              <a:ext uri="{FF2B5EF4-FFF2-40B4-BE49-F238E27FC236}">
                <a16:creationId xmlns:a16="http://schemas.microsoft.com/office/drawing/2014/main" id="{AB36E172-8998-BD4E-A5A8-1B9985145624}"/>
              </a:ext>
            </a:extLst>
          </p:cNvPr>
          <p:cNvPicPr>
            <a:picLocks noChangeAspect="1"/>
          </p:cNvPicPr>
          <p:nvPr userDrawn="1"/>
        </p:nvPicPr>
        <p:blipFill>
          <a:blip r:embed="rId2"/>
          <a:stretch>
            <a:fillRect/>
          </a:stretch>
        </p:blipFill>
        <p:spPr>
          <a:xfrm>
            <a:off x="6011878" y="6474837"/>
            <a:ext cx="330200" cy="266700"/>
          </a:xfrm>
          <a:prstGeom prst="rect">
            <a:avLst/>
          </a:prstGeom>
        </p:spPr>
      </p:pic>
      <p:pic>
        <p:nvPicPr>
          <p:cNvPr id="15" name="Picture 14">
            <a:extLst>
              <a:ext uri="{FF2B5EF4-FFF2-40B4-BE49-F238E27FC236}">
                <a16:creationId xmlns:a16="http://schemas.microsoft.com/office/drawing/2014/main" id="{4DED8993-A768-6446-AFCB-ED6E985F5AED}"/>
              </a:ext>
            </a:extLst>
          </p:cNvPr>
          <p:cNvPicPr>
            <a:picLocks noChangeAspect="1"/>
          </p:cNvPicPr>
          <p:nvPr userDrawn="1"/>
        </p:nvPicPr>
        <p:blipFill>
          <a:blip r:embed="rId3"/>
          <a:stretch>
            <a:fillRect/>
          </a:stretch>
        </p:blipFill>
        <p:spPr>
          <a:xfrm>
            <a:off x="3255757" y="6476433"/>
            <a:ext cx="256751" cy="263508"/>
          </a:xfrm>
          <a:prstGeom prst="rect">
            <a:avLst/>
          </a:prstGeom>
        </p:spPr>
      </p:pic>
      <p:pic>
        <p:nvPicPr>
          <p:cNvPr id="16" name="Picture 15">
            <a:extLst>
              <a:ext uri="{FF2B5EF4-FFF2-40B4-BE49-F238E27FC236}">
                <a16:creationId xmlns:a16="http://schemas.microsoft.com/office/drawing/2014/main" id="{99AC4C9D-7798-7E4F-A846-40CB7A2963B0}"/>
              </a:ext>
            </a:extLst>
          </p:cNvPr>
          <p:cNvPicPr>
            <a:picLocks noChangeAspect="1"/>
          </p:cNvPicPr>
          <p:nvPr userDrawn="1"/>
        </p:nvPicPr>
        <p:blipFill>
          <a:blip r:embed="rId4"/>
          <a:stretch>
            <a:fillRect/>
          </a:stretch>
        </p:blipFill>
        <p:spPr>
          <a:xfrm>
            <a:off x="11253345" y="6455121"/>
            <a:ext cx="890563" cy="306131"/>
          </a:xfrm>
          <a:prstGeom prst="rect">
            <a:avLst/>
          </a:prstGeom>
        </p:spPr>
      </p:pic>
      <p:sp>
        <p:nvSpPr>
          <p:cNvPr id="17" name="Slide Number Placeholder 5">
            <a:extLst>
              <a:ext uri="{FF2B5EF4-FFF2-40B4-BE49-F238E27FC236}">
                <a16:creationId xmlns:a16="http://schemas.microsoft.com/office/drawing/2014/main" id="{C8800C15-E4EF-4D4B-B909-DF3DBFED821E}"/>
              </a:ext>
            </a:extLst>
          </p:cNvPr>
          <p:cNvSpPr>
            <a:spLocks noGrp="1"/>
          </p:cNvSpPr>
          <p:nvPr>
            <p:ph type="sldNum" sz="quarter" idx="13"/>
          </p:nvPr>
        </p:nvSpPr>
        <p:spPr>
          <a:xfrm>
            <a:off x="10271342" y="6425625"/>
            <a:ext cx="701458" cy="432375"/>
          </a:xfrm>
          <a:prstGeom prst="rect">
            <a:avLst/>
          </a:prstGeom>
        </p:spPr>
        <p:txBody>
          <a:bodyPr/>
          <a:lstStyle>
            <a:lvl1pPr>
              <a:defRPr>
                <a:solidFill>
                  <a:schemeClr val="bg1"/>
                </a:solidFill>
              </a:defRPr>
            </a:lvl1pPr>
          </a:lstStyle>
          <a:p>
            <a:fld id="{D4FA74F0-3561-6E4B-9323-54D0640DAE41}" type="slidenum">
              <a:rPr lang="en-GB" smtClean="0"/>
              <a:pPr/>
              <a:t>‹N°›</a:t>
            </a:fld>
            <a:endParaRPr lang="en-GB" dirty="0"/>
          </a:p>
        </p:txBody>
      </p:sp>
      <p:sp>
        <p:nvSpPr>
          <p:cNvPr id="18" name="Footer Placeholder 4">
            <a:extLst>
              <a:ext uri="{FF2B5EF4-FFF2-40B4-BE49-F238E27FC236}">
                <a16:creationId xmlns:a16="http://schemas.microsoft.com/office/drawing/2014/main" id="{F6992FCD-CD39-BF4A-8DB7-03A5291FD018}"/>
              </a:ext>
            </a:extLst>
          </p:cNvPr>
          <p:cNvSpPr>
            <a:spLocks noGrp="1"/>
          </p:cNvSpPr>
          <p:nvPr>
            <p:ph type="ftr" sz="quarter" idx="14"/>
          </p:nvPr>
        </p:nvSpPr>
        <p:spPr>
          <a:xfrm>
            <a:off x="3283052" y="6425625"/>
            <a:ext cx="6643988" cy="365125"/>
          </a:xfrm>
          <a:prstGeom prst="rect">
            <a:avLst/>
          </a:prstGeom>
        </p:spPr>
        <p:txBody>
          <a:bodyPr vert="horz" lIns="91440" tIns="45720" rIns="91440" bIns="45720" rtlCol="0" anchor="ctr"/>
          <a:lstStyle>
            <a:lvl1pPr algn="ctr">
              <a:defRPr sz="1600">
                <a:solidFill>
                  <a:schemeClr val="bg1"/>
                </a:solidFill>
              </a:defRPr>
            </a:lvl1pPr>
          </a:lstStyle>
          <a:p>
            <a:r>
              <a:rPr lang="en-GB"/>
              <a:t>rd-alliance.org                                 @resdatall | @rda_europe | @rda_us</a:t>
            </a:r>
            <a:endParaRPr lang="en-GB" dirty="0"/>
          </a:p>
        </p:txBody>
      </p:sp>
    </p:spTree>
    <p:extLst>
      <p:ext uri="{BB962C8B-B14F-4D97-AF65-F5344CB8AC3E}">
        <p14:creationId xmlns:p14="http://schemas.microsoft.com/office/powerpoint/2010/main" val="14519257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08292-335A-6343-9E6C-B6E6056F2C39}"/>
              </a:ext>
            </a:extLst>
          </p:cNvPr>
          <p:cNvSpPr>
            <a:spLocks noGrp="1"/>
          </p:cNvSpPr>
          <p:nvPr>
            <p:ph type="title"/>
          </p:nvPr>
        </p:nvSpPr>
        <p:spPr>
          <a:xfrm>
            <a:off x="2209800" y="175705"/>
            <a:ext cx="9351936" cy="1124018"/>
          </a:xfrm>
          <a:prstGeom prst="rect">
            <a:avLst/>
          </a:prstGeom>
        </p:spPr>
        <p:txBody>
          <a:bodyPr/>
          <a:lstStyle/>
          <a:p>
            <a:r>
              <a:rPr lang="en-US"/>
              <a:t>Click to edit Master title style</a:t>
            </a:r>
            <a:endParaRPr lang="en-GB"/>
          </a:p>
        </p:txBody>
      </p:sp>
      <p:sp>
        <p:nvSpPr>
          <p:cNvPr id="7" name="Date Placeholder 3">
            <a:extLst>
              <a:ext uri="{FF2B5EF4-FFF2-40B4-BE49-F238E27FC236}">
                <a16:creationId xmlns:a16="http://schemas.microsoft.com/office/drawing/2014/main" id="{A3CA086E-5ED3-3D45-A51C-15A937525F16}"/>
              </a:ext>
            </a:extLst>
          </p:cNvPr>
          <p:cNvSpPr>
            <a:spLocks noGrp="1"/>
          </p:cNvSpPr>
          <p:nvPr>
            <p:ph type="dt" sz="half" idx="2"/>
          </p:nvPr>
        </p:nvSpPr>
        <p:spPr>
          <a:xfrm>
            <a:off x="838200" y="6425625"/>
            <a:ext cx="1426029" cy="365125"/>
          </a:xfrm>
          <a:prstGeom prst="rect">
            <a:avLst/>
          </a:prstGeom>
        </p:spPr>
        <p:txBody>
          <a:bodyPr/>
          <a:lstStyle>
            <a:lvl1pPr>
              <a:defRPr>
                <a:solidFill>
                  <a:schemeClr val="bg1"/>
                </a:solidFill>
              </a:defRPr>
            </a:lvl1pPr>
          </a:lstStyle>
          <a:p>
            <a:r>
              <a:rPr lang="en-US"/>
              <a:t>30 Aug 2021</a:t>
            </a:r>
            <a:endParaRPr lang="en-GB" dirty="0"/>
          </a:p>
        </p:txBody>
      </p:sp>
      <p:pic>
        <p:nvPicPr>
          <p:cNvPr id="10" name="Picture 9">
            <a:extLst>
              <a:ext uri="{FF2B5EF4-FFF2-40B4-BE49-F238E27FC236}">
                <a16:creationId xmlns:a16="http://schemas.microsoft.com/office/drawing/2014/main" id="{6FFB1165-A356-1B41-B60C-6AF36EF2B291}"/>
              </a:ext>
            </a:extLst>
          </p:cNvPr>
          <p:cNvPicPr>
            <a:picLocks noChangeAspect="1"/>
          </p:cNvPicPr>
          <p:nvPr userDrawn="1"/>
        </p:nvPicPr>
        <p:blipFill>
          <a:blip r:embed="rId2"/>
          <a:stretch>
            <a:fillRect/>
          </a:stretch>
        </p:blipFill>
        <p:spPr>
          <a:xfrm>
            <a:off x="6011878" y="6474837"/>
            <a:ext cx="330200" cy="266700"/>
          </a:xfrm>
          <a:prstGeom prst="rect">
            <a:avLst/>
          </a:prstGeom>
        </p:spPr>
      </p:pic>
      <p:pic>
        <p:nvPicPr>
          <p:cNvPr id="11" name="Picture 10">
            <a:extLst>
              <a:ext uri="{FF2B5EF4-FFF2-40B4-BE49-F238E27FC236}">
                <a16:creationId xmlns:a16="http://schemas.microsoft.com/office/drawing/2014/main" id="{0B919A6C-FA34-1442-AB36-D34C42282450}"/>
              </a:ext>
            </a:extLst>
          </p:cNvPr>
          <p:cNvPicPr>
            <a:picLocks noChangeAspect="1"/>
          </p:cNvPicPr>
          <p:nvPr userDrawn="1"/>
        </p:nvPicPr>
        <p:blipFill>
          <a:blip r:embed="rId3"/>
          <a:stretch>
            <a:fillRect/>
          </a:stretch>
        </p:blipFill>
        <p:spPr>
          <a:xfrm>
            <a:off x="3255757" y="6476433"/>
            <a:ext cx="256751" cy="263508"/>
          </a:xfrm>
          <a:prstGeom prst="rect">
            <a:avLst/>
          </a:prstGeom>
        </p:spPr>
      </p:pic>
      <p:pic>
        <p:nvPicPr>
          <p:cNvPr id="12" name="Picture 11">
            <a:extLst>
              <a:ext uri="{FF2B5EF4-FFF2-40B4-BE49-F238E27FC236}">
                <a16:creationId xmlns:a16="http://schemas.microsoft.com/office/drawing/2014/main" id="{3217AFD5-5F60-E346-9E54-281D719389A0}"/>
              </a:ext>
            </a:extLst>
          </p:cNvPr>
          <p:cNvPicPr>
            <a:picLocks noChangeAspect="1"/>
          </p:cNvPicPr>
          <p:nvPr userDrawn="1"/>
        </p:nvPicPr>
        <p:blipFill>
          <a:blip r:embed="rId4"/>
          <a:stretch>
            <a:fillRect/>
          </a:stretch>
        </p:blipFill>
        <p:spPr>
          <a:xfrm>
            <a:off x="11253345" y="6455121"/>
            <a:ext cx="890563" cy="306131"/>
          </a:xfrm>
          <a:prstGeom prst="rect">
            <a:avLst/>
          </a:prstGeom>
        </p:spPr>
      </p:pic>
      <p:sp>
        <p:nvSpPr>
          <p:cNvPr id="13" name="Slide Number Placeholder 5">
            <a:extLst>
              <a:ext uri="{FF2B5EF4-FFF2-40B4-BE49-F238E27FC236}">
                <a16:creationId xmlns:a16="http://schemas.microsoft.com/office/drawing/2014/main" id="{D4A9EC60-675E-8846-ABC5-E3137F89E6A5}"/>
              </a:ext>
            </a:extLst>
          </p:cNvPr>
          <p:cNvSpPr>
            <a:spLocks noGrp="1"/>
          </p:cNvSpPr>
          <p:nvPr>
            <p:ph type="sldNum" sz="quarter" idx="4"/>
          </p:nvPr>
        </p:nvSpPr>
        <p:spPr>
          <a:xfrm>
            <a:off x="10271342" y="6425625"/>
            <a:ext cx="701458" cy="432375"/>
          </a:xfrm>
          <a:prstGeom prst="rect">
            <a:avLst/>
          </a:prstGeom>
        </p:spPr>
        <p:txBody>
          <a:bodyPr/>
          <a:lstStyle>
            <a:lvl1pPr>
              <a:defRPr>
                <a:solidFill>
                  <a:schemeClr val="bg1"/>
                </a:solidFill>
              </a:defRPr>
            </a:lvl1pPr>
          </a:lstStyle>
          <a:p>
            <a:fld id="{D4FA74F0-3561-6E4B-9323-54D0640DAE41}" type="slidenum">
              <a:rPr lang="en-GB" smtClean="0"/>
              <a:pPr/>
              <a:t>‹N°›</a:t>
            </a:fld>
            <a:endParaRPr lang="en-GB" dirty="0"/>
          </a:p>
        </p:txBody>
      </p:sp>
      <p:sp>
        <p:nvSpPr>
          <p:cNvPr id="14" name="Footer Placeholder 4">
            <a:extLst>
              <a:ext uri="{FF2B5EF4-FFF2-40B4-BE49-F238E27FC236}">
                <a16:creationId xmlns:a16="http://schemas.microsoft.com/office/drawing/2014/main" id="{EDB7B14E-B1C4-0048-8E86-F3ED54670A36}"/>
              </a:ext>
            </a:extLst>
          </p:cNvPr>
          <p:cNvSpPr>
            <a:spLocks noGrp="1"/>
          </p:cNvSpPr>
          <p:nvPr>
            <p:ph type="ftr" sz="quarter" idx="3"/>
          </p:nvPr>
        </p:nvSpPr>
        <p:spPr>
          <a:xfrm>
            <a:off x="3283052" y="6425625"/>
            <a:ext cx="6643988" cy="365125"/>
          </a:xfrm>
          <a:prstGeom prst="rect">
            <a:avLst/>
          </a:prstGeom>
        </p:spPr>
        <p:txBody>
          <a:bodyPr vert="horz" lIns="91440" tIns="45720" rIns="91440" bIns="45720" rtlCol="0" anchor="ctr"/>
          <a:lstStyle>
            <a:lvl1pPr algn="ctr">
              <a:defRPr sz="1600">
                <a:solidFill>
                  <a:schemeClr val="bg1"/>
                </a:solidFill>
              </a:defRPr>
            </a:lvl1pPr>
          </a:lstStyle>
          <a:p>
            <a:r>
              <a:rPr lang="en-GB"/>
              <a:t>rd-alliance.org                                 @resdatall | @rda_europe | @rda_us</a:t>
            </a:r>
            <a:endParaRPr lang="en-GB" dirty="0"/>
          </a:p>
        </p:txBody>
      </p:sp>
    </p:spTree>
    <p:extLst>
      <p:ext uri="{BB962C8B-B14F-4D97-AF65-F5344CB8AC3E}">
        <p14:creationId xmlns:p14="http://schemas.microsoft.com/office/powerpoint/2010/main" val="15668887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A592D-36FB-A943-AEF8-B71F7E198F4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03C700F-2353-DF49-88CD-4C79F63FF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35D40BF-821F-2D40-9124-FF61D085EC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3">
            <a:extLst>
              <a:ext uri="{FF2B5EF4-FFF2-40B4-BE49-F238E27FC236}">
                <a16:creationId xmlns:a16="http://schemas.microsoft.com/office/drawing/2014/main" id="{FD559726-8905-1644-99C4-B848752060F8}"/>
              </a:ext>
            </a:extLst>
          </p:cNvPr>
          <p:cNvSpPr>
            <a:spLocks noGrp="1"/>
          </p:cNvSpPr>
          <p:nvPr>
            <p:ph type="dt" sz="half" idx="10"/>
          </p:nvPr>
        </p:nvSpPr>
        <p:spPr>
          <a:xfrm>
            <a:off x="838200" y="6425625"/>
            <a:ext cx="1426029" cy="365125"/>
          </a:xfrm>
          <a:prstGeom prst="rect">
            <a:avLst/>
          </a:prstGeom>
        </p:spPr>
        <p:txBody>
          <a:bodyPr/>
          <a:lstStyle>
            <a:lvl1pPr>
              <a:defRPr>
                <a:solidFill>
                  <a:schemeClr val="bg1"/>
                </a:solidFill>
              </a:defRPr>
            </a:lvl1pPr>
          </a:lstStyle>
          <a:p>
            <a:r>
              <a:rPr lang="en-US"/>
              <a:t>30 Aug 2021</a:t>
            </a:r>
            <a:endParaRPr lang="en-GB" dirty="0"/>
          </a:p>
        </p:txBody>
      </p:sp>
      <p:pic>
        <p:nvPicPr>
          <p:cNvPr id="12" name="Picture 11">
            <a:extLst>
              <a:ext uri="{FF2B5EF4-FFF2-40B4-BE49-F238E27FC236}">
                <a16:creationId xmlns:a16="http://schemas.microsoft.com/office/drawing/2014/main" id="{F50E0665-645D-8442-B574-ED63F977B82E}"/>
              </a:ext>
            </a:extLst>
          </p:cNvPr>
          <p:cNvPicPr>
            <a:picLocks noChangeAspect="1"/>
          </p:cNvPicPr>
          <p:nvPr userDrawn="1"/>
        </p:nvPicPr>
        <p:blipFill>
          <a:blip r:embed="rId2"/>
          <a:stretch>
            <a:fillRect/>
          </a:stretch>
        </p:blipFill>
        <p:spPr>
          <a:xfrm>
            <a:off x="6011878" y="6474837"/>
            <a:ext cx="330200" cy="266700"/>
          </a:xfrm>
          <a:prstGeom prst="rect">
            <a:avLst/>
          </a:prstGeom>
        </p:spPr>
      </p:pic>
      <p:pic>
        <p:nvPicPr>
          <p:cNvPr id="13" name="Picture 12">
            <a:extLst>
              <a:ext uri="{FF2B5EF4-FFF2-40B4-BE49-F238E27FC236}">
                <a16:creationId xmlns:a16="http://schemas.microsoft.com/office/drawing/2014/main" id="{E810F971-D284-FA41-B55F-956C95CDD9BF}"/>
              </a:ext>
            </a:extLst>
          </p:cNvPr>
          <p:cNvPicPr>
            <a:picLocks noChangeAspect="1"/>
          </p:cNvPicPr>
          <p:nvPr userDrawn="1"/>
        </p:nvPicPr>
        <p:blipFill>
          <a:blip r:embed="rId3"/>
          <a:stretch>
            <a:fillRect/>
          </a:stretch>
        </p:blipFill>
        <p:spPr>
          <a:xfrm>
            <a:off x="3255757" y="6476433"/>
            <a:ext cx="256751" cy="263508"/>
          </a:xfrm>
          <a:prstGeom prst="rect">
            <a:avLst/>
          </a:prstGeom>
        </p:spPr>
      </p:pic>
      <p:pic>
        <p:nvPicPr>
          <p:cNvPr id="14" name="Picture 13">
            <a:extLst>
              <a:ext uri="{FF2B5EF4-FFF2-40B4-BE49-F238E27FC236}">
                <a16:creationId xmlns:a16="http://schemas.microsoft.com/office/drawing/2014/main" id="{44E27CC3-75F9-A24F-87B9-E26C89D8896E}"/>
              </a:ext>
            </a:extLst>
          </p:cNvPr>
          <p:cNvPicPr>
            <a:picLocks noChangeAspect="1"/>
          </p:cNvPicPr>
          <p:nvPr userDrawn="1"/>
        </p:nvPicPr>
        <p:blipFill>
          <a:blip r:embed="rId4"/>
          <a:stretch>
            <a:fillRect/>
          </a:stretch>
        </p:blipFill>
        <p:spPr>
          <a:xfrm>
            <a:off x="11253345" y="6455121"/>
            <a:ext cx="890563" cy="306131"/>
          </a:xfrm>
          <a:prstGeom prst="rect">
            <a:avLst/>
          </a:prstGeom>
        </p:spPr>
      </p:pic>
      <p:sp>
        <p:nvSpPr>
          <p:cNvPr id="15" name="Slide Number Placeholder 5">
            <a:extLst>
              <a:ext uri="{FF2B5EF4-FFF2-40B4-BE49-F238E27FC236}">
                <a16:creationId xmlns:a16="http://schemas.microsoft.com/office/drawing/2014/main" id="{B11AB820-FCE9-6347-8507-78CB2EA11345}"/>
              </a:ext>
            </a:extLst>
          </p:cNvPr>
          <p:cNvSpPr>
            <a:spLocks noGrp="1"/>
          </p:cNvSpPr>
          <p:nvPr>
            <p:ph type="sldNum" sz="quarter" idx="4"/>
          </p:nvPr>
        </p:nvSpPr>
        <p:spPr>
          <a:xfrm>
            <a:off x="10271342" y="6425625"/>
            <a:ext cx="701458" cy="432375"/>
          </a:xfrm>
          <a:prstGeom prst="rect">
            <a:avLst/>
          </a:prstGeom>
        </p:spPr>
        <p:txBody>
          <a:bodyPr/>
          <a:lstStyle>
            <a:lvl1pPr>
              <a:defRPr>
                <a:solidFill>
                  <a:schemeClr val="bg1"/>
                </a:solidFill>
              </a:defRPr>
            </a:lvl1pPr>
          </a:lstStyle>
          <a:p>
            <a:fld id="{D4FA74F0-3561-6E4B-9323-54D0640DAE41}" type="slidenum">
              <a:rPr lang="en-GB" smtClean="0"/>
              <a:pPr/>
              <a:t>‹N°›</a:t>
            </a:fld>
            <a:endParaRPr lang="en-GB" dirty="0"/>
          </a:p>
        </p:txBody>
      </p:sp>
      <p:sp>
        <p:nvSpPr>
          <p:cNvPr id="16" name="Footer Placeholder 4">
            <a:extLst>
              <a:ext uri="{FF2B5EF4-FFF2-40B4-BE49-F238E27FC236}">
                <a16:creationId xmlns:a16="http://schemas.microsoft.com/office/drawing/2014/main" id="{81D2B9CF-790E-BC40-BB90-94DC8A852089}"/>
              </a:ext>
            </a:extLst>
          </p:cNvPr>
          <p:cNvSpPr>
            <a:spLocks noGrp="1"/>
          </p:cNvSpPr>
          <p:nvPr>
            <p:ph type="ftr" sz="quarter" idx="3"/>
          </p:nvPr>
        </p:nvSpPr>
        <p:spPr>
          <a:xfrm>
            <a:off x="3283052" y="6425625"/>
            <a:ext cx="6643988" cy="365125"/>
          </a:xfrm>
          <a:prstGeom prst="rect">
            <a:avLst/>
          </a:prstGeom>
        </p:spPr>
        <p:txBody>
          <a:bodyPr vert="horz" lIns="91440" tIns="45720" rIns="91440" bIns="45720" rtlCol="0" anchor="ctr"/>
          <a:lstStyle>
            <a:lvl1pPr algn="ctr">
              <a:defRPr sz="1600">
                <a:solidFill>
                  <a:schemeClr val="bg1"/>
                </a:solidFill>
              </a:defRPr>
            </a:lvl1pPr>
          </a:lstStyle>
          <a:p>
            <a:r>
              <a:rPr lang="en-GB"/>
              <a:t>rd-alliance.org                                 @resdatall | @rda_europe | @rda_us</a:t>
            </a:r>
            <a:endParaRPr lang="en-GB" dirty="0"/>
          </a:p>
        </p:txBody>
      </p:sp>
    </p:spTree>
    <p:extLst>
      <p:ext uri="{BB962C8B-B14F-4D97-AF65-F5344CB8AC3E}">
        <p14:creationId xmlns:p14="http://schemas.microsoft.com/office/powerpoint/2010/main" val="38949164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EDD38-5806-F24A-BBE4-2C81FC87A7C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FD3ED03-9461-0447-9EEF-C9971176D5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3902C38-EA8F-8749-8C81-CAC922A24F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3">
            <a:extLst>
              <a:ext uri="{FF2B5EF4-FFF2-40B4-BE49-F238E27FC236}">
                <a16:creationId xmlns:a16="http://schemas.microsoft.com/office/drawing/2014/main" id="{61B81998-E3DA-FA4E-9903-E95E4711C6EF}"/>
              </a:ext>
            </a:extLst>
          </p:cNvPr>
          <p:cNvSpPr>
            <a:spLocks noGrp="1"/>
          </p:cNvSpPr>
          <p:nvPr>
            <p:ph type="dt" sz="half" idx="10"/>
          </p:nvPr>
        </p:nvSpPr>
        <p:spPr>
          <a:xfrm>
            <a:off x="838200" y="6425625"/>
            <a:ext cx="1426029" cy="365125"/>
          </a:xfrm>
          <a:prstGeom prst="rect">
            <a:avLst/>
          </a:prstGeom>
        </p:spPr>
        <p:txBody>
          <a:bodyPr/>
          <a:lstStyle>
            <a:lvl1pPr>
              <a:defRPr>
                <a:solidFill>
                  <a:schemeClr val="bg1"/>
                </a:solidFill>
              </a:defRPr>
            </a:lvl1pPr>
          </a:lstStyle>
          <a:p>
            <a:r>
              <a:rPr lang="en-US"/>
              <a:t>30 Aug 2021</a:t>
            </a:r>
            <a:endParaRPr lang="en-GB" dirty="0"/>
          </a:p>
        </p:txBody>
      </p:sp>
      <p:pic>
        <p:nvPicPr>
          <p:cNvPr id="12" name="Picture 11">
            <a:extLst>
              <a:ext uri="{FF2B5EF4-FFF2-40B4-BE49-F238E27FC236}">
                <a16:creationId xmlns:a16="http://schemas.microsoft.com/office/drawing/2014/main" id="{CB48B8FB-0DCB-A449-BE5F-A95190EB36A3}"/>
              </a:ext>
            </a:extLst>
          </p:cNvPr>
          <p:cNvPicPr>
            <a:picLocks noChangeAspect="1"/>
          </p:cNvPicPr>
          <p:nvPr userDrawn="1"/>
        </p:nvPicPr>
        <p:blipFill>
          <a:blip r:embed="rId2"/>
          <a:stretch>
            <a:fillRect/>
          </a:stretch>
        </p:blipFill>
        <p:spPr>
          <a:xfrm>
            <a:off x="6011878" y="6474837"/>
            <a:ext cx="330200" cy="266700"/>
          </a:xfrm>
          <a:prstGeom prst="rect">
            <a:avLst/>
          </a:prstGeom>
        </p:spPr>
      </p:pic>
      <p:pic>
        <p:nvPicPr>
          <p:cNvPr id="13" name="Picture 12">
            <a:extLst>
              <a:ext uri="{FF2B5EF4-FFF2-40B4-BE49-F238E27FC236}">
                <a16:creationId xmlns:a16="http://schemas.microsoft.com/office/drawing/2014/main" id="{02F2C7FE-1855-D642-8BCD-9571B9BE2DF9}"/>
              </a:ext>
            </a:extLst>
          </p:cNvPr>
          <p:cNvPicPr>
            <a:picLocks noChangeAspect="1"/>
          </p:cNvPicPr>
          <p:nvPr userDrawn="1"/>
        </p:nvPicPr>
        <p:blipFill>
          <a:blip r:embed="rId3"/>
          <a:stretch>
            <a:fillRect/>
          </a:stretch>
        </p:blipFill>
        <p:spPr>
          <a:xfrm>
            <a:off x="3255757" y="6476433"/>
            <a:ext cx="256751" cy="263508"/>
          </a:xfrm>
          <a:prstGeom prst="rect">
            <a:avLst/>
          </a:prstGeom>
        </p:spPr>
      </p:pic>
      <p:pic>
        <p:nvPicPr>
          <p:cNvPr id="14" name="Picture 13">
            <a:extLst>
              <a:ext uri="{FF2B5EF4-FFF2-40B4-BE49-F238E27FC236}">
                <a16:creationId xmlns:a16="http://schemas.microsoft.com/office/drawing/2014/main" id="{E3E9537A-281A-1845-BAC4-12BA21171462}"/>
              </a:ext>
            </a:extLst>
          </p:cNvPr>
          <p:cNvPicPr>
            <a:picLocks noChangeAspect="1"/>
          </p:cNvPicPr>
          <p:nvPr userDrawn="1"/>
        </p:nvPicPr>
        <p:blipFill>
          <a:blip r:embed="rId4"/>
          <a:stretch>
            <a:fillRect/>
          </a:stretch>
        </p:blipFill>
        <p:spPr>
          <a:xfrm>
            <a:off x="11253345" y="6455121"/>
            <a:ext cx="890563" cy="306131"/>
          </a:xfrm>
          <a:prstGeom prst="rect">
            <a:avLst/>
          </a:prstGeom>
        </p:spPr>
      </p:pic>
      <p:sp>
        <p:nvSpPr>
          <p:cNvPr id="15" name="Slide Number Placeholder 5">
            <a:extLst>
              <a:ext uri="{FF2B5EF4-FFF2-40B4-BE49-F238E27FC236}">
                <a16:creationId xmlns:a16="http://schemas.microsoft.com/office/drawing/2014/main" id="{4B4E6F0E-C286-1446-8B0C-2F3DE852231A}"/>
              </a:ext>
            </a:extLst>
          </p:cNvPr>
          <p:cNvSpPr>
            <a:spLocks noGrp="1"/>
          </p:cNvSpPr>
          <p:nvPr>
            <p:ph type="sldNum" sz="quarter" idx="4"/>
          </p:nvPr>
        </p:nvSpPr>
        <p:spPr>
          <a:xfrm>
            <a:off x="10271342" y="6425625"/>
            <a:ext cx="701458" cy="432375"/>
          </a:xfrm>
          <a:prstGeom prst="rect">
            <a:avLst/>
          </a:prstGeom>
        </p:spPr>
        <p:txBody>
          <a:bodyPr/>
          <a:lstStyle>
            <a:lvl1pPr>
              <a:defRPr>
                <a:solidFill>
                  <a:schemeClr val="bg1"/>
                </a:solidFill>
              </a:defRPr>
            </a:lvl1pPr>
          </a:lstStyle>
          <a:p>
            <a:fld id="{D4FA74F0-3561-6E4B-9323-54D0640DAE41}" type="slidenum">
              <a:rPr lang="en-GB" smtClean="0"/>
              <a:pPr/>
              <a:t>‹N°›</a:t>
            </a:fld>
            <a:endParaRPr lang="en-GB" dirty="0"/>
          </a:p>
        </p:txBody>
      </p:sp>
      <p:sp>
        <p:nvSpPr>
          <p:cNvPr id="16" name="Footer Placeholder 4">
            <a:extLst>
              <a:ext uri="{FF2B5EF4-FFF2-40B4-BE49-F238E27FC236}">
                <a16:creationId xmlns:a16="http://schemas.microsoft.com/office/drawing/2014/main" id="{831E7E94-C00F-284A-A86C-F4D04394EAE4}"/>
              </a:ext>
            </a:extLst>
          </p:cNvPr>
          <p:cNvSpPr>
            <a:spLocks noGrp="1"/>
          </p:cNvSpPr>
          <p:nvPr>
            <p:ph type="ftr" sz="quarter" idx="3"/>
          </p:nvPr>
        </p:nvSpPr>
        <p:spPr>
          <a:xfrm>
            <a:off x="3283052" y="6425625"/>
            <a:ext cx="6643988" cy="365125"/>
          </a:xfrm>
          <a:prstGeom prst="rect">
            <a:avLst/>
          </a:prstGeom>
        </p:spPr>
        <p:txBody>
          <a:bodyPr vert="horz" lIns="91440" tIns="45720" rIns="91440" bIns="45720" rtlCol="0" anchor="ctr"/>
          <a:lstStyle>
            <a:lvl1pPr algn="ctr">
              <a:defRPr sz="1600">
                <a:solidFill>
                  <a:schemeClr val="bg1"/>
                </a:solidFill>
              </a:defRPr>
            </a:lvl1pPr>
          </a:lstStyle>
          <a:p>
            <a:r>
              <a:rPr lang="en-GB"/>
              <a:t>rd-alliance.org                                 @resdatall | @rda_europe | @rda_us</a:t>
            </a:r>
            <a:endParaRPr lang="en-GB" dirty="0"/>
          </a:p>
        </p:txBody>
      </p:sp>
    </p:spTree>
    <p:extLst>
      <p:ext uri="{BB962C8B-B14F-4D97-AF65-F5344CB8AC3E}">
        <p14:creationId xmlns:p14="http://schemas.microsoft.com/office/powerpoint/2010/main" val="1863429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50053-2A83-CB47-BFFE-8FF2A233D59A}"/>
              </a:ext>
            </a:extLst>
          </p:cNvPr>
          <p:cNvSpPr>
            <a:spLocks noGrp="1"/>
          </p:cNvSpPr>
          <p:nvPr>
            <p:ph type="title"/>
          </p:nvPr>
        </p:nvSpPr>
        <p:spPr>
          <a:xfrm>
            <a:off x="2209800" y="175705"/>
            <a:ext cx="9351936" cy="1124018"/>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ED79E8-CA8C-8B40-8F39-C0C5604F52A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3">
            <a:extLst>
              <a:ext uri="{FF2B5EF4-FFF2-40B4-BE49-F238E27FC236}">
                <a16:creationId xmlns:a16="http://schemas.microsoft.com/office/drawing/2014/main" id="{C8B937D7-07D6-AC47-A7BC-C14F64999C96}"/>
              </a:ext>
            </a:extLst>
          </p:cNvPr>
          <p:cNvSpPr>
            <a:spLocks noGrp="1"/>
          </p:cNvSpPr>
          <p:nvPr>
            <p:ph type="dt" sz="half" idx="2"/>
          </p:nvPr>
        </p:nvSpPr>
        <p:spPr>
          <a:xfrm>
            <a:off x="838200" y="6425625"/>
            <a:ext cx="1426029" cy="365125"/>
          </a:xfrm>
          <a:prstGeom prst="rect">
            <a:avLst/>
          </a:prstGeom>
        </p:spPr>
        <p:txBody>
          <a:bodyPr/>
          <a:lstStyle>
            <a:lvl1pPr>
              <a:defRPr>
                <a:solidFill>
                  <a:schemeClr val="bg1"/>
                </a:solidFill>
              </a:defRPr>
            </a:lvl1pPr>
          </a:lstStyle>
          <a:p>
            <a:r>
              <a:rPr lang="en-US"/>
              <a:t>30 Aug 2021</a:t>
            </a:r>
            <a:endParaRPr lang="en-GB" dirty="0"/>
          </a:p>
        </p:txBody>
      </p:sp>
      <p:pic>
        <p:nvPicPr>
          <p:cNvPr id="11" name="Picture 10">
            <a:extLst>
              <a:ext uri="{FF2B5EF4-FFF2-40B4-BE49-F238E27FC236}">
                <a16:creationId xmlns:a16="http://schemas.microsoft.com/office/drawing/2014/main" id="{7CFB5E49-2F5E-764D-B593-F81D5874AFB6}"/>
              </a:ext>
            </a:extLst>
          </p:cNvPr>
          <p:cNvPicPr>
            <a:picLocks noChangeAspect="1"/>
          </p:cNvPicPr>
          <p:nvPr userDrawn="1"/>
        </p:nvPicPr>
        <p:blipFill>
          <a:blip r:embed="rId2"/>
          <a:stretch>
            <a:fillRect/>
          </a:stretch>
        </p:blipFill>
        <p:spPr>
          <a:xfrm>
            <a:off x="6011878" y="6474837"/>
            <a:ext cx="330200" cy="266700"/>
          </a:xfrm>
          <a:prstGeom prst="rect">
            <a:avLst/>
          </a:prstGeom>
        </p:spPr>
      </p:pic>
      <p:pic>
        <p:nvPicPr>
          <p:cNvPr id="12" name="Picture 11">
            <a:extLst>
              <a:ext uri="{FF2B5EF4-FFF2-40B4-BE49-F238E27FC236}">
                <a16:creationId xmlns:a16="http://schemas.microsoft.com/office/drawing/2014/main" id="{A3943CE7-5C1C-D741-83C1-AFC5D9AA7871}"/>
              </a:ext>
            </a:extLst>
          </p:cNvPr>
          <p:cNvPicPr>
            <a:picLocks noChangeAspect="1"/>
          </p:cNvPicPr>
          <p:nvPr userDrawn="1"/>
        </p:nvPicPr>
        <p:blipFill>
          <a:blip r:embed="rId3"/>
          <a:stretch>
            <a:fillRect/>
          </a:stretch>
        </p:blipFill>
        <p:spPr>
          <a:xfrm>
            <a:off x="3255757" y="6476433"/>
            <a:ext cx="256751" cy="263508"/>
          </a:xfrm>
          <a:prstGeom prst="rect">
            <a:avLst/>
          </a:prstGeom>
        </p:spPr>
      </p:pic>
      <p:pic>
        <p:nvPicPr>
          <p:cNvPr id="13" name="Picture 12">
            <a:extLst>
              <a:ext uri="{FF2B5EF4-FFF2-40B4-BE49-F238E27FC236}">
                <a16:creationId xmlns:a16="http://schemas.microsoft.com/office/drawing/2014/main" id="{3E8ED454-1D90-4A45-8F91-2D9CDE46A212}"/>
              </a:ext>
            </a:extLst>
          </p:cNvPr>
          <p:cNvPicPr>
            <a:picLocks noChangeAspect="1"/>
          </p:cNvPicPr>
          <p:nvPr userDrawn="1"/>
        </p:nvPicPr>
        <p:blipFill>
          <a:blip r:embed="rId4"/>
          <a:stretch>
            <a:fillRect/>
          </a:stretch>
        </p:blipFill>
        <p:spPr>
          <a:xfrm>
            <a:off x="11253345" y="6455121"/>
            <a:ext cx="890563" cy="306131"/>
          </a:xfrm>
          <a:prstGeom prst="rect">
            <a:avLst/>
          </a:prstGeom>
        </p:spPr>
      </p:pic>
      <p:sp>
        <p:nvSpPr>
          <p:cNvPr id="14" name="Slide Number Placeholder 5">
            <a:extLst>
              <a:ext uri="{FF2B5EF4-FFF2-40B4-BE49-F238E27FC236}">
                <a16:creationId xmlns:a16="http://schemas.microsoft.com/office/drawing/2014/main" id="{A06121BE-7AE8-AB40-A63E-483E232F2E21}"/>
              </a:ext>
            </a:extLst>
          </p:cNvPr>
          <p:cNvSpPr>
            <a:spLocks noGrp="1"/>
          </p:cNvSpPr>
          <p:nvPr>
            <p:ph type="sldNum" sz="quarter" idx="4"/>
          </p:nvPr>
        </p:nvSpPr>
        <p:spPr>
          <a:xfrm>
            <a:off x="10271342" y="6425625"/>
            <a:ext cx="701458" cy="432375"/>
          </a:xfrm>
          <a:prstGeom prst="rect">
            <a:avLst/>
          </a:prstGeom>
        </p:spPr>
        <p:txBody>
          <a:bodyPr/>
          <a:lstStyle>
            <a:lvl1pPr>
              <a:defRPr>
                <a:solidFill>
                  <a:schemeClr val="bg1"/>
                </a:solidFill>
              </a:defRPr>
            </a:lvl1pPr>
          </a:lstStyle>
          <a:p>
            <a:fld id="{D4FA74F0-3561-6E4B-9323-54D0640DAE41}" type="slidenum">
              <a:rPr lang="en-GB" smtClean="0"/>
              <a:pPr/>
              <a:t>‹N°›</a:t>
            </a:fld>
            <a:endParaRPr lang="en-GB" dirty="0"/>
          </a:p>
        </p:txBody>
      </p:sp>
      <p:sp>
        <p:nvSpPr>
          <p:cNvPr id="15" name="Footer Placeholder 4">
            <a:extLst>
              <a:ext uri="{FF2B5EF4-FFF2-40B4-BE49-F238E27FC236}">
                <a16:creationId xmlns:a16="http://schemas.microsoft.com/office/drawing/2014/main" id="{1EA83F84-D1E7-6B42-AB3D-2C870527498E}"/>
              </a:ext>
            </a:extLst>
          </p:cNvPr>
          <p:cNvSpPr>
            <a:spLocks noGrp="1"/>
          </p:cNvSpPr>
          <p:nvPr>
            <p:ph type="ftr" sz="quarter" idx="3"/>
          </p:nvPr>
        </p:nvSpPr>
        <p:spPr>
          <a:xfrm>
            <a:off x="3283052" y="6425625"/>
            <a:ext cx="6643988" cy="365125"/>
          </a:xfrm>
          <a:prstGeom prst="rect">
            <a:avLst/>
          </a:prstGeom>
        </p:spPr>
        <p:txBody>
          <a:bodyPr vert="horz" lIns="91440" tIns="45720" rIns="91440" bIns="45720" rtlCol="0" anchor="ctr"/>
          <a:lstStyle>
            <a:lvl1pPr algn="ctr">
              <a:defRPr sz="1600">
                <a:solidFill>
                  <a:schemeClr val="bg1"/>
                </a:solidFill>
              </a:defRPr>
            </a:lvl1pPr>
          </a:lstStyle>
          <a:p>
            <a:r>
              <a:rPr lang="en-GB"/>
              <a:t>rd-alliance.org                                 @resdatall | @rda_europe | @rda_us</a:t>
            </a:r>
            <a:endParaRPr lang="en-GB" dirty="0"/>
          </a:p>
        </p:txBody>
      </p:sp>
    </p:spTree>
    <p:extLst>
      <p:ext uri="{BB962C8B-B14F-4D97-AF65-F5344CB8AC3E}">
        <p14:creationId xmlns:p14="http://schemas.microsoft.com/office/powerpoint/2010/main" val="23198953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8BBEA0-EF46-B545-929F-86F41168A70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11C2B27-3CD4-D241-A024-4622EAAE0BF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3">
            <a:extLst>
              <a:ext uri="{FF2B5EF4-FFF2-40B4-BE49-F238E27FC236}">
                <a16:creationId xmlns:a16="http://schemas.microsoft.com/office/drawing/2014/main" id="{2053ECE6-F9C4-5E43-AE0D-C5C474805ADF}"/>
              </a:ext>
            </a:extLst>
          </p:cNvPr>
          <p:cNvSpPr>
            <a:spLocks noGrp="1"/>
          </p:cNvSpPr>
          <p:nvPr>
            <p:ph type="dt" sz="half" idx="2"/>
          </p:nvPr>
        </p:nvSpPr>
        <p:spPr>
          <a:xfrm>
            <a:off x="838200" y="6425625"/>
            <a:ext cx="1426029" cy="365125"/>
          </a:xfrm>
          <a:prstGeom prst="rect">
            <a:avLst/>
          </a:prstGeom>
        </p:spPr>
        <p:txBody>
          <a:bodyPr/>
          <a:lstStyle>
            <a:lvl1pPr>
              <a:defRPr>
                <a:solidFill>
                  <a:schemeClr val="bg1"/>
                </a:solidFill>
              </a:defRPr>
            </a:lvl1pPr>
          </a:lstStyle>
          <a:p>
            <a:r>
              <a:rPr lang="en-US"/>
              <a:t>30 Aug 2021</a:t>
            </a:r>
            <a:endParaRPr lang="en-GB" dirty="0"/>
          </a:p>
        </p:txBody>
      </p:sp>
      <p:pic>
        <p:nvPicPr>
          <p:cNvPr id="11" name="Picture 10">
            <a:extLst>
              <a:ext uri="{FF2B5EF4-FFF2-40B4-BE49-F238E27FC236}">
                <a16:creationId xmlns:a16="http://schemas.microsoft.com/office/drawing/2014/main" id="{836FB4A3-2833-4D46-831D-F6BA0CCA9AF4}"/>
              </a:ext>
            </a:extLst>
          </p:cNvPr>
          <p:cNvPicPr>
            <a:picLocks noChangeAspect="1"/>
          </p:cNvPicPr>
          <p:nvPr userDrawn="1"/>
        </p:nvPicPr>
        <p:blipFill>
          <a:blip r:embed="rId2"/>
          <a:stretch>
            <a:fillRect/>
          </a:stretch>
        </p:blipFill>
        <p:spPr>
          <a:xfrm>
            <a:off x="6011878" y="6474837"/>
            <a:ext cx="330200" cy="266700"/>
          </a:xfrm>
          <a:prstGeom prst="rect">
            <a:avLst/>
          </a:prstGeom>
        </p:spPr>
      </p:pic>
      <p:pic>
        <p:nvPicPr>
          <p:cNvPr id="12" name="Picture 11">
            <a:extLst>
              <a:ext uri="{FF2B5EF4-FFF2-40B4-BE49-F238E27FC236}">
                <a16:creationId xmlns:a16="http://schemas.microsoft.com/office/drawing/2014/main" id="{1D4B8717-0973-D642-A07F-5D15341FAC2C}"/>
              </a:ext>
            </a:extLst>
          </p:cNvPr>
          <p:cNvPicPr>
            <a:picLocks noChangeAspect="1"/>
          </p:cNvPicPr>
          <p:nvPr userDrawn="1"/>
        </p:nvPicPr>
        <p:blipFill>
          <a:blip r:embed="rId3"/>
          <a:stretch>
            <a:fillRect/>
          </a:stretch>
        </p:blipFill>
        <p:spPr>
          <a:xfrm>
            <a:off x="3255757" y="6476433"/>
            <a:ext cx="256751" cy="263508"/>
          </a:xfrm>
          <a:prstGeom prst="rect">
            <a:avLst/>
          </a:prstGeom>
        </p:spPr>
      </p:pic>
      <p:pic>
        <p:nvPicPr>
          <p:cNvPr id="13" name="Picture 12">
            <a:extLst>
              <a:ext uri="{FF2B5EF4-FFF2-40B4-BE49-F238E27FC236}">
                <a16:creationId xmlns:a16="http://schemas.microsoft.com/office/drawing/2014/main" id="{281B4203-5F25-9C42-8067-11A52557808E}"/>
              </a:ext>
            </a:extLst>
          </p:cNvPr>
          <p:cNvPicPr>
            <a:picLocks noChangeAspect="1"/>
          </p:cNvPicPr>
          <p:nvPr userDrawn="1"/>
        </p:nvPicPr>
        <p:blipFill>
          <a:blip r:embed="rId4"/>
          <a:stretch>
            <a:fillRect/>
          </a:stretch>
        </p:blipFill>
        <p:spPr>
          <a:xfrm>
            <a:off x="11253345" y="6455121"/>
            <a:ext cx="890563" cy="306131"/>
          </a:xfrm>
          <a:prstGeom prst="rect">
            <a:avLst/>
          </a:prstGeom>
        </p:spPr>
      </p:pic>
      <p:sp>
        <p:nvSpPr>
          <p:cNvPr id="14" name="Slide Number Placeholder 5">
            <a:extLst>
              <a:ext uri="{FF2B5EF4-FFF2-40B4-BE49-F238E27FC236}">
                <a16:creationId xmlns:a16="http://schemas.microsoft.com/office/drawing/2014/main" id="{23EC5A67-F65C-CE49-8053-5051A10A0B9A}"/>
              </a:ext>
            </a:extLst>
          </p:cNvPr>
          <p:cNvSpPr>
            <a:spLocks noGrp="1"/>
          </p:cNvSpPr>
          <p:nvPr>
            <p:ph type="sldNum" sz="quarter" idx="4"/>
          </p:nvPr>
        </p:nvSpPr>
        <p:spPr>
          <a:xfrm>
            <a:off x="10271342" y="6425625"/>
            <a:ext cx="701458" cy="432375"/>
          </a:xfrm>
          <a:prstGeom prst="rect">
            <a:avLst/>
          </a:prstGeom>
        </p:spPr>
        <p:txBody>
          <a:bodyPr/>
          <a:lstStyle>
            <a:lvl1pPr>
              <a:defRPr>
                <a:solidFill>
                  <a:schemeClr val="bg1"/>
                </a:solidFill>
              </a:defRPr>
            </a:lvl1pPr>
          </a:lstStyle>
          <a:p>
            <a:fld id="{D4FA74F0-3561-6E4B-9323-54D0640DAE41}" type="slidenum">
              <a:rPr lang="en-GB" smtClean="0"/>
              <a:pPr/>
              <a:t>‹N°›</a:t>
            </a:fld>
            <a:endParaRPr lang="en-GB" dirty="0"/>
          </a:p>
        </p:txBody>
      </p:sp>
      <p:sp>
        <p:nvSpPr>
          <p:cNvPr id="15" name="Footer Placeholder 4">
            <a:extLst>
              <a:ext uri="{FF2B5EF4-FFF2-40B4-BE49-F238E27FC236}">
                <a16:creationId xmlns:a16="http://schemas.microsoft.com/office/drawing/2014/main" id="{97608B68-EF46-B94F-AFC9-5D530D89EBC3}"/>
              </a:ext>
            </a:extLst>
          </p:cNvPr>
          <p:cNvSpPr>
            <a:spLocks noGrp="1"/>
          </p:cNvSpPr>
          <p:nvPr>
            <p:ph type="ftr" sz="quarter" idx="3"/>
          </p:nvPr>
        </p:nvSpPr>
        <p:spPr>
          <a:xfrm>
            <a:off x="3283052" y="6425625"/>
            <a:ext cx="6643988" cy="365125"/>
          </a:xfrm>
          <a:prstGeom prst="rect">
            <a:avLst/>
          </a:prstGeom>
        </p:spPr>
        <p:txBody>
          <a:bodyPr vert="horz" lIns="91440" tIns="45720" rIns="91440" bIns="45720" rtlCol="0" anchor="ctr"/>
          <a:lstStyle>
            <a:lvl1pPr algn="ctr">
              <a:defRPr sz="1600">
                <a:solidFill>
                  <a:schemeClr val="bg1"/>
                </a:solidFill>
              </a:defRPr>
            </a:lvl1pPr>
          </a:lstStyle>
          <a:p>
            <a:r>
              <a:rPr lang="en-GB"/>
              <a:t>rd-alliance.org                                 @resdatall | @rda_europe | @rda_us</a:t>
            </a:r>
            <a:endParaRPr lang="en-GB" dirty="0"/>
          </a:p>
        </p:txBody>
      </p:sp>
    </p:spTree>
    <p:extLst>
      <p:ext uri="{BB962C8B-B14F-4D97-AF65-F5344CB8AC3E}">
        <p14:creationId xmlns:p14="http://schemas.microsoft.com/office/powerpoint/2010/main" val="38901857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6" name="Figura a mano libera 6" descr="Planisfero"/>
          <p:cNvSpPr>
            <a:spLocks noEditPoints="1"/>
          </p:cNvSpPr>
          <p:nvPr/>
        </p:nvSpPr>
        <p:spPr bwMode="gray">
          <a:xfrm>
            <a:off x="-4763" y="285750"/>
            <a:ext cx="12193588"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395" tIns="45698" rIns="91395" bIns="45698" numCol="1" rtlCol="0" anchor="t" anchorCtr="0" compatLnSpc="1">
            <a:prstTxWarp prst="textNoShape">
              <a:avLst/>
            </a:prstTxWarp>
          </a:bodyPr>
          <a:lstStyle/>
          <a:p>
            <a:pPr lvl="0" rtl="0"/>
            <a:endParaRPr lang="it-IT" sz="1399" noProof="0">
              <a:solidFill>
                <a:schemeClr val="lt1"/>
              </a:solidFill>
            </a:endParaRPr>
          </a:p>
        </p:txBody>
      </p:sp>
      <p:sp>
        <p:nvSpPr>
          <p:cNvPr id="2" name="Titolo 1"/>
          <p:cNvSpPr>
            <a:spLocks noGrp="1"/>
          </p:cNvSpPr>
          <p:nvPr>
            <p:ph type="ctrTitle"/>
          </p:nvPr>
        </p:nvSpPr>
        <p:spPr>
          <a:xfrm>
            <a:off x="1217931" y="1828800"/>
            <a:ext cx="9756140" cy="3048001"/>
          </a:xfrm>
        </p:spPr>
        <p:txBody>
          <a:bodyPr rtlCol="0">
            <a:normAutofit/>
          </a:bodyPr>
          <a:lstStyle>
            <a:lvl1pPr>
              <a:defRPr sz="4397"/>
            </a:lvl1pPr>
          </a:lstStyle>
          <a:p>
            <a:pPr rtl="0"/>
            <a:r>
              <a:rPr lang="en-US" noProof="0"/>
              <a:t>Click to edit Master title style</a:t>
            </a:r>
            <a:endParaRPr lang="it-IT" noProof="0"/>
          </a:p>
        </p:txBody>
      </p:sp>
      <p:sp>
        <p:nvSpPr>
          <p:cNvPr id="3" name="Sottotitolo 2"/>
          <p:cNvSpPr>
            <a:spLocks noGrp="1"/>
          </p:cNvSpPr>
          <p:nvPr>
            <p:ph type="subTitle" idx="1"/>
          </p:nvPr>
        </p:nvSpPr>
        <p:spPr>
          <a:xfrm>
            <a:off x="1217931" y="5029200"/>
            <a:ext cx="7850645" cy="1143000"/>
          </a:xfrm>
        </p:spPr>
        <p:txBody>
          <a:bodyPr rtlCol="0">
            <a:normAutofit/>
          </a:bodyPr>
          <a:lstStyle>
            <a:lvl1pPr marL="0" indent="0" algn="l">
              <a:spcBef>
                <a:spcPts val="0"/>
              </a:spcBef>
              <a:buNone/>
              <a:defRPr sz="1999">
                <a:solidFill>
                  <a:schemeClr val="tx1"/>
                </a:solidFill>
              </a:defRPr>
            </a:lvl1pPr>
            <a:lvl2pPr marL="456970" indent="0" algn="ctr">
              <a:buNone/>
              <a:defRPr>
                <a:solidFill>
                  <a:schemeClr val="tx1">
                    <a:tint val="75000"/>
                  </a:schemeClr>
                </a:solidFill>
              </a:defRPr>
            </a:lvl2pPr>
            <a:lvl3pPr marL="913940" indent="0" algn="ctr">
              <a:buNone/>
              <a:defRPr>
                <a:solidFill>
                  <a:schemeClr val="tx1">
                    <a:tint val="75000"/>
                  </a:schemeClr>
                </a:solidFill>
              </a:defRPr>
            </a:lvl3pPr>
            <a:lvl4pPr marL="1370912" indent="0" algn="ctr">
              <a:buNone/>
              <a:defRPr>
                <a:solidFill>
                  <a:schemeClr val="tx1">
                    <a:tint val="75000"/>
                  </a:schemeClr>
                </a:solidFill>
              </a:defRPr>
            </a:lvl4pPr>
            <a:lvl5pPr marL="1827882" indent="0" algn="ctr">
              <a:buNone/>
              <a:defRPr>
                <a:solidFill>
                  <a:schemeClr val="tx1">
                    <a:tint val="75000"/>
                  </a:schemeClr>
                </a:solidFill>
              </a:defRPr>
            </a:lvl5pPr>
            <a:lvl6pPr marL="2284852" indent="0" algn="ctr">
              <a:buNone/>
              <a:defRPr>
                <a:solidFill>
                  <a:schemeClr val="tx1">
                    <a:tint val="75000"/>
                  </a:schemeClr>
                </a:solidFill>
              </a:defRPr>
            </a:lvl6pPr>
            <a:lvl7pPr marL="2741822" indent="0" algn="ctr">
              <a:buNone/>
              <a:defRPr>
                <a:solidFill>
                  <a:schemeClr val="tx1">
                    <a:tint val="75000"/>
                  </a:schemeClr>
                </a:solidFill>
              </a:defRPr>
            </a:lvl7pPr>
            <a:lvl8pPr marL="3198793" indent="0" algn="ctr">
              <a:buNone/>
              <a:defRPr>
                <a:solidFill>
                  <a:schemeClr val="tx1">
                    <a:tint val="75000"/>
                  </a:schemeClr>
                </a:solidFill>
              </a:defRPr>
            </a:lvl8pPr>
            <a:lvl9pPr marL="3655764" indent="0" algn="ctr">
              <a:buNone/>
              <a:defRPr>
                <a:solidFill>
                  <a:schemeClr val="tx1">
                    <a:tint val="75000"/>
                  </a:schemeClr>
                </a:solidFill>
              </a:defRPr>
            </a:lvl9pPr>
          </a:lstStyle>
          <a:p>
            <a:pPr rtl="0"/>
            <a:r>
              <a:rPr lang="en-US" noProof="0"/>
              <a:t>Click to edit Master subtitle style</a:t>
            </a:r>
            <a:endParaRPr lang="it-IT" noProof="0"/>
          </a:p>
        </p:txBody>
      </p:sp>
    </p:spTree>
    <p:extLst>
      <p:ext uri="{BB962C8B-B14F-4D97-AF65-F5344CB8AC3E}">
        <p14:creationId xmlns:p14="http://schemas.microsoft.com/office/powerpoint/2010/main" val="172561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en-US" noProof="0"/>
              <a:t>Click to edit Master title style</a:t>
            </a:r>
            <a:endParaRPr lang="it-IT" noProof="0"/>
          </a:p>
        </p:txBody>
      </p:sp>
      <p:sp>
        <p:nvSpPr>
          <p:cNvPr id="3" name="Segnaposto contenuto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5" name="Segnaposto piè di pagina 4"/>
          <p:cNvSpPr>
            <a:spLocks noGrp="1"/>
          </p:cNvSpPr>
          <p:nvPr>
            <p:ph type="ftr" sz="quarter" idx="11"/>
          </p:nvPr>
        </p:nvSpPr>
        <p:spPr/>
        <p:txBody>
          <a:bodyPr rtlCol="0"/>
          <a:lstStyle/>
          <a:p>
            <a:pPr rtl="0"/>
            <a:r>
              <a:rPr lang="it-IT" noProof="0"/>
              <a:t>Aggiungere un piè di pagina</a:t>
            </a:r>
          </a:p>
        </p:txBody>
      </p:sp>
      <p:sp>
        <p:nvSpPr>
          <p:cNvPr id="4" name="Segnaposto data 3"/>
          <p:cNvSpPr>
            <a:spLocks noGrp="1"/>
          </p:cNvSpPr>
          <p:nvPr>
            <p:ph type="dt" sz="half" idx="10"/>
          </p:nvPr>
        </p:nvSpPr>
        <p:spPr/>
        <p:txBody>
          <a:bodyPr rtlCol="0"/>
          <a:lstStyle/>
          <a:p>
            <a:pPr rtl="0"/>
            <a:fld id="{0D727306-DDBB-4F57-8BCC-77D71DE2C947}" type="datetime1">
              <a:rPr lang="it-IT" noProof="0" smtClean="0"/>
              <a:t>07/05/2024</a:t>
            </a:fld>
            <a:endParaRPr lang="it-IT" noProof="0"/>
          </a:p>
        </p:txBody>
      </p:sp>
      <p:sp>
        <p:nvSpPr>
          <p:cNvPr id="6" name="Segnaposto numero diapositiva 5"/>
          <p:cNvSpPr>
            <a:spLocks noGrp="1"/>
          </p:cNvSpPr>
          <p:nvPr>
            <p:ph type="sldNum" sz="quarter" idx="12"/>
          </p:nvPr>
        </p:nvSpPr>
        <p:spPr/>
        <p:txBody>
          <a:bodyPr rtlCol="0"/>
          <a:lstStyle/>
          <a:p>
            <a:pPr rtl="0"/>
            <a:fld id="{F36C87F6-986D-49E6-AF40-1B3A1EE8064D}" type="slidenum">
              <a:rPr lang="it-IT" noProof="0"/>
              <a:t>‹N°›</a:t>
            </a:fld>
            <a:endParaRPr lang="it-IT" noProof="0"/>
          </a:p>
        </p:txBody>
      </p:sp>
    </p:spTree>
    <p:extLst>
      <p:ext uri="{BB962C8B-B14F-4D97-AF65-F5344CB8AC3E}">
        <p14:creationId xmlns:p14="http://schemas.microsoft.com/office/powerpoint/2010/main" val="1603971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1217932" y="3429001"/>
            <a:ext cx="9756140" cy="2362199"/>
          </a:xfrm>
        </p:spPr>
        <p:txBody>
          <a:bodyPr rtlCol="0" anchor="b">
            <a:normAutofit/>
          </a:bodyPr>
          <a:lstStyle>
            <a:lvl1pPr algn="l">
              <a:defRPr sz="4397" b="0" cap="all"/>
            </a:lvl1pPr>
          </a:lstStyle>
          <a:p>
            <a:pPr rtl="0"/>
            <a:r>
              <a:rPr lang="en-US" noProof="0"/>
              <a:t>Click to edit Master title style</a:t>
            </a:r>
            <a:endParaRPr lang="it-IT" noProof="0"/>
          </a:p>
        </p:txBody>
      </p:sp>
      <p:sp>
        <p:nvSpPr>
          <p:cNvPr id="3" name="Segnaposto testo 2"/>
          <p:cNvSpPr>
            <a:spLocks noGrp="1"/>
          </p:cNvSpPr>
          <p:nvPr>
            <p:ph type="body" idx="1" hasCustomPrompt="1"/>
          </p:nvPr>
        </p:nvSpPr>
        <p:spPr>
          <a:xfrm>
            <a:off x="1213466" y="685802"/>
            <a:ext cx="7855109" cy="1142999"/>
          </a:xfrm>
        </p:spPr>
        <p:txBody>
          <a:bodyPr rtlCol="0" anchor="t"/>
          <a:lstStyle>
            <a:lvl1pPr marL="0" indent="0">
              <a:spcBef>
                <a:spcPts val="0"/>
              </a:spcBef>
              <a:buNone/>
              <a:defRPr sz="1999">
                <a:solidFill>
                  <a:schemeClr val="tx1"/>
                </a:solidFill>
              </a:defRPr>
            </a:lvl1pPr>
            <a:lvl2pPr marL="456970" indent="0">
              <a:buNone/>
              <a:defRPr sz="1799">
                <a:solidFill>
                  <a:schemeClr val="tx1">
                    <a:tint val="75000"/>
                  </a:schemeClr>
                </a:solidFill>
              </a:defRPr>
            </a:lvl2pPr>
            <a:lvl3pPr marL="913940" indent="0">
              <a:buNone/>
              <a:defRPr sz="1599">
                <a:solidFill>
                  <a:schemeClr val="tx1">
                    <a:tint val="75000"/>
                  </a:schemeClr>
                </a:solidFill>
              </a:defRPr>
            </a:lvl3pPr>
            <a:lvl4pPr marL="1370912" indent="0">
              <a:buNone/>
              <a:defRPr sz="1399">
                <a:solidFill>
                  <a:schemeClr val="tx1">
                    <a:tint val="75000"/>
                  </a:schemeClr>
                </a:solidFill>
              </a:defRPr>
            </a:lvl4pPr>
            <a:lvl5pPr marL="1827882" indent="0">
              <a:buNone/>
              <a:defRPr sz="1399">
                <a:solidFill>
                  <a:schemeClr val="tx1">
                    <a:tint val="75000"/>
                  </a:schemeClr>
                </a:solidFill>
              </a:defRPr>
            </a:lvl5pPr>
            <a:lvl6pPr marL="2284852" indent="0">
              <a:buNone/>
              <a:defRPr sz="1399">
                <a:solidFill>
                  <a:schemeClr val="tx1">
                    <a:tint val="75000"/>
                  </a:schemeClr>
                </a:solidFill>
              </a:defRPr>
            </a:lvl6pPr>
            <a:lvl7pPr marL="2741822" indent="0">
              <a:buNone/>
              <a:defRPr sz="1399">
                <a:solidFill>
                  <a:schemeClr val="tx1">
                    <a:tint val="75000"/>
                  </a:schemeClr>
                </a:solidFill>
              </a:defRPr>
            </a:lvl7pPr>
            <a:lvl8pPr marL="3198793" indent="0">
              <a:buNone/>
              <a:defRPr sz="1399">
                <a:solidFill>
                  <a:schemeClr val="tx1">
                    <a:tint val="75000"/>
                  </a:schemeClr>
                </a:solidFill>
              </a:defRPr>
            </a:lvl8pPr>
            <a:lvl9pPr marL="3655764" indent="0">
              <a:buNone/>
              <a:defRPr sz="1399">
                <a:solidFill>
                  <a:schemeClr val="tx1">
                    <a:tint val="75000"/>
                  </a:schemeClr>
                </a:solidFill>
              </a:defRPr>
            </a:lvl9pPr>
          </a:lstStyle>
          <a:p>
            <a:pPr lvl="0" rtl="0"/>
            <a:r>
              <a:rPr lang="it-IT" noProof="0"/>
              <a:t>Fare clic per modificare lo stile del titolo</a:t>
            </a:r>
          </a:p>
        </p:txBody>
      </p:sp>
      <p:sp>
        <p:nvSpPr>
          <p:cNvPr id="5" name="Segnaposto piè di pagina 4"/>
          <p:cNvSpPr>
            <a:spLocks noGrp="1"/>
          </p:cNvSpPr>
          <p:nvPr>
            <p:ph type="ftr" sz="quarter" idx="11"/>
          </p:nvPr>
        </p:nvSpPr>
        <p:spPr/>
        <p:txBody>
          <a:bodyPr rtlCol="0"/>
          <a:lstStyle/>
          <a:p>
            <a:pPr rtl="0"/>
            <a:r>
              <a:rPr lang="it-IT" noProof="0"/>
              <a:t>Aggiungere un piè di pagina</a:t>
            </a:r>
          </a:p>
        </p:txBody>
      </p:sp>
      <p:sp>
        <p:nvSpPr>
          <p:cNvPr id="4" name="Segnaposto data 3"/>
          <p:cNvSpPr>
            <a:spLocks noGrp="1"/>
          </p:cNvSpPr>
          <p:nvPr>
            <p:ph type="dt" sz="half" idx="10"/>
          </p:nvPr>
        </p:nvSpPr>
        <p:spPr/>
        <p:txBody>
          <a:bodyPr rtlCol="0"/>
          <a:lstStyle/>
          <a:p>
            <a:pPr rtl="0"/>
            <a:fld id="{54139E9C-0D23-4C94-BC93-4914147DF68D}" type="datetime1">
              <a:rPr lang="it-IT" noProof="0" smtClean="0"/>
              <a:t>07/05/2024</a:t>
            </a:fld>
            <a:endParaRPr lang="it-IT" noProof="0"/>
          </a:p>
        </p:txBody>
      </p:sp>
      <p:sp>
        <p:nvSpPr>
          <p:cNvPr id="6" name="Segnaposto numero diapositiva 5"/>
          <p:cNvSpPr>
            <a:spLocks noGrp="1"/>
          </p:cNvSpPr>
          <p:nvPr>
            <p:ph type="sldNum" sz="quarter" idx="12"/>
          </p:nvPr>
        </p:nvSpPr>
        <p:spPr/>
        <p:txBody>
          <a:bodyPr rtlCol="0"/>
          <a:lstStyle/>
          <a:p>
            <a:pPr rtl="0"/>
            <a:fld id="{F36C87F6-986D-49E6-AF40-1B3A1EE8064D}" type="slidenum">
              <a:rPr lang="it-IT" noProof="0"/>
              <a:t>‹N°›</a:t>
            </a:fld>
            <a:endParaRPr lang="it-IT" noProof="0"/>
          </a:p>
        </p:txBody>
      </p:sp>
    </p:spTree>
    <p:extLst>
      <p:ext uri="{BB962C8B-B14F-4D97-AF65-F5344CB8AC3E}">
        <p14:creationId xmlns:p14="http://schemas.microsoft.com/office/powerpoint/2010/main" val="359942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en-US" noProof="0"/>
              <a:t>Click to edit Master title style</a:t>
            </a:r>
            <a:endParaRPr lang="it-IT" noProof="0"/>
          </a:p>
        </p:txBody>
      </p:sp>
      <p:sp>
        <p:nvSpPr>
          <p:cNvPr id="3" name="Segnaposto contenuto 2"/>
          <p:cNvSpPr>
            <a:spLocks noGrp="1"/>
          </p:cNvSpPr>
          <p:nvPr>
            <p:ph sz="half" idx="1" hasCustomPrompt="1"/>
          </p:nvPr>
        </p:nvSpPr>
        <p:spPr>
          <a:xfrm>
            <a:off x="1233601" y="1828800"/>
            <a:ext cx="4709961" cy="4343400"/>
          </a:xfrm>
        </p:spPr>
        <p:txBody>
          <a:bodyPr rtlCol="0">
            <a:normAutofit/>
          </a:bodyPr>
          <a:lstStyle>
            <a:lvl1pPr>
              <a:defRPr sz="2399"/>
            </a:lvl1pPr>
            <a:lvl2pPr>
              <a:defRPr sz="1999"/>
            </a:lvl2pPr>
            <a:lvl3pPr>
              <a:defRPr sz="1799"/>
            </a:lvl3pPr>
            <a:lvl4pPr>
              <a:defRPr sz="1599"/>
            </a:lvl4pPr>
            <a:lvl5pPr>
              <a:defRPr sz="1599"/>
            </a:lvl5pPr>
            <a:lvl6pPr>
              <a:defRPr sz="1599"/>
            </a:lvl6pPr>
            <a:lvl7pPr>
              <a:defRPr sz="1599" baseline="0"/>
            </a:lvl7pPr>
            <a:lvl8pPr>
              <a:defRPr sz="1599" baseline="0"/>
            </a:lvl8pPr>
            <a:lvl9pPr>
              <a:defRPr sz="1599" baseline="0"/>
            </a:lvl9pPr>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contenuto 3"/>
          <p:cNvSpPr>
            <a:spLocks noGrp="1"/>
          </p:cNvSpPr>
          <p:nvPr>
            <p:ph sz="half" idx="2" hasCustomPrompt="1"/>
          </p:nvPr>
        </p:nvSpPr>
        <p:spPr>
          <a:xfrm>
            <a:off x="6264110" y="1828800"/>
            <a:ext cx="4709961" cy="4343400"/>
          </a:xfrm>
        </p:spPr>
        <p:txBody>
          <a:bodyPr rtlCol="0">
            <a:normAutofit/>
          </a:bodyPr>
          <a:lstStyle>
            <a:lvl1pPr>
              <a:defRPr sz="2399"/>
            </a:lvl1pPr>
            <a:lvl2pPr>
              <a:defRPr sz="1999"/>
            </a:lvl2pPr>
            <a:lvl3pPr>
              <a:defRPr sz="1799"/>
            </a:lvl3pPr>
            <a:lvl4pPr>
              <a:defRPr sz="1599"/>
            </a:lvl4pPr>
            <a:lvl5pPr>
              <a:defRPr sz="1599"/>
            </a:lvl5pPr>
            <a:lvl6pPr>
              <a:defRPr sz="1599"/>
            </a:lvl6pPr>
            <a:lvl7pPr>
              <a:defRPr sz="1599"/>
            </a:lvl7pPr>
            <a:lvl8pPr>
              <a:defRPr sz="1599"/>
            </a:lvl8pPr>
            <a:lvl9pPr>
              <a:defRPr sz="1599"/>
            </a:lvl9pPr>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6" name="Segnaposto piè di pagina 5"/>
          <p:cNvSpPr>
            <a:spLocks noGrp="1"/>
          </p:cNvSpPr>
          <p:nvPr>
            <p:ph type="ftr" sz="quarter" idx="11"/>
          </p:nvPr>
        </p:nvSpPr>
        <p:spPr/>
        <p:txBody>
          <a:bodyPr rtlCol="0"/>
          <a:lstStyle/>
          <a:p>
            <a:pPr rtl="0"/>
            <a:r>
              <a:rPr lang="it-IT" noProof="0"/>
              <a:t>Aggiungere un piè di pagina</a:t>
            </a:r>
          </a:p>
        </p:txBody>
      </p:sp>
      <p:sp>
        <p:nvSpPr>
          <p:cNvPr id="5" name="Segnaposto data 4"/>
          <p:cNvSpPr>
            <a:spLocks noGrp="1"/>
          </p:cNvSpPr>
          <p:nvPr>
            <p:ph type="dt" sz="half" idx="10"/>
          </p:nvPr>
        </p:nvSpPr>
        <p:spPr/>
        <p:txBody>
          <a:bodyPr rtlCol="0"/>
          <a:lstStyle/>
          <a:p>
            <a:pPr rtl="0"/>
            <a:fld id="{2A750BE1-A2DA-4ADD-9D48-35AE4E8E9435}" type="datetime1">
              <a:rPr lang="it-IT" noProof="0" smtClean="0"/>
              <a:t>07/05/2024</a:t>
            </a:fld>
            <a:endParaRPr lang="it-IT" noProof="0"/>
          </a:p>
        </p:txBody>
      </p:sp>
      <p:sp>
        <p:nvSpPr>
          <p:cNvPr id="7" name="Segnaposto numero diapositiva 6"/>
          <p:cNvSpPr>
            <a:spLocks noGrp="1"/>
          </p:cNvSpPr>
          <p:nvPr>
            <p:ph type="sldNum" sz="quarter" idx="12"/>
          </p:nvPr>
        </p:nvSpPr>
        <p:spPr/>
        <p:txBody>
          <a:bodyPr rtlCol="0"/>
          <a:lstStyle/>
          <a:p>
            <a:pPr rtl="0"/>
            <a:fld id="{F36C87F6-986D-49E6-AF40-1B3A1EE8064D}" type="slidenum">
              <a:rPr lang="it-IT" noProof="0"/>
              <a:t>‹N°›</a:t>
            </a:fld>
            <a:endParaRPr lang="it-IT" noProof="0"/>
          </a:p>
        </p:txBody>
      </p:sp>
    </p:spTree>
    <p:extLst>
      <p:ext uri="{BB962C8B-B14F-4D97-AF65-F5344CB8AC3E}">
        <p14:creationId xmlns:p14="http://schemas.microsoft.com/office/powerpoint/2010/main" val="2477332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lvl1pPr>
              <a:defRPr/>
            </a:lvl1pPr>
          </a:lstStyle>
          <a:p>
            <a:pPr rtl="0"/>
            <a:r>
              <a:rPr lang="en-US" noProof="0"/>
              <a:t>Click to edit Master title style</a:t>
            </a:r>
            <a:endParaRPr lang="it-IT" noProof="0"/>
          </a:p>
        </p:txBody>
      </p:sp>
      <p:sp>
        <p:nvSpPr>
          <p:cNvPr id="3" name="Segnaposto testo 2"/>
          <p:cNvSpPr>
            <a:spLocks noGrp="1"/>
          </p:cNvSpPr>
          <p:nvPr>
            <p:ph type="body" idx="1" hasCustomPrompt="1"/>
          </p:nvPr>
        </p:nvSpPr>
        <p:spPr>
          <a:xfrm>
            <a:off x="1217931" y="1828800"/>
            <a:ext cx="4710387" cy="838201"/>
          </a:xfrm>
        </p:spPr>
        <p:txBody>
          <a:bodyPr rtlCol="0" anchor="ctr"/>
          <a:lstStyle>
            <a:lvl1pPr marL="0" indent="0">
              <a:spcBef>
                <a:spcPts val="0"/>
              </a:spcBef>
              <a:buNone/>
              <a:defRPr sz="2399" b="0" cap="all" baseline="0">
                <a:solidFill>
                  <a:schemeClr val="tx1">
                    <a:lumMod val="50000"/>
                  </a:schemeClr>
                </a:solidFill>
              </a:defRPr>
            </a:lvl1pPr>
            <a:lvl2pPr marL="456970" indent="0">
              <a:buNone/>
              <a:defRPr sz="1999" b="1"/>
            </a:lvl2pPr>
            <a:lvl3pPr marL="913940" indent="0">
              <a:buNone/>
              <a:defRPr sz="1799" b="1"/>
            </a:lvl3pPr>
            <a:lvl4pPr marL="1370912" indent="0">
              <a:buNone/>
              <a:defRPr sz="1599" b="1"/>
            </a:lvl4pPr>
            <a:lvl5pPr marL="1827882" indent="0">
              <a:buNone/>
              <a:defRPr sz="1599" b="1"/>
            </a:lvl5pPr>
            <a:lvl6pPr marL="2284852" indent="0">
              <a:buNone/>
              <a:defRPr sz="1599" b="1"/>
            </a:lvl6pPr>
            <a:lvl7pPr marL="2741822" indent="0">
              <a:buNone/>
              <a:defRPr sz="1599" b="1"/>
            </a:lvl7pPr>
            <a:lvl8pPr marL="3198793" indent="0">
              <a:buNone/>
              <a:defRPr sz="1599" b="1"/>
            </a:lvl8pPr>
            <a:lvl9pPr marL="3655764" indent="0">
              <a:buNone/>
              <a:defRPr sz="1599" b="1"/>
            </a:lvl9pPr>
          </a:lstStyle>
          <a:p>
            <a:pPr lvl="0" rtl="0"/>
            <a:r>
              <a:rPr lang="it-IT" noProof="0"/>
              <a:t>Fare clic per modificare lo stile del titolo</a:t>
            </a:r>
          </a:p>
        </p:txBody>
      </p:sp>
      <p:sp>
        <p:nvSpPr>
          <p:cNvPr id="4" name="Segnaposto contenuto 3"/>
          <p:cNvSpPr>
            <a:spLocks noGrp="1"/>
          </p:cNvSpPr>
          <p:nvPr>
            <p:ph sz="half" idx="2" hasCustomPrompt="1"/>
          </p:nvPr>
        </p:nvSpPr>
        <p:spPr>
          <a:xfrm>
            <a:off x="1217931" y="2743201"/>
            <a:ext cx="4710387" cy="3428999"/>
          </a:xfrm>
        </p:spPr>
        <p:txBody>
          <a:bodyPr rtlCol="0">
            <a:normAutofit/>
          </a:bodyPr>
          <a:lstStyle>
            <a:lvl1pPr>
              <a:defRPr sz="1999"/>
            </a:lvl1pPr>
            <a:lvl2pPr>
              <a:defRPr sz="1799"/>
            </a:lvl2pPr>
            <a:lvl3pPr>
              <a:defRPr sz="1599"/>
            </a:lvl3pPr>
            <a:lvl4pPr>
              <a:defRPr sz="1399"/>
            </a:lvl4pPr>
            <a:lvl5pPr>
              <a:defRPr sz="1399"/>
            </a:lvl5pPr>
            <a:lvl6pPr>
              <a:defRPr sz="1399"/>
            </a:lvl6pPr>
            <a:lvl7pPr>
              <a:defRPr sz="1399"/>
            </a:lvl7pPr>
            <a:lvl8pPr>
              <a:defRPr sz="1399"/>
            </a:lvl8pPr>
            <a:lvl9pPr>
              <a:defRPr sz="1399"/>
            </a:lvl9pPr>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5" name="Segnaposto testo 4"/>
          <p:cNvSpPr>
            <a:spLocks noGrp="1"/>
          </p:cNvSpPr>
          <p:nvPr>
            <p:ph type="body" sz="quarter" idx="3" hasCustomPrompt="1"/>
          </p:nvPr>
        </p:nvSpPr>
        <p:spPr>
          <a:xfrm>
            <a:off x="6263685" y="1828800"/>
            <a:ext cx="4710387" cy="838201"/>
          </a:xfrm>
        </p:spPr>
        <p:txBody>
          <a:bodyPr rtlCol="0" anchor="ctr"/>
          <a:lstStyle>
            <a:lvl1pPr marL="0" indent="0">
              <a:spcBef>
                <a:spcPts val="0"/>
              </a:spcBef>
              <a:buNone/>
              <a:defRPr sz="2399" b="0" cap="all" baseline="0">
                <a:solidFill>
                  <a:schemeClr val="tx1">
                    <a:lumMod val="50000"/>
                  </a:schemeClr>
                </a:solidFill>
              </a:defRPr>
            </a:lvl1pPr>
            <a:lvl2pPr marL="456970" indent="0">
              <a:buNone/>
              <a:defRPr sz="1999" b="1"/>
            </a:lvl2pPr>
            <a:lvl3pPr marL="913940" indent="0">
              <a:buNone/>
              <a:defRPr sz="1799" b="1"/>
            </a:lvl3pPr>
            <a:lvl4pPr marL="1370912" indent="0">
              <a:buNone/>
              <a:defRPr sz="1599" b="1"/>
            </a:lvl4pPr>
            <a:lvl5pPr marL="1827882" indent="0">
              <a:buNone/>
              <a:defRPr sz="1599" b="1"/>
            </a:lvl5pPr>
            <a:lvl6pPr marL="2284852" indent="0">
              <a:buNone/>
              <a:defRPr sz="1599" b="1"/>
            </a:lvl6pPr>
            <a:lvl7pPr marL="2741822" indent="0">
              <a:buNone/>
              <a:defRPr sz="1599" b="1"/>
            </a:lvl7pPr>
            <a:lvl8pPr marL="3198793" indent="0">
              <a:buNone/>
              <a:defRPr sz="1599" b="1"/>
            </a:lvl8pPr>
            <a:lvl9pPr marL="3655764" indent="0">
              <a:buNone/>
              <a:defRPr sz="1599" b="1"/>
            </a:lvl9pPr>
          </a:lstStyle>
          <a:p>
            <a:pPr lvl="0" rtl="0"/>
            <a:r>
              <a:rPr lang="it-IT" noProof="0"/>
              <a:t>Fare clic per modificare lo stile del titolo</a:t>
            </a:r>
          </a:p>
        </p:txBody>
      </p:sp>
      <p:sp>
        <p:nvSpPr>
          <p:cNvPr id="6" name="Segnaposto contenuto 5"/>
          <p:cNvSpPr>
            <a:spLocks noGrp="1"/>
          </p:cNvSpPr>
          <p:nvPr>
            <p:ph sz="quarter" idx="4" hasCustomPrompt="1"/>
          </p:nvPr>
        </p:nvSpPr>
        <p:spPr>
          <a:xfrm>
            <a:off x="6263685" y="2743201"/>
            <a:ext cx="4710387" cy="3428999"/>
          </a:xfrm>
        </p:spPr>
        <p:txBody>
          <a:bodyPr rtlCol="0">
            <a:normAutofit/>
          </a:bodyPr>
          <a:lstStyle>
            <a:lvl1pPr>
              <a:defRPr sz="1999"/>
            </a:lvl1pPr>
            <a:lvl2pPr>
              <a:defRPr sz="1799"/>
            </a:lvl2pPr>
            <a:lvl3pPr>
              <a:defRPr sz="1599"/>
            </a:lvl3pPr>
            <a:lvl4pPr>
              <a:defRPr sz="1399"/>
            </a:lvl4pPr>
            <a:lvl5pPr>
              <a:defRPr sz="1399"/>
            </a:lvl5pPr>
            <a:lvl6pPr>
              <a:defRPr sz="1399"/>
            </a:lvl6pPr>
            <a:lvl7pPr>
              <a:defRPr sz="1399"/>
            </a:lvl7pPr>
            <a:lvl8pPr>
              <a:defRPr sz="1399" baseline="0"/>
            </a:lvl8pPr>
            <a:lvl9pPr>
              <a:defRPr sz="1399" baseline="0"/>
            </a:lvl9pPr>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8" name="Segnaposto piè di pagina 7"/>
          <p:cNvSpPr>
            <a:spLocks noGrp="1"/>
          </p:cNvSpPr>
          <p:nvPr>
            <p:ph type="ftr" sz="quarter" idx="11"/>
          </p:nvPr>
        </p:nvSpPr>
        <p:spPr/>
        <p:txBody>
          <a:bodyPr rtlCol="0"/>
          <a:lstStyle/>
          <a:p>
            <a:pPr rtl="0"/>
            <a:r>
              <a:rPr lang="it-IT" noProof="0"/>
              <a:t>Aggiungere un piè di pagina</a:t>
            </a:r>
          </a:p>
        </p:txBody>
      </p:sp>
      <p:sp>
        <p:nvSpPr>
          <p:cNvPr id="7" name="Segnaposto data 6"/>
          <p:cNvSpPr>
            <a:spLocks noGrp="1"/>
          </p:cNvSpPr>
          <p:nvPr>
            <p:ph type="dt" sz="half" idx="10"/>
          </p:nvPr>
        </p:nvSpPr>
        <p:spPr/>
        <p:txBody>
          <a:bodyPr rtlCol="0"/>
          <a:lstStyle/>
          <a:p>
            <a:pPr rtl="0"/>
            <a:fld id="{7C6F3F55-8A7F-47C8-96B2-57E8562FF436}" type="datetime1">
              <a:rPr lang="it-IT" noProof="0" smtClean="0"/>
              <a:t>07/05/2024</a:t>
            </a:fld>
            <a:endParaRPr lang="it-IT" noProof="0"/>
          </a:p>
        </p:txBody>
      </p:sp>
      <p:sp>
        <p:nvSpPr>
          <p:cNvPr id="9" name="Segnaposto numero diapositiva 8"/>
          <p:cNvSpPr>
            <a:spLocks noGrp="1"/>
          </p:cNvSpPr>
          <p:nvPr>
            <p:ph type="sldNum" sz="quarter" idx="12"/>
          </p:nvPr>
        </p:nvSpPr>
        <p:spPr/>
        <p:txBody>
          <a:bodyPr rtlCol="0"/>
          <a:lstStyle/>
          <a:p>
            <a:pPr rtl="0"/>
            <a:fld id="{F36C87F6-986D-49E6-AF40-1B3A1EE8064D}" type="slidenum">
              <a:rPr lang="it-IT" noProof="0"/>
              <a:t>‹N°›</a:t>
            </a:fld>
            <a:endParaRPr lang="it-IT" noProof="0"/>
          </a:p>
        </p:txBody>
      </p:sp>
    </p:spTree>
    <p:extLst>
      <p:ext uri="{BB962C8B-B14F-4D97-AF65-F5344CB8AC3E}">
        <p14:creationId xmlns:p14="http://schemas.microsoft.com/office/powerpoint/2010/main" val="68561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en-US" noProof="0"/>
              <a:t>Click to edit Master title style</a:t>
            </a:r>
            <a:endParaRPr lang="it-IT" noProof="0"/>
          </a:p>
        </p:txBody>
      </p:sp>
      <p:sp>
        <p:nvSpPr>
          <p:cNvPr id="4" name="Segnaposto piè di pagina 3"/>
          <p:cNvSpPr>
            <a:spLocks noGrp="1"/>
          </p:cNvSpPr>
          <p:nvPr>
            <p:ph type="ftr" sz="quarter" idx="11"/>
          </p:nvPr>
        </p:nvSpPr>
        <p:spPr/>
        <p:txBody>
          <a:bodyPr rtlCol="0"/>
          <a:lstStyle/>
          <a:p>
            <a:pPr rtl="0"/>
            <a:r>
              <a:rPr lang="it-IT" noProof="0"/>
              <a:t>Aggiungere un piè di pagina</a:t>
            </a:r>
          </a:p>
        </p:txBody>
      </p:sp>
      <p:sp>
        <p:nvSpPr>
          <p:cNvPr id="3" name="Segnaposto data 2"/>
          <p:cNvSpPr>
            <a:spLocks noGrp="1"/>
          </p:cNvSpPr>
          <p:nvPr>
            <p:ph type="dt" sz="half" idx="10"/>
          </p:nvPr>
        </p:nvSpPr>
        <p:spPr/>
        <p:txBody>
          <a:bodyPr rtlCol="0"/>
          <a:lstStyle/>
          <a:p>
            <a:pPr rtl="0"/>
            <a:fld id="{D06E6E1C-DE9B-40DC-8CFD-C211B3059FF6}" type="datetime1">
              <a:rPr lang="it-IT" noProof="0" smtClean="0"/>
              <a:t>07/05/2024</a:t>
            </a:fld>
            <a:endParaRPr lang="it-IT" noProof="0"/>
          </a:p>
        </p:txBody>
      </p:sp>
      <p:sp>
        <p:nvSpPr>
          <p:cNvPr id="5" name="Segnaposto numero diapositiva 4"/>
          <p:cNvSpPr>
            <a:spLocks noGrp="1"/>
          </p:cNvSpPr>
          <p:nvPr>
            <p:ph type="sldNum" sz="quarter" idx="12"/>
          </p:nvPr>
        </p:nvSpPr>
        <p:spPr/>
        <p:txBody>
          <a:bodyPr rtlCol="0"/>
          <a:lstStyle/>
          <a:p>
            <a:pPr rtl="0"/>
            <a:fld id="{F36C87F6-986D-49E6-AF40-1B3A1EE8064D}" type="slidenum">
              <a:rPr lang="it-IT" noProof="0"/>
              <a:t>‹N°›</a:t>
            </a:fld>
            <a:endParaRPr lang="it-IT" noProof="0"/>
          </a:p>
        </p:txBody>
      </p:sp>
    </p:spTree>
    <p:extLst>
      <p:ext uri="{BB962C8B-B14F-4D97-AF65-F5344CB8AC3E}">
        <p14:creationId xmlns:p14="http://schemas.microsoft.com/office/powerpoint/2010/main" val="1338883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3" name="Segnaposto piè di pagina 2"/>
          <p:cNvSpPr>
            <a:spLocks noGrp="1"/>
          </p:cNvSpPr>
          <p:nvPr>
            <p:ph type="ftr" sz="quarter" idx="11"/>
          </p:nvPr>
        </p:nvSpPr>
        <p:spPr/>
        <p:txBody>
          <a:bodyPr rtlCol="0"/>
          <a:lstStyle/>
          <a:p>
            <a:pPr rtl="0"/>
            <a:r>
              <a:rPr lang="it-IT" noProof="0"/>
              <a:t>Aggiungere un piè di pagina</a:t>
            </a:r>
          </a:p>
        </p:txBody>
      </p:sp>
      <p:sp>
        <p:nvSpPr>
          <p:cNvPr id="2" name="Segnaposto data 1"/>
          <p:cNvSpPr>
            <a:spLocks noGrp="1"/>
          </p:cNvSpPr>
          <p:nvPr>
            <p:ph type="dt" sz="half" idx="10"/>
          </p:nvPr>
        </p:nvSpPr>
        <p:spPr/>
        <p:txBody>
          <a:bodyPr rtlCol="0"/>
          <a:lstStyle/>
          <a:p>
            <a:pPr rtl="0"/>
            <a:fld id="{8BB50CC5-082D-4823-8323-CEAB972EA641}" type="datetime1">
              <a:rPr lang="it-IT" noProof="0" smtClean="0"/>
              <a:t>07/05/2024</a:t>
            </a:fld>
            <a:endParaRPr lang="it-IT" noProof="0"/>
          </a:p>
        </p:txBody>
      </p:sp>
      <p:sp>
        <p:nvSpPr>
          <p:cNvPr id="4" name="Segnaposto numero diapositiva 3"/>
          <p:cNvSpPr>
            <a:spLocks noGrp="1"/>
          </p:cNvSpPr>
          <p:nvPr>
            <p:ph type="sldNum" sz="quarter" idx="12"/>
          </p:nvPr>
        </p:nvSpPr>
        <p:spPr/>
        <p:txBody>
          <a:bodyPr rtlCol="0"/>
          <a:lstStyle/>
          <a:p>
            <a:pPr rtl="0"/>
            <a:fld id="{F36C87F6-986D-49E6-AF40-1B3A1EE8064D}" type="slidenum">
              <a:rPr lang="it-IT" noProof="0"/>
              <a:t>‹N°›</a:t>
            </a:fld>
            <a:endParaRPr lang="it-IT" noProof="0"/>
          </a:p>
        </p:txBody>
      </p:sp>
    </p:spTree>
    <p:extLst>
      <p:ext uri="{BB962C8B-B14F-4D97-AF65-F5344CB8AC3E}">
        <p14:creationId xmlns:p14="http://schemas.microsoft.com/office/powerpoint/2010/main" val="1610196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uto con didascalia">
    <p:bg>
      <p:bgPr>
        <a:solidFill>
          <a:schemeClr val="bg1"/>
        </a:solidFill>
        <a:effectLst/>
      </p:bgPr>
    </p:bg>
    <p:spTree>
      <p:nvGrpSpPr>
        <p:cNvPr id="1" name=""/>
        <p:cNvGrpSpPr/>
        <p:nvPr/>
      </p:nvGrpSpPr>
      <p:grpSpPr>
        <a:xfrm>
          <a:off x="0" y="0"/>
          <a:ext cx="0" cy="0"/>
          <a:chOff x="0" y="0"/>
          <a:chExt cx="0" cy="0"/>
        </a:xfrm>
      </p:grpSpPr>
      <p:sp>
        <p:nvSpPr>
          <p:cNvPr id="8" name="Rettangolo 7"/>
          <p:cNvSpPr/>
          <p:nvPr/>
        </p:nvSpPr>
        <p:spPr>
          <a:xfrm>
            <a:off x="2" y="0"/>
            <a:ext cx="518136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it-IT" sz="1399" noProof="0"/>
          </a:p>
        </p:txBody>
      </p:sp>
      <p:sp>
        <p:nvSpPr>
          <p:cNvPr id="2" name="Titolo 1"/>
          <p:cNvSpPr>
            <a:spLocks noGrp="1"/>
          </p:cNvSpPr>
          <p:nvPr>
            <p:ph type="title"/>
          </p:nvPr>
        </p:nvSpPr>
        <p:spPr>
          <a:xfrm>
            <a:off x="684391" y="685800"/>
            <a:ext cx="3887212" cy="4038600"/>
          </a:xfrm>
        </p:spPr>
        <p:txBody>
          <a:bodyPr rtlCol="0" anchor="b">
            <a:noAutofit/>
          </a:bodyPr>
          <a:lstStyle>
            <a:lvl1pPr algn="l">
              <a:defRPr sz="3998" b="0"/>
            </a:lvl1pPr>
          </a:lstStyle>
          <a:p>
            <a:pPr rtl="0"/>
            <a:r>
              <a:rPr lang="en-US" noProof="0"/>
              <a:t>Click to edit Master title style</a:t>
            </a:r>
            <a:endParaRPr lang="it-IT" noProof="0"/>
          </a:p>
        </p:txBody>
      </p:sp>
      <p:sp>
        <p:nvSpPr>
          <p:cNvPr id="3" name="Segnaposto contenuto 2"/>
          <p:cNvSpPr>
            <a:spLocks noGrp="1"/>
          </p:cNvSpPr>
          <p:nvPr>
            <p:ph idx="1" hasCustomPrompt="1"/>
          </p:nvPr>
        </p:nvSpPr>
        <p:spPr>
          <a:xfrm>
            <a:off x="5867342" y="685800"/>
            <a:ext cx="5640268" cy="5486400"/>
          </a:xfrm>
        </p:spPr>
        <p:txBody>
          <a:bodyPr rtlCol="0">
            <a:normAutofit/>
          </a:bodyPr>
          <a:lstStyle>
            <a:lvl1pPr>
              <a:defRPr sz="2399"/>
            </a:lvl1pPr>
            <a:lvl2pPr>
              <a:defRPr sz="1999"/>
            </a:lvl2pPr>
            <a:lvl3pPr>
              <a:defRPr sz="1799"/>
            </a:lvl3pPr>
            <a:lvl4pPr>
              <a:defRPr sz="1599"/>
            </a:lvl4pPr>
            <a:lvl5pPr>
              <a:defRPr sz="1599"/>
            </a:lvl5pPr>
            <a:lvl6pPr>
              <a:defRPr sz="1599"/>
            </a:lvl6pPr>
            <a:lvl7pPr>
              <a:defRPr sz="1599"/>
            </a:lvl7pPr>
            <a:lvl8pPr>
              <a:defRPr sz="1599"/>
            </a:lvl8pPr>
            <a:lvl9pPr>
              <a:defRPr sz="1599"/>
            </a:lvl9pPr>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testo 3"/>
          <p:cNvSpPr>
            <a:spLocks noGrp="1"/>
          </p:cNvSpPr>
          <p:nvPr>
            <p:ph type="body" sz="half" idx="2" hasCustomPrompt="1"/>
          </p:nvPr>
        </p:nvSpPr>
        <p:spPr>
          <a:xfrm>
            <a:off x="684391" y="4876800"/>
            <a:ext cx="3887212" cy="1295400"/>
          </a:xfrm>
        </p:spPr>
        <p:txBody>
          <a:bodyPr rtlCol="0">
            <a:normAutofit/>
          </a:bodyPr>
          <a:lstStyle>
            <a:lvl1pPr marL="0" indent="0">
              <a:spcBef>
                <a:spcPts val="0"/>
              </a:spcBef>
              <a:buNone/>
              <a:defRPr sz="1799"/>
            </a:lvl1pPr>
            <a:lvl2pPr marL="456970" indent="0">
              <a:buNone/>
              <a:defRPr sz="1199"/>
            </a:lvl2pPr>
            <a:lvl3pPr marL="913940" indent="0">
              <a:buNone/>
              <a:defRPr sz="1000"/>
            </a:lvl3pPr>
            <a:lvl4pPr marL="1370912" indent="0">
              <a:buNone/>
              <a:defRPr sz="900"/>
            </a:lvl4pPr>
            <a:lvl5pPr marL="1827882" indent="0">
              <a:buNone/>
              <a:defRPr sz="900"/>
            </a:lvl5pPr>
            <a:lvl6pPr marL="2284852" indent="0">
              <a:buNone/>
              <a:defRPr sz="900"/>
            </a:lvl6pPr>
            <a:lvl7pPr marL="2741822" indent="0">
              <a:buNone/>
              <a:defRPr sz="900"/>
            </a:lvl7pPr>
            <a:lvl8pPr marL="3198793" indent="0">
              <a:buNone/>
              <a:defRPr sz="900"/>
            </a:lvl8pPr>
            <a:lvl9pPr marL="3655764" indent="0">
              <a:buNone/>
              <a:defRPr sz="900"/>
            </a:lvl9pPr>
          </a:lstStyle>
          <a:p>
            <a:pPr lvl="0" rtl="0"/>
            <a:r>
              <a:rPr lang="it-IT" noProof="0"/>
              <a:t>Fare clic per modificare lo stile del titolo</a:t>
            </a:r>
          </a:p>
        </p:txBody>
      </p:sp>
      <p:sp>
        <p:nvSpPr>
          <p:cNvPr id="6" name="Segnaposto piè di pagina 5"/>
          <p:cNvSpPr>
            <a:spLocks noGrp="1"/>
          </p:cNvSpPr>
          <p:nvPr>
            <p:ph type="ftr" sz="quarter" idx="11"/>
          </p:nvPr>
        </p:nvSpPr>
        <p:spPr/>
        <p:txBody>
          <a:bodyPr rtlCol="0"/>
          <a:lstStyle/>
          <a:p>
            <a:pPr rtl="0"/>
            <a:r>
              <a:rPr lang="it-IT" noProof="0"/>
              <a:t>Aggiungere un piè di pagina</a:t>
            </a:r>
          </a:p>
        </p:txBody>
      </p:sp>
      <p:sp>
        <p:nvSpPr>
          <p:cNvPr id="5" name="Segnaposto data 4"/>
          <p:cNvSpPr>
            <a:spLocks noGrp="1"/>
          </p:cNvSpPr>
          <p:nvPr>
            <p:ph type="dt" sz="half" idx="10"/>
          </p:nvPr>
        </p:nvSpPr>
        <p:spPr/>
        <p:txBody>
          <a:bodyPr rtlCol="0"/>
          <a:lstStyle/>
          <a:p>
            <a:pPr rtl="0"/>
            <a:fld id="{84B2F289-BF6C-4A31-A3AC-4841462464B0}" type="datetime1">
              <a:rPr lang="it-IT" noProof="0" smtClean="0"/>
              <a:t>07/05/2024</a:t>
            </a:fld>
            <a:endParaRPr lang="it-IT" noProof="0"/>
          </a:p>
        </p:txBody>
      </p:sp>
      <p:sp>
        <p:nvSpPr>
          <p:cNvPr id="7" name="Segnaposto numero diapositiva 6"/>
          <p:cNvSpPr>
            <a:spLocks noGrp="1"/>
          </p:cNvSpPr>
          <p:nvPr>
            <p:ph type="sldNum" sz="quarter" idx="12"/>
          </p:nvPr>
        </p:nvSpPr>
        <p:spPr/>
        <p:txBody>
          <a:bodyPr rtlCol="0"/>
          <a:lstStyle/>
          <a:p>
            <a:pPr rtl="0"/>
            <a:fld id="{F36C87F6-986D-49E6-AF40-1B3A1EE8064D}" type="slidenum">
              <a:rPr lang="it-IT" noProof="0"/>
              <a:t>‹N°›</a:t>
            </a:fld>
            <a:endParaRPr lang="it-IT" noProof="0"/>
          </a:p>
        </p:txBody>
      </p:sp>
    </p:spTree>
    <p:extLst>
      <p:ext uri="{BB962C8B-B14F-4D97-AF65-F5344CB8AC3E}">
        <p14:creationId xmlns:p14="http://schemas.microsoft.com/office/powerpoint/2010/main" val="3486772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Immagine con didascalia">
    <p:bg>
      <p:bgPr>
        <a:solidFill>
          <a:schemeClr val="bg1"/>
        </a:solidFill>
        <a:effectLst/>
      </p:bgPr>
    </p:bg>
    <p:spTree>
      <p:nvGrpSpPr>
        <p:cNvPr id="1" name=""/>
        <p:cNvGrpSpPr/>
        <p:nvPr/>
      </p:nvGrpSpPr>
      <p:grpSpPr>
        <a:xfrm>
          <a:off x="0" y="0"/>
          <a:ext cx="0" cy="0"/>
          <a:chOff x="0" y="0"/>
          <a:chExt cx="0" cy="0"/>
        </a:xfrm>
      </p:grpSpPr>
      <p:sp>
        <p:nvSpPr>
          <p:cNvPr id="8" name="Rettangolo 7"/>
          <p:cNvSpPr/>
          <p:nvPr/>
        </p:nvSpPr>
        <p:spPr>
          <a:xfrm>
            <a:off x="2" y="0"/>
            <a:ext cx="518136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it-IT" sz="1399" noProof="0"/>
          </a:p>
        </p:txBody>
      </p:sp>
      <p:sp>
        <p:nvSpPr>
          <p:cNvPr id="2" name="Titolo 1"/>
          <p:cNvSpPr>
            <a:spLocks noGrp="1"/>
          </p:cNvSpPr>
          <p:nvPr>
            <p:ph type="title"/>
          </p:nvPr>
        </p:nvSpPr>
        <p:spPr>
          <a:xfrm>
            <a:off x="684391" y="685800"/>
            <a:ext cx="3887212" cy="4038600"/>
          </a:xfrm>
        </p:spPr>
        <p:txBody>
          <a:bodyPr rtlCol="0" anchor="b">
            <a:noAutofit/>
          </a:bodyPr>
          <a:lstStyle>
            <a:lvl1pPr algn="l">
              <a:defRPr sz="3998" b="0"/>
            </a:lvl1pPr>
          </a:lstStyle>
          <a:p>
            <a:pPr rtl="0"/>
            <a:r>
              <a:rPr lang="en-US" noProof="0"/>
              <a:t>Click to edit Master title style</a:t>
            </a:r>
            <a:endParaRPr lang="it-IT" noProof="0"/>
          </a:p>
        </p:txBody>
      </p:sp>
      <p:sp>
        <p:nvSpPr>
          <p:cNvPr id="3" name="Segnaposto immagine 2" descr="Segnaposto vuoto per aggiungere un'immagine. Fare clic sul segnaposto e selezionare l'immagine che si vuole aggiungere"/>
          <p:cNvSpPr>
            <a:spLocks noGrp="1"/>
          </p:cNvSpPr>
          <p:nvPr>
            <p:ph type="pic" idx="1"/>
          </p:nvPr>
        </p:nvSpPr>
        <p:spPr>
          <a:xfrm>
            <a:off x="5867341" y="685800"/>
            <a:ext cx="5640268"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399"/>
            </a:lvl1pPr>
            <a:lvl2pPr marL="456970" indent="0">
              <a:buNone/>
              <a:defRPr sz="2799"/>
            </a:lvl2pPr>
            <a:lvl3pPr marL="913940" indent="0">
              <a:buNone/>
              <a:defRPr sz="2399"/>
            </a:lvl3pPr>
            <a:lvl4pPr marL="1370912" indent="0">
              <a:buNone/>
              <a:defRPr sz="1999"/>
            </a:lvl4pPr>
            <a:lvl5pPr marL="1827882" indent="0">
              <a:buNone/>
              <a:defRPr sz="1999"/>
            </a:lvl5pPr>
            <a:lvl6pPr marL="2284852" indent="0">
              <a:buNone/>
              <a:defRPr sz="1999"/>
            </a:lvl6pPr>
            <a:lvl7pPr marL="2741822" indent="0">
              <a:buNone/>
              <a:defRPr sz="1999"/>
            </a:lvl7pPr>
            <a:lvl8pPr marL="3198793" indent="0">
              <a:buNone/>
              <a:defRPr sz="1999"/>
            </a:lvl8pPr>
            <a:lvl9pPr marL="3655764" indent="0">
              <a:buNone/>
              <a:defRPr sz="1999"/>
            </a:lvl9pPr>
          </a:lstStyle>
          <a:p>
            <a:pPr rtl="0"/>
            <a:r>
              <a:rPr lang="en-US" noProof="0"/>
              <a:t>Click icon to add picture</a:t>
            </a:r>
            <a:endParaRPr lang="it-IT" noProof="0"/>
          </a:p>
        </p:txBody>
      </p:sp>
      <p:sp>
        <p:nvSpPr>
          <p:cNvPr id="4" name="Segnaposto testo 3"/>
          <p:cNvSpPr>
            <a:spLocks noGrp="1"/>
          </p:cNvSpPr>
          <p:nvPr>
            <p:ph type="body" sz="half" idx="2" hasCustomPrompt="1"/>
          </p:nvPr>
        </p:nvSpPr>
        <p:spPr>
          <a:xfrm>
            <a:off x="684391" y="4876800"/>
            <a:ext cx="3887212" cy="1295400"/>
          </a:xfrm>
        </p:spPr>
        <p:txBody>
          <a:bodyPr rtlCol="0">
            <a:normAutofit/>
          </a:bodyPr>
          <a:lstStyle>
            <a:lvl1pPr marL="0" indent="0">
              <a:spcBef>
                <a:spcPts val="0"/>
              </a:spcBef>
              <a:buNone/>
              <a:defRPr sz="1799"/>
            </a:lvl1pPr>
            <a:lvl2pPr marL="456970" indent="0">
              <a:buNone/>
              <a:defRPr sz="1199"/>
            </a:lvl2pPr>
            <a:lvl3pPr marL="913940" indent="0">
              <a:buNone/>
              <a:defRPr sz="1000"/>
            </a:lvl3pPr>
            <a:lvl4pPr marL="1370912" indent="0">
              <a:buNone/>
              <a:defRPr sz="900"/>
            </a:lvl4pPr>
            <a:lvl5pPr marL="1827882" indent="0">
              <a:buNone/>
              <a:defRPr sz="900"/>
            </a:lvl5pPr>
            <a:lvl6pPr marL="2284852" indent="0">
              <a:buNone/>
              <a:defRPr sz="900"/>
            </a:lvl6pPr>
            <a:lvl7pPr marL="2741822" indent="0">
              <a:buNone/>
              <a:defRPr sz="900"/>
            </a:lvl7pPr>
            <a:lvl8pPr marL="3198793" indent="0">
              <a:buNone/>
              <a:defRPr sz="900"/>
            </a:lvl8pPr>
            <a:lvl9pPr marL="3655764" indent="0">
              <a:buNone/>
              <a:defRPr sz="900"/>
            </a:lvl9pPr>
          </a:lstStyle>
          <a:p>
            <a:pPr lvl="0" rtl="0"/>
            <a:r>
              <a:rPr lang="it-IT" noProof="0"/>
              <a:t>Fare clic per modificare lo stile del titolo</a:t>
            </a:r>
          </a:p>
        </p:txBody>
      </p:sp>
      <p:sp>
        <p:nvSpPr>
          <p:cNvPr id="6" name="Segnaposto piè di pagina 5"/>
          <p:cNvSpPr>
            <a:spLocks noGrp="1"/>
          </p:cNvSpPr>
          <p:nvPr>
            <p:ph type="ftr" sz="quarter" idx="11"/>
          </p:nvPr>
        </p:nvSpPr>
        <p:spPr/>
        <p:txBody>
          <a:bodyPr rtlCol="0"/>
          <a:lstStyle/>
          <a:p>
            <a:pPr rtl="0"/>
            <a:r>
              <a:rPr lang="it-IT" noProof="0"/>
              <a:t>Aggiungere un piè di pagina</a:t>
            </a:r>
          </a:p>
        </p:txBody>
      </p:sp>
      <p:sp>
        <p:nvSpPr>
          <p:cNvPr id="5" name="Segnaposto data 4"/>
          <p:cNvSpPr>
            <a:spLocks noGrp="1"/>
          </p:cNvSpPr>
          <p:nvPr>
            <p:ph type="dt" sz="half" idx="10"/>
          </p:nvPr>
        </p:nvSpPr>
        <p:spPr/>
        <p:txBody>
          <a:bodyPr rtlCol="0"/>
          <a:lstStyle/>
          <a:p>
            <a:pPr rtl="0"/>
            <a:fld id="{97EDBB89-A59E-4FD1-9467-4D39C85E56F2}" type="datetime1">
              <a:rPr lang="it-IT" noProof="0" smtClean="0"/>
              <a:t>07/05/2024</a:t>
            </a:fld>
            <a:endParaRPr lang="it-IT" noProof="0"/>
          </a:p>
        </p:txBody>
      </p:sp>
      <p:sp>
        <p:nvSpPr>
          <p:cNvPr id="7" name="Segnaposto numero diapositiva 6"/>
          <p:cNvSpPr>
            <a:spLocks noGrp="1"/>
          </p:cNvSpPr>
          <p:nvPr>
            <p:ph type="sldNum" sz="quarter" idx="12"/>
          </p:nvPr>
        </p:nvSpPr>
        <p:spPr/>
        <p:txBody>
          <a:bodyPr rtlCol="0"/>
          <a:lstStyle/>
          <a:p>
            <a:pPr rtl="0"/>
            <a:fld id="{F36C87F6-986D-49E6-AF40-1B3A1EE8064D}" type="slidenum">
              <a:rPr lang="it-IT" noProof="0"/>
              <a:t>‹N°›</a:t>
            </a:fld>
            <a:endParaRPr lang="it-IT" noProof="0"/>
          </a:p>
        </p:txBody>
      </p:sp>
    </p:spTree>
    <p:extLst>
      <p:ext uri="{BB962C8B-B14F-4D97-AF65-F5344CB8AC3E}">
        <p14:creationId xmlns:p14="http://schemas.microsoft.com/office/powerpoint/2010/main" val="2783076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en-US" noProof="0"/>
              <a:t>Click to edit Master title style</a:t>
            </a:r>
            <a:endParaRPr lang="it-IT" noProof="0"/>
          </a:p>
        </p:txBody>
      </p:sp>
      <p:sp>
        <p:nvSpPr>
          <p:cNvPr id="3" name="Segnaposto testo verticale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5" name="Segnaposto piè di pagina 4"/>
          <p:cNvSpPr>
            <a:spLocks noGrp="1"/>
          </p:cNvSpPr>
          <p:nvPr>
            <p:ph type="ftr" sz="quarter" idx="11"/>
          </p:nvPr>
        </p:nvSpPr>
        <p:spPr/>
        <p:txBody>
          <a:bodyPr rtlCol="0"/>
          <a:lstStyle/>
          <a:p>
            <a:pPr rtl="0"/>
            <a:r>
              <a:rPr lang="it-IT" noProof="0"/>
              <a:t>Aggiungere un piè di pagina</a:t>
            </a:r>
          </a:p>
        </p:txBody>
      </p:sp>
      <p:sp>
        <p:nvSpPr>
          <p:cNvPr id="4" name="Segnaposto data 3"/>
          <p:cNvSpPr>
            <a:spLocks noGrp="1"/>
          </p:cNvSpPr>
          <p:nvPr>
            <p:ph type="dt" sz="half" idx="10"/>
          </p:nvPr>
        </p:nvSpPr>
        <p:spPr/>
        <p:txBody>
          <a:bodyPr rtlCol="0"/>
          <a:lstStyle/>
          <a:p>
            <a:pPr rtl="0"/>
            <a:fld id="{7B5E58A2-04A8-4D6D-864D-05DCEE8D81DA}" type="datetime1">
              <a:rPr lang="it-IT" noProof="0" smtClean="0"/>
              <a:t>07/05/2024</a:t>
            </a:fld>
            <a:endParaRPr lang="it-IT" noProof="0"/>
          </a:p>
        </p:txBody>
      </p:sp>
      <p:sp>
        <p:nvSpPr>
          <p:cNvPr id="6" name="Segnaposto numero diapositiva 5"/>
          <p:cNvSpPr>
            <a:spLocks noGrp="1"/>
          </p:cNvSpPr>
          <p:nvPr>
            <p:ph type="sldNum" sz="quarter" idx="12"/>
          </p:nvPr>
        </p:nvSpPr>
        <p:spPr/>
        <p:txBody>
          <a:bodyPr rtlCol="0"/>
          <a:lstStyle/>
          <a:p>
            <a:pPr rtl="0"/>
            <a:fld id="{F36C87F6-986D-49E6-AF40-1B3A1EE8064D}" type="slidenum">
              <a:rPr lang="it-IT" noProof="0"/>
              <a:t>‹N°›</a:t>
            </a:fld>
            <a:endParaRPr lang="it-IT" noProof="0"/>
          </a:p>
        </p:txBody>
      </p:sp>
    </p:spTree>
    <p:extLst>
      <p:ext uri="{BB962C8B-B14F-4D97-AF65-F5344CB8AC3E}">
        <p14:creationId xmlns:p14="http://schemas.microsoft.com/office/powerpoint/2010/main" val="1260989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685800"/>
            <a:ext cx="2134871" cy="5486400"/>
          </a:xfrm>
        </p:spPr>
        <p:txBody>
          <a:bodyPr vert="eaVert" rtlCol="0"/>
          <a:lstStyle/>
          <a:p>
            <a:pPr rtl="0"/>
            <a:r>
              <a:rPr lang="en-US" noProof="0"/>
              <a:t>Click to edit Master title style</a:t>
            </a:r>
            <a:endParaRPr lang="it-IT" noProof="0"/>
          </a:p>
        </p:txBody>
      </p:sp>
      <p:sp>
        <p:nvSpPr>
          <p:cNvPr id="3" name="Segnaposto testo verticale 2"/>
          <p:cNvSpPr>
            <a:spLocks noGrp="1"/>
          </p:cNvSpPr>
          <p:nvPr>
            <p:ph type="body" orient="vert" idx="1" hasCustomPrompt="1"/>
          </p:nvPr>
        </p:nvSpPr>
        <p:spPr>
          <a:xfrm>
            <a:off x="1217931" y="685800"/>
            <a:ext cx="7418069" cy="5486400"/>
          </a:xfrm>
        </p:spPr>
        <p:txBody>
          <a:bodyPr vert="eaVert" rtlCol="0"/>
          <a:lstStyle>
            <a:lvl5pPr>
              <a:defRPr/>
            </a:lvl5pPr>
            <a:lvl6pPr>
              <a:defRPr/>
            </a:lvl6pPr>
            <a:lvl7pPr>
              <a:defRPr/>
            </a:lvl7pPr>
            <a:lvl8pPr>
              <a:defRPr/>
            </a:lvl8pPr>
            <a:lvl9pPr>
              <a:defRPr/>
            </a:lvl9pPr>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5" name="Segnaposto piè di pagina 4"/>
          <p:cNvSpPr>
            <a:spLocks noGrp="1"/>
          </p:cNvSpPr>
          <p:nvPr>
            <p:ph type="ftr" sz="quarter" idx="11"/>
          </p:nvPr>
        </p:nvSpPr>
        <p:spPr/>
        <p:txBody>
          <a:bodyPr rtlCol="0"/>
          <a:lstStyle/>
          <a:p>
            <a:pPr rtl="0"/>
            <a:r>
              <a:rPr lang="it-IT" noProof="0"/>
              <a:t>Aggiungere un piè di pagina</a:t>
            </a:r>
          </a:p>
        </p:txBody>
      </p:sp>
      <p:sp>
        <p:nvSpPr>
          <p:cNvPr id="4" name="Segnaposto data 3"/>
          <p:cNvSpPr>
            <a:spLocks noGrp="1"/>
          </p:cNvSpPr>
          <p:nvPr>
            <p:ph type="dt" sz="half" idx="10"/>
          </p:nvPr>
        </p:nvSpPr>
        <p:spPr/>
        <p:txBody>
          <a:bodyPr rtlCol="0"/>
          <a:lstStyle/>
          <a:p>
            <a:pPr rtl="0"/>
            <a:fld id="{9FA7E952-C5A1-4BAD-B04E-ED0CB7713EAD}" type="datetime1">
              <a:rPr lang="it-IT" noProof="0" smtClean="0"/>
              <a:t>07/05/2024</a:t>
            </a:fld>
            <a:endParaRPr lang="it-IT" noProof="0"/>
          </a:p>
        </p:txBody>
      </p:sp>
      <p:sp>
        <p:nvSpPr>
          <p:cNvPr id="6" name="Segnaposto numero diapositiva 5"/>
          <p:cNvSpPr>
            <a:spLocks noGrp="1"/>
          </p:cNvSpPr>
          <p:nvPr>
            <p:ph type="sldNum" sz="quarter" idx="12"/>
          </p:nvPr>
        </p:nvSpPr>
        <p:spPr/>
        <p:txBody>
          <a:bodyPr rtlCol="0"/>
          <a:lstStyle/>
          <a:p>
            <a:pPr rtl="0"/>
            <a:fld id="{F36C87F6-986D-49E6-AF40-1B3A1EE8064D}" type="slidenum">
              <a:rPr lang="it-IT" noProof="0"/>
              <a:t>‹N°›</a:t>
            </a:fld>
            <a:endParaRPr lang="it-IT" noProof="0"/>
          </a:p>
        </p:txBody>
      </p:sp>
    </p:spTree>
    <p:extLst>
      <p:ext uri="{BB962C8B-B14F-4D97-AF65-F5344CB8AC3E}">
        <p14:creationId xmlns:p14="http://schemas.microsoft.com/office/powerpoint/2010/main" val="3009491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705"/>
        <p:cNvGrpSpPr/>
        <p:nvPr/>
      </p:nvGrpSpPr>
      <p:grpSpPr>
        <a:xfrm>
          <a:off x="0" y="0"/>
          <a:ext cx="0" cy="0"/>
          <a:chOff x="0" y="0"/>
          <a:chExt cx="0" cy="0"/>
        </a:xfrm>
      </p:grpSpPr>
      <p:sp>
        <p:nvSpPr>
          <p:cNvPr id="706" name="Google Shape;706;p59"/>
          <p:cNvSpPr txBox="1">
            <a:spLocks noGrp="1"/>
          </p:cNvSpPr>
          <p:nvPr>
            <p:ph type="title"/>
          </p:nvPr>
        </p:nvSpPr>
        <p:spPr>
          <a:xfrm>
            <a:off x="2209800" y="284880"/>
            <a:ext cx="9351936" cy="1094450"/>
          </a:xfrm>
          <a:prstGeom prst="rect">
            <a:avLst/>
          </a:prstGeom>
          <a:noFill/>
          <a:ln>
            <a:noFill/>
          </a:ln>
        </p:spPr>
        <p:txBody>
          <a:bodyPr spcFirstLastPara="1" wrap="square" lIns="91425" tIns="72000" rIns="91425" bIns="72000" anchor="ctr" anchorCtr="0">
            <a:normAutofit/>
          </a:bodyPr>
          <a:lstStyle>
            <a:lvl1pPr lvl="0" algn="l">
              <a:lnSpc>
                <a:spcPct val="90000"/>
              </a:lnSpc>
              <a:spcBef>
                <a:spcPts val="0"/>
              </a:spcBef>
              <a:spcAft>
                <a:spcPts val="0"/>
              </a:spcAft>
              <a:buClr>
                <a:srgbClr val="79B94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7" name="Google Shape;707;p59"/>
          <p:cNvSpPr txBox="1">
            <a:spLocks noGrp="1"/>
          </p:cNvSpPr>
          <p:nvPr>
            <p:ph type="body" idx="1"/>
          </p:nvPr>
        </p:nvSpPr>
        <p:spPr>
          <a:xfrm>
            <a:off x="838200" y="1627992"/>
            <a:ext cx="10723536" cy="4548971"/>
          </a:xfrm>
          <a:prstGeom prst="rect">
            <a:avLst/>
          </a:prstGeom>
          <a:noFill/>
          <a:ln>
            <a:noFill/>
          </a:ln>
        </p:spPr>
        <p:txBody>
          <a:bodyPr spcFirstLastPara="1" wrap="square" lIns="91425" tIns="45700" rIns="91425" bIns="45700" anchor="t" anchorCtr="0">
            <a:normAutofit/>
          </a:bodyPr>
          <a:lstStyle>
            <a:lvl1pPr marL="456970" lvl="0" indent="-342727" algn="l">
              <a:lnSpc>
                <a:spcPct val="90000"/>
              </a:lnSpc>
              <a:spcBef>
                <a:spcPts val="1000"/>
              </a:spcBef>
              <a:spcAft>
                <a:spcPts val="0"/>
              </a:spcAft>
              <a:buClr>
                <a:schemeClr val="dk1"/>
              </a:buClr>
              <a:buSzPts val="1800"/>
              <a:buChar char="•"/>
              <a:defRPr/>
            </a:lvl1pPr>
            <a:lvl2pPr marL="913940" lvl="1" indent="-342727" algn="l">
              <a:lnSpc>
                <a:spcPct val="90000"/>
              </a:lnSpc>
              <a:spcBef>
                <a:spcPts val="499"/>
              </a:spcBef>
              <a:spcAft>
                <a:spcPts val="0"/>
              </a:spcAft>
              <a:buSzPts val="1800"/>
              <a:buChar char="o"/>
              <a:defRPr/>
            </a:lvl2pPr>
            <a:lvl3pPr marL="1370912" lvl="2" indent="-342727" algn="l">
              <a:lnSpc>
                <a:spcPct val="90000"/>
              </a:lnSpc>
              <a:spcBef>
                <a:spcPts val="499"/>
              </a:spcBef>
              <a:spcAft>
                <a:spcPts val="0"/>
              </a:spcAft>
              <a:buSzPts val="1800"/>
              <a:buChar char="▪"/>
              <a:defRPr/>
            </a:lvl3pPr>
            <a:lvl4pPr marL="1827882" lvl="3" indent="-342727" algn="l">
              <a:lnSpc>
                <a:spcPct val="90000"/>
              </a:lnSpc>
              <a:spcBef>
                <a:spcPts val="499"/>
              </a:spcBef>
              <a:spcAft>
                <a:spcPts val="0"/>
              </a:spcAft>
              <a:buSzPts val="1800"/>
              <a:buChar char="❖"/>
              <a:defRPr/>
            </a:lvl4pPr>
            <a:lvl5pPr marL="2284852" lvl="4" indent="-342727" algn="l">
              <a:lnSpc>
                <a:spcPct val="90000"/>
              </a:lnSpc>
              <a:spcBef>
                <a:spcPts val="499"/>
              </a:spcBef>
              <a:spcAft>
                <a:spcPts val="0"/>
              </a:spcAft>
              <a:buSzPts val="1800"/>
              <a:buChar char="•"/>
              <a:defRPr/>
            </a:lvl5pPr>
            <a:lvl6pPr marL="2741822" lvl="5" indent="-342727" algn="l">
              <a:lnSpc>
                <a:spcPct val="90000"/>
              </a:lnSpc>
              <a:spcBef>
                <a:spcPts val="499"/>
              </a:spcBef>
              <a:spcAft>
                <a:spcPts val="0"/>
              </a:spcAft>
              <a:buClr>
                <a:schemeClr val="dk1"/>
              </a:buClr>
              <a:buSzPts val="1800"/>
              <a:buChar char="•"/>
              <a:defRPr/>
            </a:lvl6pPr>
            <a:lvl7pPr marL="3198793" lvl="6" indent="-342727" algn="l">
              <a:lnSpc>
                <a:spcPct val="90000"/>
              </a:lnSpc>
              <a:spcBef>
                <a:spcPts val="499"/>
              </a:spcBef>
              <a:spcAft>
                <a:spcPts val="0"/>
              </a:spcAft>
              <a:buClr>
                <a:schemeClr val="dk1"/>
              </a:buClr>
              <a:buSzPts val="1800"/>
              <a:buChar char="•"/>
              <a:defRPr/>
            </a:lvl7pPr>
            <a:lvl8pPr marL="3655764" lvl="7" indent="-342727" algn="l">
              <a:lnSpc>
                <a:spcPct val="90000"/>
              </a:lnSpc>
              <a:spcBef>
                <a:spcPts val="499"/>
              </a:spcBef>
              <a:spcAft>
                <a:spcPts val="0"/>
              </a:spcAft>
              <a:buClr>
                <a:schemeClr val="dk1"/>
              </a:buClr>
              <a:buSzPts val="1800"/>
              <a:buChar char="•"/>
              <a:defRPr/>
            </a:lvl8pPr>
            <a:lvl9pPr marL="4112734" lvl="8" indent="-342727" algn="l">
              <a:lnSpc>
                <a:spcPct val="90000"/>
              </a:lnSpc>
              <a:spcBef>
                <a:spcPts val="499"/>
              </a:spcBef>
              <a:spcAft>
                <a:spcPts val="0"/>
              </a:spcAft>
              <a:buClr>
                <a:schemeClr val="dk1"/>
              </a:buClr>
              <a:buSzPts val="1800"/>
              <a:buChar char="•"/>
              <a:defRPr/>
            </a:lvl9pPr>
          </a:lstStyle>
          <a:p>
            <a:endParaRPr/>
          </a:p>
        </p:txBody>
      </p:sp>
      <p:sp>
        <p:nvSpPr>
          <p:cNvPr id="708" name="Google Shape;708;p59"/>
          <p:cNvSpPr txBox="1">
            <a:spLocks noGrp="1"/>
          </p:cNvSpPr>
          <p:nvPr>
            <p:ph type="dt" idx="10"/>
          </p:nvPr>
        </p:nvSpPr>
        <p:spPr>
          <a:xfrm>
            <a:off x="838200" y="6425626"/>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7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pic>
        <p:nvPicPr>
          <p:cNvPr id="709" name="Google Shape;709;p59"/>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710" name="Google Shape;710;p59"/>
          <p:cNvPicPr preferRelativeResize="0"/>
          <p:nvPr/>
        </p:nvPicPr>
        <p:blipFill rotWithShape="1">
          <a:blip r:embed="rId3">
            <a:alphaModFix/>
          </a:blip>
          <a:srcRect/>
          <a:stretch/>
        </p:blipFill>
        <p:spPr>
          <a:xfrm>
            <a:off x="3255758" y="6476433"/>
            <a:ext cx="256751" cy="263508"/>
          </a:xfrm>
          <a:prstGeom prst="rect">
            <a:avLst/>
          </a:prstGeom>
          <a:noFill/>
          <a:ln>
            <a:noFill/>
          </a:ln>
        </p:spPr>
      </p:pic>
      <p:pic>
        <p:nvPicPr>
          <p:cNvPr id="711" name="Google Shape;711;p59"/>
          <p:cNvPicPr preferRelativeResize="0"/>
          <p:nvPr/>
        </p:nvPicPr>
        <p:blipFill rotWithShape="1">
          <a:blip r:embed="rId4">
            <a:alphaModFix/>
          </a:blip>
          <a:srcRect/>
          <a:stretch/>
        </p:blipFill>
        <p:spPr>
          <a:xfrm>
            <a:off x="11253346" y="6455122"/>
            <a:ext cx="890563" cy="306131"/>
          </a:xfrm>
          <a:prstGeom prst="rect">
            <a:avLst/>
          </a:prstGeom>
          <a:noFill/>
          <a:ln>
            <a:noFill/>
          </a:ln>
        </p:spPr>
      </p:pic>
      <p:sp>
        <p:nvSpPr>
          <p:cNvPr id="712" name="Google Shape;712;p59"/>
          <p:cNvSpPr txBox="1">
            <a:spLocks noGrp="1"/>
          </p:cNvSpPr>
          <p:nvPr>
            <p:ph type="sldNum" idx="12"/>
          </p:nvPr>
        </p:nvSpPr>
        <p:spPr>
          <a:xfrm>
            <a:off x="10271343" y="6425626"/>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9pPr>
          </a:lstStyle>
          <a:p>
            <a:fld id="{00000000-1234-1234-1234-123412341234}" type="slidenum">
              <a:rPr lang="en-GB" smtClean="0"/>
              <a:pPr/>
              <a:t>‹N°›</a:t>
            </a:fld>
            <a:endParaRPr lang="en-GB"/>
          </a:p>
        </p:txBody>
      </p:sp>
      <p:sp>
        <p:nvSpPr>
          <p:cNvPr id="713" name="Google Shape;713;p59"/>
          <p:cNvSpPr txBox="1">
            <a:spLocks noGrp="1"/>
          </p:cNvSpPr>
          <p:nvPr>
            <p:ph type="ftr" idx="11"/>
          </p:nvPr>
        </p:nvSpPr>
        <p:spPr>
          <a:xfrm>
            <a:off x="3283052" y="6425626"/>
            <a:ext cx="6643988"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5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1607904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Slide2">
  <p:cSld name="Title Slide2">
    <p:spTree>
      <p:nvGrpSpPr>
        <p:cNvPr id="1" name="Shape 717"/>
        <p:cNvGrpSpPr/>
        <p:nvPr/>
      </p:nvGrpSpPr>
      <p:grpSpPr>
        <a:xfrm>
          <a:off x="0" y="0"/>
          <a:ext cx="0" cy="0"/>
          <a:chOff x="0" y="0"/>
          <a:chExt cx="0" cy="0"/>
        </a:xfrm>
      </p:grpSpPr>
      <p:sp>
        <p:nvSpPr>
          <p:cNvPr id="718" name="Google Shape;718;p121"/>
          <p:cNvSpPr txBox="1">
            <a:spLocks noGrp="1"/>
          </p:cNvSpPr>
          <p:nvPr>
            <p:ph type="title"/>
          </p:nvPr>
        </p:nvSpPr>
        <p:spPr>
          <a:xfrm>
            <a:off x="1723001" y="2063297"/>
            <a:ext cx="9089571" cy="83382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79B94E"/>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9" name="Google Shape;719;p121"/>
          <p:cNvSpPr txBox="1">
            <a:spLocks noGrp="1"/>
          </p:cNvSpPr>
          <p:nvPr>
            <p:ph type="body" idx="1"/>
          </p:nvPr>
        </p:nvSpPr>
        <p:spPr>
          <a:xfrm>
            <a:off x="1722439" y="2897189"/>
            <a:ext cx="9090025" cy="2011362"/>
          </a:xfrm>
          <a:prstGeom prst="rect">
            <a:avLst/>
          </a:prstGeom>
          <a:noFill/>
          <a:ln>
            <a:noFill/>
          </a:ln>
        </p:spPr>
        <p:txBody>
          <a:bodyPr spcFirstLastPara="1" wrap="square" lIns="91425" tIns="45700" rIns="91425" bIns="45700" anchor="t" anchorCtr="0">
            <a:normAutofit/>
          </a:bodyPr>
          <a:lstStyle>
            <a:lvl1pPr marL="456970" lvl="0" indent="-342727" algn="l">
              <a:lnSpc>
                <a:spcPct val="90000"/>
              </a:lnSpc>
              <a:spcBef>
                <a:spcPts val="1000"/>
              </a:spcBef>
              <a:spcAft>
                <a:spcPts val="0"/>
              </a:spcAft>
              <a:buClr>
                <a:schemeClr val="dk1"/>
              </a:buClr>
              <a:buSzPts val="1800"/>
              <a:buChar char="•"/>
              <a:defRPr/>
            </a:lvl1pPr>
            <a:lvl2pPr marL="913940" lvl="1" indent="-342727" algn="l">
              <a:lnSpc>
                <a:spcPct val="90000"/>
              </a:lnSpc>
              <a:spcBef>
                <a:spcPts val="499"/>
              </a:spcBef>
              <a:spcAft>
                <a:spcPts val="0"/>
              </a:spcAft>
              <a:buSzPts val="1800"/>
              <a:buChar char="o"/>
              <a:defRPr/>
            </a:lvl2pPr>
            <a:lvl3pPr marL="1370912" lvl="2" indent="-342727" algn="l">
              <a:lnSpc>
                <a:spcPct val="90000"/>
              </a:lnSpc>
              <a:spcBef>
                <a:spcPts val="499"/>
              </a:spcBef>
              <a:spcAft>
                <a:spcPts val="0"/>
              </a:spcAft>
              <a:buSzPts val="1800"/>
              <a:buChar char="▪"/>
              <a:defRPr/>
            </a:lvl3pPr>
            <a:lvl4pPr marL="1827882" lvl="3" indent="-342727" algn="l">
              <a:lnSpc>
                <a:spcPct val="90000"/>
              </a:lnSpc>
              <a:spcBef>
                <a:spcPts val="499"/>
              </a:spcBef>
              <a:spcAft>
                <a:spcPts val="0"/>
              </a:spcAft>
              <a:buSzPts val="1800"/>
              <a:buChar char="❖"/>
              <a:defRPr/>
            </a:lvl4pPr>
            <a:lvl5pPr marL="2284852" lvl="4" indent="-342727" algn="l">
              <a:lnSpc>
                <a:spcPct val="90000"/>
              </a:lnSpc>
              <a:spcBef>
                <a:spcPts val="499"/>
              </a:spcBef>
              <a:spcAft>
                <a:spcPts val="0"/>
              </a:spcAft>
              <a:buSzPts val="1800"/>
              <a:buChar char="•"/>
              <a:defRPr/>
            </a:lvl5pPr>
            <a:lvl6pPr marL="2741822" lvl="5" indent="-342727" algn="l">
              <a:lnSpc>
                <a:spcPct val="90000"/>
              </a:lnSpc>
              <a:spcBef>
                <a:spcPts val="499"/>
              </a:spcBef>
              <a:spcAft>
                <a:spcPts val="0"/>
              </a:spcAft>
              <a:buClr>
                <a:schemeClr val="dk1"/>
              </a:buClr>
              <a:buSzPts val="1800"/>
              <a:buChar char="•"/>
              <a:defRPr/>
            </a:lvl6pPr>
            <a:lvl7pPr marL="3198793" lvl="6" indent="-342727" algn="l">
              <a:lnSpc>
                <a:spcPct val="90000"/>
              </a:lnSpc>
              <a:spcBef>
                <a:spcPts val="499"/>
              </a:spcBef>
              <a:spcAft>
                <a:spcPts val="0"/>
              </a:spcAft>
              <a:buClr>
                <a:schemeClr val="dk1"/>
              </a:buClr>
              <a:buSzPts val="1800"/>
              <a:buChar char="•"/>
              <a:defRPr/>
            </a:lvl7pPr>
            <a:lvl8pPr marL="3655764" lvl="7" indent="-342727" algn="l">
              <a:lnSpc>
                <a:spcPct val="90000"/>
              </a:lnSpc>
              <a:spcBef>
                <a:spcPts val="499"/>
              </a:spcBef>
              <a:spcAft>
                <a:spcPts val="0"/>
              </a:spcAft>
              <a:buClr>
                <a:schemeClr val="dk1"/>
              </a:buClr>
              <a:buSzPts val="1800"/>
              <a:buChar char="•"/>
              <a:defRPr/>
            </a:lvl8pPr>
            <a:lvl9pPr marL="4112734" lvl="8" indent="-342727" algn="l">
              <a:lnSpc>
                <a:spcPct val="90000"/>
              </a:lnSpc>
              <a:spcBef>
                <a:spcPts val="499"/>
              </a:spcBef>
              <a:spcAft>
                <a:spcPts val="0"/>
              </a:spcAft>
              <a:buClr>
                <a:schemeClr val="dk1"/>
              </a:buClr>
              <a:buSzPts val="1800"/>
              <a:buChar char="•"/>
              <a:defRPr/>
            </a:lvl9pPr>
          </a:lstStyle>
          <a:p>
            <a:endParaRPr/>
          </a:p>
        </p:txBody>
      </p:sp>
      <p:pic>
        <p:nvPicPr>
          <p:cNvPr id="720" name="Google Shape;720;p121"/>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721" name="Google Shape;721;p121"/>
          <p:cNvPicPr preferRelativeResize="0"/>
          <p:nvPr/>
        </p:nvPicPr>
        <p:blipFill rotWithShape="1">
          <a:blip r:embed="rId3">
            <a:alphaModFix/>
          </a:blip>
          <a:srcRect/>
          <a:stretch/>
        </p:blipFill>
        <p:spPr>
          <a:xfrm>
            <a:off x="3255758" y="6476433"/>
            <a:ext cx="256751" cy="263508"/>
          </a:xfrm>
          <a:prstGeom prst="rect">
            <a:avLst/>
          </a:prstGeom>
          <a:noFill/>
          <a:ln>
            <a:noFill/>
          </a:ln>
        </p:spPr>
      </p:pic>
      <p:sp>
        <p:nvSpPr>
          <p:cNvPr id="722" name="Google Shape;722;p121"/>
          <p:cNvSpPr txBox="1">
            <a:spLocks noGrp="1"/>
          </p:cNvSpPr>
          <p:nvPr>
            <p:ph type="dt" idx="10"/>
          </p:nvPr>
        </p:nvSpPr>
        <p:spPr>
          <a:xfrm>
            <a:off x="838200" y="6425626"/>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7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sp>
        <p:nvSpPr>
          <p:cNvPr id="723" name="Google Shape;723;p121"/>
          <p:cNvSpPr txBox="1">
            <a:spLocks noGrp="1"/>
          </p:cNvSpPr>
          <p:nvPr>
            <p:ph type="sldNum" idx="12"/>
          </p:nvPr>
        </p:nvSpPr>
        <p:spPr>
          <a:xfrm>
            <a:off x="10271343" y="6425626"/>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9pPr>
          </a:lstStyle>
          <a:p>
            <a:fld id="{00000000-1234-1234-1234-123412341234}" type="slidenum">
              <a:rPr lang="en-GB" smtClean="0"/>
              <a:pPr/>
              <a:t>‹N°›</a:t>
            </a:fld>
            <a:endParaRPr lang="en-GB"/>
          </a:p>
        </p:txBody>
      </p:sp>
      <p:pic>
        <p:nvPicPr>
          <p:cNvPr id="724" name="Google Shape;724;p121"/>
          <p:cNvPicPr preferRelativeResize="0"/>
          <p:nvPr/>
        </p:nvPicPr>
        <p:blipFill rotWithShape="1">
          <a:blip r:embed="rId4">
            <a:alphaModFix/>
          </a:blip>
          <a:srcRect/>
          <a:stretch/>
        </p:blipFill>
        <p:spPr>
          <a:xfrm>
            <a:off x="11253346" y="6455122"/>
            <a:ext cx="890563" cy="306131"/>
          </a:xfrm>
          <a:prstGeom prst="rect">
            <a:avLst/>
          </a:prstGeom>
          <a:noFill/>
          <a:ln>
            <a:noFill/>
          </a:ln>
        </p:spPr>
      </p:pic>
      <p:sp>
        <p:nvSpPr>
          <p:cNvPr id="725" name="Google Shape;725;p121"/>
          <p:cNvSpPr txBox="1">
            <a:spLocks noGrp="1"/>
          </p:cNvSpPr>
          <p:nvPr>
            <p:ph type="ftr" idx="11"/>
          </p:nvPr>
        </p:nvSpPr>
        <p:spPr>
          <a:xfrm>
            <a:off x="3283052" y="6425626"/>
            <a:ext cx="6643988"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5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5162698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6"/>
        <p:cNvGrpSpPr/>
        <p:nvPr/>
      </p:nvGrpSpPr>
      <p:grpSpPr>
        <a:xfrm>
          <a:off x="0" y="0"/>
          <a:ext cx="0" cy="0"/>
          <a:chOff x="0" y="0"/>
          <a:chExt cx="0" cy="0"/>
        </a:xfrm>
      </p:grpSpPr>
      <p:sp>
        <p:nvSpPr>
          <p:cNvPr id="727" name="Google Shape;727;p122"/>
          <p:cNvSpPr txBox="1">
            <a:spLocks noGrp="1"/>
          </p:cNvSpPr>
          <p:nvPr>
            <p:ph type="dt" idx="10"/>
          </p:nvPr>
        </p:nvSpPr>
        <p:spPr>
          <a:xfrm>
            <a:off x="838200" y="6425626"/>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7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pic>
        <p:nvPicPr>
          <p:cNvPr id="728" name="Google Shape;728;p122"/>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729" name="Google Shape;729;p122"/>
          <p:cNvPicPr preferRelativeResize="0"/>
          <p:nvPr/>
        </p:nvPicPr>
        <p:blipFill rotWithShape="1">
          <a:blip r:embed="rId3">
            <a:alphaModFix/>
          </a:blip>
          <a:srcRect/>
          <a:stretch/>
        </p:blipFill>
        <p:spPr>
          <a:xfrm>
            <a:off x="3255758" y="6476433"/>
            <a:ext cx="256751" cy="263508"/>
          </a:xfrm>
          <a:prstGeom prst="rect">
            <a:avLst/>
          </a:prstGeom>
          <a:noFill/>
          <a:ln>
            <a:noFill/>
          </a:ln>
        </p:spPr>
      </p:pic>
      <p:pic>
        <p:nvPicPr>
          <p:cNvPr id="730" name="Google Shape;730;p122"/>
          <p:cNvPicPr preferRelativeResize="0"/>
          <p:nvPr/>
        </p:nvPicPr>
        <p:blipFill rotWithShape="1">
          <a:blip r:embed="rId4">
            <a:alphaModFix/>
          </a:blip>
          <a:srcRect/>
          <a:stretch/>
        </p:blipFill>
        <p:spPr>
          <a:xfrm>
            <a:off x="11253346" y="6455122"/>
            <a:ext cx="890563" cy="306131"/>
          </a:xfrm>
          <a:prstGeom prst="rect">
            <a:avLst/>
          </a:prstGeom>
          <a:noFill/>
          <a:ln>
            <a:noFill/>
          </a:ln>
        </p:spPr>
      </p:pic>
      <p:sp>
        <p:nvSpPr>
          <p:cNvPr id="731" name="Google Shape;731;p122"/>
          <p:cNvSpPr txBox="1">
            <a:spLocks noGrp="1"/>
          </p:cNvSpPr>
          <p:nvPr>
            <p:ph type="sldNum" idx="12"/>
          </p:nvPr>
        </p:nvSpPr>
        <p:spPr>
          <a:xfrm>
            <a:off x="10271343" y="6425626"/>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9pPr>
          </a:lstStyle>
          <a:p>
            <a:fld id="{00000000-1234-1234-1234-123412341234}" type="slidenum">
              <a:rPr lang="en-GB" smtClean="0"/>
              <a:pPr/>
              <a:t>‹N°›</a:t>
            </a:fld>
            <a:endParaRPr lang="en-GB"/>
          </a:p>
        </p:txBody>
      </p:sp>
      <p:sp>
        <p:nvSpPr>
          <p:cNvPr id="732" name="Google Shape;732;p122"/>
          <p:cNvSpPr txBox="1">
            <a:spLocks noGrp="1"/>
          </p:cNvSpPr>
          <p:nvPr>
            <p:ph type="ftr" idx="11"/>
          </p:nvPr>
        </p:nvSpPr>
        <p:spPr>
          <a:xfrm>
            <a:off x="3283052" y="6425626"/>
            <a:ext cx="6643988"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5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0597130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733"/>
        <p:cNvGrpSpPr/>
        <p:nvPr/>
      </p:nvGrpSpPr>
      <p:grpSpPr>
        <a:xfrm>
          <a:off x="0" y="0"/>
          <a:ext cx="0" cy="0"/>
          <a:chOff x="0" y="0"/>
          <a:chExt cx="0" cy="0"/>
        </a:xfrm>
      </p:grpSpPr>
      <p:sp>
        <p:nvSpPr>
          <p:cNvPr id="734" name="Google Shape;734;p123"/>
          <p:cNvSpPr txBox="1">
            <a:spLocks noGrp="1"/>
          </p:cNvSpPr>
          <p:nvPr>
            <p:ph type="title"/>
          </p:nvPr>
        </p:nvSpPr>
        <p:spPr>
          <a:xfrm>
            <a:off x="831851" y="1709739"/>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79B94E"/>
              </a:buClr>
              <a:buSzPts val="6000"/>
              <a:buFont typeface="Calibri"/>
              <a:buNone/>
              <a:defRPr sz="5997"/>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5" name="Google Shape;735;p123"/>
          <p:cNvSpPr txBox="1">
            <a:spLocks noGrp="1"/>
          </p:cNvSpPr>
          <p:nvPr>
            <p:ph type="body" idx="1"/>
          </p:nvPr>
        </p:nvSpPr>
        <p:spPr>
          <a:xfrm>
            <a:off x="831851" y="4589464"/>
            <a:ext cx="10515600" cy="1500187"/>
          </a:xfrm>
          <a:prstGeom prst="rect">
            <a:avLst/>
          </a:prstGeom>
          <a:noFill/>
          <a:ln>
            <a:noFill/>
          </a:ln>
        </p:spPr>
        <p:txBody>
          <a:bodyPr spcFirstLastPara="1" wrap="square" lIns="91425" tIns="45700" rIns="91425" bIns="45700" anchor="t" anchorCtr="0">
            <a:normAutofit/>
          </a:bodyPr>
          <a:lstStyle>
            <a:lvl1pPr marL="456970" lvl="0" indent="-228486" algn="l">
              <a:lnSpc>
                <a:spcPct val="90000"/>
              </a:lnSpc>
              <a:spcBef>
                <a:spcPts val="1000"/>
              </a:spcBef>
              <a:spcAft>
                <a:spcPts val="0"/>
              </a:spcAft>
              <a:buClr>
                <a:srgbClr val="888888"/>
              </a:buClr>
              <a:buSzPts val="2400"/>
              <a:buFont typeface="Calibri"/>
              <a:buNone/>
              <a:defRPr sz="2399">
                <a:solidFill>
                  <a:srgbClr val="888888"/>
                </a:solidFill>
              </a:defRPr>
            </a:lvl1pPr>
            <a:lvl2pPr marL="913940" lvl="1" indent="-228486" algn="l">
              <a:lnSpc>
                <a:spcPct val="90000"/>
              </a:lnSpc>
              <a:spcBef>
                <a:spcPts val="499"/>
              </a:spcBef>
              <a:spcAft>
                <a:spcPts val="0"/>
              </a:spcAft>
              <a:buSzPts val="2000"/>
              <a:buNone/>
              <a:defRPr sz="1999">
                <a:solidFill>
                  <a:srgbClr val="888888"/>
                </a:solidFill>
              </a:defRPr>
            </a:lvl2pPr>
            <a:lvl3pPr marL="1370912" lvl="2" indent="-228486" algn="l">
              <a:lnSpc>
                <a:spcPct val="90000"/>
              </a:lnSpc>
              <a:spcBef>
                <a:spcPts val="499"/>
              </a:spcBef>
              <a:spcAft>
                <a:spcPts val="0"/>
              </a:spcAft>
              <a:buSzPts val="1800"/>
              <a:buNone/>
              <a:defRPr sz="1799">
                <a:solidFill>
                  <a:srgbClr val="888888"/>
                </a:solidFill>
              </a:defRPr>
            </a:lvl3pPr>
            <a:lvl4pPr marL="1827882" lvl="3" indent="-228486" algn="l">
              <a:lnSpc>
                <a:spcPct val="90000"/>
              </a:lnSpc>
              <a:spcBef>
                <a:spcPts val="499"/>
              </a:spcBef>
              <a:spcAft>
                <a:spcPts val="0"/>
              </a:spcAft>
              <a:buSzPts val="1600"/>
              <a:buNone/>
              <a:defRPr sz="1599">
                <a:solidFill>
                  <a:srgbClr val="888888"/>
                </a:solidFill>
              </a:defRPr>
            </a:lvl4pPr>
            <a:lvl5pPr marL="2284852" lvl="4" indent="-228486" algn="l">
              <a:lnSpc>
                <a:spcPct val="90000"/>
              </a:lnSpc>
              <a:spcBef>
                <a:spcPts val="499"/>
              </a:spcBef>
              <a:spcAft>
                <a:spcPts val="0"/>
              </a:spcAft>
              <a:buSzPts val="1600"/>
              <a:buNone/>
              <a:defRPr sz="1599">
                <a:solidFill>
                  <a:srgbClr val="888888"/>
                </a:solidFill>
              </a:defRPr>
            </a:lvl5pPr>
            <a:lvl6pPr marL="2741822" lvl="5" indent="-228486" algn="l">
              <a:lnSpc>
                <a:spcPct val="90000"/>
              </a:lnSpc>
              <a:spcBef>
                <a:spcPts val="499"/>
              </a:spcBef>
              <a:spcAft>
                <a:spcPts val="0"/>
              </a:spcAft>
              <a:buClr>
                <a:srgbClr val="888888"/>
              </a:buClr>
              <a:buSzPts val="1600"/>
              <a:buNone/>
              <a:defRPr sz="1599">
                <a:solidFill>
                  <a:srgbClr val="888888"/>
                </a:solidFill>
              </a:defRPr>
            </a:lvl6pPr>
            <a:lvl7pPr marL="3198793" lvl="6" indent="-228486" algn="l">
              <a:lnSpc>
                <a:spcPct val="90000"/>
              </a:lnSpc>
              <a:spcBef>
                <a:spcPts val="499"/>
              </a:spcBef>
              <a:spcAft>
                <a:spcPts val="0"/>
              </a:spcAft>
              <a:buClr>
                <a:srgbClr val="888888"/>
              </a:buClr>
              <a:buSzPts val="1600"/>
              <a:buNone/>
              <a:defRPr sz="1599">
                <a:solidFill>
                  <a:srgbClr val="888888"/>
                </a:solidFill>
              </a:defRPr>
            </a:lvl7pPr>
            <a:lvl8pPr marL="3655764" lvl="7" indent="-228486" algn="l">
              <a:lnSpc>
                <a:spcPct val="90000"/>
              </a:lnSpc>
              <a:spcBef>
                <a:spcPts val="499"/>
              </a:spcBef>
              <a:spcAft>
                <a:spcPts val="0"/>
              </a:spcAft>
              <a:buClr>
                <a:srgbClr val="888888"/>
              </a:buClr>
              <a:buSzPts val="1600"/>
              <a:buNone/>
              <a:defRPr sz="1599">
                <a:solidFill>
                  <a:srgbClr val="888888"/>
                </a:solidFill>
              </a:defRPr>
            </a:lvl8pPr>
            <a:lvl9pPr marL="4112734" lvl="8" indent="-228486" algn="l">
              <a:lnSpc>
                <a:spcPct val="90000"/>
              </a:lnSpc>
              <a:spcBef>
                <a:spcPts val="499"/>
              </a:spcBef>
              <a:spcAft>
                <a:spcPts val="0"/>
              </a:spcAft>
              <a:buClr>
                <a:srgbClr val="888888"/>
              </a:buClr>
              <a:buSzPts val="1600"/>
              <a:buNone/>
              <a:defRPr sz="1599">
                <a:solidFill>
                  <a:srgbClr val="888888"/>
                </a:solidFill>
              </a:defRPr>
            </a:lvl9pPr>
          </a:lstStyle>
          <a:p>
            <a:endParaRPr/>
          </a:p>
        </p:txBody>
      </p:sp>
      <p:sp>
        <p:nvSpPr>
          <p:cNvPr id="736" name="Google Shape;736;p123"/>
          <p:cNvSpPr txBox="1">
            <a:spLocks noGrp="1"/>
          </p:cNvSpPr>
          <p:nvPr>
            <p:ph type="dt" idx="10"/>
          </p:nvPr>
        </p:nvSpPr>
        <p:spPr>
          <a:xfrm>
            <a:off x="838200" y="6425626"/>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7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pic>
        <p:nvPicPr>
          <p:cNvPr id="737" name="Google Shape;737;p123"/>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738" name="Google Shape;738;p123"/>
          <p:cNvPicPr preferRelativeResize="0"/>
          <p:nvPr/>
        </p:nvPicPr>
        <p:blipFill rotWithShape="1">
          <a:blip r:embed="rId3">
            <a:alphaModFix/>
          </a:blip>
          <a:srcRect/>
          <a:stretch/>
        </p:blipFill>
        <p:spPr>
          <a:xfrm>
            <a:off x="3255758" y="6476433"/>
            <a:ext cx="256751" cy="263508"/>
          </a:xfrm>
          <a:prstGeom prst="rect">
            <a:avLst/>
          </a:prstGeom>
          <a:noFill/>
          <a:ln>
            <a:noFill/>
          </a:ln>
        </p:spPr>
      </p:pic>
      <p:pic>
        <p:nvPicPr>
          <p:cNvPr id="739" name="Google Shape;739;p123"/>
          <p:cNvPicPr preferRelativeResize="0"/>
          <p:nvPr/>
        </p:nvPicPr>
        <p:blipFill rotWithShape="1">
          <a:blip r:embed="rId4">
            <a:alphaModFix/>
          </a:blip>
          <a:srcRect/>
          <a:stretch/>
        </p:blipFill>
        <p:spPr>
          <a:xfrm>
            <a:off x="11253346" y="6455122"/>
            <a:ext cx="890563" cy="306131"/>
          </a:xfrm>
          <a:prstGeom prst="rect">
            <a:avLst/>
          </a:prstGeom>
          <a:noFill/>
          <a:ln>
            <a:noFill/>
          </a:ln>
        </p:spPr>
      </p:pic>
      <p:sp>
        <p:nvSpPr>
          <p:cNvPr id="740" name="Google Shape;740;p123"/>
          <p:cNvSpPr txBox="1">
            <a:spLocks noGrp="1"/>
          </p:cNvSpPr>
          <p:nvPr>
            <p:ph type="sldNum" idx="12"/>
          </p:nvPr>
        </p:nvSpPr>
        <p:spPr>
          <a:xfrm>
            <a:off x="10271343" y="6425626"/>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9pPr>
          </a:lstStyle>
          <a:p>
            <a:fld id="{00000000-1234-1234-1234-123412341234}" type="slidenum">
              <a:rPr lang="en-GB" smtClean="0"/>
              <a:pPr/>
              <a:t>‹N°›</a:t>
            </a:fld>
            <a:endParaRPr lang="en-GB"/>
          </a:p>
        </p:txBody>
      </p:sp>
      <p:sp>
        <p:nvSpPr>
          <p:cNvPr id="741" name="Google Shape;741;p123"/>
          <p:cNvSpPr txBox="1">
            <a:spLocks noGrp="1"/>
          </p:cNvSpPr>
          <p:nvPr>
            <p:ph type="ftr" idx="11"/>
          </p:nvPr>
        </p:nvSpPr>
        <p:spPr>
          <a:xfrm>
            <a:off x="3283052" y="6425626"/>
            <a:ext cx="6643988"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5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9327158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42"/>
        <p:cNvGrpSpPr/>
        <p:nvPr/>
      </p:nvGrpSpPr>
      <p:grpSpPr>
        <a:xfrm>
          <a:off x="0" y="0"/>
          <a:ext cx="0" cy="0"/>
          <a:chOff x="0" y="0"/>
          <a:chExt cx="0" cy="0"/>
        </a:xfrm>
      </p:grpSpPr>
      <p:sp>
        <p:nvSpPr>
          <p:cNvPr id="743" name="Google Shape;743;p124"/>
          <p:cNvSpPr txBox="1">
            <a:spLocks noGrp="1"/>
          </p:cNvSpPr>
          <p:nvPr>
            <p:ph type="title"/>
          </p:nvPr>
        </p:nvSpPr>
        <p:spPr>
          <a:xfrm>
            <a:off x="2209800" y="175705"/>
            <a:ext cx="9351936" cy="112401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9B94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4" name="Google Shape;744;p1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6970" lvl="0" indent="-342727" algn="l">
              <a:lnSpc>
                <a:spcPct val="90000"/>
              </a:lnSpc>
              <a:spcBef>
                <a:spcPts val="1000"/>
              </a:spcBef>
              <a:spcAft>
                <a:spcPts val="0"/>
              </a:spcAft>
              <a:buClr>
                <a:schemeClr val="dk1"/>
              </a:buClr>
              <a:buSzPts val="1800"/>
              <a:buChar char="•"/>
              <a:defRPr/>
            </a:lvl1pPr>
            <a:lvl2pPr marL="913940" lvl="1" indent="-342727" algn="l">
              <a:lnSpc>
                <a:spcPct val="90000"/>
              </a:lnSpc>
              <a:spcBef>
                <a:spcPts val="499"/>
              </a:spcBef>
              <a:spcAft>
                <a:spcPts val="0"/>
              </a:spcAft>
              <a:buSzPts val="1800"/>
              <a:buChar char="o"/>
              <a:defRPr/>
            </a:lvl2pPr>
            <a:lvl3pPr marL="1370912" lvl="2" indent="-342727" algn="l">
              <a:lnSpc>
                <a:spcPct val="90000"/>
              </a:lnSpc>
              <a:spcBef>
                <a:spcPts val="499"/>
              </a:spcBef>
              <a:spcAft>
                <a:spcPts val="0"/>
              </a:spcAft>
              <a:buSzPts val="1800"/>
              <a:buChar char="▪"/>
              <a:defRPr/>
            </a:lvl3pPr>
            <a:lvl4pPr marL="1827882" lvl="3" indent="-342727" algn="l">
              <a:lnSpc>
                <a:spcPct val="90000"/>
              </a:lnSpc>
              <a:spcBef>
                <a:spcPts val="499"/>
              </a:spcBef>
              <a:spcAft>
                <a:spcPts val="0"/>
              </a:spcAft>
              <a:buSzPts val="1800"/>
              <a:buChar char="❖"/>
              <a:defRPr/>
            </a:lvl4pPr>
            <a:lvl5pPr marL="2284852" lvl="4" indent="-342727" algn="l">
              <a:lnSpc>
                <a:spcPct val="90000"/>
              </a:lnSpc>
              <a:spcBef>
                <a:spcPts val="499"/>
              </a:spcBef>
              <a:spcAft>
                <a:spcPts val="0"/>
              </a:spcAft>
              <a:buSzPts val="1800"/>
              <a:buChar char="•"/>
              <a:defRPr/>
            </a:lvl5pPr>
            <a:lvl6pPr marL="2741822" lvl="5" indent="-342727" algn="l">
              <a:lnSpc>
                <a:spcPct val="90000"/>
              </a:lnSpc>
              <a:spcBef>
                <a:spcPts val="499"/>
              </a:spcBef>
              <a:spcAft>
                <a:spcPts val="0"/>
              </a:spcAft>
              <a:buClr>
                <a:schemeClr val="dk1"/>
              </a:buClr>
              <a:buSzPts val="1800"/>
              <a:buChar char="•"/>
              <a:defRPr/>
            </a:lvl6pPr>
            <a:lvl7pPr marL="3198793" lvl="6" indent="-342727" algn="l">
              <a:lnSpc>
                <a:spcPct val="90000"/>
              </a:lnSpc>
              <a:spcBef>
                <a:spcPts val="499"/>
              </a:spcBef>
              <a:spcAft>
                <a:spcPts val="0"/>
              </a:spcAft>
              <a:buClr>
                <a:schemeClr val="dk1"/>
              </a:buClr>
              <a:buSzPts val="1800"/>
              <a:buChar char="•"/>
              <a:defRPr/>
            </a:lvl7pPr>
            <a:lvl8pPr marL="3655764" lvl="7" indent="-342727" algn="l">
              <a:lnSpc>
                <a:spcPct val="90000"/>
              </a:lnSpc>
              <a:spcBef>
                <a:spcPts val="499"/>
              </a:spcBef>
              <a:spcAft>
                <a:spcPts val="0"/>
              </a:spcAft>
              <a:buClr>
                <a:schemeClr val="dk1"/>
              </a:buClr>
              <a:buSzPts val="1800"/>
              <a:buChar char="•"/>
              <a:defRPr/>
            </a:lvl8pPr>
            <a:lvl9pPr marL="4112734" lvl="8" indent="-342727" algn="l">
              <a:lnSpc>
                <a:spcPct val="90000"/>
              </a:lnSpc>
              <a:spcBef>
                <a:spcPts val="499"/>
              </a:spcBef>
              <a:spcAft>
                <a:spcPts val="0"/>
              </a:spcAft>
              <a:buClr>
                <a:schemeClr val="dk1"/>
              </a:buClr>
              <a:buSzPts val="1800"/>
              <a:buChar char="•"/>
              <a:defRPr/>
            </a:lvl9pPr>
          </a:lstStyle>
          <a:p>
            <a:endParaRPr/>
          </a:p>
        </p:txBody>
      </p:sp>
      <p:sp>
        <p:nvSpPr>
          <p:cNvPr id="745" name="Google Shape;745;p124"/>
          <p:cNvSpPr txBox="1">
            <a:spLocks noGrp="1"/>
          </p:cNvSpPr>
          <p:nvPr>
            <p:ph type="body" idx="2"/>
          </p:nvPr>
        </p:nvSpPr>
        <p:spPr>
          <a:xfrm>
            <a:off x="6172201" y="1825625"/>
            <a:ext cx="5181600" cy="4351338"/>
          </a:xfrm>
          <a:prstGeom prst="rect">
            <a:avLst/>
          </a:prstGeom>
          <a:noFill/>
          <a:ln>
            <a:noFill/>
          </a:ln>
        </p:spPr>
        <p:txBody>
          <a:bodyPr spcFirstLastPara="1" wrap="square" lIns="91425" tIns="45700" rIns="91425" bIns="45700" anchor="t" anchorCtr="0">
            <a:normAutofit/>
          </a:bodyPr>
          <a:lstStyle>
            <a:lvl1pPr marL="456970" lvl="0" indent="-342727" algn="l">
              <a:lnSpc>
                <a:spcPct val="90000"/>
              </a:lnSpc>
              <a:spcBef>
                <a:spcPts val="1000"/>
              </a:spcBef>
              <a:spcAft>
                <a:spcPts val="0"/>
              </a:spcAft>
              <a:buClr>
                <a:schemeClr val="dk1"/>
              </a:buClr>
              <a:buSzPts val="1800"/>
              <a:buChar char="•"/>
              <a:defRPr/>
            </a:lvl1pPr>
            <a:lvl2pPr marL="913940" lvl="1" indent="-342727" algn="l">
              <a:lnSpc>
                <a:spcPct val="90000"/>
              </a:lnSpc>
              <a:spcBef>
                <a:spcPts val="499"/>
              </a:spcBef>
              <a:spcAft>
                <a:spcPts val="0"/>
              </a:spcAft>
              <a:buSzPts val="1800"/>
              <a:buChar char="o"/>
              <a:defRPr/>
            </a:lvl2pPr>
            <a:lvl3pPr marL="1370912" lvl="2" indent="-342727" algn="l">
              <a:lnSpc>
                <a:spcPct val="90000"/>
              </a:lnSpc>
              <a:spcBef>
                <a:spcPts val="499"/>
              </a:spcBef>
              <a:spcAft>
                <a:spcPts val="0"/>
              </a:spcAft>
              <a:buSzPts val="1800"/>
              <a:buChar char="▪"/>
              <a:defRPr/>
            </a:lvl3pPr>
            <a:lvl4pPr marL="1827882" lvl="3" indent="-342727" algn="l">
              <a:lnSpc>
                <a:spcPct val="90000"/>
              </a:lnSpc>
              <a:spcBef>
                <a:spcPts val="499"/>
              </a:spcBef>
              <a:spcAft>
                <a:spcPts val="0"/>
              </a:spcAft>
              <a:buSzPts val="1800"/>
              <a:buChar char="❖"/>
              <a:defRPr/>
            </a:lvl4pPr>
            <a:lvl5pPr marL="2284852" lvl="4" indent="-342727" algn="l">
              <a:lnSpc>
                <a:spcPct val="90000"/>
              </a:lnSpc>
              <a:spcBef>
                <a:spcPts val="499"/>
              </a:spcBef>
              <a:spcAft>
                <a:spcPts val="0"/>
              </a:spcAft>
              <a:buSzPts val="1800"/>
              <a:buChar char="•"/>
              <a:defRPr/>
            </a:lvl5pPr>
            <a:lvl6pPr marL="2741822" lvl="5" indent="-342727" algn="l">
              <a:lnSpc>
                <a:spcPct val="90000"/>
              </a:lnSpc>
              <a:spcBef>
                <a:spcPts val="499"/>
              </a:spcBef>
              <a:spcAft>
                <a:spcPts val="0"/>
              </a:spcAft>
              <a:buClr>
                <a:schemeClr val="dk1"/>
              </a:buClr>
              <a:buSzPts val="1800"/>
              <a:buChar char="•"/>
              <a:defRPr/>
            </a:lvl6pPr>
            <a:lvl7pPr marL="3198793" lvl="6" indent="-342727" algn="l">
              <a:lnSpc>
                <a:spcPct val="90000"/>
              </a:lnSpc>
              <a:spcBef>
                <a:spcPts val="499"/>
              </a:spcBef>
              <a:spcAft>
                <a:spcPts val="0"/>
              </a:spcAft>
              <a:buClr>
                <a:schemeClr val="dk1"/>
              </a:buClr>
              <a:buSzPts val="1800"/>
              <a:buChar char="•"/>
              <a:defRPr/>
            </a:lvl7pPr>
            <a:lvl8pPr marL="3655764" lvl="7" indent="-342727" algn="l">
              <a:lnSpc>
                <a:spcPct val="90000"/>
              </a:lnSpc>
              <a:spcBef>
                <a:spcPts val="499"/>
              </a:spcBef>
              <a:spcAft>
                <a:spcPts val="0"/>
              </a:spcAft>
              <a:buClr>
                <a:schemeClr val="dk1"/>
              </a:buClr>
              <a:buSzPts val="1800"/>
              <a:buChar char="•"/>
              <a:defRPr/>
            </a:lvl8pPr>
            <a:lvl9pPr marL="4112734" lvl="8" indent="-342727" algn="l">
              <a:lnSpc>
                <a:spcPct val="90000"/>
              </a:lnSpc>
              <a:spcBef>
                <a:spcPts val="499"/>
              </a:spcBef>
              <a:spcAft>
                <a:spcPts val="0"/>
              </a:spcAft>
              <a:buClr>
                <a:schemeClr val="dk1"/>
              </a:buClr>
              <a:buSzPts val="1800"/>
              <a:buChar char="•"/>
              <a:defRPr/>
            </a:lvl9pPr>
          </a:lstStyle>
          <a:p>
            <a:endParaRPr/>
          </a:p>
        </p:txBody>
      </p:sp>
      <p:sp>
        <p:nvSpPr>
          <p:cNvPr id="746" name="Google Shape;746;p124"/>
          <p:cNvSpPr txBox="1">
            <a:spLocks noGrp="1"/>
          </p:cNvSpPr>
          <p:nvPr>
            <p:ph type="dt" idx="10"/>
          </p:nvPr>
        </p:nvSpPr>
        <p:spPr>
          <a:xfrm>
            <a:off x="838200" y="6425626"/>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7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pic>
        <p:nvPicPr>
          <p:cNvPr id="747" name="Google Shape;747;p124"/>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748" name="Google Shape;748;p124"/>
          <p:cNvPicPr preferRelativeResize="0"/>
          <p:nvPr/>
        </p:nvPicPr>
        <p:blipFill rotWithShape="1">
          <a:blip r:embed="rId3">
            <a:alphaModFix/>
          </a:blip>
          <a:srcRect/>
          <a:stretch/>
        </p:blipFill>
        <p:spPr>
          <a:xfrm>
            <a:off x="3255758" y="6476433"/>
            <a:ext cx="256751" cy="263508"/>
          </a:xfrm>
          <a:prstGeom prst="rect">
            <a:avLst/>
          </a:prstGeom>
          <a:noFill/>
          <a:ln>
            <a:noFill/>
          </a:ln>
        </p:spPr>
      </p:pic>
      <p:pic>
        <p:nvPicPr>
          <p:cNvPr id="749" name="Google Shape;749;p124"/>
          <p:cNvPicPr preferRelativeResize="0"/>
          <p:nvPr/>
        </p:nvPicPr>
        <p:blipFill rotWithShape="1">
          <a:blip r:embed="rId4">
            <a:alphaModFix/>
          </a:blip>
          <a:srcRect/>
          <a:stretch/>
        </p:blipFill>
        <p:spPr>
          <a:xfrm>
            <a:off x="11253346" y="6455122"/>
            <a:ext cx="890563" cy="306131"/>
          </a:xfrm>
          <a:prstGeom prst="rect">
            <a:avLst/>
          </a:prstGeom>
          <a:noFill/>
          <a:ln>
            <a:noFill/>
          </a:ln>
        </p:spPr>
      </p:pic>
      <p:sp>
        <p:nvSpPr>
          <p:cNvPr id="750" name="Google Shape;750;p124"/>
          <p:cNvSpPr txBox="1">
            <a:spLocks noGrp="1"/>
          </p:cNvSpPr>
          <p:nvPr>
            <p:ph type="sldNum" idx="12"/>
          </p:nvPr>
        </p:nvSpPr>
        <p:spPr>
          <a:xfrm>
            <a:off x="10271343" y="6425626"/>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9pPr>
          </a:lstStyle>
          <a:p>
            <a:fld id="{00000000-1234-1234-1234-123412341234}" type="slidenum">
              <a:rPr lang="en-GB" smtClean="0"/>
              <a:pPr/>
              <a:t>‹N°›</a:t>
            </a:fld>
            <a:endParaRPr lang="en-GB"/>
          </a:p>
        </p:txBody>
      </p:sp>
      <p:sp>
        <p:nvSpPr>
          <p:cNvPr id="751" name="Google Shape;751;p124"/>
          <p:cNvSpPr txBox="1">
            <a:spLocks noGrp="1"/>
          </p:cNvSpPr>
          <p:nvPr>
            <p:ph type="ftr" idx="11"/>
          </p:nvPr>
        </p:nvSpPr>
        <p:spPr>
          <a:xfrm>
            <a:off x="3283052" y="6425626"/>
            <a:ext cx="6643988"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5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5193856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752"/>
        <p:cNvGrpSpPr/>
        <p:nvPr/>
      </p:nvGrpSpPr>
      <p:grpSpPr>
        <a:xfrm>
          <a:off x="0" y="0"/>
          <a:ext cx="0" cy="0"/>
          <a:chOff x="0" y="0"/>
          <a:chExt cx="0" cy="0"/>
        </a:xfrm>
      </p:grpSpPr>
      <p:sp>
        <p:nvSpPr>
          <p:cNvPr id="753" name="Google Shape;753;p125"/>
          <p:cNvSpPr txBox="1">
            <a:spLocks noGrp="1"/>
          </p:cNvSpPr>
          <p:nvPr>
            <p:ph type="title"/>
          </p:nvPr>
        </p:nvSpPr>
        <p:spPr>
          <a:xfrm>
            <a:off x="2264229" y="365125"/>
            <a:ext cx="9091159"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9B94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4" name="Google Shape;754;p125"/>
          <p:cNvSpPr txBox="1">
            <a:spLocks noGrp="1"/>
          </p:cNvSpPr>
          <p:nvPr>
            <p:ph type="body" idx="1"/>
          </p:nvPr>
        </p:nvSpPr>
        <p:spPr>
          <a:xfrm>
            <a:off x="839789" y="1681164"/>
            <a:ext cx="5157787" cy="823912"/>
          </a:xfrm>
          <a:prstGeom prst="rect">
            <a:avLst/>
          </a:prstGeom>
          <a:noFill/>
          <a:ln>
            <a:noFill/>
          </a:ln>
        </p:spPr>
        <p:txBody>
          <a:bodyPr spcFirstLastPara="1" wrap="square" lIns="91425" tIns="45700" rIns="91425" bIns="45700" anchor="b" anchorCtr="0">
            <a:normAutofit/>
          </a:bodyPr>
          <a:lstStyle>
            <a:lvl1pPr marL="456970" lvl="0" indent="-228486" algn="l">
              <a:lnSpc>
                <a:spcPct val="90000"/>
              </a:lnSpc>
              <a:spcBef>
                <a:spcPts val="1000"/>
              </a:spcBef>
              <a:spcAft>
                <a:spcPts val="0"/>
              </a:spcAft>
              <a:buClr>
                <a:schemeClr val="dk1"/>
              </a:buClr>
              <a:buSzPts val="2400"/>
              <a:buFont typeface="Calibri"/>
              <a:buNone/>
              <a:defRPr sz="2399" b="1"/>
            </a:lvl1pPr>
            <a:lvl2pPr marL="913940" lvl="1" indent="-228486" algn="l">
              <a:lnSpc>
                <a:spcPct val="90000"/>
              </a:lnSpc>
              <a:spcBef>
                <a:spcPts val="499"/>
              </a:spcBef>
              <a:spcAft>
                <a:spcPts val="0"/>
              </a:spcAft>
              <a:buSzPts val="2000"/>
              <a:buNone/>
              <a:defRPr sz="1999" b="1"/>
            </a:lvl2pPr>
            <a:lvl3pPr marL="1370912" lvl="2" indent="-228486" algn="l">
              <a:lnSpc>
                <a:spcPct val="90000"/>
              </a:lnSpc>
              <a:spcBef>
                <a:spcPts val="499"/>
              </a:spcBef>
              <a:spcAft>
                <a:spcPts val="0"/>
              </a:spcAft>
              <a:buSzPts val="1800"/>
              <a:buNone/>
              <a:defRPr sz="1799" b="1"/>
            </a:lvl3pPr>
            <a:lvl4pPr marL="1827882" lvl="3" indent="-228486" algn="l">
              <a:lnSpc>
                <a:spcPct val="90000"/>
              </a:lnSpc>
              <a:spcBef>
                <a:spcPts val="499"/>
              </a:spcBef>
              <a:spcAft>
                <a:spcPts val="0"/>
              </a:spcAft>
              <a:buSzPts val="1600"/>
              <a:buNone/>
              <a:defRPr sz="1599" b="1"/>
            </a:lvl4pPr>
            <a:lvl5pPr marL="2284852" lvl="4" indent="-228486" algn="l">
              <a:lnSpc>
                <a:spcPct val="90000"/>
              </a:lnSpc>
              <a:spcBef>
                <a:spcPts val="499"/>
              </a:spcBef>
              <a:spcAft>
                <a:spcPts val="0"/>
              </a:spcAft>
              <a:buSzPts val="1600"/>
              <a:buNone/>
              <a:defRPr sz="1599" b="1"/>
            </a:lvl5pPr>
            <a:lvl6pPr marL="2741822" lvl="5" indent="-228486" algn="l">
              <a:lnSpc>
                <a:spcPct val="90000"/>
              </a:lnSpc>
              <a:spcBef>
                <a:spcPts val="499"/>
              </a:spcBef>
              <a:spcAft>
                <a:spcPts val="0"/>
              </a:spcAft>
              <a:buClr>
                <a:schemeClr val="dk1"/>
              </a:buClr>
              <a:buSzPts val="1600"/>
              <a:buNone/>
              <a:defRPr sz="1599" b="1"/>
            </a:lvl6pPr>
            <a:lvl7pPr marL="3198793" lvl="6" indent="-228486" algn="l">
              <a:lnSpc>
                <a:spcPct val="90000"/>
              </a:lnSpc>
              <a:spcBef>
                <a:spcPts val="499"/>
              </a:spcBef>
              <a:spcAft>
                <a:spcPts val="0"/>
              </a:spcAft>
              <a:buClr>
                <a:schemeClr val="dk1"/>
              </a:buClr>
              <a:buSzPts val="1600"/>
              <a:buNone/>
              <a:defRPr sz="1599" b="1"/>
            </a:lvl7pPr>
            <a:lvl8pPr marL="3655764" lvl="7" indent="-228486" algn="l">
              <a:lnSpc>
                <a:spcPct val="90000"/>
              </a:lnSpc>
              <a:spcBef>
                <a:spcPts val="499"/>
              </a:spcBef>
              <a:spcAft>
                <a:spcPts val="0"/>
              </a:spcAft>
              <a:buClr>
                <a:schemeClr val="dk1"/>
              </a:buClr>
              <a:buSzPts val="1600"/>
              <a:buNone/>
              <a:defRPr sz="1599" b="1"/>
            </a:lvl8pPr>
            <a:lvl9pPr marL="4112734" lvl="8" indent="-228486" algn="l">
              <a:lnSpc>
                <a:spcPct val="90000"/>
              </a:lnSpc>
              <a:spcBef>
                <a:spcPts val="499"/>
              </a:spcBef>
              <a:spcAft>
                <a:spcPts val="0"/>
              </a:spcAft>
              <a:buClr>
                <a:schemeClr val="dk1"/>
              </a:buClr>
              <a:buSzPts val="1600"/>
              <a:buNone/>
              <a:defRPr sz="1599" b="1"/>
            </a:lvl9pPr>
          </a:lstStyle>
          <a:p>
            <a:endParaRPr/>
          </a:p>
        </p:txBody>
      </p:sp>
      <p:sp>
        <p:nvSpPr>
          <p:cNvPr id="755" name="Google Shape;755;p125"/>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6970" lvl="0" indent="-342727" algn="l">
              <a:lnSpc>
                <a:spcPct val="90000"/>
              </a:lnSpc>
              <a:spcBef>
                <a:spcPts val="1000"/>
              </a:spcBef>
              <a:spcAft>
                <a:spcPts val="0"/>
              </a:spcAft>
              <a:buClr>
                <a:schemeClr val="dk1"/>
              </a:buClr>
              <a:buSzPts val="1800"/>
              <a:buChar char="•"/>
              <a:defRPr/>
            </a:lvl1pPr>
            <a:lvl2pPr marL="913940" lvl="1" indent="-342727" algn="l">
              <a:lnSpc>
                <a:spcPct val="90000"/>
              </a:lnSpc>
              <a:spcBef>
                <a:spcPts val="499"/>
              </a:spcBef>
              <a:spcAft>
                <a:spcPts val="0"/>
              </a:spcAft>
              <a:buSzPts val="1800"/>
              <a:buChar char="o"/>
              <a:defRPr/>
            </a:lvl2pPr>
            <a:lvl3pPr marL="1370912" lvl="2" indent="-342727" algn="l">
              <a:lnSpc>
                <a:spcPct val="90000"/>
              </a:lnSpc>
              <a:spcBef>
                <a:spcPts val="499"/>
              </a:spcBef>
              <a:spcAft>
                <a:spcPts val="0"/>
              </a:spcAft>
              <a:buSzPts val="1800"/>
              <a:buChar char="▪"/>
              <a:defRPr/>
            </a:lvl3pPr>
            <a:lvl4pPr marL="1827882" lvl="3" indent="-342727" algn="l">
              <a:lnSpc>
                <a:spcPct val="90000"/>
              </a:lnSpc>
              <a:spcBef>
                <a:spcPts val="499"/>
              </a:spcBef>
              <a:spcAft>
                <a:spcPts val="0"/>
              </a:spcAft>
              <a:buSzPts val="1800"/>
              <a:buChar char="❖"/>
              <a:defRPr/>
            </a:lvl4pPr>
            <a:lvl5pPr marL="2284852" lvl="4" indent="-342727" algn="l">
              <a:lnSpc>
                <a:spcPct val="90000"/>
              </a:lnSpc>
              <a:spcBef>
                <a:spcPts val="499"/>
              </a:spcBef>
              <a:spcAft>
                <a:spcPts val="0"/>
              </a:spcAft>
              <a:buSzPts val="1800"/>
              <a:buChar char="•"/>
              <a:defRPr/>
            </a:lvl5pPr>
            <a:lvl6pPr marL="2741822" lvl="5" indent="-342727" algn="l">
              <a:lnSpc>
                <a:spcPct val="90000"/>
              </a:lnSpc>
              <a:spcBef>
                <a:spcPts val="499"/>
              </a:spcBef>
              <a:spcAft>
                <a:spcPts val="0"/>
              </a:spcAft>
              <a:buClr>
                <a:schemeClr val="dk1"/>
              </a:buClr>
              <a:buSzPts val="1800"/>
              <a:buChar char="•"/>
              <a:defRPr/>
            </a:lvl6pPr>
            <a:lvl7pPr marL="3198793" lvl="6" indent="-342727" algn="l">
              <a:lnSpc>
                <a:spcPct val="90000"/>
              </a:lnSpc>
              <a:spcBef>
                <a:spcPts val="499"/>
              </a:spcBef>
              <a:spcAft>
                <a:spcPts val="0"/>
              </a:spcAft>
              <a:buClr>
                <a:schemeClr val="dk1"/>
              </a:buClr>
              <a:buSzPts val="1800"/>
              <a:buChar char="•"/>
              <a:defRPr/>
            </a:lvl7pPr>
            <a:lvl8pPr marL="3655764" lvl="7" indent="-342727" algn="l">
              <a:lnSpc>
                <a:spcPct val="90000"/>
              </a:lnSpc>
              <a:spcBef>
                <a:spcPts val="499"/>
              </a:spcBef>
              <a:spcAft>
                <a:spcPts val="0"/>
              </a:spcAft>
              <a:buClr>
                <a:schemeClr val="dk1"/>
              </a:buClr>
              <a:buSzPts val="1800"/>
              <a:buChar char="•"/>
              <a:defRPr/>
            </a:lvl8pPr>
            <a:lvl9pPr marL="4112734" lvl="8" indent="-342727" algn="l">
              <a:lnSpc>
                <a:spcPct val="90000"/>
              </a:lnSpc>
              <a:spcBef>
                <a:spcPts val="499"/>
              </a:spcBef>
              <a:spcAft>
                <a:spcPts val="0"/>
              </a:spcAft>
              <a:buClr>
                <a:schemeClr val="dk1"/>
              </a:buClr>
              <a:buSzPts val="1800"/>
              <a:buChar char="•"/>
              <a:defRPr/>
            </a:lvl9pPr>
          </a:lstStyle>
          <a:p>
            <a:endParaRPr/>
          </a:p>
        </p:txBody>
      </p:sp>
      <p:sp>
        <p:nvSpPr>
          <p:cNvPr id="756" name="Google Shape;756;p125"/>
          <p:cNvSpPr txBox="1">
            <a:spLocks noGrp="1"/>
          </p:cNvSpPr>
          <p:nvPr>
            <p:ph type="body" idx="3"/>
          </p:nvPr>
        </p:nvSpPr>
        <p:spPr>
          <a:xfrm>
            <a:off x="6172201" y="1681164"/>
            <a:ext cx="5183188" cy="823912"/>
          </a:xfrm>
          <a:prstGeom prst="rect">
            <a:avLst/>
          </a:prstGeom>
          <a:noFill/>
          <a:ln>
            <a:noFill/>
          </a:ln>
        </p:spPr>
        <p:txBody>
          <a:bodyPr spcFirstLastPara="1" wrap="square" lIns="91425" tIns="45700" rIns="91425" bIns="45700" anchor="b" anchorCtr="0">
            <a:normAutofit/>
          </a:bodyPr>
          <a:lstStyle>
            <a:lvl1pPr marL="456970" lvl="0" indent="-228486" algn="l">
              <a:lnSpc>
                <a:spcPct val="90000"/>
              </a:lnSpc>
              <a:spcBef>
                <a:spcPts val="1000"/>
              </a:spcBef>
              <a:spcAft>
                <a:spcPts val="0"/>
              </a:spcAft>
              <a:buClr>
                <a:schemeClr val="dk1"/>
              </a:buClr>
              <a:buSzPts val="2400"/>
              <a:buFont typeface="Calibri"/>
              <a:buNone/>
              <a:defRPr sz="2399" b="1"/>
            </a:lvl1pPr>
            <a:lvl2pPr marL="913940" lvl="1" indent="-228486" algn="l">
              <a:lnSpc>
                <a:spcPct val="90000"/>
              </a:lnSpc>
              <a:spcBef>
                <a:spcPts val="499"/>
              </a:spcBef>
              <a:spcAft>
                <a:spcPts val="0"/>
              </a:spcAft>
              <a:buSzPts val="2000"/>
              <a:buNone/>
              <a:defRPr sz="1999" b="1"/>
            </a:lvl2pPr>
            <a:lvl3pPr marL="1370912" lvl="2" indent="-228486" algn="l">
              <a:lnSpc>
                <a:spcPct val="90000"/>
              </a:lnSpc>
              <a:spcBef>
                <a:spcPts val="499"/>
              </a:spcBef>
              <a:spcAft>
                <a:spcPts val="0"/>
              </a:spcAft>
              <a:buSzPts val="1800"/>
              <a:buNone/>
              <a:defRPr sz="1799" b="1"/>
            </a:lvl3pPr>
            <a:lvl4pPr marL="1827882" lvl="3" indent="-228486" algn="l">
              <a:lnSpc>
                <a:spcPct val="90000"/>
              </a:lnSpc>
              <a:spcBef>
                <a:spcPts val="499"/>
              </a:spcBef>
              <a:spcAft>
                <a:spcPts val="0"/>
              </a:spcAft>
              <a:buSzPts val="1600"/>
              <a:buNone/>
              <a:defRPr sz="1599" b="1"/>
            </a:lvl4pPr>
            <a:lvl5pPr marL="2284852" lvl="4" indent="-228486" algn="l">
              <a:lnSpc>
                <a:spcPct val="90000"/>
              </a:lnSpc>
              <a:spcBef>
                <a:spcPts val="499"/>
              </a:spcBef>
              <a:spcAft>
                <a:spcPts val="0"/>
              </a:spcAft>
              <a:buSzPts val="1600"/>
              <a:buNone/>
              <a:defRPr sz="1599" b="1"/>
            </a:lvl5pPr>
            <a:lvl6pPr marL="2741822" lvl="5" indent="-228486" algn="l">
              <a:lnSpc>
                <a:spcPct val="90000"/>
              </a:lnSpc>
              <a:spcBef>
                <a:spcPts val="499"/>
              </a:spcBef>
              <a:spcAft>
                <a:spcPts val="0"/>
              </a:spcAft>
              <a:buClr>
                <a:schemeClr val="dk1"/>
              </a:buClr>
              <a:buSzPts val="1600"/>
              <a:buNone/>
              <a:defRPr sz="1599" b="1"/>
            </a:lvl6pPr>
            <a:lvl7pPr marL="3198793" lvl="6" indent="-228486" algn="l">
              <a:lnSpc>
                <a:spcPct val="90000"/>
              </a:lnSpc>
              <a:spcBef>
                <a:spcPts val="499"/>
              </a:spcBef>
              <a:spcAft>
                <a:spcPts val="0"/>
              </a:spcAft>
              <a:buClr>
                <a:schemeClr val="dk1"/>
              </a:buClr>
              <a:buSzPts val="1600"/>
              <a:buNone/>
              <a:defRPr sz="1599" b="1"/>
            </a:lvl7pPr>
            <a:lvl8pPr marL="3655764" lvl="7" indent="-228486" algn="l">
              <a:lnSpc>
                <a:spcPct val="90000"/>
              </a:lnSpc>
              <a:spcBef>
                <a:spcPts val="499"/>
              </a:spcBef>
              <a:spcAft>
                <a:spcPts val="0"/>
              </a:spcAft>
              <a:buClr>
                <a:schemeClr val="dk1"/>
              </a:buClr>
              <a:buSzPts val="1600"/>
              <a:buNone/>
              <a:defRPr sz="1599" b="1"/>
            </a:lvl8pPr>
            <a:lvl9pPr marL="4112734" lvl="8" indent="-228486" algn="l">
              <a:lnSpc>
                <a:spcPct val="90000"/>
              </a:lnSpc>
              <a:spcBef>
                <a:spcPts val="499"/>
              </a:spcBef>
              <a:spcAft>
                <a:spcPts val="0"/>
              </a:spcAft>
              <a:buClr>
                <a:schemeClr val="dk1"/>
              </a:buClr>
              <a:buSzPts val="1600"/>
              <a:buNone/>
              <a:defRPr sz="1599" b="1"/>
            </a:lvl9pPr>
          </a:lstStyle>
          <a:p>
            <a:endParaRPr/>
          </a:p>
        </p:txBody>
      </p:sp>
      <p:sp>
        <p:nvSpPr>
          <p:cNvPr id="757" name="Google Shape;757;p125"/>
          <p:cNvSpPr txBox="1">
            <a:spLocks noGrp="1"/>
          </p:cNvSpPr>
          <p:nvPr>
            <p:ph type="body" idx="4"/>
          </p:nvPr>
        </p:nvSpPr>
        <p:spPr>
          <a:xfrm>
            <a:off x="6172201" y="2505075"/>
            <a:ext cx="5183188" cy="3684588"/>
          </a:xfrm>
          <a:prstGeom prst="rect">
            <a:avLst/>
          </a:prstGeom>
          <a:noFill/>
          <a:ln>
            <a:noFill/>
          </a:ln>
        </p:spPr>
        <p:txBody>
          <a:bodyPr spcFirstLastPara="1" wrap="square" lIns="91425" tIns="45700" rIns="91425" bIns="45700" anchor="t" anchorCtr="0">
            <a:normAutofit/>
          </a:bodyPr>
          <a:lstStyle>
            <a:lvl1pPr marL="456970" lvl="0" indent="-342727" algn="l">
              <a:lnSpc>
                <a:spcPct val="90000"/>
              </a:lnSpc>
              <a:spcBef>
                <a:spcPts val="1000"/>
              </a:spcBef>
              <a:spcAft>
                <a:spcPts val="0"/>
              </a:spcAft>
              <a:buClr>
                <a:schemeClr val="dk1"/>
              </a:buClr>
              <a:buSzPts val="1800"/>
              <a:buChar char="•"/>
              <a:defRPr/>
            </a:lvl1pPr>
            <a:lvl2pPr marL="913940" lvl="1" indent="-342727" algn="l">
              <a:lnSpc>
                <a:spcPct val="90000"/>
              </a:lnSpc>
              <a:spcBef>
                <a:spcPts val="499"/>
              </a:spcBef>
              <a:spcAft>
                <a:spcPts val="0"/>
              </a:spcAft>
              <a:buSzPts val="1800"/>
              <a:buChar char="o"/>
              <a:defRPr/>
            </a:lvl2pPr>
            <a:lvl3pPr marL="1370912" lvl="2" indent="-342727" algn="l">
              <a:lnSpc>
                <a:spcPct val="90000"/>
              </a:lnSpc>
              <a:spcBef>
                <a:spcPts val="499"/>
              </a:spcBef>
              <a:spcAft>
                <a:spcPts val="0"/>
              </a:spcAft>
              <a:buSzPts val="1800"/>
              <a:buChar char="▪"/>
              <a:defRPr/>
            </a:lvl3pPr>
            <a:lvl4pPr marL="1827882" lvl="3" indent="-342727" algn="l">
              <a:lnSpc>
                <a:spcPct val="90000"/>
              </a:lnSpc>
              <a:spcBef>
                <a:spcPts val="499"/>
              </a:spcBef>
              <a:spcAft>
                <a:spcPts val="0"/>
              </a:spcAft>
              <a:buSzPts val="1800"/>
              <a:buChar char="❖"/>
              <a:defRPr/>
            </a:lvl4pPr>
            <a:lvl5pPr marL="2284852" lvl="4" indent="-342727" algn="l">
              <a:lnSpc>
                <a:spcPct val="90000"/>
              </a:lnSpc>
              <a:spcBef>
                <a:spcPts val="499"/>
              </a:spcBef>
              <a:spcAft>
                <a:spcPts val="0"/>
              </a:spcAft>
              <a:buSzPts val="1800"/>
              <a:buChar char="•"/>
              <a:defRPr/>
            </a:lvl5pPr>
            <a:lvl6pPr marL="2741822" lvl="5" indent="-342727" algn="l">
              <a:lnSpc>
                <a:spcPct val="90000"/>
              </a:lnSpc>
              <a:spcBef>
                <a:spcPts val="499"/>
              </a:spcBef>
              <a:spcAft>
                <a:spcPts val="0"/>
              </a:spcAft>
              <a:buClr>
                <a:schemeClr val="dk1"/>
              </a:buClr>
              <a:buSzPts val="1800"/>
              <a:buChar char="•"/>
              <a:defRPr/>
            </a:lvl6pPr>
            <a:lvl7pPr marL="3198793" lvl="6" indent="-342727" algn="l">
              <a:lnSpc>
                <a:spcPct val="90000"/>
              </a:lnSpc>
              <a:spcBef>
                <a:spcPts val="499"/>
              </a:spcBef>
              <a:spcAft>
                <a:spcPts val="0"/>
              </a:spcAft>
              <a:buClr>
                <a:schemeClr val="dk1"/>
              </a:buClr>
              <a:buSzPts val="1800"/>
              <a:buChar char="•"/>
              <a:defRPr/>
            </a:lvl7pPr>
            <a:lvl8pPr marL="3655764" lvl="7" indent="-342727" algn="l">
              <a:lnSpc>
                <a:spcPct val="90000"/>
              </a:lnSpc>
              <a:spcBef>
                <a:spcPts val="499"/>
              </a:spcBef>
              <a:spcAft>
                <a:spcPts val="0"/>
              </a:spcAft>
              <a:buClr>
                <a:schemeClr val="dk1"/>
              </a:buClr>
              <a:buSzPts val="1800"/>
              <a:buChar char="•"/>
              <a:defRPr/>
            </a:lvl8pPr>
            <a:lvl9pPr marL="4112734" lvl="8" indent="-342727" algn="l">
              <a:lnSpc>
                <a:spcPct val="90000"/>
              </a:lnSpc>
              <a:spcBef>
                <a:spcPts val="499"/>
              </a:spcBef>
              <a:spcAft>
                <a:spcPts val="0"/>
              </a:spcAft>
              <a:buClr>
                <a:schemeClr val="dk1"/>
              </a:buClr>
              <a:buSzPts val="1800"/>
              <a:buChar char="•"/>
              <a:defRPr/>
            </a:lvl9pPr>
          </a:lstStyle>
          <a:p>
            <a:endParaRPr/>
          </a:p>
        </p:txBody>
      </p:sp>
      <p:sp>
        <p:nvSpPr>
          <p:cNvPr id="758" name="Google Shape;758;p125"/>
          <p:cNvSpPr txBox="1">
            <a:spLocks noGrp="1"/>
          </p:cNvSpPr>
          <p:nvPr>
            <p:ph type="dt" idx="10"/>
          </p:nvPr>
        </p:nvSpPr>
        <p:spPr>
          <a:xfrm>
            <a:off x="838200" y="6425626"/>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7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pic>
        <p:nvPicPr>
          <p:cNvPr id="759" name="Google Shape;759;p125"/>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760" name="Google Shape;760;p125"/>
          <p:cNvPicPr preferRelativeResize="0"/>
          <p:nvPr/>
        </p:nvPicPr>
        <p:blipFill rotWithShape="1">
          <a:blip r:embed="rId3">
            <a:alphaModFix/>
          </a:blip>
          <a:srcRect/>
          <a:stretch/>
        </p:blipFill>
        <p:spPr>
          <a:xfrm>
            <a:off x="3255758" y="6476433"/>
            <a:ext cx="256751" cy="263508"/>
          </a:xfrm>
          <a:prstGeom prst="rect">
            <a:avLst/>
          </a:prstGeom>
          <a:noFill/>
          <a:ln>
            <a:noFill/>
          </a:ln>
        </p:spPr>
      </p:pic>
      <p:pic>
        <p:nvPicPr>
          <p:cNvPr id="761" name="Google Shape;761;p125"/>
          <p:cNvPicPr preferRelativeResize="0"/>
          <p:nvPr/>
        </p:nvPicPr>
        <p:blipFill rotWithShape="1">
          <a:blip r:embed="rId4">
            <a:alphaModFix/>
          </a:blip>
          <a:srcRect/>
          <a:stretch/>
        </p:blipFill>
        <p:spPr>
          <a:xfrm>
            <a:off x="11253346" y="6455122"/>
            <a:ext cx="890563" cy="306131"/>
          </a:xfrm>
          <a:prstGeom prst="rect">
            <a:avLst/>
          </a:prstGeom>
          <a:noFill/>
          <a:ln>
            <a:noFill/>
          </a:ln>
        </p:spPr>
      </p:pic>
      <p:sp>
        <p:nvSpPr>
          <p:cNvPr id="762" name="Google Shape;762;p125"/>
          <p:cNvSpPr txBox="1">
            <a:spLocks noGrp="1"/>
          </p:cNvSpPr>
          <p:nvPr>
            <p:ph type="sldNum" idx="12"/>
          </p:nvPr>
        </p:nvSpPr>
        <p:spPr>
          <a:xfrm>
            <a:off x="10271343" y="6425626"/>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9pPr>
          </a:lstStyle>
          <a:p>
            <a:fld id="{00000000-1234-1234-1234-123412341234}" type="slidenum">
              <a:rPr lang="en-GB" smtClean="0"/>
              <a:pPr/>
              <a:t>‹N°›</a:t>
            </a:fld>
            <a:endParaRPr lang="en-GB"/>
          </a:p>
        </p:txBody>
      </p:sp>
      <p:sp>
        <p:nvSpPr>
          <p:cNvPr id="763" name="Google Shape;763;p125"/>
          <p:cNvSpPr txBox="1">
            <a:spLocks noGrp="1"/>
          </p:cNvSpPr>
          <p:nvPr>
            <p:ph type="ftr" idx="11"/>
          </p:nvPr>
        </p:nvSpPr>
        <p:spPr>
          <a:xfrm>
            <a:off x="3283052" y="6425626"/>
            <a:ext cx="6643988"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5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6097100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764"/>
        <p:cNvGrpSpPr/>
        <p:nvPr/>
      </p:nvGrpSpPr>
      <p:grpSpPr>
        <a:xfrm>
          <a:off x="0" y="0"/>
          <a:ext cx="0" cy="0"/>
          <a:chOff x="0" y="0"/>
          <a:chExt cx="0" cy="0"/>
        </a:xfrm>
      </p:grpSpPr>
      <p:sp>
        <p:nvSpPr>
          <p:cNvPr id="765" name="Google Shape;765;p126"/>
          <p:cNvSpPr txBox="1">
            <a:spLocks noGrp="1"/>
          </p:cNvSpPr>
          <p:nvPr>
            <p:ph type="title"/>
          </p:nvPr>
        </p:nvSpPr>
        <p:spPr>
          <a:xfrm>
            <a:off x="2209800" y="175705"/>
            <a:ext cx="9351936" cy="112401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9B94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6" name="Google Shape;766;p126"/>
          <p:cNvSpPr txBox="1">
            <a:spLocks noGrp="1"/>
          </p:cNvSpPr>
          <p:nvPr>
            <p:ph type="dt" idx="10"/>
          </p:nvPr>
        </p:nvSpPr>
        <p:spPr>
          <a:xfrm>
            <a:off x="838200" y="6425626"/>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7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pic>
        <p:nvPicPr>
          <p:cNvPr id="767" name="Google Shape;767;p126"/>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768" name="Google Shape;768;p126"/>
          <p:cNvPicPr preferRelativeResize="0"/>
          <p:nvPr/>
        </p:nvPicPr>
        <p:blipFill rotWithShape="1">
          <a:blip r:embed="rId3">
            <a:alphaModFix/>
          </a:blip>
          <a:srcRect/>
          <a:stretch/>
        </p:blipFill>
        <p:spPr>
          <a:xfrm>
            <a:off x="3255758" y="6476433"/>
            <a:ext cx="256751" cy="263508"/>
          </a:xfrm>
          <a:prstGeom prst="rect">
            <a:avLst/>
          </a:prstGeom>
          <a:noFill/>
          <a:ln>
            <a:noFill/>
          </a:ln>
        </p:spPr>
      </p:pic>
      <p:pic>
        <p:nvPicPr>
          <p:cNvPr id="769" name="Google Shape;769;p126"/>
          <p:cNvPicPr preferRelativeResize="0"/>
          <p:nvPr/>
        </p:nvPicPr>
        <p:blipFill rotWithShape="1">
          <a:blip r:embed="rId4">
            <a:alphaModFix/>
          </a:blip>
          <a:srcRect/>
          <a:stretch/>
        </p:blipFill>
        <p:spPr>
          <a:xfrm>
            <a:off x="11253346" y="6455122"/>
            <a:ext cx="890563" cy="306131"/>
          </a:xfrm>
          <a:prstGeom prst="rect">
            <a:avLst/>
          </a:prstGeom>
          <a:noFill/>
          <a:ln>
            <a:noFill/>
          </a:ln>
        </p:spPr>
      </p:pic>
      <p:sp>
        <p:nvSpPr>
          <p:cNvPr id="770" name="Google Shape;770;p126"/>
          <p:cNvSpPr txBox="1">
            <a:spLocks noGrp="1"/>
          </p:cNvSpPr>
          <p:nvPr>
            <p:ph type="sldNum" idx="12"/>
          </p:nvPr>
        </p:nvSpPr>
        <p:spPr>
          <a:xfrm>
            <a:off x="10271343" y="6425626"/>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9pPr>
          </a:lstStyle>
          <a:p>
            <a:fld id="{00000000-1234-1234-1234-123412341234}" type="slidenum">
              <a:rPr lang="en-GB" smtClean="0"/>
              <a:pPr/>
              <a:t>‹N°›</a:t>
            </a:fld>
            <a:endParaRPr lang="en-GB"/>
          </a:p>
        </p:txBody>
      </p:sp>
      <p:sp>
        <p:nvSpPr>
          <p:cNvPr id="771" name="Google Shape;771;p126"/>
          <p:cNvSpPr txBox="1">
            <a:spLocks noGrp="1"/>
          </p:cNvSpPr>
          <p:nvPr>
            <p:ph type="ftr" idx="11"/>
          </p:nvPr>
        </p:nvSpPr>
        <p:spPr>
          <a:xfrm>
            <a:off x="3283052" y="6425626"/>
            <a:ext cx="6643988"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5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7062909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772"/>
        <p:cNvGrpSpPr/>
        <p:nvPr/>
      </p:nvGrpSpPr>
      <p:grpSpPr>
        <a:xfrm>
          <a:off x="0" y="0"/>
          <a:ext cx="0" cy="0"/>
          <a:chOff x="0" y="0"/>
          <a:chExt cx="0" cy="0"/>
        </a:xfrm>
      </p:grpSpPr>
      <p:sp>
        <p:nvSpPr>
          <p:cNvPr id="773" name="Google Shape;773;p127"/>
          <p:cNvSpPr txBox="1">
            <a:spLocks noGrp="1"/>
          </p:cNvSpPr>
          <p:nvPr>
            <p:ph type="title"/>
          </p:nvPr>
        </p:nvSpPr>
        <p:spPr>
          <a:xfrm>
            <a:off x="839789"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79B94E"/>
              </a:buClr>
              <a:buSzPts val="3200"/>
              <a:buFont typeface="Calibri"/>
              <a:buNone/>
              <a:defRPr sz="3198"/>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4" name="Google Shape;774;p127"/>
          <p:cNvSpPr txBox="1">
            <a:spLocks noGrp="1"/>
          </p:cNvSpPr>
          <p:nvPr>
            <p:ph type="body" idx="1"/>
          </p:nvPr>
        </p:nvSpPr>
        <p:spPr>
          <a:xfrm>
            <a:off x="5183188" y="987426"/>
            <a:ext cx="6172200" cy="4873625"/>
          </a:xfrm>
          <a:prstGeom prst="rect">
            <a:avLst/>
          </a:prstGeom>
          <a:noFill/>
          <a:ln>
            <a:noFill/>
          </a:ln>
        </p:spPr>
        <p:txBody>
          <a:bodyPr spcFirstLastPara="1" wrap="square" lIns="91425" tIns="45700" rIns="91425" bIns="45700" anchor="t" anchorCtr="0">
            <a:normAutofit/>
          </a:bodyPr>
          <a:lstStyle>
            <a:lvl1pPr marL="456970" lvl="0" indent="-431583" algn="l">
              <a:lnSpc>
                <a:spcPct val="90000"/>
              </a:lnSpc>
              <a:spcBef>
                <a:spcPts val="1000"/>
              </a:spcBef>
              <a:spcAft>
                <a:spcPts val="0"/>
              </a:spcAft>
              <a:buClr>
                <a:schemeClr val="dk1"/>
              </a:buClr>
              <a:buSzPts val="3200"/>
              <a:buFont typeface="Calibri"/>
              <a:buChar char="•"/>
              <a:defRPr sz="3198"/>
            </a:lvl1pPr>
            <a:lvl2pPr marL="913940" lvl="1" indent="-406196" algn="l">
              <a:lnSpc>
                <a:spcPct val="90000"/>
              </a:lnSpc>
              <a:spcBef>
                <a:spcPts val="499"/>
              </a:spcBef>
              <a:spcAft>
                <a:spcPts val="0"/>
              </a:spcAft>
              <a:buSzPts val="2800"/>
              <a:buChar char="o"/>
              <a:defRPr sz="2799"/>
            </a:lvl2pPr>
            <a:lvl3pPr marL="1370912" lvl="2" indent="-380809" algn="l">
              <a:lnSpc>
                <a:spcPct val="90000"/>
              </a:lnSpc>
              <a:spcBef>
                <a:spcPts val="499"/>
              </a:spcBef>
              <a:spcAft>
                <a:spcPts val="0"/>
              </a:spcAft>
              <a:buSzPts val="2400"/>
              <a:buChar char="▪"/>
              <a:defRPr sz="2399"/>
            </a:lvl3pPr>
            <a:lvl4pPr marL="1827882" lvl="3" indent="-355422" algn="l">
              <a:lnSpc>
                <a:spcPct val="90000"/>
              </a:lnSpc>
              <a:spcBef>
                <a:spcPts val="499"/>
              </a:spcBef>
              <a:spcAft>
                <a:spcPts val="0"/>
              </a:spcAft>
              <a:buSzPts val="2000"/>
              <a:buChar char="❖"/>
              <a:defRPr sz="1999"/>
            </a:lvl4pPr>
            <a:lvl5pPr marL="2284852" lvl="4" indent="-355422" algn="l">
              <a:lnSpc>
                <a:spcPct val="90000"/>
              </a:lnSpc>
              <a:spcBef>
                <a:spcPts val="499"/>
              </a:spcBef>
              <a:spcAft>
                <a:spcPts val="0"/>
              </a:spcAft>
              <a:buSzPts val="2000"/>
              <a:buChar char="•"/>
              <a:defRPr sz="1999"/>
            </a:lvl5pPr>
            <a:lvl6pPr marL="2741822" lvl="5" indent="-355422" algn="l">
              <a:lnSpc>
                <a:spcPct val="90000"/>
              </a:lnSpc>
              <a:spcBef>
                <a:spcPts val="499"/>
              </a:spcBef>
              <a:spcAft>
                <a:spcPts val="0"/>
              </a:spcAft>
              <a:buClr>
                <a:schemeClr val="dk1"/>
              </a:buClr>
              <a:buSzPts val="2000"/>
              <a:buChar char="•"/>
              <a:defRPr sz="1999"/>
            </a:lvl6pPr>
            <a:lvl7pPr marL="3198793" lvl="6" indent="-355422" algn="l">
              <a:lnSpc>
                <a:spcPct val="90000"/>
              </a:lnSpc>
              <a:spcBef>
                <a:spcPts val="499"/>
              </a:spcBef>
              <a:spcAft>
                <a:spcPts val="0"/>
              </a:spcAft>
              <a:buClr>
                <a:schemeClr val="dk1"/>
              </a:buClr>
              <a:buSzPts val="2000"/>
              <a:buChar char="•"/>
              <a:defRPr sz="1999"/>
            </a:lvl7pPr>
            <a:lvl8pPr marL="3655764" lvl="7" indent="-355422" algn="l">
              <a:lnSpc>
                <a:spcPct val="90000"/>
              </a:lnSpc>
              <a:spcBef>
                <a:spcPts val="499"/>
              </a:spcBef>
              <a:spcAft>
                <a:spcPts val="0"/>
              </a:spcAft>
              <a:buClr>
                <a:schemeClr val="dk1"/>
              </a:buClr>
              <a:buSzPts val="2000"/>
              <a:buChar char="•"/>
              <a:defRPr sz="1999"/>
            </a:lvl8pPr>
            <a:lvl9pPr marL="4112734" lvl="8" indent="-355422" algn="l">
              <a:lnSpc>
                <a:spcPct val="90000"/>
              </a:lnSpc>
              <a:spcBef>
                <a:spcPts val="499"/>
              </a:spcBef>
              <a:spcAft>
                <a:spcPts val="0"/>
              </a:spcAft>
              <a:buClr>
                <a:schemeClr val="dk1"/>
              </a:buClr>
              <a:buSzPts val="2000"/>
              <a:buChar char="•"/>
              <a:defRPr sz="1999"/>
            </a:lvl9pPr>
          </a:lstStyle>
          <a:p>
            <a:endParaRPr/>
          </a:p>
        </p:txBody>
      </p:sp>
      <p:sp>
        <p:nvSpPr>
          <p:cNvPr id="775" name="Google Shape;775;p127"/>
          <p:cNvSpPr txBox="1">
            <a:spLocks noGrp="1"/>
          </p:cNvSpPr>
          <p:nvPr>
            <p:ph type="body" idx="2"/>
          </p:nvPr>
        </p:nvSpPr>
        <p:spPr>
          <a:xfrm>
            <a:off x="839789" y="2057400"/>
            <a:ext cx="3932237" cy="3811588"/>
          </a:xfrm>
          <a:prstGeom prst="rect">
            <a:avLst/>
          </a:prstGeom>
          <a:noFill/>
          <a:ln>
            <a:noFill/>
          </a:ln>
        </p:spPr>
        <p:txBody>
          <a:bodyPr spcFirstLastPara="1" wrap="square" lIns="91425" tIns="45700" rIns="91425" bIns="45700" anchor="t" anchorCtr="0">
            <a:normAutofit/>
          </a:bodyPr>
          <a:lstStyle>
            <a:lvl1pPr marL="456970" lvl="0" indent="-228486" algn="l">
              <a:lnSpc>
                <a:spcPct val="90000"/>
              </a:lnSpc>
              <a:spcBef>
                <a:spcPts val="1000"/>
              </a:spcBef>
              <a:spcAft>
                <a:spcPts val="0"/>
              </a:spcAft>
              <a:buClr>
                <a:schemeClr val="dk1"/>
              </a:buClr>
              <a:buSzPts val="1600"/>
              <a:buFont typeface="Calibri"/>
              <a:buNone/>
              <a:defRPr sz="1599"/>
            </a:lvl1pPr>
            <a:lvl2pPr marL="913940" lvl="1" indent="-228486" algn="l">
              <a:lnSpc>
                <a:spcPct val="90000"/>
              </a:lnSpc>
              <a:spcBef>
                <a:spcPts val="499"/>
              </a:spcBef>
              <a:spcAft>
                <a:spcPts val="0"/>
              </a:spcAft>
              <a:buSzPts val="1400"/>
              <a:buNone/>
              <a:defRPr sz="1399"/>
            </a:lvl2pPr>
            <a:lvl3pPr marL="1370912" lvl="2" indent="-228486" algn="l">
              <a:lnSpc>
                <a:spcPct val="90000"/>
              </a:lnSpc>
              <a:spcBef>
                <a:spcPts val="499"/>
              </a:spcBef>
              <a:spcAft>
                <a:spcPts val="0"/>
              </a:spcAft>
              <a:buSzPts val="1200"/>
              <a:buNone/>
              <a:defRPr sz="1199"/>
            </a:lvl3pPr>
            <a:lvl4pPr marL="1827882" lvl="3" indent="-228486" algn="l">
              <a:lnSpc>
                <a:spcPct val="90000"/>
              </a:lnSpc>
              <a:spcBef>
                <a:spcPts val="499"/>
              </a:spcBef>
              <a:spcAft>
                <a:spcPts val="0"/>
              </a:spcAft>
              <a:buSzPts val="1000"/>
              <a:buNone/>
              <a:defRPr sz="1000"/>
            </a:lvl4pPr>
            <a:lvl5pPr marL="2284852" lvl="4" indent="-228486" algn="l">
              <a:lnSpc>
                <a:spcPct val="90000"/>
              </a:lnSpc>
              <a:spcBef>
                <a:spcPts val="499"/>
              </a:spcBef>
              <a:spcAft>
                <a:spcPts val="0"/>
              </a:spcAft>
              <a:buSzPts val="1000"/>
              <a:buNone/>
              <a:defRPr sz="1000"/>
            </a:lvl5pPr>
            <a:lvl6pPr marL="2741822" lvl="5" indent="-228486" algn="l">
              <a:lnSpc>
                <a:spcPct val="90000"/>
              </a:lnSpc>
              <a:spcBef>
                <a:spcPts val="499"/>
              </a:spcBef>
              <a:spcAft>
                <a:spcPts val="0"/>
              </a:spcAft>
              <a:buClr>
                <a:schemeClr val="dk1"/>
              </a:buClr>
              <a:buSzPts val="1000"/>
              <a:buNone/>
              <a:defRPr sz="1000"/>
            </a:lvl6pPr>
            <a:lvl7pPr marL="3198793" lvl="6" indent="-228486" algn="l">
              <a:lnSpc>
                <a:spcPct val="90000"/>
              </a:lnSpc>
              <a:spcBef>
                <a:spcPts val="499"/>
              </a:spcBef>
              <a:spcAft>
                <a:spcPts val="0"/>
              </a:spcAft>
              <a:buClr>
                <a:schemeClr val="dk1"/>
              </a:buClr>
              <a:buSzPts val="1000"/>
              <a:buNone/>
              <a:defRPr sz="1000"/>
            </a:lvl7pPr>
            <a:lvl8pPr marL="3655764" lvl="7" indent="-228486" algn="l">
              <a:lnSpc>
                <a:spcPct val="90000"/>
              </a:lnSpc>
              <a:spcBef>
                <a:spcPts val="499"/>
              </a:spcBef>
              <a:spcAft>
                <a:spcPts val="0"/>
              </a:spcAft>
              <a:buClr>
                <a:schemeClr val="dk1"/>
              </a:buClr>
              <a:buSzPts val="1000"/>
              <a:buNone/>
              <a:defRPr sz="1000"/>
            </a:lvl8pPr>
            <a:lvl9pPr marL="4112734" lvl="8" indent="-228486" algn="l">
              <a:lnSpc>
                <a:spcPct val="90000"/>
              </a:lnSpc>
              <a:spcBef>
                <a:spcPts val="499"/>
              </a:spcBef>
              <a:spcAft>
                <a:spcPts val="0"/>
              </a:spcAft>
              <a:buClr>
                <a:schemeClr val="dk1"/>
              </a:buClr>
              <a:buSzPts val="1000"/>
              <a:buNone/>
              <a:defRPr sz="1000"/>
            </a:lvl9pPr>
          </a:lstStyle>
          <a:p>
            <a:endParaRPr/>
          </a:p>
        </p:txBody>
      </p:sp>
      <p:sp>
        <p:nvSpPr>
          <p:cNvPr id="776" name="Google Shape;776;p127"/>
          <p:cNvSpPr txBox="1">
            <a:spLocks noGrp="1"/>
          </p:cNvSpPr>
          <p:nvPr>
            <p:ph type="dt" idx="10"/>
          </p:nvPr>
        </p:nvSpPr>
        <p:spPr>
          <a:xfrm>
            <a:off x="838200" y="6425626"/>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7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pic>
        <p:nvPicPr>
          <p:cNvPr id="777" name="Google Shape;777;p127"/>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778" name="Google Shape;778;p127"/>
          <p:cNvPicPr preferRelativeResize="0"/>
          <p:nvPr/>
        </p:nvPicPr>
        <p:blipFill rotWithShape="1">
          <a:blip r:embed="rId3">
            <a:alphaModFix/>
          </a:blip>
          <a:srcRect/>
          <a:stretch/>
        </p:blipFill>
        <p:spPr>
          <a:xfrm>
            <a:off x="3255758" y="6476433"/>
            <a:ext cx="256751" cy="263508"/>
          </a:xfrm>
          <a:prstGeom prst="rect">
            <a:avLst/>
          </a:prstGeom>
          <a:noFill/>
          <a:ln>
            <a:noFill/>
          </a:ln>
        </p:spPr>
      </p:pic>
      <p:pic>
        <p:nvPicPr>
          <p:cNvPr id="779" name="Google Shape;779;p127"/>
          <p:cNvPicPr preferRelativeResize="0"/>
          <p:nvPr/>
        </p:nvPicPr>
        <p:blipFill rotWithShape="1">
          <a:blip r:embed="rId4">
            <a:alphaModFix/>
          </a:blip>
          <a:srcRect/>
          <a:stretch/>
        </p:blipFill>
        <p:spPr>
          <a:xfrm>
            <a:off x="11253346" y="6455122"/>
            <a:ext cx="890563" cy="306131"/>
          </a:xfrm>
          <a:prstGeom prst="rect">
            <a:avLst/>
          </a:prstGeom>
          <a:noFill/>
          <a:ln>
            <a:noFill/>
          </a:ln>
        </p:spPr>
      </p:pic>
      <p:sp>
        <p:nvSpPr>
          <p:cNvPr id="780" name="Google Shape;780;p127"/>
          <p:cNvSpPr txBox="1">
            <a:spLocks noGrp="1"/>
          </p:cNvSpPr>
          <p:nvPr>
            <p:ph type="sldNum" idx="12"/>
          </p:nvPr>
        </p:nvSpPr>
        <p:spPr>
          <a:xfrm>
            <a:off x="10271343" y="6425626"/>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9pPr>
          </a:lstStyle>
          <a:p>
            <a:fld id="{00000000-1234-1234-1234-123412341234}" type="slidenum">
              <a:rPr lang="en-GB" smtClean="0"/>
              <a:pPr/>
              <a:t>‹N°›</a:t>
            </a:fld>
            <a:endParaRPr lang="en-GB"/>
          </a:p>
        </p:txBody>
      </p:sp>
      <p:sp>
        <p:nvSpPr>
          <p:cNvPr id="781" name="Google Shape;781;p127"/>
          <p:cNvSpPr txBox="1">
            <a:spLocks noGrp="1"/>
          </p:cNvSpPr>
          <p:nvPr>
            <p:ph type="ftr" idx="11"/>
          </p:nvPr>
        </p:nvSpPr>
        <p:spPr>
          <a:xfrm>
            <a:off x="3283052" y="6425626"/>
            <a:ext cx="6643988"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5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2527807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782"/>
        <p:cNvGrpSpPr/>
        <p:nvPr/>
      </p:nvGrpSpPr>
      <p:grpSpPr>
        <a:xfrm>
          <a:off x="0" y="0"/>
          <a:ext cx="0" cy="0"/>
          <a:chOff x="0" y="0"/>
          <a:chExt cx="0" cy="0"/>
        </a:xfrm>
      </p:grpSpPr>
      <p:sp>
        <p:nvSpPr>
          <p:cNvPr id="783" name="Google Shape;783;p128"/>
          <p:cNvSpPr txBox="1">
            <a:spLocks noGrp="1"/>
          </p:cNvSpPr>
          <p:nvPr>
            <p:ph type="title"/>
          </p:nvPr>
        </p:nvSpPr>
        <p:spPr>
          <a:xfrm>
            <a:off x="839789"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79B94E"/>
              </a:buClr>
              <a:buSzPts val="3200"/>
              <a:buFont typeface="Calibri"/>
              <a:buNone/>
              <a:defRPr sz="3198"/>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4" name="Google Shape;784;p128"/>
          <p:cNvSpPr>
            <a:spLocks noGrp="1"/>
          </p:cNvSpPr>
          <p:nvPr>
            <p:ph type="pic" idx="2"/>
          </p:nvPr>
        </p:nvSpPr>
        <p:spPr>
          <a:xfrm>
            <a:off x="5183188" y="987426"/>
            <a:ext cx="6172200" cy="4873625"/>
          </a:xfrm>
          <a:prstGeom prst="rect">
            <a:avLst/>
          </a:prstGeom>
          <a:noFill/>
          <a:ln>
            <a:noFill/>
          </a:ln>
        </p:spPr>
      </p:sp>
      <p:sp>
        <p:nvSpPr>
          <p:cNvPr id="785" name="Google Shape;785;p128"/>
          <p:cNvSpPr txBox="1">
            <a:spLocks noGrp="1"/>
          </p:cNvSpPr>
          <p:nvPr>
            <p:ph type="body" idx="1"/>
          </p:nvPr>
        </p:nvSpPr>
        <p:spPr>
          <a:xfrm>
            <a:off x="839789" y="2057400"/>
            <a:ext cx="3932237" cy="3811588"/>
          </a:xfrm>
          <a:prstGeom prst="rect">
            <a:avLst/>
          </a:prstGeom>
          <a:noFill/>
          <a:ln>
            <a:noFill/>
          </a:ln>
        </p:spPr>
        <p:txBody>
          <a:bodyPr spcFirstLastPara="1" wrap="square" lIns="91425" tIns="45700" rIns="91425" bIns="45700" anchor="t" anchorCtr="0">
            <a:normAutofit/>
          </a:bodyPr>
          <a:lstStyle>
            <a:lvl1pPr marL="456970" lvl="0" indent="-228486" algn="l">
              <a:lnSpc>
                <a:spcPct val="90000"/>
              </a:lnSpc>
              <a:spcBef>
                <a:spcPts val="1000"/>
              </a:spcBef>
              <a:spcAft>
                <a:spcPts val="0"/>
              </a:spcAft>
              <a:buClr>
                <a:schemeClr val="dk1"/>
              </a:buClr>
              <a:buSzPts val="1600"/>
              <a:buFont typeface="Calibri"/>
              <a:buNone/>
              <a:defRPr sz="1599"/>
            </a:lvl1pPr>
            <a:lvl2pPr marL="913940" lvl="1" indent="-228486" algn="l">
              <a:lnSpc>
                <a:spcPct val="90000"/>
              </a:lnSpc>
              <a:spcBef>
                <a:spcPts val="499"/>
              </a:spcBef>
              <a:spcAft>
                <a:spcPts val="0"/>
              </a:spcAft>
              <a:buSzPts val="1400"/>
              <a:buNone/>
              <a:defRPr sz="1399"/>
            </a:lvl2pPr>
            <a:lvl3pPr marL="1370912" lvl="2" indent="-228486" algn="l">
              <a:lnSpc>
                <a:spcPct val="90000"/>
              </a:lnSpc>
              <a:spcBef>
                <a:spcPts val="499"/>
              </a:spcBef>
              <a:spcAft>
                <a:spcPts val="0"/>
              </a:spcAft>
              <a:buSzPts val="1200"/>
              <a:buNone/>
              <a:defRPr sz="1199"/>
            </a:lvl3pPr>
            <a:lvl4pPr marL="1827882" lvl="3" indent="-228486" algn="l">
              <a:lnSpc>
                <a:spcPct val="90000"/>
              </a:lnSpc>
              <a:spcBef>
                <a:spcPts val="499"/>
              </a:spcBef>
              <a:spcAft>
                <a:spcPts val="0"/>
              </a:spcAft>
              <a:buSzPts val="1000"/>
              <a:buNone/>
              <a:defRPr sz="1000"/>
            </a:lvl4pPr>
            <a:lvl5pPr marL="2284852" lvl="4" indent="-228486" algn="l">
              <a:lnSpc>
                <a:spcPct val="90000"/>
              </a:lnSpc>
              <a:spcBef>
                <a:spcPts val="499"/>
              </a:spcBef>
              <a:spcAft>
                <a:spcPts val="0"/>
              </a:spcAft>
              <a:buSzPts val="1000"/>
              <a:buNone/>
              <a:defRPr sz="1000"/>
            </a:lvl5pPr>
            <a:lvl6pPr marL="2741822" lvl="5" indent="-228486" algn="l">
              <a:lnSpc>
                <a:spcPct val="90000"/>
              </a:lnSpc>
              <a:spcBef>
                <a:spcPts val="499"/>
              </a:spcBef>
              <a:spcAft>
                <a:spcPts val="0"/>
              </a:spcAft>
              <a:buClr>
                <a:schemeClr val="dk1"/>
              </a:buClr>
              <a:buSzPts val="1000"/>
              <a:buNone/>
              <a:defRPr sz="1000"/>
            </a:lvl6pPr>
            <a:lvl7pPr marL="3198793" lvl="6" indent="-228486" algn="l">
              <a:lnSpc>
                <a:spcPct val="90000"/>
              </a:lnSpc>
              <a:spcBef>
                <a:spcPts val="499"/>
              </a:spcBef>
              <a:spcAft>
                <a:spcPts val="0"/>
              </a:spcAft>
              <a:buClr>
                <a:schemeClr val="dk1"/>
              </a:buClr>
              <a:buSzPts val="1000"/>
              <a:buNone/>
              <a:defRPr sz="1000"/>
            </a:lvl7pPr>
            <a:lvl8pPr marL="3655764" lvl="7" indent="-228486" algn="l">
              <a:lnSpc>
                <a:spcPct val="90000"/>
              </a:lnSpc>
              <a:spcBef>
                <a:spcPts val="499"/>
              </a:spcBef>
              <a:spcAft>
                <a:spcPts val="0"/>
              </a:spcAft>
              <a:buClr>
                <a:schemeClr val="dk1"/>
              </a:buClr>
              <a:buSzPts val="1000"/>
              <a:buNone/>
              <a:defRPr sz="1000"/>
            </a:lvl8pPr>
            <a:lvl9pPr marL="4112734" lvl="8" indent="-228486" algn="l">
              <a:lnSpc>
                <a:spcPct val="90000"/>
              </a:lnSpc>
              <a:spcBef>
                <a:spcPts val="499"/>
              </a:spcBef>
              <a:spcAft>
                <a:spcPts val="0"/>
              </a:spcAft>
              <a:buClr>
                <a:schemeClr val="dk1"/>
              </a:buClr>
              <a:buSzPts val="1000"/>
              <a:buNone/>
              <a:defRPr sz="1000"/>
            </a:lvl9pPr>
          </a:lstStyle>
          <a:p>
            <a:endParaRPr/>
          </a:p>
        </p:txBody>
      </p:sp>
      <p:sp>
        <p:nvSpPr>
          <p:cNvPr id="786" name="Google Shape;786;p128"/>
          <p:cNvSpPr txBox="1">
            <a:spLocks noGrp="1"/>
          </p:cNvSpPr>
          <p:nvPr>
            <p:ph type="dt" idx="10"/>
          </p:nvPr>
        </p:nvSpPr>
        <p:spPr>
          <a:xfrm>
            <a:off x="838200" y="6425626"/>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7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pic>
        <p:nvPicPr>
          <p:cNvPr id="787" name="Google Shape;787;p128"/>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788" name="Google Shape;788;p128"/>
          <p:cNvPicPr preferRelativeResize="0"/>
          <p:nvPr/>
        </p:nvPicPr>
        <p:blipFill rotWithShape="1">
          <a:blip r:embed="rId3">
            <a:alphaModFix/>
          </a:blip>
          <a:srcRect/>
          <a:stretch/>
        </p:blipFill>
        <p:spPr>
          <a:xfrm>
            <a:off x="3255758" y="6476433"/>
            <a:ext cx="256751" cy="263508"/>
          </a:xfrm>
          <a:prstGeom prst="rect">
            <a:avLst/>
          </a:prstGeom>
          <a:noFill/>
          <a:ln>
            <a:noFill/>
          </a:ln>
        </p:spPr>
      </p:pic>
      <p:pic>
        <p:nvPicPr>
          <p:cNvPr id="789" name="Google Shape;789;p128"/>
          <p:cNvPicPr preferRelativeResize="0"/>
          <p:nvPr/>
        </p:nvPicPr>
        <p:blipFill rotWithShape="1">
          <a:blip r:embed="rId4">
            <a:alphaModFix/>
          </a:blip>
          <a:srcRect/>
          <a:stretch/>
        </p:blipFill>
        <p:spPr>
          <a:xfrm>
            <a:off x="11253346" y="6455122"/>
            <a:ext cx="890563" cy="306131"/>
          </a:xfrm>
          <a:prstGeom prst="rect">
            <a:avLst/>
          </a:prstGeom>
          <a:noFill/>
          <a:ln>
            <a:noFill/>
          </a:ln>
        </p:spPr>
      </p:pic>
      <p:sp>
        <p:nvSpPr>
          <p:cNvPr id="790" name="Google Shape;790;p128"/>
          <p:cNvSpPr txBox="1">
            <a:spLocks noGrp="1"/>
          </p:cNvSpPr>
          <p:nvPr>
            <p:ph type="sldNum" idx="12"/>
          </p:nvPr>
        </p:nvSpPr>
        <p:spPr>
          <a:xfrm>
            <a:off x="10271343" y="6425626"/>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9pPr>
          </a:lstStyle>
          <a:p>
            <a:fld id="{00000000-1234-1234-1234-123412341234}" type="slidenum">
              <a:rPr lang="en-GB" smtClean="0"/>
              <a:pPr/>
              <a:t>‹N°›</a:t>
            </a:fld>
            <a:endParaRPr lang="en-GB"/>
          </a:p>
        </p:txBody>
      </p:sp>
      <p:sp>
        <p:nvSpPr>
          <p:cNvPr id="791" name="Google Shape;791;p128"/>
          <p:cNvSpPr txBox="1">
            <a:spLocks noGrp="1"/>
          </p:cNvSpPr>
          <p:nvPr>
            <p:ph type="ftr" idx="11"/>
          </p:nvPr>
        </p:nvSpPr>
        <p:spPr>
          <a:xfrm>
            <a:off x="3283052" y="6425626"/>
            <a:ext cx="6643988"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5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6929826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92"/>
        <p:cNvGrpSpPr/>
        <p:nvPr/>
      </p:nvGrpSpPr>
      <p:grpSpPr>
        <a:xfrm>
          <a:off x="0" y="0"/>
          <a:ext cx="0" cy="0"/>
          <a:chOff x="0" y="0"/>
          <a:chExt cx="0" cy="0"/>
        </a:xfrm>
      </p:grpSpPr>
      <p:sp>
        <p:nvSpPr>
          <p:cNvPr id="793" name="Google Shape;793;p129"/>
          <p:cNvSpPr txBox="1">
            <a:spLocks noGrp="1"/>
          </p:cNvSpPr>
          <p:nvPr>
            <p:ph type="title"/>
          </p:nvPr>
        </p:nvSpPr>
        <p:spPr>
          <a:xfrm>
            <a:off x="2209800" y="175705"/>
            <a:ext cx="9351936" cy="112401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9B94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4" name="Google Shape;794;p129"/>
          <p:cNvSpPr txBox="1">
            <a:spLocks noGrp="1"/>
          </p:cNvSpPr>
          <p:nvPr>
            <p:ph type="body" idx="1"/>
          </p:nvPr>
        </p:nvSpPr>
        <p:spPr>
          <a:xfrm rot="5400000">
            <a:off x="3925483" y="-1459290"/>
            <a:ext cx="4548971" cy="10723536"/>
          </a:xfrm>
          <a:prstGeom prst="rect">
            <a:avLst/>
          </a:prstGeom>
          <a:noFill/>
          <a:ln>
            <a:noFill/>
          </a:ln>
        </p:spPr>
        <p:txBody>
          <a:bodyPr spcFirstLastPara="1" wrap="square" lIns="91425" tIns="45700" rIns="91425" bIns="45700" anchor="t" anchorCtr="0">
            <a:normAutofit/>
          </a:bodyPr>
          <a:lstStyle>
            <a:lvl1pPr marL="456970" lvl="0" indent="-342727" algn="l">
              <a:lnSpc>
                <a:spcPct val="90000"/>
              </a:lnSpc>
              <a:spcBef>
                <a:spcPts val="1000"/>
              </a:spcBef>
              <a:spcAft>
                <a:spcPts val="0"/>
              </a:spcAft>
              <a:buClr>
                <a:schemeClr val="dk1"/>
              </a:buClr>
              <a:buSzPts val="1800"/>
              <a:buChar char="•"/>
              <a:defRPr/>
            </a:lvl1pPr>
            <a:lvl2pPr marL="913940" lvl="1" indent="-342727" algn="l">
              <a:lnSpc>
                <a:spcPct val="90000"/>
              </a:lnSpc>
              <a:spcBef>
                <a:spcPts val="499"/>
              </a:spcBef>
              <a:spcAft>
                <a:spcPts val="0"/>
              </a:spcAft>
              <a:buSzPts val="1800"/>
              <a:buChar char="o"/>
              <a:defRPr/>
            </a:lvl2pPr>
            <a:lvl3pPr marL="1370912" lvl="2" indent="-342727" algn="l">
              <a:lnSpc>
                <a:spcPct val="90000"/>
              </a:lnSpc>
              <a:spcBef>
                <a:spcPts val="499"/>
              </a:spcBef>
              <a:spcAft>
                <a:spcPts val="0"/>
              </a:spcAft>
              <a:buSzPts val="1800"/>
              <a:buChar char="▪"/>
              <a:defRPr/>
            </a:lvl3pPr>
            <a:lvl4pPr marL="1827882" lvl="3" indent="-342727" algn="l">
              <a:lnSpc>
                <a:spcPct val="90000"/>
              </a:lnSpc>
              <a:spcBef>
                <a:spcPts val="499"/>
              </a:spcBef>
              <a:spcAft>
                <a:spcPts val="0"/>
              </a:spcAft>
              <a:buSzPts val="1800"/>
              <a:buChar char="❖"/>
              <a:defRPr/>
            </a:lvl4pPr>
            <a:lvl5pPr marL="2284852" lvl="4" indent="-342727" algn="l">
              <a:lnSpc>
                <a:spcPct val="90000"/>
              </a:lnSpc>
              <a:spcBef>
                <a:spcPts val="499"/>
              </a:spcBef>
              <a:spcAft>
                <a:spcPts val="0"/>
              </a:spcAft>
              <a:buSzPts val="1800"/>
              <a:buChar char="•"/>
              <a:defRPr/>
            </a:lvl5pPr>
            <a:lvl6pPr marL="2741822" lvl="5" indent="-342727" algn="l">
              <a:lnSpc>
                <a:spcPct val="90000"/>
              </a:lnSpc>
              <a:spcBef>
                <a:spcPts val="499"/>
              </a:spcBef>
              <a:spcAft>
                <a:spcPts val="0"/>
              </a:spcAft>
              <a:buClr>
                <a:schemeClr val="dk1"/>
              </a:buClr>
              <a:buSzPts val="1800"/>
              <a:buChar char="•"/>
              <a:defRPr/>
            </a:lvl6pPr>
            <a:lvl7pPr marL="3198793" lvl="6" indent="-342727" algn="l">
              <a:lnSpc>
                <a:spcPct val="90000"/>
              </a:lnSpc>
              <a:spcBef>
                <a:spcPts val="499"/>
              </a:spcBef>
              <a:spcAft>
                <a:spcPts val="0"/>
              </a:spcAft>
              <a:buClr>
                <a:schemeClr val="dk1"/>
              </a:buClr>
              <a:buSzPts val="1800"/>
              <a:buChar char="•"/>
              <a:defRPr/>
            </a:lvl7pPr>
            <a:lvl8pPr marL="3655764" lvl="7" indent="-342727" algn="l">
              <a:lnSpc>
                <a:spcPct val="90000"/>
              </a:lnSpc>
              <a:spcBef>
                <a:spcPts val="499"/>
              </a:spcBef>
              <a:spcAft>
                <a:spcPts val="0"/>
              </a:spcAft>
              <a:buClr>
                <a:schemeClr val="dk1"/>
              </a:buClr>
              <a:buSzPts val="1800"/>
              <a:buChar char="•"/>
              <a:defRPr/>
            </a:lvl8pPr>
            <a:lvl9pPr marL="4112734" lvl="8" indent="-342727" algn="l">
              <a:lnSpc>
                <a:spcPct val="90000"/>
              </a:lnSpc>
              <a:spcBef>
                <a:spcPts val="499"/>
              </a:spcBef>
              <a:spcAft>
                <a:spcPts val="0"/>
              </a:spcAft>
              <a:buClr>
                <a:schemeClr val="dk1"/>
              </a:buClr>
              <a:buSzPts val="1800"/>
              <a:buChar char="•"/>
              <a:defRPr/>
            </a:lvl9pPr>
          </a:lstStyle>
          <a:p>
            <a:endParaRPr/>
          </a:p>
        </p:txBody>
      </p:sp>
      <p:sp>
        <p:nvSpPr>
          <p:cNvPr id="795" name="Google Shape;795;p129"/>
          <p:cNvSpPr txBox="1">
            <a:spLocks noGrp="1"/>
          </p:cNvSpPr>
          <p:nvPr>
            <p:ph type="dt" idx="10"/>
          </p:nvPr>
        </p:nvSpPr>
        <p:spPr>
          <a:xfrm>
            <a:off x="838200" y="6425626"/>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7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pic>
        <p:nvPicPr>
          <p:cNvPr id="796" name="Google Shape;796;p129"/>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797" name="Google Shape;797;p129"/>
          <p:cNvPicPr preferRelativeResize="0"/>
          <p:nvPr/>
        </p:nvPicPr>
        <p:blipFill rotWithShape="1">
          <a:blip r:embed="rId3">
            <a:alphaModFix/>
          </a:blip>
          <a:srcRect/>
          <a:stretch/>
        </p:blipFill>
        <p:spPr>
          <a:xfrm>
            <a:off x="3255758" y="6476433"/>
            <a:ext cx="256751" cy="263508"/>
          </a:xfrm>
          <a:prstGeom prst="rect">
            <a:avLst/>
          </a:prstGeom>
          <a:noFill/>
          <a:ln>
            <a:noFill/>
          </a:ln>
        </p:spPr>
      </p:pic>
      <p:pic>
        <p:nvPicPr>
          <p:cNvPr id="798" name="Google Shape;798;p129"/>
          <p:cNvPicPr preferRelativeResize="0"/>
          <p:nvPr/>
        </p:nvPicPr>
        <p:blipFill rotWithShape="1">
          <a:blip r:embed="rId4">
            <a:alphaModFix/>
          </a:blip>
          <a:srcRect/>
          <a:stretch/>
        </p:blipFill>
        <p:spPr>
          <a:xfrm>
            <a:off x="11253346" y="6455122"/>
            <a:ext cx="890563" cy="306131"/>
          </a:xfrm>
          <a:prstGeom prst="rect">
            <a:avLst/>
          </a:prstGeom>
          <a:noFill/>
          <a:ln>
            <a:noFill/>
          </a:ln>
        </p:spPr>
      </p:pic>
      <p:sp>
        <p:nvSpPr>
          <p:cNvPr id="799" name="Google Shape;799;p129"/>
          <p:cNvSpPr txBox="1">
            <a:spLocks noGrp="1"/>
          </p:cNvSpPr>
          <p:nvPr>
            <p:ph type="sldNum" idx="12"/>
          </p:nvPr>
        </p:nvSpPr>
        <p:spPr>
          <a:xfrm>
            <a:off x="10271343" y="6425626"/>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9pPr>
          </a:lstStyle>
          <a:p>
            <a:fld id="{00000000-1234-1234-1234-123412341234}" type="slidenum">
              <a:rPr lang="en-GB" smtClean="0"/>
              <a:pPr/>
              <a:t>‹N°›</a:t>
            </a:fld>
            <a:endParaRPr lang="en-GB"/>
          </a:p>
        </p:txBody>
      </p:sp>
      <p:sp>
        <p:nvSpPr>
          <p:cNvPr id="800" name="Google Shape;800;p129"/>
          <p:cNvSpPr txBox="1">
            <a:spLocks noGrp="1"/>
          </p:cNvSpPr>
          <p:nvPr>
            <p:ph type="ftr" idx="11"/>
          </p:nvPr>
        </p:nvSpPr>
        <p:spPr>
          <a:xfrm>
            <a:off x="3283052" y="6425626"/>
            <a:ext cx="6643988"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5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9167249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01"/>
        <p:cNvGrpSpPr/>
        <p:nvPr/>
      </p:nvGrpSpPr>
      <p:grpSpPr>
        <a:xfrm>
          <a:off x="0" y="0"/>
          <a:ext cx="0" cy="0"/>
          <a:chOff x="0" y="0"/>
          <a:chExt cx="0" cy="0"/>
        </a:xfrm>
      </p:grpSpPr>
      <p:sp>
        <p:nvSpPr>
          <p:cNvPr id="802" name="Google Shape;802;p13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9B94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3" name="Google Shape;803;p13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6970" lvl="0" indent="-342727" algn="l">
              <a:lnSpc>
                <a:spcPct val="90000"/>
              </a:lnSpc>
              <a:spcBef>
                <a:spcPts val="1000"/>
              </a:spcBef>
              <a:spcAft>
                <a:spcPts val="0"/>
              </a:spcAft>
              <a:buClr>
                <a:schemeClr val="dk1"/>
              </a:buClr>
              <a:buSzPts val="1800"/>
              <a:buChar char="•"/>
              <a:defRPr/>
            </a:lvl1pPr>
            <a:lvl2pPr marL="913940" lvl="1" indent="-342727" algn="l">
              <a:lnSpc>
                <a:spcPct val="90000"/>
              </a:lnSpc>
              <a:spcBef>
                <a:spcPts val="499"/>
              </a:spcBef>
              <a:spcAft>
                <a:spcPts val="0"/>
              </a:spcAft>
              <a:buSzPts val="1800"/>
              <a:buChar char="o"/>
              <a:defRPr/>
            </a:lvl2pPr>
            <a:lvl3pPr marL="1370912" lvl="2" indent="-342727" algn="l">
              <a:lnSpc>
                <a:spcPct val="90000"/>
              </a:lnSpc>
              <a:spcBef>
                <a:spcPts val="499"/>
              </a:spcBef>
              <a:spcAft>
                <a:spcPts val="0"/>
              </a:spcAft>
              <a:buSzPts val="1800"/>
              <a:buChar char="▪"/>
              <a:defRPr/>
            </a:lvl3pPr>
            <a:lvl4pPr marL="1827882" lvl="3" indent="-342727" algn="l">
              <a:lnSpc>
                <a:spcPct val="90000"/>
              </a:lnSpc>
              <a:spcBef>
                <a:spcPts val="499"/>
              </a:spcBef>
              <a:spcAft>
                <a:spcPts val="0"/>
              </a:spcAft>
              <a:buSzPts val="1800"/>
              <a:buChar char="❖"/>
              <a:defRPr/>
            </a:lvl4pPr>
            <a:lvl5pPr marL="2284852" lvl="4" indent="-342727" algn="l">
              <a:lnSpc>
                <a:spcPct val="90000"/>
              </a:lnSpc>
              <a:spcBef>
                <a:spcPts val="499"/>
              </a:spcBef>
              <a:spcAft>
                <a:spcPts val="0"/>
              </a:spcAft>
              <a:buSzPts val="1800"/>
              <a:buChar char="•"/>
              <a:defRPr/>
            </a:lvl5pPr>
            <a:lvl6pPr marL="2741822" lvl="5" indent="-342727" algn="l">
              <a:lnSpc>
                <a:spcPct val="90000"/>
              </a:lnSpc>
              <a:spcBef>
                <a:spcPts val="499"/>
              </a:spcBef>
              <a:spcAft>
                <a:spcPts val="0"/>
              </a:spcAft>
              <a:buClr>
                <a:schemeClr val="dk1"/>
              </a:buClr>
              <a:buSzPts val="1800"/>
              <a:buChar char="•"/>
              <a:defRPr/>
            </a:lvl6pPr>
            <a:lvl7pPr marL="3198793" lvl="6" indent="-342727" algn="l">
              <a:lnSpc>
                <a:spcPct val="90000"/>
              </a:lnSpc>
              <a:spcBef>
                <a:spcPts val="499"/>
              </a:spcBef>
              <a:spcAft>
                <a:spcPts val="0"/>
              </a:spcAft>
              <a:buClr>
                <a:schemeClr val="dk1"/>
              </a:buClr>
              <a:buSzPts val="1800"/>
              <a:buChar char="•"/>
              <a:defRPr/>
            </a:lvl7pPr>
            <a:lvl8pPr marL="3655764" lvl="7" indent="-342727" algn="l">
              <a:lnSpc>
                <a:spcPct val="90000"/>
              </a:lnSpc>
              <a:spcBef>
                <a:spcPts val="499"/>
              </a:spcBef>
              <a:spcAft>
                <a:spcPts val="0"/>
              </a:spcAft>
              <a:buClr>
                <a:schemeClr val="dk1"/>
              </a:buClr>
              <a:buSzPts val="1800"/>
              <a:buChar char="•"/>
              <a:defRPr/>
            </a:lvl8pPr>
            <a:lvl9pPr marL="4112734" lvl="8" indent="-342727" algn="l">
              <a:lnSpc>
                <a:spcPct val="90000"/>
              </a:lnSpc>
              <a:spcBef>
                <a:spcPts val="499"/>
              </a:spcBef>
              <a:spcAft>
                <a:spcPts val="0"/>
              </a:spcAft>
              <a:buClr>
                <a:schemeClr val="dk1"/>
              </a:buClr>
              <a:buSzPts val="1800"/>
              <a:buChar char="•"/>
              <a:defRPr/>
            </a:lvl9pPr>
          </a:lstStyle>
          <a:p>
            <a:endParaRPr/>
          </a:p>
        </p:txBody>
      </p:sp>
      <p:sp>
        <p:nvSpPr>
          <p:cNvPr id="804" name="Google Shape;804;p130"/>
          <p:cNvSpPr txBox="1">
            <a:spLocks noGrp="1"/>
          </p:cNvSpPr>
          <p:nvPr>
            <p:ph type="dt" idx="10"/>
          </p:nvPr>
        </p:nvSpPr>
        <p:spPr>
          <a:xfrm>
            <a:off x="838200" y="6425626"/>
            <a:ext cx="1426029"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7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pic>
        <p:nvPicPr>
          <p:cNvPr id="805" name="Google Shape;805;p130"/>
          <p:cNvPicPr preferRelativeResize="0"/>
          <p:nvPr/>
        </p:nvPicPr>
        <p:blipFill rotWithShape="1">
          <a:blip r:embed="rId2">
            <a:alphaModFix/>
          </a:blip>
          <a:srcRect/>
          <a:stretch/>
        </p:blipFill>
        <p:spPr>
          <a:xfrm>
            <a:off x="6011878" y="6474837"/>
            <a:ext cx="330200" cy="266700"/>
          </a:xfrm>
          <a:prstGeom prst="rect">
            <a:avLst/>
          </a:prstGeom>
          <a:noFill/>
          <a:ln>
            <a:noFill/>
          </a:ln>
        </p:spPr>
      </p:pic>
      <p:pic>
        <p:nvPicPr>
          <p:cNvPr id="806" name="Google Shape;806;p130"/>
          <p:cNvPicPr preferRelativeResize="0"/>
          <p:nvPr/>
        </p:nvPicPr>
        <p:blipFill rotWithShape="1">
          <a:blip r:embed="rId3">
            <a:alphaModFix/>
          </a:blip>
          <a:srcRect/>
          <a:stretch/>
        </p:blipFill>
        <p:spPr>
          <a:xfrm>
            <a:off x="3255758" y="6476433"/>
            <a:ext cx="256751" cy="263508"/>
          </a:xfrm>
          <a:prstGeom prst="rect">
            <a:avLst/>
          </a:prstGeom>
          <a:noFill/>
          <a:ln>
            <a:noFill/>
          </a:ln>
        </p:spPr>
      </p:pic>
      <p:pic>
        <p:nvPicPr>
          <p:cNvPr id="807" name="Google Shape;807;p130"/>
          <p:cNvPicPr preferRelativeResize="0"/>
          <p:nvPr/>
        </p:nvPicPr>
        <p:blipFill rotWithShape="1">
          <a:blip r:embed="rId4">
            <a:alphaModFix/>
          </a:blip>
          <a:srcRect/>
          <a:stretch/>
        </p:blipFill>
        <p:spPr>
          <a:xfrm>
            <a:off x="11253346" y="6455122"/>
            <a:ext cx="890563" cy="306131"/>
          </a:xfrm>
          <a:prstGeom prst="rect">
            <a:avLst/>
          </a:prstGeom>
          <a:noFill/>
          <a:ln>
            <a:noFill/>
          </a:ln>
        </p:spPr>
      </p:pic>
      <p:sp>
        <p:nvSpPr>
          <p:cNvPr id="808" name="Google Shape;808;p130"/>
          <p:cNvSpPr txBox="1">
            <a:spLocks noGrp="1"/>
          </p:cNvSpPr>
          <p:nvPr>
            <p:ph type="sldNum" idx="12"/>
          </p:nvPr>
        </p:nvSpPr>
        <p:spPr>
          <a:xfrm>
            <a:off x="10271343" y="6425626"/>
            <a:ext cx="701458" cy="43237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799" b="0" i="0" u="none" strike="noStrike" cap="none">
                <a:solidFill>
                  <a:schemeClr val="lt1"/>
                </a:solidFill>
                <a:latin typeface="Calibri"/>
                <a:ea typeface="Calibri"/>
                <a:cs typeface="Calibri"/>
                <a:sym typeface="Calibri"/>
              </a:defRPr>
            </a:lvl9pPr>
          </a:lstStyle>
          <a:p>
            <a:fld id="{00000000-1234-1234-1234-123412341234}" type="slidenum">
              <a:rPr lang="en-GB" smtClean="0"/>
              <a:pPr/>
              <a:t>‹N°›</a:t>
            </a:fld>
            <a:endParaRPr lang="en-GB"/>
          </a:p>
        </p:txBody>
      </p:sp>
      <p:sp>
        <p:nvSpPr>
          <p:cNvPr id="809" name="Google Shape;809;p130"/>
          <p:cNvSpPr txBox="1">
            <a:spLocks noGrp="1"/>
          </p:cNvSpPr>
          <p:nvPr>
            <p:ph type="ftr" idx="11"/>
          </p:nvPr>
        </p:nvSpPr>
        <p:spPr>
          <a:xfrm>
            <a:off x="3283052" y="6425626"/>
            <a:ext cx="6643988"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599"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799"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22080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1.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6.jp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6" Type="http://schemas.openxmlformats.org/officeDocument/2006/relationships/image" Target="../media/image8.png"/><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1.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7.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image" Target="../media/image1.pn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5.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p:nvPr/>
        </p:nvSpPr>
        <p:spPr>
          <a:xfrm>
            <a:off x="-1" y="6356350"/>
            <a:ext cx="12192000" cy="501650"/>
          </a:xfrm>
          <a:prstGeom prst="rect">
            <a:avLst/>
          </a:prstGeom>
          <a:solidFill>
            <a:srgbClr val="84442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 name="Google Shape;11;p10"/>
          <p:cNvSpPr txBox="1">
            <a:spLocks noGrp="1"/>
          </p:cNvSpPr>
          <p:nvPr>
            <p:ph type="body" idx="1"/>
          </p:nvPr>
        </p:nvSpPr>
        <p:spPr>
          <a:xfrm>
            <a:off x="838200" y="1627992"/>
            <a:ext cx="10723536" cy="4548971"/>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Calibri"/>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rgbClr val="79B94E"/>
              </a:buClr>
              <a:buSzPts val="2400"/>
              <a:buFont typeface="Courier New"/>
              <a:buChar char="o"/>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rgbClr val="79B94E"/>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rgbClr val="79B94E"/>
              </a:buClr>
              <a:buSzPts val="1800"/>
              <a:buFont typeface="Noto Sans Symbols"/>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rgbClr val="79B94E"/>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 name="Google Shape;12;p10"/>
          <p:cNvPicPr preferRelativeResize="0"/>
          <p:nvPr/>
        </p:nvPicPr>
        <p:blipFill rotWithShape="1">
          <a:blip r:embed="rId15">
            <a:alphaModFix/>
          </a:blip>
          <a:srcRect/>
          <a:stretch/>
        </p:blipFill>
        <p:spPr>
          <a:xfrm>
            <a:off x="131179" y="313800"/>
            <a:ext cx="1947441" cy="922472"/>
          </a:xfrm>
          <a:prstGeom prst="rect">
            <a:avLst/>
          </a:prstGeom>
          <a:noFill/>
          <a:ln>
            <a:noFill/>
          </a:ln>
        </p:spPr>
      </p:pic>
      <p:sp>
        <p:nvSpPr>
          <p:cNvPr id="13" name="Google Shape;13;p10"/>
          <p:cNvSpPr txBox="1">
            <a:spLocks noGrp="1"/>
          </p:cNvSpPr>
          <p:nvPr>
            <p:ph type="title"/>
          </p:nvPr>
        </p:nvSpPr>
        <p:spPr>
          <a:xfrm>
            <a:off x="2264228" y="365125"/>
            <a:ext cx="9089571" cy="83382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79B94E"/>
              </a:buClr>
              <a:buSzPts val="4400"/>
              <a:buFont typeface="Calibri"/>
              <a:buNone/>
              <a:defRPr sz="4400" b="1" i="0" u="none" strike="noStrike" cap="none">
                <a:solidFill>
                  <a:srgbClr val="79B94E"/>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6" r:id="rId13"/>
  </p:sldLayoutIdLst>
  <p:hf hd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9"/>
        <p:cNvGrpSpPr/>
        <p:nvPr/>
      </p:nvGrpSpPr>
      <p:grpSpPr>
        <a:xfrm>
          <a:off x="0" y="0"/>
          <a:ext cx="0" cy="0"/>
          <a:chOff x="0" y="0"/>
          <a:chExt cx="0" cy="0"/>
        </a:xfrm>
      </p:grpSpPr>
      <p:sp>
        <p:nvSpPr>
          <p:cNvPr id="120" name="Google Shape;120;p12"/>
          <p:cNvSpPr/>
          <p:nvPr/>
        </p:nvSpPr>
        <p:spPr>
          <a:xfrm>
            <a:off x="-1" y="6356350"/>
            <a:ext cx="12192000" cy="501600"/>
          </a:xfrm>
          <a:prstGeom prst="rect">
            <a:avLst/>
          </a:prstGeom>
          <a:solidFill>
            <a:srgbClr val="84442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1" name="Google Shape;121;p12"/>
          <p:cNvPicPr preferRelativeResize="0"/>
          <p:nvPr/>
        </p:nvPicPr>
        <p:blipFill rotWithShape="1">
          <a:blip r:embed="rId15">
            <a:alphaModFix amt="5000"/>
          </a:blip>
          <a:srcRect t="37370" r="8399" b="26185"/>
          <a:stretch/>
        </p:blipFill>
        <p:spPr>
          <a:xfrm>
            <a:off x="-1" y="0"/>
            <a:ext cx="12192000" cy="6858000"/>
          </a:xfrm>
          <a:prstGeom prst="rect">
            <a:avLst/>
          </a:prstGeom>
          <a:noFill/>
          <a:ln>
            <a:noFill/>
          </a:ln>
        </p:spPr>
      </p:pic>
      <p:sp>
        <p:nvSpPr>
          <p:cNvPr id="122" name="Google Shape;122;p12"/>
          <p:cNvSpPr txBox="1">
            <a:spLocks noGrp="1"/>
          </p:cNvSpPr>
          <p:nvPr>
            <p:ph type="body" idx="1"/>
          </p:nvPr>
        </p:nvSpPr>
        <p:spPr>
          <a:xfrm>
            <a:off x="838200" y="1627992"/>
            <a:ext cx="10723500" cy="45489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Calibri"/>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rgbClr val="79B94E"/>
              </a:buClr>
              <a:buSzPts val="2400"/>
              <a:buFont typeface="Courier New"/>
              <a:buChar char="o"/>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rgbClr val="79B94E"/>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rgbClr val="79B94E"/>
              </a:buClr>
              <a:buSzPts val="1800"/>
              <a:buFont typeface="Noto Sans Symbols"/>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rgbClr val="79B94E"/>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3" name="Google Shape;123;p12"/>
          <p:cNvPicPr preferRelativeResize="0"/>
          <p:nvPr/>
        </p:nvPicPr>
        <p:blipFill rotWithShape="1">
          <a:blip r:embed="rId16">
            <a:alphaModFix/>
          </a:blip>
          <a:srcRect/>
          <a:stretch/>
        </p:blipFill>
        <p:spPr>
          <a:xfrm>
            <a:off x="131179" y="313800"/>
            <a:ext cx="1947440" cy="922473"/>
          </a:xfrm>
          <a:prstGeom prst="rect">
            <a:avLst/>
          </a:prstGeom>
          <a:noFill/>
          <a:ln>
            <a:noFill/>
          </a:ln>
        </p:spPr>
      </p:pic>
      <p:sp>
        <p:nvSpPr>
          <p:cNvPr id="124" name="Google Shape;124;p12"/>
          <p:cNvSpPr txBox="1">
            <a:spLocks noGrp="1"/>
          </p:cNvSpPr>
          <p:nvPr>
            <p:ph type="title"/>
          </p:nvPr>
        </p:nvSpPr>
        <p:spPr>
          <a:xfrm>
            <a:off x="2264228" y="365125"/>
            <a:ext cx="9089700" cy="833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79B94E"/>
              </a:buClr>
              <a:buSzPts val="4400"/>
              <a:buFont typeface="Calibri"/>
              <a:buNone/>
              <a:defRPr sz="4400" b="1" i="0" u="none" strike="noStrike" cap="none">
                <a:solidFill>
                  <a:srgbClr val="79B94E"/>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hd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76865C-7514-884B-A181-A90F88410C2F}"/>
              </a:ext>
            </a:extLst>
          </p:cNvPr>
          <p:cNvSpPr/>
          <p:nvPr userDrawn="1"/>
        </p:nvSpPr>
        <p:spPr>
          <a:xfrm>
            <a:off x="-1" y="6356350"/>
            <a:ext cx="12192001" cy="501650"/>
          </a:xfrm>
          <a:prstGeom prst="rect">
            <a:avLst/>
          </a:prstGeom>
          <a:solidFill>
            <a:srgbClr val="844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3956EDA8-39B3-D341-B036-0739AF1E806E}"/>
              </a:ext>
            </a:extLst>
          </p:cNvPr>
          <p:cNvPicPr>
            <a:picLocks noChangeAspect="1"/>
          </p:cNvPicPr>
          <p:nvPr userDrawn="1"/>
        </p:nvPicPr>
        <p:blipFill rotWithShape="1">
          <a:blip r:embed="rId14">
            <a:alphaModFix amt="5000"/>
            <a:extLst>
              <a:ext uri="{28A0092B-C50C-407E-A947-70E740481C1C}">
                <a14:useLocalDpi xmlns:a14="http://schemas.microsoft.com/office/drawing/2010/main"/>
              </a:ext>
            </a:extLst>
          </a:blip>
          <a:srcRect l="-1"/>
          <a:stretch/>
        </p:blipFill>
        <p:spPr>
          <a:xfrm>
            <a:off x="-1" y="0"/>
            <a:ext cx="12192001" cy="6858000"/>
          </a:xfrm>
          <a:prstGeom prst="rect">
            <a:avLst/>
          </a:prstGeom>
        </p:spPr>
      </p:pic>
      <p:sp>
        <p:nvSpPr>
          <p:cNvPr id="3" name="Text Placeholder 2">
            <a:extLst>
              <a:ext uri="{FF2B5EF4-FFF2-40B4-BE49-F238E27FC236}">
                <a16:creationId xmlns:a16="http://schemas.microsoft.com/office/drawing/2014/main" id="{24AC5540-975B-7546-8A87-DBB52AFB026D}"/>
              </a:ext>
            </a:extLst>
          </p:cNvPr>
          <p:cNvSpPr>
            <a:spLocks noGrp="1"/>
          </p:cNvSpPr>
          <p:nvPr>
            <p:ph type="body" idx="1"/>
          </p:nvPr>
        </p:nvSpPr>
        <p:spPr>
          <a:xfrm>
            <a:off x="838200" y="1627992"/>
            <a:ext cx="10723536" cy="454897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 name="Picture 9">
            <a:extLst>
              <a:ext uri="{FF2B5EF4-FFF2-40B4-BE49-F238E27FC236}">
                <a16:creationId xmlns:a16="http://schemas.microsoft.com/office/drawing/2014/main" id="{12FD0181-6AA7-7845-97B5-3539A8AB4205}"/>
              </a:ext>
            </a:extLst>
          </p:cNvPr>
          <p:cNvPicPr>
            <a:picLocks noChangeAspect="1"/>
          </p:cNvPicPr>
          <p:nvPr userDrawn="1"/>
        </p:nvPicPr>
        <p:blipFill>
          <a:blip r:embed="rId15"/>
          <a:stretch>
            <a:fillRect/>
          </a:stretch>
        </p:blipFill>
        <p:spPr>
          <a:xfrm>
            <a:off x="131179" y="313800"/>
            <a:ext cx="1947441" cy="922472"/>
          </a:xfrm>
          <a:prstGeom prst="rect">
            <a:avLst/>
          </a:prstGeom>
        </p:spPr>
      </p:pic>
      <p:sp>
        <p:nvSpPr>
          <p:cNvPr id="18" name="Title Placeholder 17">
            <a:extLst>
              <a:ext uri="{FF2B5EF4-FFF2-40B4-BE49-F238E27FC236}">
                <a16:creationId xmlns:a16="http://schemas.microsoft.com/office/drawing/2014/main" id="{F4E5169B-DAC1-274F-8697-2A5E3A90C0AC}"/>
              </a:ext>
            </a:extLst>
          </p:cNvPr>
          <p:cNvSpPr>
            <a:spLocks noGrp="1"/>
          </p:cNvSpPr>
          <p:nvPr>
            <p:ph type="title"/>
          </p:nvPr>
        </p:nvSpPr>
        <p:spPr>
          <a:xfrm>
            <a:off x="2264228" y="365125"/>
            <a:ext cx="9089571" cy="833825"/>
          </a:xfrm>
          <a:prstGeom prst="rect">
            <a:avLst/>
          </a:prstGeom>
        </p:spPr>
        <p:txBody>
          <a:bodyPr vert="horz" lIns="91440" tIns="45720" rIns="91440" bIns="45720" rtlCol="0" anchor="ctr">
            <a:normAutofit/>
          </a:bodyPr>
          <a:lstStyle/>
          <a:p>
            <a:r>
              <a:rPr lang="en-US" dirty="0"/>
              <a:t>Click to edit Master title style</a:t>
            </a:r>
            <a:endParaRPr lang="en-GB" dirty="0"/>
          </a:p>
        </p:txBody>
      </p:sp>
    </p:spTree>
    <p:extLst>
      <p:ext uri="{BB962C8B-B14F-4D97-AF65-F5344CB8AC3E}">
        <p14:creationId xmlns:p14="http://schemas.microsoft.com/office/powerpoint/2010/main" val="263109632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hf hdr="0" dt="0"/>
  <p:txStyles>
    <p:titleStyle>
      <a:lvl1pPr algn="l" defTabSz="914400" rtl="0" eaLnBrk="1" latinLnBrk="0" hangingPunct="1">
        <a:lnSpc>
          <a:spcPct val="90000"/>
        </a:lnSpc>
        <a:spcBef>
          <a:spcPct val="0"/>
        </a:spcBef>
        <a:buNone/>
        <a:defRPr sz="4400" b="1" kern="1200">
          <a:solidFill>
            <a:srgbClr val="79B94E"/>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16"/>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79B94E"/>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79B94E"/>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79B94E"/>
        </a:buClr>
        <a:buFont typeface="Wingdings" pitchFamily="2" charset="2"/>
        <a:buChar char="v"/>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79B94E"/>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1217932" y="274638"/>
            <a:ext cx="9756140" cy="1325562"/>
          </a:xfrm>
          <a:prstGeom prst="rect">
            <a:avLst/>
          </a:prstGeom>
        </p:spPr>
        <p:txBody>
          <a:bodyPr vert="horz" lIns="91440" tIns="45720" rIns="91440" bIns="45720" rtlCol="0" anchor="b">
            <a:normAutofit/>
          </a:bodyPr>
          <a:lstStyle/>
          <a:p>
            <a:pPr rtl="0"/>
            <a:r>
              <a:rPr lang="it-IT" noProof="0"/>
              <a:t>Fare clic per modificare lo stile del titolo</a:t>
            </a:r>
          </a:p>
        </p:txBody>
      </p:sp>
      <p:sp>
        <p:nvSpPr>
          <p:cNvPr id="3" name="Segnaposto testo 2"/>
          <p:cNvSpPr>
            <a:spLocks noGrp="1"/>
          </p:cNvSpPr>
          <p:nvPr>
            <p:ph type="body" idx="1"/>
          </p:nvPr>
        </p:nvSpPr>
        <p:spPr>
          <a:xfrm>
            <a:off x="1217932" y="1828800"/>
            <a:ext cx="9756140" cy="4343400"/>
          </a:xfrm>
          <a:prstGeom prst="rect">
            <a:avLst/>
          </a:prstGeom>
        </p:spPr>
        <p:txBody>
          <a:bodyPr vert="horz" lIns="91440" tIns="45720" rIns="91440" bIns="45720" rtlCol="0">
            <a:normAutofit/>
          </a:bodyPr>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5" name="Segnaposto piè di pagina 4"/>
          <p:cNvSpPr>
            <a:spLocks noGrp="1"/>
          </p:cNvSpPr>
          <p:nvPr>
            <p:ph type="ftr" sz="quarter" idx="3"/>
          </p:nvPr>
        </p:nvSpPr>
        <p:spPr>
          <a:xfrm>
            <a:off x="1209151" y="6448427"/>
            <a:ext cx="6639905" cy="180974"/>
          </a:xfrm>
          <a:prstGeom prst="rect">
            <a:avLst/>
          </a:prstGeom>
        </p:spPr>
        <p:txBody>
          <a:bodyPr vert="horz" lIns="91440" tIns="45720" rIns="91440" bIns="45720" rtlCol="0" anchor="ctr"/>
          <a:lstStyle>
            <a:lvl1pPr algn="l">
              <a:defRPr sz="1099" cap="all" baseline="0">
                <a:solidFill>
                  <a:schemeClr val="tx1"/>
                </a:solidFill>
              </a:defRPr>
            </a:lvl1pPr>
          </a:lstStyle>
          <a:p>
            <a:pPr rtl="0"/>
            <a:r>
              <a:rPr lang="it-IT" noProof="0"/>
              <a:t>Aggiungere un piè di pagina</a:t>
            </a:r>
          </a:p>
        </p:txBody>
      </p:sp>
      <p:sp>
        <p:nvSpPr>
          <p:cNvPr id="4" name="Segnaposto data 3"/>
          <p:cNvSpPr>
            <a:spLocks noGrp="1"/>
          </p:cNvSpPr>
          <p:nvPr>
            <p:ph type="dt" sz="half" idx="2"/>
          </p:nvPr>
        </p:nvSpPr>
        <p:spPr>
          <a:xfrm>
            <a:off x="8153937" y="6448427"/>
            <a:ext cx="1396622" cy="180974"/>
          </a:xfrm>
          <a:prstGeom prst="rect">
            <a:avLst/>
          </a:prstGeom>
        </p:spPr>
        <p:txBody>
          <a:bodyPr vert="horz" lIns="91440" tIns="45720" rIns="91440" bIns="45720" rtlCol="0" anchor="ctr"/>
          <a:lstStyle>
            <a:lvl1pPr algn="r">
              <a:defRPr sz="1099">
                <a:solidFill>
                  <a:schemeClr val="tx1"/>
                </a:solidFill>
              </a:defRPr>
            </a:lvl1pPr>
          </a:lstStyle>
          <a:p>
            <a:pPr rtl="0"/>
            <a:fld id="{CC76C4AD-3498-4835-9C6B-12AC900C65A0}" type="datetime1">
              <a:rPr lang="it-IT" noProof="0" smtClean="0"/>
              <a:t>07/05/2024</a:t>
            </a:fld>
            <a:endParaRPr lang="it-IT" noProof="0" dirty="0"/>
          </a:p>
        </p:txBody>
      </p:sp>
      <p:sp>
        <p:nvSpPr>
          <p:cNvPr id="6" name="Segnaposto numero diapositiva 5"/>
          <p:cNvSpPr>
            <a:spLocks noGrp="1"/>
          </p:cNvSpPr>
          <p:nvPr>
            <p:ph type="sldNum" sz="quarter" idx="4"/>
          </p:nvPr>
        </p:nvSpPr>
        <p:spPr>
          <a:xfrm>
            <a:off x="9830773" y="6448427"/>
            <a:ext cx="1143299" cy="180974"/>
          </a:xfrm>
          <a:prstGeom prst="rect">
            <a:avLst/>
          </a:prstGeom>
        </p:spPr>
        <p:txBody>
          <a:bodyPr vert="horz" lIns="91440" tIns="45720" rIns="91440" bIns="45720" rtlCol="0" anchor="ctr"/>
          <a:lstStyle>
            <a:lvl1pPr algn="r">
              <a:defRPr sz="1099">
                <a:solidFill>
                  <a:schemeClr val="tx1"/>
                </a:solidFill>
              </a:defRPr>
            </a:lvl1pPr>
          </a:lstStyle>
          <a:p>
            <a:pPr rtl="0"/>
            <a:fld id="{F36C87F6-986D-49E6-AF40-1B3A1EE8064D}" type="slidenum">
              <a:rPr lang="it-IT" noProof="0" smtClean="0"/>
              <a:pPr rtl="0"/>
              <a:t>‹N°›</a:t>
            </a:fld>
            <a:endParaRPr lang="it-IT" noProof="0"/>
          </a:p>
        </p:txBody>
      </p:sp>
    </p:spTree>
    <p:extLst>
      <p:ext uri="{BB962C8B-B14F-4D97-AF65-F5344CB8AC3E}">
        <p14:creationId xmlns:p14="http://schemas.microsoft.com/office/powerpoint/2010/main" val="158831994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3940" rtl="0" eaLnBrk="1" latinLnBrk="0" hangingPunct="1">
        <a:lnSpc>
          <a:spcPct val="90000"/>
        </a:lnSpc>
        <a:spcBef>
          <a:spcPct val="0"/>
        </a:spcBef>
        <a:buNone/>
        <a:defRPr sz="3998" kern="1200" cap="all" baseline="0">
          <a:solidFill>
            <a:schemeClr val="tx1">
              <a:lumMod val="50000"/>
            </a:schemeClr>
          </a:solidFill>
          <a:latin typeface="+mj-lt"/>
          <a:ea typeface="+mj-ea"/>
          <a:cs typeface="+mj-cs"/>
        </a:defRPr>
      </a:lvl1pPr>
    </p:titleStyle>
    <p:bodyStyle>
      <a:lvl1pPr marL="274182" indent="-228486" algn="l" defTabSz="913940" rtl="0" eaLnBrk="1" latinLnBrk="0" hangingPunct="1">
        <a:lnSpc>
          <a:spcPct val="90000"/>
        </a:lnSpc>
        <a:spcBef>
          <a:spcPts val="1799"/>
        </a:spcBef>
        <a:buClr>
          <a:schemeClr val="tx1"/>
        </a:buClr>
        <a:buSzPct val="80000"/>
        <a:buFont typeface="Arial" pitchFamily="34" charset="0"/>
        <a:buChar char="•"/>
        <a:defRPr sz="2399" kern="1200">
          <a:solidFill>
            <a:schemeClr val="tx1"/>
          </a:solidFill>
          <a:latin typeface="+mn-lt"/>
          <a:ea typeface="+mn-ea"/>
          <a:cs typeface="+mn-cs"/>
        </a:defRPr>
      </a:lvl1pPr>
      <a:lvl2pPr marL="502668" indent="-228486" algn="l" defTabSz="913940" rtl="0" eaLnBrk="1" latinLnBrk="0" hangingPunct="1">
        <a:lnSpc>
          <a:spcPct val="90000"/>
        </a:lnSpc>
        <a:spcBef>
          <a:spcPts val="600"/>
        </a:spcBef>
        <a:buClr>
          <a:schemeClr val="tx1"/>
        </a:buClr>
        <a:buSzPct val="80000"/>
        <a:buFont typeface="Arial" pitchFamily="34" charset="0"/>
        <a:buChar char="•"/>
        <a:defRPr sz="1999" kern="1200">
          <a:solidFill>
            <a:schemeClr val="tx1"/>
          </a:solidFill>
          <a:latin typeface="+mn-lt"/>
          <a:ea typeface="+mn-ea"/>
          <a:cs typeface="+mn-cs"/>
        </a:defRPr>
      </a:lvl2pPr>
      <a:lvl3pPr marL="731152" indent="-228486" algn="l" defTabSz="913940" rtl="0" eaLnBrk="1" latinLnBrk="0" hangingPunct="1">
        <a:lnSpc>
          <a:spcPct val="90000"/>
        </a:lnSpc>
        <a:spcBef>
          <a:spcPts val="600"/>
        </a:spcBef>
        <a:buClr>
          <a:schemeClr val="tx1"/>
        </a:buClr>
        <a:buSzPct val="80000"/>
        <a:buFont typeface="Arial" pitchFamily="34" charset="0"/>
        <a:buChar char="•"/>
        <a:defRPr sz="1799" kern="1200">
          <a:solidFill>
            <a:schemeClr val="tx1"/>
          </a:solidFill>
          <a:latin typeface="+mn-lt"/>
          <a:ea typeface="+mn-ea"/>
          <a:cs typeface="+mn-cs"/>
        </a:defRPr>
      </a:lvl3pPr>
      <a:lvl4pPr marL="959638" indent="-228486" algn="l" defTabSz="913940" rtl="0" eaLnBrk="1" latinLnBrk="0" hangingPunct="1">
        <a:lnSpc>
          <a:spcPct val="90000"/>
        </a:lnSpc>
        <a:spcBef>
          <a:spcPts val="600"/>
        </a:spcBef>
        <a:buClr>
          <a:schemeClr val="tx1"/>
        </a:buClr>
        <a:buSzPct val="80000"/>
        <a:buFont typeface="Arial" pitchFamily="34" charset="0"/>
        <a:buChar char="•"/>
        <a:defRPr sz="1599" kern="1200">
          <a:solidFill>
            <a:schemeClr val="tx1"/>
          </a:solidFill>
          <a:latin typeface="+mn-lt"/>
          <a:ea typeface="+mn-ea"/>
          <a:cs typeface="+mn-cs"/>
        </a:defRPr>
      </a:lvl4pPr>
      <a:lvl5pPr marL="1188123" indent="-228486" algn="l" defTabSz="913940" rtl="0" eaLnBrk="1" latinLnBrk="0" hangingPunct="1">
        <a:lnSpc>
          <a:spcPct val="90000"/>
        </a:lnSpc>
        <a:spcBef>
          <a:spcPts val="600"/>
        </a:spcBef>
        <a:buClr>
          <a:schemeClr val="tx1"/>
        </a:buClr>
        <a:buSzPct val="80000"/>
        <a:buFont typeface="Arial" pitchFamily="34" charset="0"/>
        <a:buChar char="•"/>
        <a:defRPr sz="1599" kern="1200">
          <a:solidFill>
            <a:schemeClr val="tx1"/>
          </a:solidFill>
          <a:latin typeface="+mn-lt"/>
          <a:ea typeface="+mn-ea"/>
          <a:cs typeface="+mn-cs"/>
        </a:defRPr>
      </a:lvl5pPr>
      <a:lvl6pPr marL="1416608" indent="-228486" algn="l" defTabSz="913940" rtl="0" eaLnBrk="1" latinLnBrk="0" hangingPunct="1">
        <a:spcBef>
          <a:spcPts val="600"/>
        </a:spcBef>
        <a:buSzPct val="80000"/>
        <a:buFont typeface="Arial" pitchFamily="34" charset="0"/>
        <a:buChar char="•"/>
        <a:defRPr sz="1599" kern="1200">
          <a:solidFill>
            <a:schemeClr val="tx1"/>
          </a:solidFill>
          <a:latin typeface="+mn-lt"/>
          <a:ea typeface="+mn-ea"/>
          <a:cs typeface="+mn-cs"/>
        </a:defRPr>
      </a:lvl6pPr>
      <a:lvl7pPr marL="1645094" indent="-228486" algn="l" defTabSz="913940" rtl="0" eaLnBrk="1" latinLnBrk="0" hangingPunct="1">
        <a:spcBef>
          <a:spcPts val="600"/>
        </a:spcBef>
        <a:buSzPct val="80000"/>
        <a:buFont typeface="Arial" pitchFamily="34" charset="0"/>
        <a:buChar char="•"/>
        <a:defRPr sz="1599" kern="1200">
          <a:solidFill>
            <a:schemeClr val="tx1"/>
          </a:solidFill>
          <a:latin typeface="+mn-lt"/>
          <a:ea typeface="+mn-ea"/>
          <a:cs typeface="+mn-cs"/>
        </a:defRPr>
      </a:lvl7pPr>
      <a:lvl8pPr marL="1873578" indent="-228486" algn="l" defTabSz="913940" rtl="0" eaLnBrk="1" latinLnBrk="0" hangingPunct="1">
        <a:spcBef>
          <a:spcPts val="600"/>
        </a:spcBef>
        <a:buSzPct val="80000"/>
        <a:buFont typeface="Arial" pitchFamily="34" charset="0"/>
        <a:buChar char="•"/>
        <a:defRPr sz="1599" kern="1200">
          <a:solidFill>
            <a:schemeClr val="tx1"/>
          </a:solidFill>
          <a:latin typeface="+mn-lt"/>
          <a:ea typeface="+mn-ea"/>
          <a:cs typeface="+mn-cs"/>
        </a:defRPr>
      </a:lvl8pPr>
      <a:lvl9pPr marL="2102064" indent="-228486" algn="l" defTabSz="913940" rtl="0" eaLnBrk="1" latinLnBrk="0" hangingPunct="1">
        <a:spcBef>
          <a:spcPts val="600"/>
        </a:spcBef>
        <a:buSzPct val="80000"/>
        <a:buFont typeface="Arial" pitchFamily="34" charset="0"/>
        <a:buChar char="•"/>
        <a:defRPr sz="1599" kern="1200" baseline="0">
          <a:solidFill>
            <a:schemeClr val="tx1"/>
          </a:solidFill>
          <a:latin typeface="+mn-lt"/>
          <a:ea typeface="+mn-ea"/>
          <a:cs typeface="+mn-cs"/>
        </a:defRPr>
      </a:lvl9pPr>
    </p:bodyStyle>
    <p:otherStyle>
      <a:defPPr>
        <a:defRPr/>
      </a:defPPr>
      <a:lvl1pPr marL="0" algn="l" defTabSz="913940" rtl="0" eaLnBrk="1" latinLnBrk="0" hangingPunct="1">
        <a:defRPr sz="1799" kern="1200">
          <a:solidFill>
            <a:schemeClr val="tx1"/>
          </a:solidFill>
          <a:latin typeface="+mn-lt"/>
          <a:ea typeface="+mn-ea"/>
          <a:cs typeface="+mn-cs"/>
        </a:defRPr>
      </a:lvl1pPr>
      <a:lvl2pPr marL="456970" algn="l" defTabSz="913940" rtl="0" eaLnBrk="1" latinLnBrk="0" hangingPunct="1">
        <a:defRPr sz="1799" kern="1200">
          <a:solidFill>
            <a:schemeClr val="tx1"/>
          </a:solidFill>
          <a:latin typeface="+mn-lt"/>
          <a:ea typeface="+mn-ea"/>
          <a:cs typeface="+mn-cs"/>
        </a:defRPr>
      </a:lvl2pPr>
      <a:lvl3pPr marL="913940" algn="l" defTabSz="913940" rtl="0" eaLnBrk="1" latinLnBrk="0" hangingPunct="1">
        <a:defRPr sz="1799" kern="1200">
          <a:solidFill>
            <a:schemeClr val="tx1"/>
          </a:solidFill>
          <a:latin typeface="+mn-lt"/>
          <a:ea typeface="+mn-ea"/>
          <a:cs typeface="+mn-cs"/>
        </a:defRPr>
      </a:lvl3pPr>
      <a:lvl4pPr marL="1370912" algn="l" defTabSz="913940" rtl="0" eaLnBrk="1" latinLnBrk="0" hangingPunct="1">
        <a:defRPr sz="1799" kern="1200">
          <a:solidFill>
            <a:schemeClr val="tx1"/>
          </a:solidFill>
          <a:latin typeface="+mn-lt"/>
          <a:ea typeface="+mn-ea"/>
          <a:cs typeface="+mn-cs"/>
        </a:defRPr>
      </a:lvl4pPr>
      <a:lvl5pPr marL="1827882" algn="l" defTabSz="913940" rtl="0" eaLnBrk="1" latinLnBrk="0" hangingPunct="1">
        <a:defRPr sz="1799" kern="1200">
          <a:solidFill>
            <a:schemeClr val="tx1"/>
          </a:solidFill>
          <a:latin typeface="+mn-lt"/>
          <a:ea typeface="+mn-ea"/>
          <a:cs typeface="+mn-cs"/>
        </a:defRPr>
      </a:lvl5pPr>
      <a:lvl6pPr marL="2284852" algn="l" defTabSz="913940" rtl="0" eaLnBrk="1" latinLnBrk="0" hangingPunct="1">
        <a:defRPr sz="1799" kern="1200">
          <a:solidFill>
            <a:schemeClr val="tx1"/>
          </a:solidFill>
          <a:latin typeface="+mn-lt"/>
          <a:ea typeface="+mn-ea"/>
          <a:cs typeface="+mn-cs"/>
        </a:defRPr>
      </a:lvl6pPr>
      <a:lvl7pPr marL="2741822" algn="l" defTabSz="913940" rtl="0" eaLnBrk="1" latinLnBrk="0" hangingPunct="1">
        <a:defRPr sz="1799" kern="1200">
          <a:solidFill>
            <a:schemeClr val="tx1"/>
          </a:solidFill>
          <a:latin typeface="+mn-lt"/>
          <a:ea typeface="+mn-ea"/>
          <a:cs typeface="+mn-cs"/>
        </a:defRPr>
      </a:lvl7pPr>
      <a:lvl8pPr marL="3198793" algn="l" defTabSz="913940" rtl="0" eaLnBrk="1" latinLnBrk="0" hangingPunct="1">
        <a:defRPr sz="1799" kern="1200">
          <a:solidFill>
            <a:schemeClr val="tx1"/>
          </a:solidFill>
          <a:latin typeface="+mn-lt"/>
          <a:ea typeface="+mn-ea"/>
          <a:cs typeface="+mn-cs"/>
        </a:defRPr>
      </a:lvl8pPr>
      <a:lvl9pPr marL="3655764" algn="l" defTabSz="913940"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0"/>
        <p:cNvGrpSpPr/>
        <p:nvPr/>
      </p:nvGrpSpPr>
      <p:grpSpPr>
        <a:xfrm>
          <a:off x="0" y="0"/>
          <a:ext cx="0" cy="0"/>
          <a:chOff x="0" y="0"/>
          <a:chExt cx="0" cy="0"/>
        </a:xfrm>
      </p:grpSpPr>
      <p:sp>
        <p:nvSpPr>
          <p:cNvPr id="701" name="Google Shape;701;p58"/>
          <p:cNvSpPr/>
          <p:nvPr/>
        </p:nvSpPr>
        <p:spPr>
          <a:xfrm>
            <a:off x="-1" y="6356351"/>
            <a:ext cx="12192001" cy="501650"/>
          </a:xfrm>
          <a:prstGeom prst="rect">
            <a:avLst/>
          </a:prstGeom>
          <a:solidFill>
            <a:srgbClr val="84442E"/>
          </a:solidFill>
          <a:ln>
            <a:noFill/>
          </a:ln>
        </p:spPr>
        <p:txBody>
          <a:bodyPr spcFirstLastPara="1" wrap="square" lIns="91380" tIns="45678" rIns="91380" bIns="45678"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799" b="0" i="0" u="none" strike="noStrike" cap="none">
              <a:solidFill>
                <a:schemeClr val="lt1"/>
              </a:solidFill>
              <a:latin typeface="Calibri"/>
              <a:ea typeface="Calibri"/>
              <a:cs typeface="Calibri"/>
              <a:sym typeface="Calibri"/>
            </a:endParaRPr>
          </a:p>
        </p:txBody>
      </p:sp>
      <p:sp>
        <p:nvSpPr>
          <p:cNvPr id="702" name="Google Shape;702;p58"/>
          <p:cNvSpPr txBox="1">
            <a:spLocks noGrp="1"/>
          </p:cNvSpPr>
          <p:nvPr>
            <p:ph type="body" idx="1"/>
          </p:nvPr>
        </p:nvSpPr>
        <p:spPr>
          <a:xfrm>
            <a:off x="838200" y="1627992"/>
            <a:ext cx="10723536" cy="4548971"/>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Calibri"/>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rgbClr val="79B94E"/>
              </a:buClr>
              <a:buSzPts val="2400"/>
              <a:buFont typeface="Courier New"/>
              <a:buChar char="o"/>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rgbClr val="79B94E"/>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rgbClr val="79B94E"/>
              </a:buClr>
              <a:buSzPts val="1800"/>
              <a:buFont typeface="Noto Sans Symbols"/>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rgbClr val="79B94E"/>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03" name="Google Shape;703;p58"/>
          <p:cNvPicPr preferRelativeResize="0"/>
          <p:nvPr/>
        </p:nvPicPr>
        <p:blipFill rotWithShape="1">
          <a:blip r:embed="rId13">
            <a:alphaModFix/>
          </a:blip>
          <a:srcRect/>
          <a:stretch/>
        </p:blipFill>
        <p:spPr>
          <a:xfrm>
            <a:off x="131180" y="313800"/>
            <a:ext cx="1947441" cy="922472"/>
          </a:xfrm>
          <a:prstGeom prst="rect">
            <a:avLst/>
          </a:prstGeom>
          <a:noFill/>
          <a:ln>
            <a:noFill/>
          </a:ln>
        </p:spPr>
      </p:pic>
      <p:sp>
        <p:nvSpPr>
          <p:cNvPr id="704" name="Google Shape;704;p58"/>
          <p:cNvSpPr txBox="1">
            <a:spLocks noGrp="1"/>
          </p:cNvSpPr>
          <p:nvPr>
            <p:ph type="title"/>
          </p:nvPr>
        </p:nvSpPr>
        <p:spPr>
          <a:xfrm>
            <a:off x="2264229" y="365126"/>
            <a:ext cx="9089571" cy="83382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79B94E"/>
              </a:buClr>
              <a:buSzPts val="4400"/>
              <a:buFont typeface="Calibri"/>
              <a:buNone/>
              <a:defRPr sz="4400" b="1" i="0" u="none" strike="noStrike" cap="none">
                <a:solidFill>
                  <a:srgbClr val="79B94E"/>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679620434"/>
      </p:ext>
    </p:extLst>
  </p:cSld>
  <p:clrMap bg1="lt1" tx1="dk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https://www.rd-alliance.org/event/rda-23rd-plenary-meeting-san-jose-costa-rica/"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hyperlink" Target="https://www.rd-alliance.org/groups/evaluation-research-ig/" TargetMode="Externa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hyperlink" Target="https://docs.google.com/document/d/1VyyJ7lSnxOfhqtgZa7OIWxS_SbdV1sRFEMTfSZtaE5g/edit?usp=sharing" TargetMode="Externa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8" Type="http://schemas.openxmlformats.org/officeDocument/2006/relationships/hyperlink" Target="https://www.rd-alliance.org/groups/data-policy-standardisation-and-implementation-ig" TargetMode="External"/><Relationship Id="rId3" Type="http://schemas.openxmlformats.org/officeDocument/2006/relationships/hyperlink" Target="https://www.rd-alliance.org/groups/sharing-rewards-and-credit-sharc-ig" TargetMode="External"/><Relationship Id="rId7" Type="http://schemas.openxmlformats.org/officeDocument/2006/relationships/hyperlink" Target="https://www.rd-alliance.org/groups/early-career-and-engagement-ig" TargetMode="External"/><Relationship Id="rId2" Type="http://schemas.openxmlformats.org/officeDocument/2006/relationships/hyperlink" Target="https://www.rd-alliance.org/groups/data-usage-metrics-wg" TargetMode="External"/><Relationship Id="rId1" Type="http://schemas.openxmlformats.org/officeDocument/2006/relationships/slideLayout" Target="../slideLayouts/slideLayout15.xml"/><Relationship Id="rId6" Type="http://schemas.openxmlformats.org/officeDocument/2006/relationships/hyperlink" Target="https://www.rd-alliance.org/groups/research-funders-and-stakeholders-on-open-research-and-data-management-policies-and-practices-ig/members/all-members/" TargetMode="External"/><Relationship Id="rId5" Type="http://schemas.openxmlformats.org/officeDocument/2006/relationships/hyperlink" Target="https://www.rd-alliance.org/groups/funders-forum/" TargetMode="External"/><Relationship Id="rId4" Type="http://schemas.openxmlformats.org/officeDocument/2006/relationships/hyperlink" Target="https://www.rd-alliance.org/groups/understanding-and-capturing-uptake-digital-research-infrastructure-ig/members/all-members/"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rd-alliance.org/groups/fair-research-software-fair4rs-wg/" TargetMode="External"/><Relationship Id="rId2" Type="http://schemas.openxmlformats.org/officeDocument/2006/relationships/hyperlink" Target="https://www.rd-alliance.org/groups/fair-data-maturity-model-wg/" TargetMode="External"/><Relationship Id="rId1" Type="http://schemas.openxmlformats.org/officeDocument/2006/relationships/slideLayout" Target="../slideLayouts/slideLayout15.xml"/><Relationship Id="rId6" Type="http://schemas.openxmlformats.org/officeDocument/2006/relationships/hyperlink" Target="https://www.rd-alliance.org/groups/improving-earth-and-environmental-sciences-data/" TargetMode="External"/><Relationship Id="rId5" Type="http://schemas.openxmlformats.org/officeDocument/2006/relationships/hyperlink" Target="https://www.rd-alliance.org/groups/igad-community-practice/" TargetMode="External"/><Relationship Id="rId4" Type="http://schemas.openxmlformats.org/officeDocument/2006/relationships/hyperlink" Target="https://rd-alliance.org/groups/physical-samples-and-collections-research-data-ecosystem-ig"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15497/RDA00062" TargetMode="External"/><Relationship Id="rId2" Type="http://schemas.openxmlformats.org/officeDocument/2006/relationships/hyperlink" Target="https://www.rd-alliance.org/group_output/rda-data-usage-metrics-wg-recommendations/" TargetMode="External"/><Relationship Id="rId1" Type="http://schemas.openxmlformats.org/officeDocument/2006/relationships/slideLayout" Target="../slideLayouts/slideLayout15.xml"/><Relationship Id="rId4" Type="http://schemas.openxmlformats.org/officeDocument/2006/relationships/hyperlink" Target="https://www.rd-alliance.org/groups/sharing-rewards-and-credit-sharc-ig/members/all-member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hyperlink" Target="https://www.rd-alliance.org/groups/evaluation-research-ig/members/all-members/" TargetMode="External"/><Relationship Id="rId2" Type="http://schemas.openxmlformats.org/officeDocument/2006/relationships/hyperlink" Target="https://www.rd-alliance.org/become-a-member/" TargetMode="External"/><Relationship Id="rId1" Type="http://schemas.openxmlformats.org/officeDocument/2006/relationships/slideLayout" Target="../slideLayouts/slideLayout15.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0.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
          <p:cNvSpPr txBox="1">
            <a:spLocks noGrp="1"/>
          </p:cNvSpPr>
          <p:nvPr>
            <p:ph type="subTitle" idx="1"/>
          </p:nvPr>
        </p:nvSpPr>
        <p:spPr>
          <a:xfrm>
            <a:off x="1496783" y="3540642"/>
            <a:ext cx="9144000" cy="2521315"/>
          </a:xfrm>
          <a:prstGeom prst="rect">
            <a:avLst/>
          </a:prstGeom>
          <a:noFill/>
          <a:ln>
            <a:noFill/>
          </a:ln>
        </p:spPr>
        <p:txBody>
          <a:bodyPr spcFirstLastPara="1" wrap="square" lIns="91425" tIns="45700" rIns="91425" bIns="45700" anchor="t" anchorCtr="0">
            <a:normAutofit fontScale="92500" lnSpcReduction="20000"/>
          </a:bodyPr>
          <a:lstStyle/>
          <a:p>
            <a:pPr marL="0" lvl="0" indent="0" algn="ctr" rtl="0">
              <a:lnSpc>
                <a:spcPct val="90000"/>
              </a:lnSpc>
              <a:spcBef>
                <a:spcPts val="1000"/>
              </a:spcBef>
              <a:spcAft>
                <a:spcPts val="0"/>
              </a:spcAft>
              <a:buClr>
                <a:schemeClr val="dk1"/>
              </a:buClr>
              <a:buSzPts val="2400"/>
              <a:buFont typeface="Calibri"/>
              <a:buNone/>
            </a:pPr>
            <a:r>
              <a:rPr lang="it-IT" sz="2800" dirty="0"/>
              <a:t>Françoise Genova, on behalf of the RDA Evaluation of Research Interest Group</a:t>
            </a:r>
          </a:p>
          <a:p>
            <a:pPr marL="0" lvl="0" indent="0" algn="ctr" rtl="0">
              <a:lnSpc>
                <a:spcPct val="90000"/>
              </a:lnSpc>
              <a:spcBef>
                <a:spcPts val="1000"/>
              </a:spcBef>
              <a:spcAft>
                <a:spcPts val="0"/>
              </a:spcAft>
              <a:buClr>
                <a:schemeClr val="dk1"/>
              </a:buClr>
              <a:buSzPts val="2400"/>
              <a:buFont typeface="Calibri"/>
              <a:buNone/>
            </a:pPr>
            <a:r>
              <a:rPr lang="it-IT" sz="2800" dirty="0"/>
              <a:t>Hilary Hanahoe, Secretary General of the RDA</a:t>
            </a:r>
          </a:p>
          <a:p>
            <a:pPr marL="0" lvl="0" indent="0" algn="ctr" rtl="0">
              <a:lnSpc>
                <a:spcPct val="90000"/>
              </a:lnSpc>
              <a:spcBef>
                <a:spcPts val="1000"/>
              </a:spcBef>
              <a:spcAft>
                <a:spcPts val="0"/>
              </a:spcAft>
              <a:buClr>
                <a:schemeClr val="dk1"/>
              </a:buClr>
              <a:buSzPts val="2400"/>
              <a:buFont typeface="Calibri"/>
              <a:buNone/>
            </a:pPr>
            <a:endParaRPr lang="it-IT" sz="2800" dirty="0"/>
          </a:p>
          <a:p>
            <a:pPr marL="0" lvl="0" indent="0" algn="ctr" rtl="0">
              <a:lnSpc>
                <a:spcPct val="90000"/>
              </a:lnSpc>
              <a:spcBef>
                <a:spcPts val="1000"/>
              </a:spcBef>
              <a:spcAft>
                <a:spcPts val="0"/>
              </a:spcAft>
              <a:buClr>
                <a:schemeClr val="dk1"/>
              </a:buClr>
              <a:buSzPts val="2400"/>
              <a:buFont typeface="Calibri"/>
              <a:buNone/>
            </a:pPr>
            <a:r>
              <a:rPr lang="it-IT" sz="2800" dirty="0"/>
              <a:t>La Referencia – LIBER</a:t>
            </a:r>
          </a:p>
          <a:p>
            <a:pPr marL="0" lvl="0" indent="0" algn="ctr" rtl="0">
              <a:lnSpc>
                <a:spcPct val="90000"/>
              </a:lnSpc>
              <a:spcBef>
                <a:spcPts val="1000"/>
              </a:spcBef>
              <a:spcAft>
                <a:spcPts val="0"/>
              </a:spcAft>
              <a:buClr>
                <a:schemeClr val="dk1"/>
              </a:buClr>
              <a:buSzPts val="2400"/>
              <a:buFont typeface="Calibri"/>
              <a:buNone/>
            </a:pPr>
            <a:r>
              <a:rPr lang="it-IT" sz="2800" dirty="0"/>
              <a:t>13 May 2024</a:t>
            </a:r>
            <a:endParaRPr sz="2800" dirty="0"/>
          </a:p>
        </p:txBody>
      </p:sp>
      <p:sp>
        <p:nvSpPr>
          <p:cNvPr id="244" name="Google Shape;244;p1"/>
          <p:cNvSpPr txBox="1">
            <a:spLocks noGrp="1"/>
          </p:cNvSpPr>
          <p:nvPr>
            <p:ph type="title"/>
          </p:nvPr>
        </p:nvSpPr>
        <p:spPr>
          <a:xfrm>
            <a:off x="1526273" y="1525013"/>
            <a:ext cx="9144000" cy="1586204"/>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79B94E"/>
              </a:buClr>
              <a:buSzPts val="4400"/>
              <a:buFont typeface="Calibri"/>
              <a:buNone/>
            </a:pPr>
            <a:r>
              <a:rPr lang="it-IT" dirty="0"/>
              <a:t>Research Assessment </a:t>
            </a:r>
            <a:br>
              <a:rPr lang="it-IT" dirty="0"/>
            </a:br>
            <a:r>
              <a:rPr lang="it-IT" dirty="0"/>
              <a:t>in the </a:t>
            </a:r>
            <a:br>
              <a:rPr lang="it-IT" dirty="0"/>
            </a:br>
            <a:r>
              <a:rPr lang="it-IT" dirty="0"/>
              <a:t>Research Data Alliance</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11CA494-023B-4C44-871B-FDFA45DE191E}"/>
              </a:ext>
            </a:extLst>
          </p:cNvPr>
          <p:cNvSpPr>
            <a:spLocks noGrp="1"/>
          </p:cNvSpPr>
          <p:nvPr>
            <p:ph type="sldNum" sz="quarter" idx="4"/>
          </p:nvPr>
        </p:nvSpPr>
        <p:spPr/>
        <p:txBody>
          <a:bodyPr/>
          <a:lstStyle/>
          <a:p>
            <a:fld id="{D4FA74F0-3561-6E4B-9323-54D0640DAE41}" type="slidenum">
              <a:rPr lang="en-GB" smtClean="0"/>
              <a:pPr/>
              <a:t>2</a:t>
            </a:fld>
            <a:endParaRPr lang="en-GB" dirty="0"/>
          </a:p>
        </p:txBody>
      </p:sp>
      <p:sp>
        <p:nvSpPr>
          <p:cNvPr id="20" name="Footer Placeholder 4">
            <a:extLst>
              <a:ext uri="{FF2B5EF4-FFF2-40B4-BE49-F238E27FC236}">
                <a16:creationId xmlns:a16="http://schemas.microsoft.com/office/drawing/2014/main" id="{AB85A124-2438-FC4E-B08E-443861CFE2F0}"/>
              </a:ext>
            </a:extLst>
          </p:cNvPr>
          <p:cNvSpPr>
            <a:spLocks noGrp="1"/>
          </p:cNvSpPr>
          <p:nvPr>
            <p:ph type="ftr" sz="quarter" idx="3"/>
          </p:nvPr>
        </p:nvSpPr>
        <p:spPr>
          <a:xfrm>
            <a:off x="3514127" y="6428165"/>
            <a:ext cx="6643988" cy="365125"/>
          </a:xfrm>
          <a:prstGeom prst="rect">
            <a:avLst/>
          </a:prstGeom>
        </p:spPr>
        <p:txBody>
          <a:bodyPr vert="horz" lIns="91440" tIns="45720" rIns="91440" bIns="45720" rtlCol="0" anchor="ctr"/>
          <a:lstStyle>
            <a:lvl1pPr algn="ctr">
              <a:defRPr sz="1600">
                <a:solidFill>
                  <a:schemeClr val="bg1"/>
                </a:solidFill>
              </a:defRPr>
            </a:lvl1pPr>
          </a:lstStyle>
          <a:p>
            <a:r>
              <a:rPr lang="en-GB" dirty="0"/>
              <a:t>rd-alliance.org                               @</a:t>
            </a:r>
            <a:r>
              <a:rPr lang="en-GB" dirty="0" err="1"/>
              <a:t>resdatall</a:t>
            </a:r>
            <a:r>
              <a:rPr lang="en-GB" dirty="0"/>
              <a:t> | @</a:t>
            </a:r>
            <a:r>
              <a:rPr lang="en-GB" dirty="0" err="1"/>
              <a:t>rda_europe</a:t>
            </a:r>
            <a:r>
              <a:rPr lang="en-GB" dirty="0"/>
              <a:t> | @</a:t>
            </a:r>
            <a:r>
              <a:rPr lang="en-GB" dirty="0" err="1"/>
              <a:t>rda_us</a:t>
            </a:r>
            <a:endParaRPr lang="en-GB" dirty="0"/>
          </a:p>
        </p:txBody>
      </p:sp>
      <p:pic>
        <p:nvPicPr>
          <p:cNvPr id="7" name="Picture 6">
            <a:extLst>
              <a:ext uri="{FF2B5EF4-FFF2-40B4-BE49-F238E27FC236}">
                <a16:creationId xmlns:a16="http://schemas.microsoft.com/office/drawing/2014/main" id="{45157AE7-A6AD-FB40-A04E-A0A7B3E9D0C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18906" y="31462"/>
            <a:ext cx="1048409" cy="685108"/>
          </a:xfrm>
          <a:prstGeom prst="rect">
            <a:avLst/>
          </a:prstGeom>
        </p:spPr>
      </p:pic>
      <p:sp>
        <p:nvSpPr>
          <p:cNvPr id="8" name="Shape 481">
            <a:extLst>
              <a:ext uri="{FF2B5EF4-FFF2-40B4-BE49-F238E27FC236}">
                <a16:creationId xmlns:a16="http://schemas.microsoft.com/office/drawing/2014/main" id="{F29A79C2-E4DA-964C-9E7A-2DF55AB7D78A}"/>
              </a:ext>
            </a:extLst>
          </p:cNvPr>
          <p:cNvSpPr txBox="1">
            <a:spLocks/>
          </p:cNvSpPr>
          <p:nvPr/>
        </p:nvSpPr>
        <p:spPr>
          <a:xfrm>
            <a:off x="1365193" y="1398307"/>
            <a:ext cx="6067915" cy="4521909"/>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spcBef>
                <a:spcPts val="0"/>
              </a:spcBef>
              <a:buSzTx/>
              <a:buFont typeface="Calibri" panose="020F0502020204030204" pitchFamily="34" charset="0"/>
              <a:buNone/>
              <a:defRPr sz="3600" b="1" i="0">
                <a:solidFill>
                  <a:srgbClr val="941100"/>
                </a:solidFill>
              </a:defRPr>
            </a:pPr>
            <a:r>
              <a:rPr lang="en-GB" sz="3200" b="1" dirty="0">
                <a:solidFill>
                  <a:srgbClr val="79B94E"/>
                </a:solidFill>
              </a:rPr>
              <a:t>Vision</a:t>
            </a:r>
          </a:p>
          <a:p>
            <a:pPr marL="0" indent="0">
              <a:spcBef>
                <a:spcPts val="0"/>
              </a:spcBef>
              <a:buSzTx/>
              <a:buFont typeface="Calibri" panose="020F0502020204030204" pitchFamily="34" charset="0"/>
              <a:buNone/>
              <a:defRPr sz="3600" i="0">
                <a:latin typeface="+mn-lt"/>
                <a:ea typeface="+mn-ea"/>
                <a:cs typeface="+mn-cs"/>
                <a:sym typeface="Helvetica Neue Light"/>
              </a:defRPr>
            </a:pPr>
            <a:r>
              <a:rPr lang="en-GB" sz="2800" b="1" dirty="0">
                <a:sym typeface="Helvetica Neue Light"/>
              </a:rPr>
              <a:t>Researchers and innovators </a:t>
            </a:r>
            <a:r>
              <a:rPr lang="en-GB" sz="2800" dirty="0">
                <a:sym typeface="Helvetica Neue Light"/>
              </a:rPr>
              <a:t>openly share and </a:t>
            </a:r>
            <a:r>
              <a:rPr lang="en-GB" sz="2800" b="1" dirty="0">
                <a:sym typeface="Helvetica Neue Light"/>
              </a:rPr>
              <a:t>re-use</a:t>
            </a:r>
            <a:r>
              <a:rPr lang="en-GB" sz="2800" dirty="0">
                <a:sym typeface="Helvetica Neue Light"/>
              </a:rPr>
              <a:t> data across technologies, disciplines, and countries to address the grand challenges of society. </a:t>
            </a:r>
          </a:p>
          <a:p>
            <a:pPr>
              <a:spcBef>
                <a:spcPts val="0"/>
              </a:spcBef>
              <a:defRPr sz="3600" i="0">
                <a:latin typeface="+mn-lt"/>
                <a:ea typeface="+mn-ea"/>
                <a:cs typeface="+mn-cs"/>
                <a:sym typeface="Helvetica Neue Light"/>
              </a:defRPr>
            </a:pPr>
            <a:endParaRPr lang="en-GB" sz="2800" dirty="0">
              <a:sym typeface="Helvetica Neue Light"/>
            </a:endParaRPr>
          </a:p>
          <a:p>
            <a:pPr marL="0" indent="0">
              <a:spcBef>
                <a:spcPts val="0"/>
              </a:spcBef>
              <a:buSzTx/>
              <a:buFont typeface="Calibri" panose="020F0502020204030204" pitchFamily="34" charset="0"/>
              <a:buNone/>
              <a:defRPr sz="3600" b="1" i="0">
                <a:solidFill>
                  <a:srgbClr val="941100"/>
                </a:solidFill>
              </a:defRPr>
            </a:pPr>
            <a:r>
              <a:rPr lang="en-GB" sz="3200" b="1" dirty="0">
                <a:solidFill>
                  <a:srgbClr val="79B94E"/>
                </a:solidFill>
              </a:rPr>
              <a:t>Mission</a:t>
            </a:r>
          </a:p>
          <a:p>
            <a:pPr marL="0" indent="0">
              <a:spcBef>
                <a:spcPts val="0"/>
              </a:spcBef>
              <a:buSzTx/>
              <a:buNone/>
              <a:defRPr sz="3600" i="0">
                <a:latin typeface="+mn-lt"/>
                <a:ea typeface="+mn-ea"/>
                <a:cs typeface="+mn-cs"/>
                <a:sym typeface="Helvetica Neue Light"/>
              </a:defRPr>
            </a:pPr>
            <a:r>
              <a:rPr lang="en-GB" sz="2800" dirty="0"/>
              <a:t>RDA builds the </a:t>
            </a:r>
            <a:r>
              <a:rPr lang="en-GB" sz="2800" dirty="0">
                <a:solidFill>
                  <a:srgbClr val="79B94E"/>
                </a:solidFill>
              </a:rPr>
              <a:t>social and technical bridges</a:t>
            </a:r>
            <a:r>
              <a:rPr lang="en-GB" sz="2800" dirty="0"/>
              <a:t> that enable open sharing and</a:t>
            </a:r>
            <a:r>
              <a:rPr lang="en-GB" sz="2800" b="1" dirty="0"/>
              <a:t> </a:t>
            </a:r>
            <a:r>
              <a:rPr lang="en-GB" sz="2800" b="1" dirty="0">
                <a:solidFill>
                  <a:srgbClr val="79B94E"/>
                </a:solidFill>
              </a:rPr>
              <a:t>re-use</a:t>
            </a:r>
            <a:r>
              <a:rPr lang="en-GB" sz="2800" b="1" dirty="0"/>
              <a:t> </a:t>
            </a:r>
            <a:r>
              <a:rPr lang="en-GB" sz="2800" dirty="0"/>
              <a:t>of data.</a:t>
            </a:r>
            <a:endParaRPr lang="en-GB" sz="2800" dirty="0">
              <a:sym typeface="Helvetica Neue Light"/>
            </a:endParaRPr>
          </a:p>
        </p:txBody>
      </p:sp>
      <p:sp>
        <p:nvSpPr>
          <p:cNvPr id="13" name="CasellaDiTesto 2">
            <a:extLst>
              <a:ext uri="{FF2B5EF4-FFF2-40B4-BE49-F238E27FC236}">
                <a16:creationId xmlns:a16="http://schemas.microsoft.com/office/drawing/2014/main" id="{021714BD-6ECB-444D-BB06-4AA9F268FF80}"/>
              </a:ext>
            </a:extLst>
          </p:cNvPr>
          <p:cNvSpPr txBox="1"/>
          <p:nvPr/>
        </p:nvSpPr>
        <p:spPr>
          <a:xfrm>
            <a:off x="7872726" y="0"/>
            <a:ext cx="4319274" cy="1703232"/>
          </a:xfrm>
          <a:prstGeom prst="rect">
            <a:avLst/>
          </a:prstGeom>
          <a:solidFill>
            <a:schemeClr val="tx1"/>
          </a:solidFill>
        </p:spPr>
        <p:txBody>
          <a:bodyPr wrap="square" tIns="216000" bIns="216000" rtlCol="0" anchor="t">
            <a:spAutoFit/>
          </a:bodyPr>
          <a:lstStyle/>
          <a:p>
            <a:pPr algn="ctr">
              <a:lnSpc>
                <a:spcPts val="2160"/>
              </a:lnSpc>
            </a:pPr>
            <a:r>
              <a:rPr lang="it-IT" sz="2300" b="1" dirty="0">
                <a:solidFill>
                  <a:srgbClr val="DCE8DC"/>
                </a:solidFill>
              </a:rPr>
              <a:t>THE RESEARCH DATA ALLIANCE</a:t>
            </a:r>
            <a:endParaRPr lang="it-IT" sz="1500" b="1" dirty="0">
              <a:solidFill>
                <a:srgbClr val="DCE8DC"/>
              </a:solidFill>
            </a:endParaRPr>
          </a:p>
          <a:p>
            <a:pPr algn="ctr">
              <a:lnSpc>
                <a:spcPts val="1300"/>
              </a:lnSpc>
            </a:pPr>
            <a:r>
              <a:rPr lang="it-IT" sz="1400" b="1" dirty="0">
                <a:solidFill>
                  <a:srgbClr val="7C929A"/>
                </a:solidFill>
              </a:rPr>
              <a:t>www.rd-alliance.org</a:t>
            </a:r>
          </a:p>
          <a:p>
            <a:pPr algn="ctr">
              <a:lnSpc>
                <a:spcPts val="1300"/>
              </a:lnSpc>
            </a:pPr>
            <a:endParaRPr lang="it-IT" sz="1000" dirty="0">
              <a:solidFill>
                <a:schemeClr val="bg1"/>
              </a:solidFill>
            </a:endParaRPr>
          </a:p>
          <a:p>
            <a:pPr algn="ctr"/>
            <a:r>
              <a:rPr lang="it-IT" sz="1200" b="1" i="1" dirty="0">
                <a:solidFill>
                  <a:schemeClr val="bg1"/>
                </a:solidFill>
              </a:rPr>
              <a:t>building the social and </a:t>
            </a:r>
            <a:r>
              <a:rPr lang="it-IT" sz="1200" b="1" i="1" dirty="0" err="1">
                <a:solidFill>
                  <a:schemeClr val="bg1"/>
                </a:solidFill>
              </a:rPr>
              <a:t>technical</a:t>
            </a:r>
            <a:r>
              <a:rPr lang="it-IT" sz="1200" b="1" i="1" dirty="0">
                <a:solidFill>
                  <a:schemeClr val="bg1"/>
                </a:solidFill>
              </a:rPr>
              <a:t> </a:t>
            </a:r>
            <a:r>
              <a:rPr lang="it-IT" sz="1200" b="1" i="1" dirty="0" err="1">
                <a:solidFill>
                  <a:schemeClr val="bg1"/>
                </a:solidFill>
              </a:rPr>
              <a:t>bridges</a:t>
            </a:r>
            <a:r>
              <a:rPr lang="it-IT" sz="1200" b="1" i="1" dirty="0">
                <a:solidFill>
                  <a:schemeClr val="bg1"/>
                </a:solidFill>
              </a:rPr>
              <a:t> </a:t>
            </a:r>
            <a:r>
              <a:rPr lang="it-IT" sz="1200" b="1" i="1" dirty="0" err="1">
                <a:solidFill>
                  <a:schemeClr val="bg1"/>
                </a:solidFill>
              </a:rPr>
              <a:t>that</a:t>
            </a:r>
            <a:r>
              <a:rPr lang="it-IT" sz="1200" b="1" i="1" dirty="0">
                <a:solidFill>
                  <a:schemeClr val="bg1"/>
                </a:solidFill>
              </a:rPr>
              <a:t> </a:t>
            </a:r>
            <a:r>
              <a:rPr lang="it-IT" sz="1200" b="1" i="1" dirty="0" err="1">
                <a:solidFill>
                  <a:schemeClr val="bg1"/>
                </a:solidFill>
              </a:rPr>
              <a:t>enable</a:t>
            </a:r>
            <a:r>
              <a:rPr lang="it-IT" sz="1200" b="1" i="1" dirty="0">
                <a:solidFill>
                  <a:schemeClr val="bg1"/>
                </a:solidFill>
              </a:rPr>
              <a:t> open </a:t>
            </a:r>
            <a:r>
              <a:rPr lang="it-IT" sz="1200" b="1" i="1" dirty="0" err="1">
                <a:solidFill>
                  <a:schemeClr val="bg1"/>
                </a:solidFill>
              </a:rPr>
              <a:t>sharing</a:t>
            </a:r>
            <a:r>
              <a:rPr lang="it-IT" sz="1200" b="1" i="1" dirty="0">
                <a:solidFill>
                  <a:schemeClr val="bg1"/>
                </a:solidFill>
              </a:rPr>
              <a:t> and re-use of data</a:t>
            </a:r>
          </a:p>
        </p:txBody>
      </p:sp>
      <p:sp>
        <p:nvSpPr>
          <p:cNvPr id="14" name="CasellaDiTesto 1">
            <a:extLst>
              <a:ext uri="{FF2B5EF4-FFF2-40B4-BE49-F238E27FC236}">
                <a16:creationId xmlns:a16="http://schemas.microsoft.com/office/drawing/2014/main" id="{0BE76CF8-7F44-4549-91DF-BCFE36D418DD}"/>
              </a:ext>
            </a:extLst>
          </p:cNvPr>
          <p:cNvSpPr txBox="1"/>
          <p:nvPr/>
        </p:nvSpPr>
        <p:spPr>
          <a:xfrm>
            <a:off x="7878726" y="1467293"/>
            <a:ext cx="2164383" cy="1398021"/>
          </a:xfrm>
          <a:prstGeom prst="rect">
            <a:avLst/>
          </a:prstGeom>
          <a:solidFill>
            <a:srgbClr val="DCE8DC"/>
          </a:solidFill>
        </p:spPr>
        <p:txBody>
          <a:bodyPr wrap="square" tIns="216000" bIns="216000" rtlCol="0">
            <a:spAutoFit/>
          </a:bodyPr>
          <a:lstStyle/>
          <a:p>
            <a:pPr algn="ctr">
              <a:lnSpc>
                <a:spcPts val="1500"/>
              </a:lnSpc>
            </a:pPr>
            <a:r>
              <a:rPr lang="it-IT" sz="1400" b="1" dirty="0">
                <a:solidFill>
                  <a:srgbClr val="40BA36"/>
                </a:solidFill>
              </a:rPr>
              <a:t>72 FLAGSHIP OUTPUTS</a:t>
            </a:r>
          </a:p>
          <a:p>
            <a:pPr algn="ctr">
              <a:lnSpc>
                <a:spcPts val="1500"/>
              </a:lnSpc>
            </a:pPr>
            <a:endParaRPr lang="it-IT" b="1" dirty="0">
              <a:solidFill>
                <a:srgbClr val="40BA36"/>
              </a:solidFill>
            </a:endParaRPr>
          </a:p>
          <a:p>
            <a:pPr algn="ctr">
              <a:lnSpc>
                <a:spcPts val="1500"/>
              </a:lnSpc>
            </a:pPr>
            <a:r>
              <a:rPr lang="it-IT" sz="1400" dirty="0" err="1">
                <a:ea typeface="BatangChe" panose="02030609000101010101" pitchFamily="49" charset="-127"/>
              </a:rPr>
              <a:t>including</a:t>
            </a:r>
            <a:r>
              <a:rPr lang="it-IT" sz="1400" dirty="0">
                <a:ea typeface="BatangChe" panose="02030609000101010101" pitchFamily="49" charset="-127"/>
              </a:rPr>
              <a:t> 8 ICT Technical </a:t>
            </a:r>
            <a:r>
              <a:rPr lang="it-IT" sz="1400" dirty="0" err="1">
                <a:ea typeface="BatangChe" panose="02030609000101010101" pitchFamily="49" charset="-127"/>
              </a:rPr>
              <a:t>Specifications</a:t>
            </a:r>
            <a:endParaRPr lang="it-IT" sz="1400" dirty="0">
              <a:ea typeface="BatangChe" panose="02030609000101010101" pitchFamily="49" charset="-127"/>
            </a:endParaRPr>
          </a:p>
        </p:txBody>
      </p:sp>
      <p:sp>
        <p:nvSpPr>
          <p:cNvPr id="15" name="CasellaDiTesto 15">
            <a:extLst>
              <a:ext uri="{FF2B5EF4-FFF2-40B4-BE49-F238E27FC236}">
                <a16:creationId xmlns:a16="http://schemas.microsoft.com/office/drawing/2014/main" id="{78A7C49A-94F7-7148-8CE8-BF9320B9C07E}"/>
              </a:ext>
            </a:extLst>
          </p:cNvPr>
          <p:cNvSpPr txBox="1"/>
          <p:nvPr/>
        </p:nvSpPr>
        <p:spPr>
          <a:xfrm>
            <a:off x="10044949" y="1479204"/>
            <a:ext cx="2157799" cy="1211431"/>
          </a:xfrm>
          <a:prstGeom prst="rect">
            <a:avLst/>
          </a:prstGeom>
          <a:solidFill>
            <a:srgbClr val="869EA6"/>
          </a:solidFill>
        </p:spPr>
        <p:txBody>
          <a:bodyPr wrap="square" lIns="90000" tIns="216000" rIns="90000" bIns="216000" rtlCol="0">
            <a:spAutoFit/>
          </a:bodyPr>
          <a:lstStyle/>
          <a:p>
            <a:pPr algn="ctr">
              <a:lnSpc>
                <a:spcPts val="1500"/>
              </a:lnSpc>
            </a:pPr>
            <a:r>
              <a:rPr lang="it-IT" sz="1600" b="1" dirty="0">
                <a:solidFill>
                  <a:srgbClr val="DCE8DC"/>
                </a:solidFill>
              </a:rPr>
              <a:t>200+ ADOPTION CASES</a:t>
            </a:r>
            <a:endParaRPr lang="it-IT" sz="1050" b="1" dirty="0">
              <a:solidFill>
                <a:srgbClr val="DCE8DC"/>
              </a:solidFill>
            </a:endParaRPr>
          </a:p>
          <a:p>
            <a:pPr algn="ctr">
              <a:lnSpc>
                <a:spcPts val="1500"/>
              </a:lnSpc>
            </a:pPr>
            <a:endParaRPr lang="it-IT" b="1" dirty="0">
              <a:solidFill>
                <a:srgbClr val="40BA36"/>
              </a:solidFill>
            </a:endParaRPr>
          </a:p>
          <a:p>
            <a:pPr algn="ctr">
              <a:lnSpc>
                <a:spcPts val="1500"/>
              </a:lnSpc>
            </a:pPr>
            <a:r>
              <a:rPr lang="it-IT" sz="1400" dirty="0" err="1">
                <a:ea typeface="BatangChe" panose="02030609000101010101" pitchFamily="49" charset="-127"/>
              </a:rPr>
              <a:t>across</a:t>
            </a:r>
            <a:r>
              <a:rPr lang="it-IT" sz="1400" dirty="0">
                <a:ea typeface="BatangChe" panose="02030609000101010101" pitchFamily="49" charset="-127"/>
              </a:rPr>
              <a:t> multiple </a:t>
            </a:r>
            <a:r>
              <a:rPr lang="it-IT" sz="1400" dirty="0" err="1">
                <a:ea typeface="BatangChe" panose="02030609000101010101" pitchFamily="49" charset="-127"/>
              </a:rPr>
              <a:t>disciplines</a:t>
            </a:r>
            <a:r>
              <a:rPr lang="it-IT" sz="1400" dirty="0">
                <a:ea typeface="BatangChe" panose="02030609000101010101" pitchFamily="49" charset="-127"/>
              </a:rPr>
              <a:t>, </a:t>
            </a:r>
            <a:r>
              <a:rPr lang="it-IT" sz="1400" dirty="0" err="1">
                <a:ea typeface="BatangChe" panose="02030609000101010101" pitchFamily="49" charset="-127"/>
              </a:rPr>
              <a:t>organisations</a:t>
            </a:r>
            <a:r>
              <a:rPr lang="it-IT" sz="1400" dirty="0">
                <a:ea typeface="BatangChe" panose="02030609000101010101" pitchFamily="49" charset="-127"/>
              </a:rPr>
              <a:t> &amp; </a:t>
            </a:r>
            <a:r>
              <a:rPr lang="it-IT" sz="1400" dirty="0" err="1">
                <a:ea typeface="BatangChe" panose="02030609000101010101" pitchFamily="49" charset="-127"/>
              </a:rPr>
              <a:t>countries</a:t>
            </a:r>
            <a:endParaRPr lang="it-IT" sz="1400" dirty="0">
              <a:ea typeface="BatangChe" panose="02030609000101010101" pitchFamily="49" charset="-127"/>
            </a:endParaRPr>
          </a:p>
        </p:txBody>
      </p:sp>
      <p:sp>
        <p:nvSpPr>
          <p:cNvPr id="16" name="CasellaDiTesto 16">
            <a:extLst>
              <a:ext uri="{FF2B5EF4-FFF2-40B4-BE49-F238E27FC236}">
                <a16:creationId xmlns:a16="http://schemas.microsoft.com/office/drawing/2014/main" id="{6BE71C56-1FB1-5948-8B24-1DF2DE0BBAE3}"/>
              </a:ext>
            </a:extLst>
          </p:cNvPr>
          <p:cNvSpPr txBox="1"/>
          <p:nvPr/>
        </p:nvSpPr>
        <p:spPr>
          <a:xfrm>
            <a:off x="7868738" y="2641125"/>
            <a:ext cx="4319277" cy="1575752"/>
          </a:xfrm>
          <a:prstGeom prst="rect">
            <a:avLst/>
          </a:prstGeom>
          <a:solidFill>
            <a:srgbClr val="40BA36"/>
          </a:solidFill>
        </p:spPr>
        <p:txBody>
          <a:bodyPr wrap="square" lIns="0" tIns="288000" rIns="0" bIns="216000" rtlCol="0">
            <a:spAutoFit/>
          </a:bodyPr>
          <a:lstStyle/>
          <a:p>
            <a:pPr algn="ctr">
              <a:lnSpc>
                <a:spcPts val="1400"/>
              </a:lnSpc>
            </a:pPr>
            <a:r>
              <a:rPr lang="it-IT" sz="1600" b="1" dirty="0"/>
              <a:t>89 GROUPS WORKING ON GLOBAL DATA INTEROPERABILITY CHALLENGES</a:t>
            </a:r>
            <a:endParaRPr lang="it-IT" sz="1050" b="1" dirty="0"/>
          </a:p>
          <a:p>
            <a:pPr algn="ctr">
              <a:lnSpc>
                <a:spcPts val="1260"/>
              </a:lnSpc>
            </a:pPr>
            <a:endParaRPr lang="it-IT" b="1" dirty="0">
              <a:solidFill>
                <a:srgbClr val="40BA36"/>
              </a:solidFill>
              <a:highlight>
                <a:srgbClr val="FFFF00"/>
              </a:highlight>
            </a:endParaRPr>
          </a:p>
          <a:p>
            <a:pPr algn="ctr">
              <a:lnSpc>
                <a:spcPts val="1360"/>
              </a:lnSpc>
            </a:pPr>
            <a:r>
              <a:rPr lang="it-IT" sz="1400" b="1" dirty="0">
                <a:solidFill>
                  <a:schemeClr val="bg1"/>
                </a:solidFill>
                <a:ea typeface="BatangChe" panose="02030609000101010101" pitchFamily="49" charset="-127"/>
              </a:rPr>
              <a:t>35 Working Groups </a:t>
            </a:r>
          </a:p>
          <a:p>
            <a:pPr algn="ctr">
              <a:lnSpc>
                <a:spcPts val="1360"/>
              </a:lnSpc>
            </a:pPr>
            <a:r>
              <a:rPr lang="it-IT" sz="1400" b="1" dirty="0">
                <a:solidFill>
                  <a:schemeClr val="bg1"/>
                </a:solidFill>
                <a:ea typeface="BatangChe" panose="02030609000101010101" pitchFamily="49" charset="-127"/>
              </a:rPr>
              <a:t>53 </a:t>
            </a:r>
            <a:r>
              <a:rPr lang="it-IT" sz="1400" b="1" dirty="0" err="1">
                <a:solidFill>
                  <a:schemeClr val="bg1"/>
                </a:solidFill>
                <a:ea typeface="BatangChe" panose="02030609000101010101" pitchFamily="49" charset="-127"/>
              </a:rPr>
              <a:t>Interest</a:t>
            </a:r>
            <a:r>
              <a:rPr lang="it-IT" sz="1400" b="1" dirty="0">
                <a:solidFill>
                  <a:schemeClr val="bg1"/>
                </a:solidFill>
                <a:ea typeface="BatangChe" panose="02030609000101010101" pitchFamily="49" charset="-127"/>
              </a:rPr>
              <a:t> Groups</a:t>
            </a:r>
          </a:p>
          <a:p>
            <a:pPr algn="ctr">
              <a:lnSpc>
                <a:spcPts val="1360"/>
              </a:lnSpc>
            </a:pPr>
            <a:r>
              <a:rPr lang="it-IT" sz="1400" b="1" dirty="0">
                <a:solidFill>
                  <a:schemeClr val="bg1"/>
                </a:solidFill>
                <a:ea typeface="BatangChe" panose="02030609000101010101" pitchFamily="49" charset="-127"/>
              </a:rPr>
              <a:t>1 Community of </a:t>
            </a:r>
            <a:r>
              <a:rPr lang="it-IT" sz="1400" b="1" dirty="0" err="1">
                <a:solidFill>
                  <a:schemeClr val="bg1"/>
                </a:solidFill>
                <a:ea typeface="BatangChe" panose="02030609000101010101" pitchFamily="49" charset="-127"/>
              </a:rPr>
              <a:t>Practice</a:t>
            </a:r>
            <a:endParaRPr lang="it-IT" sz="1400" b="1" dirty="0">
              <a:solidFill>
                <a:schemeClr val="bg1"/>
              </a:solidFill>
              <a:ea typeface="BatangChe" panose="02030609000101010101" pitchFamily="49" charset="-127"/>
            </a:endParaRPr>
          </a:p>
        </p:txBody>
      </p:sp>
      <p:sp>
        <p:nvSpPr>
          <p:cNvPr id="17" name="CasellaDiTesto 18">
            <a:extLst>
              <a:ext uri="{FF2B5EF4-FFF2-40B4-BE49-F238E27FC236}">
                <a16:creationId xmlns:a16="http://schemas.microsoft.com/office/drawing/2014/main" id="{DBF941B7-2C30-2D46-B4B3-E2C987DBB23D}"/>
              </a:ext>
            </a:extLst>
          </p:cNvPr>
          <p:cNvSpPr txBox="1"/>
          <p:nvPr/>
        </p:nvSpPr>
        <p:spPr>
          <a:xfrm>
            <a:off x="7854005" y="4172397"/>
            <a:ext cx="4319277" cy="1551909"/>
          </a:xfrm>
          <a:prstGeom prst="rect">
            <a:avLst/>
          </a:prstGeom>
          <a:solidFill>
            <a:srgbClr val="DCE8DC"/>
          </a:solidFill>
        </p:spPr>
        <p:txBody>
          <a:bodyPr wrap="square" lIns="0" tIns="216000" rIns="0" bIns="216000" rtlCol="0">
            <a:spAutoFit/>
          </a:bodyPr>
          <a:lstStyle/>
          <a:p>
            <a:pPr algn="ctr">
              <a:lnSpc>
                <a:spcPts val="1600"/>
              </a:lnSpc>
            </a:pPr>
            <a:r>
              <a:rPr lang="en-US" sz="1600" b="1" dirty="0"/>
              <a:t>14,251</a:t>
            </a:r>
            <a:r>
              <a:rPr lang="it-IT" sz="1600" b="1" dirty="0"/>
              <a:t> INDIVIDUAL MEMBERS FROM 152 COUNTRIES</a:t>
            </a:r>
            <a:endParaRPr lang="it-IT" sz="1050" b="1" dirty="0"/>
          </a:p>
          <a:p>
            <a:pPr algn="ctr">
              <a:lnSpc>
                <a:spcPts val="1260"/>
              </a:lnSpc>
            </a:pPr>
            <a:endParaRPr lang="it-IT" b="1" dirty="0">
              <a:solidFill>
                <a:srgbClr val="40BA36"/>
              </a:solidFill>
            </a:endParaRPr>
          </a:p>
          <a:p>
            <a:pPr algn="ctr">
              <a:lnSpc>
                <a:spcPts val="1360"/>
              </a:lnSpc>
            </a:pPr>
            <a:r>
              <a:rPr lang="it-IT" sz="1300" b="1" dirty="0">
                <a:solidFill>
                  <a:srgbClr val="626B61"/>
                </a:solidFill>
                <a:ea typeface="BatangChe" panose="02030609000101010101" pitchFamily="49" charset="-127"/>
              </a:rPr>
              <a:t>70% Academia &amp; </a:t>
            </a:r>
            <a:r>
              <a:rPr lang="it-IT" sz="1300" b="1" dirty="0" err="1">
                <a:solidFill>
                  <a:srgbClr val="626B61"/>
                </a:solidFill>
                <a:ea typeface="BatangChe" panose="02030609000101010101" pitchFamily="49" charset="-127"/>
              </a:rPr>
              <a:t>Research</a:t>
            </a:r>
            <a:endParaRPr lang="it-IT" sz="1300" b="1" dirty="0">
              <a:solidFill>
                <a:srgbClr val="626B61"/>
              </a:solidFill>
              <a:ea typeface="BatangChe" panose="02030609000101010101" pitchFamily="49" charset="-127"/>
            </a:endParaRPr>
          </a:p>
          <a:p>
            <a:pPr algn="ctr">
              <a:lnSpc>
                <a:spcPts val="1360"/>
              </a:lnSpc>
            </a:pPr>
            <a:r>
              <a:rPr lang="it-IT" sz="1300" b="1" dirty="0">
                <a:solidFill>
                  <a:srgbClr val="626B61"/>
                </a:solidFill>
                <a:ea typeface="BatangChe" panose="02030609000101010101" pitchFamily="49" charset="-127"/>
              </a:rPr>
              <a:t>14% Public Administration</a:t>
            </a:r>
          </a:p>
          <a:p>
            <a:pPr algn="ctr">
              <a:lnSpc>
                <a:spcPts val="1360"/>
              </a:lnSpc>
            </a:pPr>
            <a:r>
              <a:rPr lang="it-IT" sz="1300" b="1" dirty="0">
                <a:solidFill>
                  <a:srgbClr val="626B61"/>
                </a:solidFill>
                <a:ea typeface="BatangChe" panose="02030609000101010101" pitchFamily="49" charset="-127"/>
              </a:rPr>
              <a:t>13% Enterprise &amp; Industry</a:t>
            </a:r>
          </a:p>
        </p:txBody>
      </p:sp>
      <p:sp>
        <p:nvSpPr>
          <p:cNvPr id="18" name="CasellaDiTesto 19">
            <a:extLst>
              <a:ext uri="{FF2B5EF4-FFF2-40B4-BE49-F238E27FC236}">
                <a16:creationId xmlns:a16="http://schemas.microsoft.com/office/drawing/2014/main" id="{7732DBC3-B1DE-694B-A61A-C0B7CFD0FFA0}"/>
              </a:ext>
            </a:extLst>
          </p:cNvPr>
          <p:cNvSpPr txBox="1"/>
          <p:nvPr/>
        </p:nvSpPr>
        <p:spPr>
          <a:xfrm>
            <a:off x="7883471" y="5566028"/>
            <a:ext cx="4319277" cy="795291"/>
          </a:xfrm>
          <a:prstGeom prst="rect">
            <a:avLst/>
          </a:prstGeom>
          <a:solidFill>
            <a:srgbClr val="40BA36"/>
          </a:solidFill>
        </p:spPr>
        <p:txBody>
          <a:bodyPr wrap="square" lIns="0" tIns="216000" rIns="0" bIns="216000" rtlCol="0">
            <a:spAutoFit/>
          </a:bodyPr>
          <a:lstStyle/>
          <a:p>
            <a:pPr algn="ctr">
              <a:lnSpc>
                <a:spcPts val="1400"/>
              </a:lnSpc>
            </a:pPr>
            <a:r>
              <a:rPr lang="it-IT" sz="1300" b="1" dirty="0"/>
              <a:t>67 ORGANISATIONAL MEMBERS </a:t>
            </a:r>
          </a:p>
          <a:p>
            <a:pPr algn="ctr">
              <a:lnSpc>
                <a:spcPts val="1400"/>
              </a:lnSpc>
            </a:pPr>
            <a:r>
              <a:rPr lang="it-IT" sz="1300" b="1" dirty="0"/>
              <a:t>13 AFFILIATE MEMBERS</a:t>
            </a:r>
          </a:p>
        </p:txBody>
      </p:sp>
      <p:sp>
        <p:nvSpPr>
          <p:cNvPr id="2" name="ZoneTexte 1">
            <a:extLst>
              <a:ext uri="{FF2B5EF4-FFF2-40B4-BE49-F238E27FC236}">
                <a16:creationId xmlns:a16="http://schemas.microsoft.com/office/drawing/2014/main" id="{8283EDC3-1ED8-48B1-B3E7-938F65A2B407}"/>
              </a:ext>
            </a:extLst>
          </p:cNvPr>
          <p:cNvSpPr txBox="1"/>
          <p:nvPr/>
        </p:nvSpPr>
        <p:spPr>
          <a:xfrm>
            <a:off x="713037" y="6441450"/>
            <a:ext cx="1518364" cy="338554"/>
          </a:xfrm>
          <a:prstGeom prst="rect">
            <a:avLst/>
          </a:prstGeom>
          <a:noFill/>
        </p:spPr>
        <p:txBody>
          <a:bodyPr wrap="none" rtlCol="0">
            <a:spAutoFit/>
          </a:bodyPr>
          <a:lstStyle/>
          <a:p>
            <a:r>
              <a:rPr lang="fr-FR" sz="1600" dirty="0" err="1">
                <a:solidFill>
                  <a:schemeClr val="bg1"/>
                </a:solidFill>
              </a:rPr>
              <a:t>February</a:t>
            </a:r>
            <a:r>
              <a:rPr lang="fr-FR" sz="1600" dirty="0">
                <a:solidFill>
                  <a:schemeClr val="bg1"/>
                </a:solidFill>
              </a:rPr>
              <a:t> 2024</a:t>
            </a:r>
          </a:p>
        </p:txBody>
      </p:sp>
    </p:spTree>
    <p:extLst>
      <p:ext uri="{BB962C8B-B14F-4D97-AF65-F5344CB8AC3E}">
        <p14:creationId xmlns:p14="http://schemas.microsoft.com/office/powerpoint/2010/main" val="1142115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
          <p:cNvSpPr txBox="1">
            <a:spLocks noGrp="1"/>
          </p:cNvSpPr>
          <p:nvPr>
            <p:ph type="title"/>
          </p:nvPr>
        </p:nvSpPr>
        <p:spPr>
          <a:xfrm>
            <a:off x="2209800" y="284880"/>
            <a:ext cx="9351900" cy="1094400"/>
          </a:xfrm>
          <a:prstGeom prst="rect">
            <a:avLst/>
          </a:prstGeom>
          <a:noFill/>
          <a:ln>
            <a:noFill/>
          </a:ln>
        </p:spPr>
        <p:txBody>
          <a:bodyPr spcFirstLastPara="1" wrap="square" lIns="91425" tIns="72000" rIns="91425" bIns="72000" anchor="ctr" anchorCtr="0">
            <a:normAutofit/>
          </a:bodyPr>
          <a:lstStyle/>
          <a:p>
            <a:pPr marL="0" lvl="0" indent="0" algn="l" rtl="0">
              <a:lnSpc>
                <a:spcPct val="90000"/>
              </a:lnSpc>
              <a:spcBef>
                <a:spcPts val="0"/>
              </a:spcBef>
              <a:spcAft>
                <a:spcPts val="0"/>
              </a:spcAft>
              <a:buClr>
                <a:srgbClr val="79B94E"/>
              </a:buClr>
              <a:buSzPts val="4400"/>
              <a:buFont typeface="Calibri"/>
              <a:buNone/>
            </a:pPr>
            <a:r>
              <a:rPr lang="it-IT" dirty="0"/>
              <a:t>The Reseach Data Alliance</a:t>
            </a:r>
            <a:endParaRPr dirty="0"/>
          </a:p>
        </p:txBody>
      </p:sp>
      <p:sp>
        <p:nvSpPr>
          <p:cNvPr id="250" name="Google Shape;250;p3"/>
          <p:cNvSpPr txBox="1">
            <a:spLocks noGrp="1"/>
          </p:cNvSpPr>
          <p:nvPr>
            <p:ph type="body" idx="1"/>
          </p:nvPr>
        </p:nvSpPr>
        <p:spPr>
          <a:xfrm>
            <a:off x="838200" y="1656884"/>
            <a:ext cx="10723500" cy="4548900"/>
          </a:xfrm>
          <a:prstGeom prst="rect">
            <a:avLst/>
          </a:prstGeom>
          <a:noFill/>
          <a:ln>
            <a:noFill/>
          </a:ln>
        </p:spPr>
        <p:txBody>
          <a:bodyPr spcFirstLastPara="1" wrap="square" lIns="91425" tIns="45700" rIns="91425" bIns="45700" anchor="t" anchorCtr="0">
            <a:normAutofit/>
          </a:bodyPr>
          <a:lstStyle/>
          <a:p>
            <a:pPr marL="608330" indent="-457200">
              <a:buSzPts val="2800"/>
            </a:pPr>
            <a:r>
              <a:rPr lang="fr-FR" dirty="0"/>
              <a:t>A unique international Forum to </a:t>
            </a:r>
            <a:r>
              <a:rPr lang="fr-FR" dirty="0" err="1"/>
              <a:t>discuss</a:t>
            </a:r>
            <a:r>
              <a:rPr lang="fr-FR" dirty="0"/>
              <a:t> all the aspects of </a:t>
            </a:r>
            <a:r>
              <a:rPr lang="fr-FR" dirty="0" err="1"/>
              <a:t>research</a:t>
            </a:r>
            <a:r>
              <a:rPr lang="fr-FR" dirty="0"/>
              <a:t> data sharing – </a:t>
            </a:r>
            <a:r>
              <a:rPr lang="fr-FR" dirty="0" err="1"/>
              <a:t>technical</a:t>
            </a:r>
            <a:r>
              <a:rPr lang="fr-FR" dirty="0"/>
              <a:t> AND </a:t>
            </a:r>
            <a:r>
              <a:rPr lang="fr-FR" dirty="0" err="1"/>
              <a:t>sociological</a:t>
            </a:r>
            <a:endParaRPr lang="fr-FR" dirty="0"/>
          </a:p>
          <a:p>
            <a:pPr marL="608330" indent="-457200">
              <a:buSzPts val="2800"/>
            </a:pPr>
            <a:r>
              <a:rPr lang="fr-FR" dirty="0"/>
              <a:t>Diversity of</a:t>
            </a:r>
          </a:p>
          <a:p>
            <a:pPr marL="1065530" lvl="1" indent="-457200">
              <a:buSzPts val="2800"/>
            </a:pPr>
            <a:r>
              <a:rPr lang="fr-FR" dirty="0" err="1"/>
              <a:t>Subjects</a:t>
            </a:r>
            <a:r>
              <a:rPr lang="fr-FR" dirty="0"/>
              <a:t> </a:t>
            </a:r>
            <a:r>
              <a:rPr lang="fr-FR" dirty="0" err="1"/>
              <a:t>tackled</a:t>
            </a:r>
            <a:r>
              <a:rPr lang="fr-FR" dirty="0"/>
              <a:t> by the </a:t>
            </a:r>
            <a:r>
              <a:rPr lang="fr-FR" dirty="0" err="1"/>
              <a:t>Interest</a:t>
            </a:r>
            <a:r>
              <a:rPr lang="fr-FR" dirty="0"/>
              <a:t> and </a:t>
            </a:r>
            <a:r>
              <a:rPr lang="fr-FR" dirty="0" err="1"/>
              <a:t>Working</a:t>
            </a:r>
            <a:r>
              <a:rPr lang="fr-FR" dirty="0"/>
              <a:t> Groups and the Community of Practice</a:t>
            </a:r>
          </a:p>
          <a:p>
            <a:pPr marL="1065530" lvl="1" indent="-457200">
              <a:buSzPts val="2800"/>
            </a:pPr>
            <a:r>
              <a:rPr lang="fr-FR" dirty="0"/>
              <a:t>Participants’ profiles and locations</a:t>
            </a:r>
          </a:p>
          <a:p>
            <a:pPr marL="608330" indent="-457200">
              <a:buSzPts val="2800"/>
            </a:pPr>
            <a:r>
              <a:rPr lang="fr-FR" dirty="0" err="1"/>
              <a:t>Two</a:t>
            </a:r>
            <a:r>
              <a:rPr lang="fr-FR" dirty="0"/>
              <a:t> </a:t>
            </a:r>
            <a:r>
              <a:rPr lang="fr-FR" dirty="0" err="1"/>
              <a:t>Plenary</a:t>
            </a:r>
            <a:r>
              <a:rPr lang="fr-FR" dirty="0"/>
              <a:t> Meetings/</a:t>
            </a:r>
            <a:r>
              <a:rPr lang="fr-FR" dirty="0" err="1"/>
              <a:t>year</a:t>
            </a:r>
            <a:endParaRPr lang="fr-FR" dirty="0"/>
          </a:p>
          <a:p>
            <a:pPr marL="1065530" lvl="1" indent="-457200">
              <a:buSzPts val="2800"/>
            </a:pPr>
            <a:r>
              <a:rPr lang="fr-FR" dirty="0">
                <a:hlinkClick r:id="rId3"/>
              </a:rPr>
              <a:t>P23</a:t>
            </a:r>
            <a:r>
              <a:rPr lang="fr-FR" dirty="0"/>
              <a:t> 12-14 Nov. 2024 in San José, Costa Rica (</a:t>
            </a:r>
            <a:r>
              <a:rPr lang="fr-FR" dirty="0" err="1"/>
              <a:t>also</a:t>
            </a:r>
            <a:r>
              <a:rPr lang="fr-FR" dirty="0"/>
              <a:t> P16, Nov. 2020)</a:t>
            </a:r>
          </a:p>
          <a:p>
            <a:pPr marL="1065530" lvl="1" indent="-457200">
              <a:buSzPts val="2800"/>
            </a:pPr>
            <a:endParaRPr dirty="0"/>
          </a:p>
        </p:txBody>
      </p:sp>
      <p:sp>
        <p:nvSpPr>
          <p:cNvPr id="251" name="Google Shape;251;p3"/>
          <p:cNvSpPr txBox="1">
            <a:spLocks noGrp="1"/>
          </p:cNvSpPr>
          <p:nvPr>
            <p:ph type="dt" idx="10"/>
          </p:nvPr>
        </p:nvSpPr>
        <p:spPr>
          <a:xfrm>
            <a:off x="838200" y="6425625"/>
            <a:ext cx="1425900" cy="365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sz="1600" dirty="0"/>
              <a:t>2024/05/13</a:t>
            </a:r>
            <a:endParaRPr sz="1600" dirty="0"/>
          </a:p>
        </p:txBody>
      </p:sp>
      <p:sp>
        <p:nvSpPr>
          <p:cNvPr id="252" name="Google Shape;252;p3"/>
          <p:cNvSpPr txBox="1">
            <a:spLocks noGrp="1"/>
          </p:cNvSpPr>
          <p:nvPr>
            <p:ph type="ftr" idx="11"/>
          </p:nvPr>
        </p:nvSpPr>
        <p:spPr>
          <a:xfrm>
            <a:off x="3522271" y="6438436"/>
            <a:ext cx="54909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it-IT" dirty="0"/>
              <a:t>rd-alliance.org                                     @resdatall | @rda_europe</a:t>
            </a:r>
            <a:endParaRPr dirty="0"/>
          </a:p>
        </p:txBody>
      </p:sp>
      <p:sp>
        <p:nvSpPr>
          <p:cNvPr id="253" name="Google Shape;253;p3"/>
          <p:cNvSpPr txBox="1">
            <a:spLocks noGrp="1"/>
          </p:cNvSpPr>
          <p:nvPr>
            <p:ph type="sldNum" idx="12"/>
          </p:nvPr>
        </p:nvSpPr>
        <p:spPr>
          <a:xfrm>
            <a:off x="10271342" y="6425625"/>
            <a:ext cx="701400" cy="432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fld id="{00000000-1234-1234-1234-123412341234}" type="slidenum">
              <a:rPr lang="it-IT"/>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E8231-2A2B-E043-A274-2E9CCD35EDE7}"/>
              </a:ext>
            </a:extLst>
          </p:cNvPr>
          <p:cNvSpPr>
            <a:spLocks noGrp="1"/>
          </p:cNvSpPr>
          <p:nvPr>
            <p:ph type="title"/>
          </p:nvPr>
        </p:nvSpPr>
        <p:spPr>
          <a:xfrm>
            <a:off x="2264229" y="284880"/>
            <a:ext cx="9351936" cy="1094450"/>
          </a:xfrm>
        </p:spPr>
        <p:txBody>
          <a:bodyPr>
            <a:normAutofit/>
          </a:bodyPr>
          <a:lstStyle/>
          <a:p>
            <a:r>
              <a:rPr lang="en-GB">
                <a:solidFill>
                  <a:srgbClr val="298F1F"/>
                </a:solidFill>
                <a:latin typeface="+mn-lt"/>
              </a:rPr>
              <a:t>Who is RDA – Professional Title</a:t>
            </a:r>
            <a:endParaRPr lang="en-GB" dirty="0">
              <a:solidFill>
                <a:srgbClr val="298F1F"/>
              </a:solidFill>
              <a:latin typeface="+mn-lt"/>
            </a:endParaRPr>
          </a:p>
        </p:txBody>
      </p:sp>
      <p:sp>
        <p:nvSpPr>
          <p:cNvPr id="6" name="Slide Number Placeholder 5">
            <a:extLst>
              <a:ext uri="{FF2B5EF4-FFF2-40B4-BE49-F238E27FC236}">
                <a16:creationId xmlns:a16="http://schemas.microsoft.com/office/drawing/2014/main" id="{A5FCEBCF-A0CD-8C4A-9AA8-47DB9734B456}"/>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FA74F0-3561-6E4B-9323-54D0640DAE41}" type="slidenum">
              <a:rPr kumimoji="0" lang="en-GB" sz="18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Footer Placeholder 4">
            <a:extLst>
              <a:ext uri="{FF2B5EF4-FFF2-40B4-BE49-F238E27FC236}">
                <a16:creationId xmlns:a16="http://schemas.microsoft.com/office/drawing/2014/main" id="{C2575DDA-3BA5-F147-881B-B48AED10C53E}"/>
              </a:ext>
            </a:extLst>
          </p:cNvPr>
          <p:cNvSpPr>
            <a:spLocks noGrp="1"/>
          </p:cNvSpPr>
          <p:nvPr>
            <p:ph type="ftr" sz="quarter" idx="3"/>
          </p:nvPr>
        </p:nvSpPr>
        <p:spPr>
          <a:prstGeom prst="rect">
            <a:avLst/>
          </a:prstGeom>
        </p:spPr>
        <p:txBody>
          <a:bodyPr vert="horz" lIns="91440" tIns="45720" rIns="91440" bIns="45720" rtlCol="0" anchor="ctr"/>
          <a:lstStyle>
            <a:lvl1pPr algn="ctr">
              <a:defRPr sz="1600">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a:ea typeface="+mn-ea"/>
                <a:cs typeface="+mn-cs"/>
              </a:rPr>
              <a:t>rd-alliance.org                                 @resdatall | @rda_europe | @rda_us</a:t>
            </a:r>
            <a:endParaRPr kumimoji="0" lang="en-GB" sz="16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Picture 3" descr="A graph of a bar graph&#10;&#10;Description automatically generated with medium confidence">
            <a:extLst>
              <a:ext uri="{FF2B5EF4-FFF2-40B4-BE49-F238E27FC236}">
                <a16:creationId xmlns:a16="http://schemas.microsoft.com/office/drawing/2014/main" id="{93F436FF-6B26-979F-1B92-88213DAF13E9}"/>
              </a:ext>
            </a:extLst>
          </p:cNvPr>
          <p:cNvPicPr>
            <a:picLocks noChangeAspect="1"/>
          </p:cNvPicPr>
          <p:nvPr/>
        </p:nvPicPr>
        <p:blipFill>
          <a:blip r:embed="rId2"/>
          <a:stretch>
            <a:fillRect/>
          </a:stretch>
        </p:blipFill>
        <p:spPr>
          <a:xfrm>
            <a:off x="2557585" y="1238399"/>
            <a:ext cx="6434015" cy="4854406"/>
          </a:xfrm>
          <a:prstGeom prst="rect">
            <a:avLst/>
          </a:prstGeom>
        </p:spPr>
      </p:pic>
      <p:sp>
        <p:nvSpPr>
          <p:cNvPr id="8" name="ZoneTexte 7">
            <a:extLst>
              <a:ext uri="{FF2B5EF4-FFF2-40B4-BE49-F238E27FC236}">
                <a16:creationId xmlns:a16="http://schemas.microsoft.com/office/drawing/2014/main" id="{26CAEEF9-D36B-4F84-88B3-D5513081049B}"/>
              </a:ext>
            </a:extLst>
          </p:cNvPr>
          <p:cNvSpPr txBox="1"/>
          <p:nvPr/>
        </p:nvSpPr>
        <p:spPr>
          <a:xfrm>
            <a:off x="713037" y="6441450"/>
            <a:ext cx="1518364" cy="338554"/>
          </a:xfrm>
          <a:prstGeom prst="rect">
            <a:avLst/>
          </a:prstGeom>
          <a:noFill/>
        </p:spPr>
        <p:txBody>
          <a:bodyPr wrap="none" rtlCol="0">
            <a:spAutoFit/>
          </a:bodyPr>
          <a:lstStyle/>
          <a:p>
            <a:r>
              <a:rPr lang="fr-FR" sz="1600" dirty="0" err="1">
                <a:solidFill>
                  <a:schemeClr val="bg1"/>
                </a:solidFill>
              </a:rPr>
              <a:t>February</a:t>
            </a:r>
            <a:r>
              <a:rPr lang="fr-FR" sz="1600" dirty="0">
                <a:solidFill>
                  <a:schemeClr val="bg1"/>
                </a:solidFill>
              </a:rPr>
              <a:t> 2024</a:t>
            </a:r>
          </a:p>
        </p:txBody>
      </p:sp>
    </p:spTree>
    <p:extLst>
      <p:ext uri="{BB962C8B-B14F-4D97-AF65-F5344CB8AC3E}">
        <p14:creationId xmlns:p14="http://schemas.microsoft.com/office/powerpoint/2010/main" val="3309449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A1DF8-C7C0-CE4D-AA51-C8C1183374D3}"/>
              </a:ext>
            </a:extLst>
          </p:cNvPr>
          <p:cNvSpPr>
            <a:spLocks noGrp="1"/>
          </p:cNvSpPr>
          <p:nvPr>
            <p:ph type="title"/>
          </p:nvPr>
        </p:nvSpPr>
        <p:spPr>
          <a:xfrm>
            <a:off x="2351314" y="311703"/>
            <a:ext cx="9351936" cy="1094450"/>
          </a:xfrm>
        </p:spPr>
        <p:txBody>
          <a:bodyPr>
            <a:normAutofit fontScale="90000"/>
          </a:bodyPr>
          <a:lstStyle/>
          <a:p>
            <a:r>
              <a:rPr lang="en-GB" dirty="0">
                <a:solidFill>
                  <a:srgbClr val="298F1F"/>
                </a:solidFill>
                <a:latin typeface="+mn-lt"/>
              </a:rPr>
              <a:t>Who is RDA – Geographical Distribution</a:t>
            </a:r>
          </a:p>
        </p:txBody>
      </p:sp>
      <p:sp>
        <p:nvSpPr>
          <p:cNvPr id="6" name="Slide Number Placeholder 5">
            <a:extLst>
              <a:ext uri="{FF2B5EF4-FFF2-40B4-BE49-F238E27FC236}">
                <a16:creationId xmlns:a16="http://schemas.microsoft.com/office/drawing/2014/main" id="{F9AF40ED-F7DF-FD41-8997-B8BECF6EA76C}"/>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FA74F0-3561-6E4B-9323-54D0640DAE41}" type="slidenum">
              <a:rPr kumimoji="0" lang="en-GB" sz="18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Footer Placeholder 4">
            <a:extLst>
              <a:ext uri="{FF2B5EF4-FFF2-40B4-BE49-F238E27FC236}">
                <a16:creationId xmlns:a16="http://schemas.microsoft.com/office/drawing/2014/main" id="{1726AB4E-A49A-BB49-BB7A-AC5965A697B9}"/>
              </a:ext>
            </a:extLst>
          </p:cNvPr>
          <p:cNvSpPr>
            <a:spLocks noGrp="1"/>
          </p:cNvSpPr>
          <p:nvPr>
            <p:ph type="ftr" sz="quarter" idx="3"/>
          </p:nvPr>
        </p:nvSpPr>
        <p:spPr>
          <a:prstGeom prst="rect">
            <a:avLst/>
          </a:prstGeom>
        </p:spPr>
        <p:txBody>
          <a:bodyPr vert="horz" lIns="91440" tIns="45720" rIns="91440" bIns="45720" rtlCol="0" anchor="ctr"/>
          <a:lstStyle>
            <a:lvl1pPr algn="ctr">
              <a:defRPr sz="1600">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err="1">
                <a:ln>
                  <a:noFill/>
                </a:ln>
                <a:solidFill>
                  <a:prstClr val="white"/>
                </a:solidFill>
                <a:effectLst/>
                <a:uLnTx/>
                <a:uFillTx/>
                <a:latin typeface="Calibri"/>
                <a:ea typeface="+mn-ea"/>
                <a:cs typeface="+mn-cs"/>
              </a:rPr>
              <a:t>rd-alliance.org</a:t>
            </a:r>
            <a:r>
              <a:rPr kumimoji="0" lang="en-GB" sz="1600" b="0" i="0" u="none" strike="noStrike" kern="1200" cap="none" spc="0" normalizeH="0" baseline="0" noProof="0" dirty="0">
                <a:ln>
                  <a:noFill/>
                </a:ln>
                <a:solidFill>
                  <a:prstClr val="white"/>
                </a:solidFill>
                <a:effectLst/>
                <a:uLnTx/>
                <a:uFillTx/>
                <a:latin typeface="Calibri"/>
                <a:ea typeface="+mn-ea"/>
                <a:cs typeface="+mn-cs"/>
              </a:rPr>
              <a:t>                                 @</a:t>
            </a:r>
            <a:r>
              <a:rPr kumimoji="0" lang="en-GB" sz="1600" b="0" i="0" u="none" strike="noStrike" kern="1200" cap="none" spc="0" normalizeH="0" baseline="0" noProof="0" dirty="0" err="1">
                <a:ln>
                  <a:noFill/>
                </a:ln>
                <a:solidFill>
                  <a:prstClr val="white"/>
                </a:solidFill>
                <a:effectLst/>
                <a:uLnTx/>
                <a:uFillTx/>
                <a:latin typeface="Calibri"/>
                <a:ea typeface="+mn-ea"/>
                <a:cs typeface="+mn-cs"/>
              </a:rPr>
              <a:t>resdatall</a:t>
            </a:r>
            <a:r>
              <a:rPr kumimoji="0" lang="en-GB" sz="1600" b="0" i="0" u="none" strike="noStrike" kern="1200" cap="none" spc="0" normalizeH="0" baseline="0" noProof="0" dirty="0">
                <a:ln>
                  <a:noFill/>
                </a:ln>
                <a:solidFill>
                  <a:prstClr val="white"/>
                </a:solidFill>
                <a:effectLst/>
                <a:uLnTx/>
                <a:uFillTx/>
                <a:latin typeface="Calibri"/>
                <a:ea typeface="+mn-ea"/>
                <a:cs typeface="+mn-cs"/>
              </a:rPr>
              <a:t> | @</a:t>
            </a:r>
            <a:r>
              <a:rPr kumimoji="0" lang="en-GB" sz="1600" b="0" i="0" u="none" strike="noStrike" kern="1200" cap="none" spc="0" normalizeH="0" baseline="0" noProof="0" dirty="0" err="1">
                <a:ln>
                  <a:noFill/>
                </a:ln>
                <a:solidFill>
                  <a:prstClr val="white"/>
                </a:solidFill>
                <a:effectLst/>
                <a:uLnTx/>
                <a:uFillTx/>
                <a:latin typeface="Calibri"/>
                <a:ea typeface="+mn-ea"/>
                <a:cs typeface="+mn-cs"/>
              </a:rPr>
              <a:t>rda_europe</a:t>
            </a:r>
            <a:r>
              <a:rPr kumimoji="0" lang="en-GB" sz="1600" b="0" i="0" u="none" strike="noStrike" kern="1200" cap="none" spc="0" normalizeH="0" baseline="0" noProof="0" dirty="0">
                <a:ln>
                  <a:noFill/>
                </a:ln>
                <a:solidFill>
                  <a:prstClr val="white"/>
                </a:solidFill>
                <a:effectLst/>
                <a:uLnTx/>
                <a:uFillTx/>
                <a:latin typeface="Calibri"/>
                <a:ea typeface="+mn-ea"/>
                <a:cs typeface="+mn-cs"/>
              </a:rPr>
              <a:t> | @</a:t>
            </a:r>
            <a:r>
              <a:rPr kumimoji="0" lang="en-GB" sz="1600" b="0" i="0" u="none" strike="noStrike" kern="1200" cap="none" spc="0" normalizeH="0" baseline="0" noProof="0" dirty="0" err="1">
                <a:ln>
                  <a:noFill/>
                </a:ln>
                <a:solidFill>
                  <a:prstClr val="white"/>
                </a:solidFill>
                <a:effectLst/>
                <a:uLnTx/>
                <a:uFillTx/>
                <a:latin typeface="Calibri"/>
                <a:ea typeface="+mn-ea"/>
                <a:cs typeface="+mn-cs"/>
              </a:rPr>
              <a:t>rda_us</a:t>
            </a:r>
            <a:endParaRPr kumimoji="0" lang="en-GB"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55A5796B-59D0-AB4A-AC6F-269945C371C8}"/>
              </a:ext>
            </a:extLst>
          </p:cNvPr>
          <p:cNvSpPr txBox="1"/>
          <p:nvPr/>
        </p:nvSpPr>
        <p:spPr>
          <a:xfrm>
            <a:off x="3661836" y="5688065"/>
            <a:ext cx="5016117" cy="369332"/>
          </a:xfrm>
          <a:prstGeom prst="rect">
            <a:avLst/>
          </a:prstGeom>
          <a:solidFill>
            <a:srgbClr val="99CB38">
              <a:lumMod val="60000"/>
              <a:lumOff val="40000"/>
            </a:srgbClr>
          </a:solid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14,251</a:t>
            </a:r>
            <a:r>
              <a:rPr kumimoji="0" lang="it-IT" sz="1800" b="1" i="0" u="none" strike="noStrike" kern="0" cap="none" spc="0" normalizeH="0" baseline="0" noProof="0" dirty="0">
                <a:ln>
                  <a:noFill/>
                </a:ln>
                <a:solidFill>
                  <a:prstClr val="black"/>
                </a:solidFill>
                <a:effectLst/>
                <a:uLnTx/>
                <a:uFillTx/>
                <a:latin typeface="Calibri"/>
                <a:ea typeface="+mn-ea"/>
                <a:cs typeface="+mn-cs"/>
              </a:rPr>
              <a:t> RDA members from 152 different countries</a:t>
            </a:r>
          </a:p>
        </p:txBody>
      </p:sp>
      <p:pic>
        <p:nvPicPr>
          <p:cNvPr id="4" name="Picture 3" descr="A map of the world&#10;&#10;Description automatically generated">
            <a:extLst>
              <a:ext uri="{FF2B5EF4-FFF2-40B4-BE49-F238E27FC236}">
                <a16:creationId xmlns:a16="http://schemas.microsoft.com/office/drawing/2014/main" id="{B55ABFA7-E287-69B7-576C-C0F894752F0D}"/>
              </a:ext>
            </a:extLst>
          </p:cNvPr>
          <p:cNvPicPr>
            <a:picLocks noChangeAspect="1"/>
          </p:cNvPicPr>
          <p:nvPr/>
        </p:nvPicPr>
        <p:blipFill>
          <a:blip r:embed="rId2"/>
          <a:stretch>
            <a:fillRect/>
          </a:stretch>
        </p:blipFill>
        <p:spPr>
          <a:xfrm>
            <a:off x="352670" y="1535439"/>
            <a:ext cx="5638605" cy="3787122"/>
          </a:xfrm>
          <a:prstGeom prst="rect">
            <a:avLst/>
          </a:prstGeom>
        </p:spPr>
      </p:pic>
      <p:pic>
        <p:nvPicPr>
          <p:cNvPr id="5" name="Picture 4" descr="A colorful circle with numbers and text&#10;&#10;Description automatically generated">
            <a:extLst>
              <a:ext uri="{FF2B5EF4-FFF2-40B4-BE49-F238E27FC236}">
                <a16:creationId xmlns:a16="http://schemas.microsoft.com/office/drawing/2014/main" id="{DCC85043-DFFC-3AC2-1909-08EDE36B0D1B}"/>
              </a:ext>
            </a:extLst>
          </p:cNvPr>
          <p:cNvPicPr>
            <a:picLocks noChangeAspect="1"/>
          </p:cNvPicPr>
          <p:nvPr/>
        </p:nvPicPr>
        <p:blipFill>
          <a:blip r:embed="rId3"/>
          <a:stretch>
            <a:fillRect/>
          </a:stretch>
        </p:blipFill>
        <p:spPr>
          <a:xfrm>
            <a:off x="6151429" y="1535439"/>
            <a:ext cx="5799368" cy="3857654"/>
          </a:xfrm>
          <a:prstGeom prst="rect">
            <a:avLst/>
          </a:prstGeom>
        </p:spPr>
      </p:pic>
      <p:sp>
        <p:nvSpPr>
          <p:cNvPr id="8" name="ZoneTexte 7">
            <a:extLst>
              <a:ext uri="{FF2B5EF4-FFF2-40B4-BE49-F238E27FC236}">
                <a16:creationId xmlns:a16="http://schemas.microsoft.com/office/drawing/2014/main" id="{9CD1DF3B-7BCD-410E-9B42-69908CBA4C5D}"/>
              </a:ext>
            </a:extLst>
          </p:cNvPr>
          <p:cNvSpPr txBox="1"/>
          <p:nvPr/>
        </p:nvSpPr>
        <p:spPr>
          <a:xfrm>
            <a:off x="713037" y="6441450"/>
            <a:ext cx="1518364" cy="338554"/>
          </a:xfrm>
          <a:prstGeom prst="rect">
            <a:avLst/>
          </a:prstGeom>
          <a:noFill/>
        </p:spPr>
        <p:txBody>
          <a:bodyPr wrap="none" rtlCol="0">
            <a:spAutoFit/>
          </a:bodyPr>
          <a:lstStyle/>
          <a:p>
            <a:r>
              <a:rPr lang="fr-FR" sz="1600" dirty="0" err="1">
                <a:solidFill>
                  <a:schemeClr val="bg1"/>
                </a:solidFill>
              </a:rPr>
              <a:t>February</a:t>
            </a:r>
            <a:r>
              <a:rPr lang="fr-FR" sz="1600" dirty="0">
                <a:solidFill>
                  <a:schemeClr val="bg1"/>
                </a:solidFill>
              </a:rPr>
              <a:t> 2024</a:t>
            </a:r>
          </a:p>
        </p:txBody>
      </p:sp>
    </p:spTree>
    <p:extLst>
      <p:ext uri="{BB962C8B-B14F-4D97-AF65-F5344CB8AC3E}">
        <p14:creationId xmlns:p14="http://schemas.microsoft.com/office/powerpoint/2010/main" val="1405229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785C96-DC39-4002-BAE3-A84353296954}"/>
              </a:ext>
            </a:extLst>
          </p:cNvPr>
          <p:cNvSpPr>
            <a:spLocks noGrp="1"/>
          </p:cNvSpPr>
          <p:nvPr>
            <p:ph type="title"/>
          </p:nvPr>
        </p:nvSpPr>
        <p:spPr/>
        <p:txBody>
          <a:bodyPr>
            <a:noAutofit/>
          </a:bodyPr>
          <a:lstStyle/>
          <a:p>
            <a:r>
              <a:rPr lang="fr-FR" sz="3600" dirty="0"/>
              <a:t>RDA </a:t>
            </a:r>
            <a:r>
              <a:rPr lang="fr-FR" sz="3600" dirty="0" err="1"/>
              <a:t>Secretary</a:t>
            </a:r>
            <a:r>
              <a:rPr lang="fr-FR" sz="3600" dirty="0"/>
              <a:t> General </a:t>
            </a:r>
            <a:r>
              <a:rPr lang="fr-FR" sz="3600" dirty="0" err="1"/>
              <a:t>visit</a:t>
            </a:r>
            <a:r>
              <a:rPr lang="fr-FR" sz="3600" dirty="0"/>
              <a:t> to Latin America and the </a:t>
            </a:r>
            <a:r>
              <a:rPr lang="fr-FR" sz="3600" dirty="0" err="1"/>
              <a:t>Carribean</a:t>
            </a:r>
            <a:endParaRPr lang="fr-FR" sz="3600" dirty="0"/>
          </a:p>
        </p:txBody>
      </p:sp>
      <p:sp>
        <p:nvSpPr>
          <p:cNvPr id="3" name="Espace réservé du texte 2">
            <a:extLst>
              <a:ext uri="{FF2B5EF4-FFF2-40B4-BE49-F238E27FC236}">
                <a16:creationId xmlns:a16="http://schemas.microsoft.com/office/drawing/2014/main" id="{F4D6B4ED-8F77-40C8-9745-177C3D7F8D82}"/>
              </a:ext>
            </a:extLst>
          </p:cNvPr>
          <p:cNvSpPr>
            <a:spLocks noGrp="1"/>
          </p:cNvSpPr>
          <p:nvPr>
            <p:ph type="body" idx="1"/>
          </p:nvPr>
        </p:nvSpPr>
        <p:spPr/>
        <p:txBody>
          <a:bodyPr>
            <a:normAutofit fontScale="92500" lnSpcReduction="10000"/>
          </a:bodyPr>
          <a:lstStyle/>
          <a:p>
            <a:pPr>
              <a:buFont typeface="Arial" panose="020B0604020202020204" pitchFamily="34" charset="0"/>
              <a:buChar char="•"/>
            </a:pPr>
            <a:r>
              <a:rPr lang="fr-FR" dirty="0"/>
              <a:t>Hilary </a:t>
            </a:r>
            <a:r>
              <a:rPr lang="fr-FR" dirty="0" err="1"/>
              <a:t>Hanahoe’s</a:t>
            </a:r>
            <a:r>
              <a:rPr lang="fr-FR" dirty="0"/>
              <a:t> tour </a:t>
            </a:r>
            <a:r>
              <a:rPr lang="fr-FR" dirty="0" err="1"/>
              <a:t>is</a:t>
            </a:r>
            <a:r>
              <a:rPr lang="fr-FR" dirty="0"/>
              <a:t> </a:t>
            </a:r>
            <a:r>
              <a:rPr lang="fr-FR" dirty="0" err="1"/>
              <a:t>facilitated</a:t>
            </a:r>
            <a:r>
              <a:rPr lang="fr-FR" dirty="0"/>
              <a:t> and </a:t>
            </a:r>
            <a:r>
              <a:rPr lang="fr-FR" dirty="0" err="1"/>
              <a:t>organised</a:t>
            </a:r>
            <a:r>
              <a:rPr lang="fr-FR" dirty="0"/>
              <a:t> by La </a:t>
            </a:r>
            <a:r>
              <a:rPr lang="fr-FR" dirty="0" err="1"/>
              <a:t>Referencia</a:t>
            </a:r>
            <a:endParaRPr lang="fr-FR" dirty="0"/>
          </a:p>
          <a:p>
            <a:pPr>
              <a:buFont typeface="Arial" panose="020B0604020202020204" pitchFamily="34" charset="0"/>
              <a:buChar char="•"/>
            </a:pPr>
            <a:r>
              <a:rPr lang="fr-FR" dirty="0"/>
              <a:t>April 2024</a:t>
            </a:r>
          </a:p>
          <a:p>
            <a:pPr lvl="1">
              <a:buFont typeface="Arial" panose="020B0604020202020204" pitchFamily="34" charset="0"/>
              <a:buChar char="•"/>
            </a:pPr>
            <a:r>
              <a:rPr lang="fr-FR" dirty="0" err="1"/>
              <a:t>Peru</a:t>
            </a:r>
            <a:r>
              <a:rPr lang="fr-FR" dirty="0"/>
              <a:t>: April 15 and 16</a:t>
            </a:r>
          </a:p>
          <a:p>
            <a:pPr lvl="1">
              <a:buFont typeface="Arial" panose="020B0604020202020204" pitchFamily="34" charset="0"/>
              <a:buChar char="•"/>
            </a:pPr>
            <a:r>
              <a:rPr lang="fr-FR" dirty="0"/>
              <a:t>Columbia: April 18 and 19</a:t>
            </a:r>
          </a:p>
          <a:p>
            <a:pPr lvl="1">
              <a:buFont typeface="Arial" panose="020B0604020202020204" pitchFamily="34" charset="0"/>
              <a:buChar char="•"/>
            </a:pPr>
            <a:r>
              <a:rPr lang="fr-FR" dirty="0"/>
              <a:t>Panama: April 22 and 23</a:t>
            </a:r>
          </a:p>
          <a:p>
            <a:pPr lvl="1">
              <a:buFont typeface="Arial" panose="020B0604020202020204" pitchFamily="34" charset="0"/>
              <a:buChar char="•"/>
            </a:pPr>
            <a:r>
              <a:rPr lang="fr-FR" dirty="0"/>
              <a:t>Costa Rica: April 25, 26 and 27</a:t>
            </a:r>
          </a:p>
          <a:p>
            <a:pPr>
              <a:buFont typeface="Arial" panose="020B0604020202020204" pitchFamily="34" charset="0"/>
              <a:buChar char="•"/>
            </a:pPr>
            <a:r>
              <a:rPr lang="fr-FR" dirty="0"/>
              <a:t>May 2024</a:t>
            </a:r>
          </a:p>
          <a:p>
            <a:pPr lvl="1">
              <a:buFont typeface="Arial" panose="020B0604020202020204" pitchFamily="34" charset="0"/>
              <a:buChar char="•"/>
            </a:pPr>
            <a:r>
              <a:rPr lang="fr-FR" dirty="0" err="1"/>
              <a:t>Ecuador</a:t>
            </a:r>
            <a:r>
              <a:rPr lang="fr-FR" dirty="0"/>
              <a:t>: May 8, 9 and 10</a:t>
            </a:r>
          </a:p>
          <a:p>
            <a:pPr lvl="1">
              <a:buFont typeface="Arial" panose="020B0604020202020204" pitchFamily="34" charset="0"/>
              <a:buChar char="•"/>
            </a:pPr>
            <a:r>
              <a:rPr lang="fr-FR" dirty="0"/>
              <a:t>Brazil: May 13 and 14</a:t>
            </a:r>
          </a:p>
          <a:p>
            <a:pPr lvl="1">
              <a:buFont typeface="Arial" panose="020B0604020202020204" pitchFamily="34" charset="0"/>
              <a:buChar char="•"/>
            </a:pPr>
            <a:r>
              <a:rPr lang="fr-FR" dirty="0"/>
              <a:t>Argentina: May 16 and 17</a:t>
            </a:r>
          </a:p>
          <a:p>
            <a:pPr lvl="1">
              <a:buFont typeface="Arial" panose="020B0604020202020204" pitchFamily="34" charset="0"/>
              <a:buChar char="•"/>
            </a:pPr>
            <a:r>
              <a:rPr lang="fr-FR" dirty="0"/>
              <a:t>Uruguay: May 20 and 21</a:t>
            </a:r>
          </a:p>
          <a:p>
            <a:pPr lvl="1">
              <a:buFont typeface="Arial" panose="020B0604020202020204" pitchFamily="34" charset="0"/>
              <a:buChar char="•"/>
            </a:pPr>
            <a:r>
              <a:rPr lang="fr-FR" dirty="0"/>
              <a:t>Chile: May 23 and 24</a:t>
            </a:r>
          </a:p>
          <a:p>
            <a:pPr lvl="1">
              <a:buFont typeface="Arial" panose="020B0604020202020204" pitchFamily="34" charset="0"/>
              <a:buChar char="•"/>
            </a:pPr>
            <a:endParaRPr lang="fr-FR" dirty="0"/>
          </a:p>
          <a:p>
            <a:endParaRPr lang="fr-FR" dirty="0"/>
          </a:p>
        </p:txBody>
      </p:sp>
      <p:sp>
        <p:nvSpPr>
          <p:cNvPr id="4" name="Espace réservé de la date 3">
            <a:extLst>
              <a:ext uri="{FF2B5EF4-FFF2-40B4-BE49-F238E27FC236}">
                <a16:creationId xmlns:a16="http://schemas.microsoft.com/office/drawing/2014/main" id="{67111579-BBA5-4925-AE89-4F891F570694}"/>
              </a:ext>
            </a:extLst>
          </p:cNvPr>
          <p:cNvSpPr>
            <a:spLocks noGrp="1"/>
          </p:cNvSpPr>
          <p:nvPr>
            <p:ph type="dt" idx="10"/>
          </p:nvPr>
        </p:nvSpPr>
        <p:spPr/>
        <p:txBody>
          <a:bodyPr/>
          <a:lstStyle/>
          <a:p>
            <a:r>
              <a:rPr lang="fr-FR" sz="1600" dirty="0"/>
              <a:t>2024/05/13</a:t>
            </a:r>
          </a:p>
        </p:txBody>
      </p:sp>
      <p:sp>
        <p:nvSpPr>
          <p:cNvPr id="5" name="Espace réservé du pied de page 4">
            <a:extLst>
              <a:ext uri="{FF2B5EF4-FFF2-40B4-BE49-F238E27FC236}">
                <a16:creationId xmlns:a16="http://schemas.microsoft.com/office/drawing/2014/main" id="{5676CE68-E22A-445E-859C-9FE7452B3E26}"/>
              </a:ext>
            </a:extLst>
          </p:cNvPr>
          <p:cNvSpPr>
            <a:spLocks noGrp="1"/>
          </p:cNvSpPr>
          <p:nvPr>
            <p:ph type="ftr" idx="11"/>
          </p:nvPr>
        </p:nvSpPr>
        <p:spPr/>
        <p:txBody>
          <a:bodyPr/>
          <a:lstStyle/>
          <a:p>
            <a:r>
              <a:rPr lang="fr-FR"/>
              <a:t>rd-alliance.org                                     @resdatall | @rda_europe</a:t>
            </a:r>
          </a:p>
        </p:txBody>
      </p:sp>
      <p:sp>
        <p:nvSpPr>
          <p:cNvPr id="6" name="Espace réservé du numéro de diapositive 5">
            <a:extLst>
              <a:ext uri="{FF2B5EF4-FFF2-40B4-BE49-F238E27FC236}">
                <a16:creationId xmlns:a16="http://schemas.microsoft.com/office/drawing/2014/main" id="{2276C12C-D2C6-4A72-A9E3-68FD6BCE53F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it-IT" smtClean="0"/>
              <a:t>6</a:t>
            </a:fld>
            <a:endParaRPr lang="it-IT"/>
          </a:p>
        </p:txBody>
      </p:sp>
      <p:pic>
        <p:nvPicPr>
          <p:cNvPr id="9" name="Image 8">
            <a:extLst>
              <a:ext uri="{FF2B5EF4-FFF2-40B4-BE49-F238E27FC236}">
                <a16:creationId xmlns:a16="http://schemas.microsoft.com/office/drawing/2014/main" id="{65A0D9AB-D21E-440D-A788-421A09AE74EC}"/>
              </a:ext>
            </a:extLst>
          </p:cNvPr>
          <p:cNvPicPr>
            <a:picLocks noChangeAspect="1"/>
          </p:cNvPicPr>
          <p:nvPr/>
        </p:nvPicPr>
        <p:blipFill>
          <a:blip r:embed="rId2"/>
          <a:stretch>
            <a:fillRect/>
          </a:stretch>
        </p:blipFill>
        <p:spPr>
          <a:xfrm>
            <a:off x="7762369" y="2495420"/>
            <a:ext cx="3210373" cy="933580"/>
          </a:xfrm>
          <a:prstGeom prst="rect">
            <a:avLst/>
          </a:prstGeom>
        </p:spPr>
      </p:pic>
      <p:pic>
        <p:nvPicPr>
          <p:cNvPr id="10" name="Image 9">
            <a:extLst>
              <a:ext uri="{FF2B5EF4-FFF2-40B4-BE49-F238E27FC236}">
                <a16:creationId xmlns:a16="http://schemas.microsoft.com/office/drawing/2014/main" id="{F115738B-EF6A-4BB1-AEB3-0FF4DFF975E3}"/>
              </a:ext>
            </a:extLst>
          </p:cNvPr>
          <p:cNvPicPr>
            <a:picLocks noChangeAspect="1"/>
          </p:cNvPicPr>
          <p:nvPr/>
        </p:nvPicPr>
        <p:blipFill>
          <a:blip r:embed="rId3"/>
          <a:stretch>
            <a:fillRect/>
          </a:stretch>
        </p:blipFill>
        <p:spPr>
          <a:xfrm>
            <a:off x="8356990" y="4242465"/>
            <a:ext cx="2021129" cy="1120962"/>
          </a:xfrm>
          <a:prstGeom prst="rect">
            <a:avLst/>
          </a:prstGeom>
        </p:spPr>
      </p:pic>
    </p:spTree>
    <p:extLst>
      <p:ext uri="{BB962C8B-B14F-4D97-AF65-F5344CB8AC3E}">
        <p14:creationId xmlns:p14="http://schemas.microsoft.com/office/powerpoint/2010/main" val="1317138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C0C421-E338-4985-9A83-1106768AD0E6}"/>
              </a:ext>
            </a:extLst>
          </p:cNvPr>
          <p:cNvSpPr>
            <a:spLocks noGrp="1"/>
          </p:cNvSpPr>
          <p:nvPr>
            <p:ph type="title"/>
          </p:nvPr>
        </p:nvSpPr>
        <p:spPr/>
        <p:txBody>
          <a:bodyPr/>
          <a:lstStyle/>
          <a:p>
            <a:r>
              <a:rPr lang="fr-FR" dirty="0"/>
              <a:t>Evaluation of </a:t>
            </a:r>
            <a:r>
              <a:rPr lang="fr-FR" dirty="0" err="1"/>
              <a:t>Research</a:t>
            </a:r>
            <a:r>
              <a:rPr lang="fr-FR" dirty="0"/>
              <a:t> in the RDA</a:t>
            </a:r>
          </a:p>
        </p:txBody>
      </p:sp>
      <p:sp>
        <p:nvSpPr>
          <p:cNvPr id="3" name="Espace réservé du texte 2">
            <a:extLst>
              <a:ext uri="{FF2B5EF4-FFF2-40B4-BE49-F238E27FC236}">
                <a16:creationId xmlns:a16="http://schemas.microsoft.com/office/drawing/2014/main" id="{C107568D-9B9C-420C-9964-FE1FD9B58B4E}"/>
              </a:ext>
            </a:extLst>
          </p:cNvPr>
          <p:cNvSpPr>
            <a:spLocks noGrp="1"/>
          </p:cNvSpPr>
          <p:nvPr>
            <p:ph type="body" idx="1"/>
          </p:nvPr>
        </p:nvSpPr>
        <p:spPr/>
        <p:txBody>
          <a:bodyPr/>
          <a:lstStyle/>
          <a:p>
            <a:r>
              <a:rPr lang="fr-FR" dirty="0"/>
              <a:t>The RDA </a:t>
            </a:r>
            <a:r>
              <a:rPr lang="fr-FR" dirty="0" err="1"/>
              <a:t>is</a:t>
            </a:r>
            <a:r>
              <a:rPr lang="fr-FR" dirty="0"/>
              <a:t> an </a:t>
            </a:r>
            <a:r>
              <a:rPr lang="fr-FR" dirty="0" err="1"/>
              <a:t>appropriate</a:t>
            </a:r>
            <a:r>
              <a:rPr lang="fr-FR" dirty="0"/>
              <a:t> forum to </a:t>
            </a:r>
            <a:r>
              <a:rPr lang="fr-FR" dirty="0" err="1"/>
              <a:t>discuss</a:t>
            </a:r>
            <a:r>
              <a:rPr lang="fr-FR" dirty="0"/>
              <a:t> the </a:t>
            </a:r>
            <a:r>
              <a:rPr lang="fr-FR" dirty="0" err="1"/>
              <a:t>evolution</a:t>
            </a:r>
            <a:r>
              <a:rPr lang="fr-FR" dirty="0"/>
              <a:t> of </a:t>
            </a:r>
            <a:r>
              <a:rPr lang="fr-FR" dirty="0" err="1"/>
              <a:t>evaluation</a:t>
            </a:r>
            <a:r>
              <a:rPr lang="fr-FR" dirty="0"/>
              <a:t> of </a:t>
            </a:r>
            <a:r>
              <a:rPr lang="fr-FR" dirty="0" err="1"/>
              <a:t>research</a:t>
            </a:r>
            <a:r>
              <a:rPr lang="fr-FR" dirty="0"/>
              <a:t> as </a:t>
            </a:r>
            <a:r>
              <a:rPr lang="fr-FR" dirty="0" err="1"/>
              <a:t>they</a:t>
            </a:r>
            <a:r>
              <a:rPr lang="fr-FR" dirty="0"/>
              <a:t> relate to Open Science practices</a:t>
            </a:r>
          </a:p>
          <a:p>
            <a:pPr lvl="1"/>
            <a:r>
              <a:rPr lang="fr-FR" dirty="0"/>
              <a:t>Global </a:t>
            </a:r>
            <a:r>
              <a:rPr lang="fr-FR" dirty="0" err="1"/>
              <a:t>reach</a:t>
            </a:r>
            <a:endParaRPr lang="fr-FR" dirty="0"/>
          </a:p>
          <a:p>
            <a:pPr lvl="1"/>
            <a:r>
              <a:rPr lang="fr-FR" dirty="0"/>
              <a:t>Diversity of </a:t>
            </a:r>
            <a:r>
              <a:rPr lang="fr-FR" dirty="0" err="1"/>
              <a:t>community</a:t>
            </a:r>
            <a:r>
              <a:rPr lang="fr-FR" dirty="0"/>
              <a:t> profiles</a:t>
            </a:r>
          </a:p>
          <a:p>
            <a:pPr lvl="1"/>
            <a:r>
              <a:rPr lang="fr-FR" dirty="0" err="1"/>
              <a:t>Funders</a:t>
            </a:r>
            <a:r>
              <a:rPr lang="fr-FR" dirty="0"/>
              <a:t>’ Forum and </a:t>
            </a:r>
            <a:r>
              <a:rPr lang="fr-FR" dirty="0" err="1"/>
              <a:t>Organisational</a:t>
            </a:r>
            <a:r>
              <a:rPr lang="fr-FR" dirty="0"/>
              <a:t> </a:t>
            </a:r>
            <a:r>
              <a:rPr lang="fr-FR" dirty="0" err="1"/>
              <a:t>Members</a:t>
            </a:r>
            <a:endParaRPr lang="fr-FR" dirty="0"/>
          </a:p>
          <a:p>
            <a:r>
              <a:rPr lang="fr-FR" dirty="0" err="1">
                <a:hlinkClick r:id="rId2"/>
              </a:rPr>
              <a:t>Interest</a:t>
            </a:r>
            <a:r>
              <a:rPr lang="fr-FR" dirty="0">
                <a:hlinkClick r:id="rId2"/>
              </a:rPr>
              <a:t> Group</a:t>
            </a:r>
            <a:r>
              <a:rPr lang="fr-FR" dirty="0"/>
              <a:t> (IG) </a:t>
            </a:r>
            <a:r>
              <a:rPr lang="fr-FR" dirty="0" err="1"/>
              <a:t>created</a:t>
            </a:r>
            <a:r>
              <a:rPr lang="fr-FR" dirty="0"/>
              <a:t> in June 2023 to organise the discussion on the </a:t>
            </a:r>
            <a:r>
              <a:rPr lang="fr-FR" dirty="0" err="1"/>
              <a:t>subject</a:t>
            </a:r>
            <a:r>
              <a:rPr lang="fr-FR" dirty="0"/>
              <a:t>, in </a:t>
            </a:r>
            <a:r>
              <a:rPr lang="fr-FR" dirty="0" err="1"/>
              <a:t>particular</a:t>
            </a:r>
            <a:r>
              <a:rPr lang="fr-FR" dirty="0"/>
              <a:t> as </a:t>
            </a:r>
            <a:r>
              <a:rPr lang="fr-FR" dirty="0" err="1"/>
              <a:t>it</a:t>
            </a:r>
            <a:r>
              <a:rPr lang="fr-FR" dirty="0"/>
              <a:t> relates to data, and </a:t>
            </a:r>
            <a:r>
              <a:rPr lang="fr-FR" dirty="0" err="1"/>
              <a:t>also</a:t>
            </a:r>
            <a:r>
              <a:rPr lang="fr-FR" dirty="0"/>
              <a:t> in relation to RDA </a:t>
            </a:r>
            <a:r>
              <a:rPr lang="fr-FR" dirty="0" err="1"/>
              <a:t>activities</a:t>
            </a:r>
            <a:r>
              <a:rPr lang="fr-FR" dirty="0"/>
              <a:t> on </a:t>
            </a:r>
            <a:r>
              <a:rPr lang="fr-FR" dirty="0" err="1"/>
              <a:t>research</a:t>
            </a:r>
            <a:r>
              <a:rPr lang="fr-FR" dirty="0"/>
              <a:t> software</a:t>
            </a:r>
          </a:p>
          <a:p>
            <a:pPr marL="114300" indent="0">
              <a:buNone/>
            </a:pPr>
            <a:endParaRPr lang="fr-FR" dirty="0"/>
          </a:p>
        </p:txBody>
      </p:sp>
      <p:sp>
        <p:nvSpPr>
          <p:cNvPr id="4" name="Espace réservé de la date 3">
            <a:extLst>
              <a:ext uri="{FF2B5EF4-FFF2-40B4-BE49-F238E27FC236}">
                <a16:creationId xmlns:a16="http://schemas.microsoft.com/office/drawing/2014/main" id="{1E0203F7-76BD-4F44-BE33-AE8D22022444}"/>
              </a:ext>
            </a:extLst>
          </p:cNvPr>
          <p:cNvSpPr>
            <a:spLocks noGrp="1"/>
          </p:cNvSpPr>
          <p:nvPr>
            <p:ph type="dt" idx="10"/>
          </p:nvPr>
        </p:nvSpPr>
        <p:spPr/>
        <p:txBody>
          <a:bodyPr/>
          <a:lstStyle/>
          <a:p>
            <a:r>
              <a:rPr lang="fr-FR" sz="1600" dirty="0"/>
              <a:t>2024/05/13</a:t>
            </a:r>
          </a:p>
        </p:txBody>
      </p:sp>
      <p:sp>
        <p:nvSpPr>
          <p:cNvPr id="5" name="Espace réservé du pied de page 4">
            <a:extLst>
              <a:ext uri="{FF2B5EF4-FFF2-40B4-BE49-F238E27FC236}">
                <a16:creationId xmlns:a16="http://schemas.microsoft.com/office/drawing/2014/main" id="{7C6F8D17-B5BF-4B15-85C0-8E441B323BAD}"/>
              </a:ext>
            </a:extLst>
          </p:cNvPr>
          <p:cNvSpPr>
            <a:spLocks noGrp="1"/>
          </p:cNvSpPr>
          <p:nvPr>
            <p:ph type="ftr" idx="11"/>
          </p:nvPr>
        </p:nvSpPr>
        <p:spPr/>
        <p:txBody>
          <a:bodyPr/>
          <a:lstStyle/>
          <a:p>
            <a:r>
              <a:rPr lang="fr-FR"/>
              <a:t>rd-alliance.org                                     @resdatall | @rda_europe</a:t>
            </a:r>
          </a:p>
        </p:txBody>
      </p:sp>
      <p:sp>
        <p:nvSpPr>
          <p:cNvPr id="6" name="Espace réservé du numéro de diapositive 5">
            <a:extLst>
              <a:ext uri="{FF2B5EF4-FFF2-40B4-BE49-F238E27FC236}">
                <a16:creationId xmlns:a16="http://schemas.microsoft.com/office/drawing/2014/main" id="{2AF8796F-2665-4FA8-80A6-7BAF6FD9DC33}"/>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it-IT" smtClean="0"/>
              <a:t>7</a:t>
            </a:fld>
            <a:endParaRPr lang="it-IT"/>
          </a:p>
        </p:txBody>
      </p:sp>
    </p:spTree>
    <p:extLst>
      <p:ext uri="{BB962C8B-B14F-4D97-AF65-F5344CB8AC3E}">
        <p14:creationId xmlns:p14="http://schemas.microsoft.com/office/powerpoint/2010/main" val="595165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79C71E-DFBA-4656-AE2C-5F2746F2EC6B}"/>
              </a:ext>
            </a:extLst>
          </p:cNvPr>
          <p:cNvSpPr>
            <a:spLocks noGrp="1"/>
          </p:cNvSpPr>
          <p:nvPr>
            <p:ph type="title"/>
          </p:nvPr>
        </p:nvSpPr>
        <p:spPr/>
        <p:txBody>
          <a:bodyPr>
            <a:normAutofit fontScale="90000"/>
          </a:bodyPr>
          <a:lstStyle/>
          <a:p>
            <a:r>
              <a:rPr lang="fr-FR" dirty="0"/>
              <a:t>RDA </a:t>
            </a:r>
            <a:r>
              <a:rPr lang="fr-FR" dirty="0" err="1"/>
              <a:t>Role</a:t>
            </a:r>
            <a:r>
              <a:rPr lang="fr-FR" dirty="0"/>
              <a:t> in the Evaluation of </a:t>
            </a:r>
            <a:r>
              <a:rPr lang="fr-FR" dirty="0" err="1"/>
              <a:t>Research</a:t>
            </a:r>
            <a:r>
              <a:rPr lang="fr-FR" dirty="0"/>
              <a:t> </a:t>
            </a:r>
            <a:r>
              <a:rPr lang="fr-FR" dirty="0" err="1"/>
              <a:t>Landscape</a:t>
            </a:r>
            <a:endParaRPr lang="fr-FR" dirty="0"/>
          </a:p>
        </p:txBody>
      </p:sp>
      <p:sp>
        <p:nvSpPr>
          <p:cNvPr id="3" name="Espace réservé du texte 2">
            <a:extLst>
              <a:ext uri="{FF2B5EF4-FFF2-40B4-BE49-F238E27FC236}">
                <a16:creationId xmlns:a16="http://schemas.microsoft.com/office/drawing/2014/main" id="{C501503B-26C6-4345-9120-8E6CB1A398CE}"/>
              </a:ext>
            </a:extLst>
          </p:cNvPr>
          <p:cNvSpPr>
            <a:spLocks noGrp="1"/>
          </p:cNvSpPr>
          <p:nvPr>
            <p:ph type="body" idx="1"/>
          </p:nvPr>
        </p:nvSpPr>
        <p:spPr/>
        <p:txBody>
          <a:bodyPr/>
          <a:lstStyle/>
          <a:p>
            <a:r>
              <a:rPr lang="fr-FR" dirty="0"/>
              <a:t>First IG output</a:t>
            </a:r>
          </a:p>
          <a:p>
            <a:pPr lvl="1"/>
            <a:r>
              <a:rPr lang="fr-FR" dirty="0"/>
              <a:t> </a:t>
            </a:r>
            <a:r>
              <a:rPr lang="fr-FR" dirty="0">
                <a:hlinkClick r:id="rId2"/>
              </a:rPr>
              <a:t>Draft</a:t>
            </a:r>
            <a:r>
              <a:rPr lang="fr-FR" dirty="0"/>
              <a:t> </a:t>
            </a:r>
            <a:r>
              <a:rPr lang="fr-FR" dirty="0" err="1"/>
              <a:t>will</a:t>
            </a:r>
            <a:r>
              <a:rPr lang="fr-FR" dirty="0"/>
              <a:t> </a:t>
            </a:r>
            <a:r>
              <a:rPr lang="fr-FR" dirty="0" err="1"/>
              <a:t>be</a:t>
            </a:r>
            <a:r>
              <a:rPr lang="fr-FR" dirty="0"/>
              <a:t> </a:t>
            </a:r>
            <a:r>
              <a:rPr lang="fr-FR" dirty="0" err="1"/>
              <a:t>discussed</a:t>
            </a:r>
            <a:r>
              <a:rPr lang="fr-FR" dirty="0"/>
              <a:t> </a:t>
            </a:r>
            <a:r>
              <a:rPr lang="fr-FR" dirty="0" err="1"/>
              <a:t>during</a:t>
            </a:r>
            <a:r>
              <a:rPr lang="fr-FR" dirty="0"/>
              <a:t> the RDA P22 IG sessions (14-23 May 2024)</a:t>
            </a:r>
          </a:p>
          <a:p>
            <a:r>
              <a:rPr lang="fr-FR" dirty="0"/>
              <a:t>Diversity of RDA topics =&gt; Diversity of possible contributions</a:t>
            </a:r>
          </a:p>
          <a:p>
            <a:r>
              <a:rPr lang="fr-FR" dirty="0"/>
              <a:t>Five </a:t>
            </a:r>
            <a:r>
              <a:rPr lang="fr-FR" dirty="0" err="1"/>
              <a:t>categories</a:t>
            </a:r>
            <a:endParaRPr lang="fr-FR" dirty="0"/>
          </a:p>
          <a:p>
            <a:pPr lvl="1"/>
            <a:r>
              <a:rPr lang="en-US" dirty="0"/>
              <a:t>Possible metrics and criteria</a:t>
            </a:r>
          </a:p>
          <a:p>
            <a:pPr lvl="1"/>
            <a:r>
              <a:rPr lang="en-US" dirty="0"/>
              <a:t>Stakeholder representation</a:t>
            </a:r>
          </a:p>
          <a:p>
            <a:pPr lvl="1"/>
            <a:r>
              <a:rPr lang="en-US" dirty="0"/>
              <a:t>Research outputs and their relevant properties</a:t>
            </a:r>
          </a:p>
          <a:p>
            <a:pPr lvl="1"/>
            <a:r>
              <a:rPr lang="en-US" dirty="0"/>
              <a:t>Disciplinary aspects</a:t>
            </a:r>
          </a:p>
          <a:p>
            <a:pPr lvl="1"/>
            <a:r>
              <a:rPr lang="en-US" dirty="0"/>
              <a:t>Support activities contributing to the ecosystem progression</a:t>
            </a:r>
            <a:endParaRPr lang="fr-FR" dirty="0"/>
          </a:p>
          <a:p>
            <a:endParaRPr lang="fr-FR" dirty="0"/>
          </a:p>
          <a:p>
            <a:endParaRPr lang="fr-FR" dirty="0"/>
          </a:p>
        </p:txBody>
      </p:sp>
      <p:sp>
        <p:nvSpPr>
          <p:cNvPr id="4" name="Espace réservé de la date 3">
            <a:extLst>
              <a:ext uri="{FF2B5EF4-FFF2-40B4-BE49-F238E27FC236}">
                <a16:creationId xmlns:a16="http://schemas.microsoft.com/office/drawing/2014/main" id="{F1D99AE6-BCD0-4872-A1D4-430F6703B8CA}"/>
              </a:ext>
            </a:extLst>
          </p:cNvPr>
          <p:cNvSpPr>
            <a:spLocks noGrp="1"/>
          </p:cNvSpPr>
          <p:nvPr>
            <p:ph type="dt" idx="10"/>
          </p:nvPr>
        </p:nvSpPr>
        <p:spPr/>
        <p:txBody>
          <a:bodyPr/>
          <a:lstStyle/>
          <a:p>
            <a:r>
              <a:rPr lang="fr-FR" sz="1600" dirty="0"/>
              <a:t>2024/05/13</a:t>
            </a:r>
          </a:p>
        </p:txBody>
      </p:sp>
      <p:sp>
        <p:nvSpPr>
          <p:cNvPr id="5" name="Espace réservé du pied de page 4">
            <a:extLst>
              <a:ext uri="{FF2B5EF4-FFF2-40B4-BE49-F238E27FC236}">
                <a16:creationId xmlns:a16="http://schemas.microsoft.com/office/drawing/2014/main" id="{341AC5FF-D4BD-4EFC-8B18-F199F6F74EDB}"/>
              </a:ext>
            </a:extLst>
          </p:cNvPr>
          <p:cNvSpPr>
            <a:spLocks noGrp="1"/>
          </p:cNvSpPr>
          <p:nvPr>
            <p:ph type="ftr" idx="11"/>
          </p:nvPr>
        </p:nvSpPr>
        <p:spPr/>
        <p:txBody>
          <a:bodyPr/>
          <a:lstStyle/>
          <a:p>
            <a:r>
              <a:rPr lang="fr-FR" dirty="0"/>
              <a:t>rd-alliance.org                                     @</a:t>
            </a:r>
            <a:r>
              <a:rPr lang="fr-FR" dirty="0" err="1"/>
              <a:t>resdatall</a:t>
            </a:r>
            <a:r>
              <a:rPr lang="fr-FR" dirty="0"/>
              <a:t> | @</a:t>
            </a:r>
            <a:r>
              <a:rPr lang="fr-FR" dirty="0" err="1"/>
              <a:t>rda_europe</a:t>
            </a:r>
            <a:endParaRPr lang="fr-FR" dirty="0"/>
          </a:p>
        </p:txBody>
      </p:sp>
      <p:sp>
        <p:nvSpPr>
          <p:cNvPr id="6" name="Espace réservé du numéro de diapositive 5">
            <a:extLst>
              <a:ext uri="{FF2B5EF4-FFF2-40B4-BE49-F238E27FC236}">
                <a16:creationId xmlns:a16="http://schemas.microsoft.com/office/drawing/2014/main" id="{822A6359-712D-427B-84B1-0927AAF90DE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it-IT" smtClean="0"/>
              <a:t>8</a:t>
            </a:fld>
            <a:endParaRPr lang="it-IT"/>
          </a:p>
        </p:txBody>
      </p:sp>
    </p:spTree>
    <p:extLst>
      <p:ext uri="{BB962C8B-B14F-4D97-AF65-F5344CB8AC3E}">
        <p14:creationId xmlns:p14="http://schemas.microsoft.com/office/powerpoint/2010/main" val="2604052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11690F-F6F4-4D59-8CF0-51B2A8A222BD}"/>
              </a:ext>
            </a:extLst>
          </p:cNvPr>
          <p:cNvSpPr>
            <a:spLocks noGrp="1"/>
          </p:cNvSpPr>
          <p:nvPr>
            <p:ph type="title"/>
          </p:nvPr>
        </p:nvSpPr>
        <p:spPr/>
        <p:txBody>
          <a:bodyPr>
            <a:normAutofit fontScale="90000"/>
          </a:bodyPr>
          <a:lstStyle/>
          <a:p>
            <a:r>
              <a:rPr lang="fr-FR" dirty="0"/>
              <a:t>A few </a:t>
            </a:r>
            <a:r>
              <a:rPr lang="fr-FR" dirty="0" err="1"/>
              <a:t>examples</a:t>
            </a:r>
            <a:r>
              <a:rPr lang="fr-FR" dirty="0"/>
              <a:t> of relevant RDA Groups (1)</a:t>
            </a:r>
          </a:p>
        </p:txBody>
      </p:sp>
      <p:sp>
        <p:nvSpPr>
          <p:cNvPr id="3" name="Espace réservé du texte 2">
            <a:extLst>
              <a:ext uri="{FF2B5EF4-FFF2-40B4-BE49-F238E27FC236}">
                <a16:creationId xmlns:a16="http://schemas.microsoft.com/office/drawing/2014/main" id="{0E825C57-4164-47FA-8484-3BCC4DFEC3E0}"/>
              </a:ext>
            </a:extLst>
          </p:cNvPr>
          <p:cNvSpPr>
            <a:spLocks noGrp="1"/>
          </p:cNvSpPr>
          <p:nvPr>
            <p:ph type="body" idx="1"/>
          </p:nvPr>
        </p:nvSpPr>
        <p:spPr/>
        <p:txBody>
          <a:bodyPr/>
          <a:lstStyle/>
          <a:p>
            <a:r>
              <a:rPr lang="fr-FR" dirty="0"/>
              <a:t>Possible </a:t>
            </a:r>
            <a:r>
              <a:rPr lang="fr-FR" dirty="0" err="1"/>
              <a:t>metrics</a:t>
            </a:r>
            <a:r>
              <a:rPr lang="fr-FR" dirty="0"/>
              <a:t> and </a:t>
            </a:r>
            <a:r>
              <a:rPr lang="fr-FR" dirty="0" err="1"/>
              <a:t>criteria</a:t>
            </a:r>
            <a:endParaRPr lang="fr-FR" dirty="0"/>
          </a:p>
          <a:p>
            <a:pPr lvl="1"/>
            <a:r>
              <a:rPr lang="fr-FR" u="sng" dirty="0">
                <a:hlinkClick r:id="rId2"/>
              </a:rPr>
              <a:t>Data Usage </a:t>
            </a:r>
            <a:r>
              <a:rPr lang="fr-FR" u="sng" dirty="0" err="1">
                <a:hlinkClick r:id="rId2"/>
              </a:rPr>
              <a:t>Metrics</a:t>
            </a:r>
            <a:r>
              <a:rPr lang="fr-FR" u="sng" dirty="0">
                <a:hlinkClick r:id="rId2"/>
              </a:rPr>
              <a:t> WG</a:t>
            </a:r>
            <a:endParaRPr lang="fr-FR" u="sng" dirty="0"/>
          </a:p>
          <a:p>
            <a:pPr lvl="1"/>
            <a:r>
              <a:rPr lang="en-US" u="sng" dirty="0">
                <a:hlinkClick r:id="rId3"/>
              </a:rPr>
              <a:t>Sharing Rewards and Credit (SHARC) IG</a:t>
            </a:r>
            <a:endParaRPr lang="en-US" u="sng" dirty="0"/>
          </a:p>
          <a:p>
            <a:pPr lvl="1"/>
            <a:r>
              <a:rPr lang="en-US" dirty="0"/>
              <a:t>Possible new IG </a:t>
            </a:r>
            <a:r>
              <a:rPr lang="en-US" u="sng" dirty="0">
                <a:hlinkClick r:id="rId4"/>
              </a:rPr>
              <a:t>Understanding and Capturing the Usage of Digital Research Infrastructure</a:t>
            </a:r>
            <a:endParaRPr lang="en-US" u="sng" dirty="0"/>
          </a:p>
          <a:p>
            <a:r>
              <a:rPr lang="fr-FR" dirty="0"/>
              <a:t>Stakeholder </a:t>
            </a:r>
            <a:r>
              <a:rPr lang="fr-FR" dirty="0" err="1"/>
              <a:t>representation</a:t>
            </a:r>
            <a:endParaRPr lang="fr-FR" dirty="0"/>
          </a:p>
          <a:p>
            <a:pPr lvl="1"/>
            <a:r>
              <a:rPr lang="fr-FR" u="sng" dirty="0" err="1">
                <a:hlinkClick r:id="rId5"/>
              </a:rPr>
              <a:t>Funders</a:t>
            </a:r>
            <a:r>
              <a:rPr lang="fr-FR" u="sng" dirty="0">
                <a:hlinkClick r:id="rId5"/>
              </a:rPr>
              <a:t> Forum</a:t>
            </a:r>
            <a:r>
              <a:rPr lang="fr-FR" dirty="0"/>
              <a:t> and </a:t>
            </a:r>
            <a:r>
              <a:rPr lang="fr-FR" u="sng" dirty="0" err="1">
                <a:hlinkClick r:id="rId6"/>
              </a:rPr>
              <a:t>Interest</a:t>
            </a:r>
            <a:r>
              <a:rPr lang="fr-FR" u="sng" dirty="0">
                <a:hlinkClick r:id="rId6"/>
              </a:rPr>
              <a:t> Group</a:t>
            </a:r>
            <a:endParaRPr lang="fr-FR" u="sng" dirty="0"/>
          </a:p>
          <a:p>
            <a:pPr lvl="1"/>
            <a:r>
              <a:rPr lang="fr-FR" dirty="0" err="1"/>
              <a:t>Organisational</a:t>
            </a:r>
            <a:r>
              <a:rPr lang="fr-FR" dirty="0"/>
              <a:t> </a:t>
            </a:r>
            <a:r>
              <a:rPr lang="fr-FR" dirty="0" err="1"/>
              <a:t>Assembly</a:t>
            </a:r>
            <a:r>
              <a:rPr lang="fr-FR" dirty="0"/>
              <a:t> and Regional </a:t>
            </a:r>
            <a:r>
              <a:rPr lang="fr-FR" dirty="0" err="1"/>
              <a:t>Assembly</a:t>
            </a:r>
            <a:endParaRPr lang="fr-FR" dirty="0"/>
          </a:p>
          <a:p>
            <a:pPr lvl="1"/>
            <a:r>
              <a:rPr lang="en-US" u="sng" dirty="0">
                <a:hlinkClick r:id="rId7"/>
              </a:rPr>
              <a:t>Early Career and Engagement IG</a:t>
            </a:r>
            <a:endParaRPr lang="en-US" u="sng" dirty="0"/>
          </a:p>
          <a:p>
            <a:pPr lvl="1"/>
            <a:r>
              <a:rPr lang="en-US" u="sng" dirty="0">
                <a:hlinkClick r:id="rId8"/>
              </a:rPr>
              <a:t>Data Policy </a:t>
            </a:r>
            <a:r>
              <a:rPr lang="en-US" u="sng" dirty="0" err="1">
                <a:hlinkClick r:id="rId8"/>
              </a:rPr>
              <a:t>Standardisation</a:t>
            </a:r>
            <a:r>
              <a:rPr lang="en-US" u="sng" dirty="0">
                <a:hlinkClick r:id="rId8"/>
              </a:rPr>
              <a:t> and Implementation IG</a:t>
            </a:r>
            <a:r>
              <a:rPr lang="en-US" dirty="0"/>
              <a:t> (publishers and other stakeholders involved in the subject)</a:t>
            </a:r>
          </a:p>
          <a:p>
            <a:pPr lvl="1"/>
            <a:endParaRPr lang="en-US" dirty="0"/>
          </a:p>
          <a:p>
            <a:pPr lvl="1"/>
            <a:endParaRPr lang="fr-FR" dirty="0"/>
          </a:p>
        </p:txBody>
      </p:sp>
      <p:sp>
        <p:nvSpPr>
          <p:cNvPr id="4" name="Espace réservé de la date 3">
            <a:extLst>
              <a:ext uri="{FF2B5EF4-FFF2-40B4-BE49-F238E27FC236}">
                <a16:creationId xmlns:a16="http://schemas.microsoft.com/office/drawing/2014/main" id="{48C37D0D-0807-4CEA-A385-52BF94F0A4F8}"/>
              </a:ext>
            </a:extLst>
          </p:cNvPr>
          <p:cNvSpPr>
            <a:spLocks noGrp="1"/>
          </p:cNvSpPr>
          <p:nvPr>
            <p:ph type="dt" idx="10"/>
          </p:nvPr>
        </p:nvSpPr>
        <p:spPr/>
        <p:txBody>
          <a:bodyPr/>
          <a:lstStyle/>
          <a:p>
            <a:r>
              <a:rPr lang="fr-FR" sz="1600" dirty="0"/>
              <a:t>2024/05/13</a:t>
            </a:r>
          </a:p>
        </p:txBody>
      </p:sp>
      <p:sp>
        <p:nvSpPr>
          <p:cNvPr id="5" name="Espace réservé du pied de page 4">
            <a:extLst>
              <a:ext uri="{FF2B5EF4-FFF2-40B4-BE49-F238E27FC236}">
                <a16:creationId xmlns:a16="http://schemas.microsoft.com/office/drawing/2014/main" id="{2BF1184F-AA0B-400E-A2DC-4BE48CE3AD46}"/>
              </a:ext>
            </a:extLst>
          </p:cNvPr>
          <p:cNvSpPr>
            <a:spLocks noGrp="1"/>
          </p:cNvSpPr>
          <p:nvPr>
            <p:ph type="ftr" idx="11"/>
          </p:nvPr>
        </p:nvSpPr>
        <p:spPr/>
        <p:txBody>
          <a:bodyPr/>
          <a:lstStyle/>
          <a:p>
            <a:r>
              <a:rPr lang="fr-FR"/>
              <a:t>rd-alliance.org                                     @resdatall | @rda_europe</a:t>
            </a:r>
          </a:p>
        </p:txBody>
      </p:sp>
      <p:sp>
        <p:nvSpPr>
          <p:cNvPr id="6" name="Espace réservé du numéro de diapositive 5">
            <a:extLst>
              <a:ext uri="{FF2B5EF4-FFF2-40B4-BE49-F238E27FC236}">
                <a16:creationId xmlns:a16="http://schemas.microsoft.com/office/drawing/2014/main" id="{C578DABC-018B-44C9-89C3-7B4501D7AB3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it-IT" smtClean="0"/>
              <a:t>9</a:t>
            </a:fld>
            <a:endParaRPr lang="it-IT"/>
          </a:p>
        </p:txBody>
      </p:sp>
    </p:spTree>
    <p:extLst>
      <p:ext uri="{BB962C8B-B14F-4D97-AF65-F5344CB8AC3E}">
        <p14:creationId xmlns:p14="http://schemas.microsoft.com/office/powerpoint/2010/main" val="2667484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11690F-F6F4-4D59-8CF0-51B2A8A222BD}"/>
              </a:ext>
            </a:extLst>
          </p:cNvPr>
          <p:cNvSpPr>
            <a:spLocks noGrp="1"/>
          </p:cNvSpPr>
          <p:nvPr>
            <p:ph type="title"/>
          </p:nvPr>
        </p:nvSpPr>
        <p:spPr/>
        <p:txBody>
          <a:bodyPr>
            <a:normAutofit fontScale="90000"/>
          </a:bodyPr>
          <a:lstStyle/>
          <a:p>
            <a:r>
              <a:rPr lang="fr-FR" dirty="0"/>
              <a:t>A few </a:t>
            </a:r>
            <a:r>
              <a:rPr lang="fr-FR" dirty="0" err="1"/>
              <a:t>examples</a:t>
            </a:r>
            <a:r>
              <a:rPr lang="fr-FR" dirty="0"/>
              <a:t> of relevant RDA Groups (2)</a:t>
            </a:r>
          </a:p>
        </p:txBody>
      </p:sp>
      <p:sp>
        <p:nvSpPr>
          <p:cNvPr id="3" name="Espace réservé du texte 2">
            <a:extLst>
              <a:ext uri="{FF2B5EF4-FFF2-40B4-BE49-F238E27FC236}">
                <a16:creationId xmlns:a16="http://schemas.microsoft.com/office/drawing/2014/main" id="{0E825C57-4164-47FA-8484-3BCC4DFEC3E0}"/>
              </a:ext>
            </a:extLst>
          </p:cNvPr>
          <p:cNvSpPr>
            <a:spLocks noGrp="1"/>
          </p:cNvSpPr>
          <p:nvPr>
            <p:ph type="body" idx="1"/>
          </p:nvPr>
        </p:nvSpPr>
        <p:spPr/>
        <p:txBody>
          <a:bodyPr/>
          <a:lstStyle/>
          <a:p>
            <a:r>
              <a:rPr lang="fr-FR" dirty="0" err="1"/>
              <a:t>Research</a:t>
            </a:r>
            <a:r>
              <a:rPr lang="fr-FR" dirty="0"/>
              <a:t> outputs and </a:t>
            </a:r>
            <a:r>
              <a:rPr lang="fr-FR" dirty="0" err="1"/>
              <a:t>their</a:t>
            </a:r>
            <a:r>
              <a:rPr lang="fr-FR" dirty="0"/>
              <a:t> relevant </a:t>
            </a:r>
            <a:r>
              <a:rPr lang="fr-FR" dirty="0" err="1"/>
              <a:t>properties</a:t>
            </a:r>
            <a:endParaRPr lang="fr-FR" dirty="0"/>
          </a:p>
          <a:p>
            <a:pPr lvl="1"/>
            <a:r>
              <a:rPr lang="en-US" dirty="0"/>
              <a:t>FAIR for different kinds of research outputs, incl.</a:t>
            </a:r>
          </a:p>
          <a:p>
            <a:pPr lvl="2"/>
            <a:r>
              <a:rPr lang="en-US" dirty="0">
                <a:hlinkClick r:id="rId2"/>
              </a:rPr>
              <a:t>FAIR Data Maturity Model WG</a:t>
            </a:r>
            <a:endParaRPr lang="en-US" dirty="0"/>
          </a:p>
          <a:p>
            <a:pPr lvl="2"/>
            <a:r>
              <a:rPr lang="en-US" dirty="0">
                <a:hlinkClick r:id="rId3"/>
              </a:rPr>
              <a:t>FAIR for Research Software WG</a:t>
            </a:r>
            <a:endParaRPr lang="en-US" dirty="0"/>
          </a:p>
          <a:p>
            <a:pPr lvl="1"/>
            <a:r>
              <a:rPr lang="en-US" u="sng" dirty="0">
                <a:hlinkClick r:id="rId4"/>
              </a:rPr>
              <a:t>Physical Samples and Collections in the Research Data Ecosystem IG</a:t>
            </a:r>
            <a:endParaRPr lang="en-US" u="sng" dirty="0"/>
          </a:p>
          <a:p>
            <a:r>
              <a:rPr lang="en-US" dirty="0"/>
              <a:t>Disciplinary aspects</a:t>
            </a:r>
          </a:p>
          <a:p>
            <a:pPr lvl="1"/>
            <a:r>
              <a:rPr lang="en-US" dirty="0"/>
              <a:t>Many disciplinary Interest and Working Groups</a:t>
            </a:r>
          </a:p>
          <a:p>
            <a:pPr lvl="1"/>
            <a:r>
              <a:rPr lang="en-US" dirty="0">
                <a:hlinkClick r:id="rId5"/>
              </a:rPr>
              <a:t>Agriculture Data </a:t>
            </a:r>
            <a:r>
              <a:rPr lang="en-US" dirty="0"/>
              <a:t>and the proposed </a:t>
            </a:r>
            <a:r>
              <a:rPr lang="en-US" dirty="0">
                <a:hlinkClick r:id="rId6"/>
              </a:rPr>
              <a:t>Earth and Environmental Science Data </a:t>
            </a:r>
            <a:r>
              <a:rPr lang="en-US" dirty="0"/>
              <a:t>Communities of Practices</a:t>
            </a:r>
          </a:p>
          <a:p>
            <a:pPr lvl="1"/>
            <a:r>
              <a:rPr lang="en-US" dirty="0"/>
              <a:t>Domain Ambassador IG being discussed</a:t>
            </a:r>
          </a:p>
          <a:p>
            <a:endParaRPr lang="en-US" dirty="0"/>
          </a:p>
          <a:p>
            <a:pPr lvl="1"/>
            <a:endParaRPr lang="fr-FR" dirty="0"/>
          </a:p>
        </p:txBody>
      </p:sp>
      <p:sp>
        <p:nvSpPr>
          <p:cNvPr id="4" name="Espace réservé de la date 3">
            <a:extLst>
              <a:ext uri="{FF2B5EF4-FFF2-40B4-BE49-F238E27FC236}">
                <a16:creationId xmlns:a16="http://schemas.microsoft.com/office/drawing/2014/main" id="{48C37D0D-0807-4CEA-A385-52BF94F0A4F8}"/>
              </a:ext>
            </a:extLst>
          </p:cNvPr>
          <p:cNvSpPr>
            <a:spLocks noGrp="1"/>
          </p:cNvSpPr>
          <p:nvPr>
            <p:ph type="dt" idx="10"/>
          </p:nvPr>
        </p:nvSpPr>
        <p:spPr/>
        <p:txBody>
          <a:bodyPr/>
          <a:lstStyle/>
          <a:p>
            <a:r>
              <a:rPr lang="fr-FR" sz="1600" dirty="0"/>
              <a:t>2024/05/13</a:t>
            </a:r>
          </a:p>
        </p:txBody>
      </p:sp>
      <p:sp>
        <p:nvSpPr>
          <p:cNvPr id="5" name="Espace réservé du pied de page 4">
            <a:extLst>
              <a:ext uri="{FF2B5EF4-FFF2-40B4-BE49-F238E27FC236}">
                <a16:creationId xmlns:a16="http://schemas.microsoft.com/office/drawing/2014/main" id="{2BF1184F-AA0B-400E-A2DC-4BE48CE3AD46}"/>
              </a:ext>
            </a:extLst>
          </p:cNvPr>
          <p:cNvSpPr>
            <a:spLocks noGrp="1"/>
          </p:cNvSpPr>
          <p:nvPr>
            <p:ph type="ftr" idx="11"/>
          </p:nvPr>
        </p:nvSpPr>
        <p:spPr/>
        <p:txBody>
          <a:bodyPr/>
          <a:lstStyle/>
          <a:p>
            <a:r>
              <a:rPr lang="fr-FR"/>
              <a:t>rd-alliance.org                                     @resdatall | @rda_europe</a:t>
            </a:r>
          </a:p>
        </p:txBody>
      </p:sp>
      <p:sp>
        <p:nvSpPr>
          <p:cNvPr id="6" name="Espace réservé du numéro de diapositive 5">
            <a:extLst>
              <a:ext uri="{FF2B5EF4-FFF2-40B4-BE49-F238E27FC236}">
                <a16:creationId xmlns:a16="http://schemas.microsoft.com/office/drawing/2014/main" id="{C578DABC-018B-44C9-89C3-7B4501D7AB3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it-IT" smtClean="0"/>
              <a:t>10</a:t>
            </a:fld>
            <a:endParaRPr lang="it-IT"/>
          </a:p>
        </p:txBody>
      </p:sp>
    </p:spTree>
    <p:extLst>
      <p:ext uri="{BB962C8B-B14F-4D97-AF65-F5344CB8AC3E}">
        <p14:creationId xmlns:p14="http://schemas.microsoft.com/office/powerpoint/2010/main" val="2292114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600450-5C58-4684-86A6-5D9CB1A781E2}"/>
              </a:ext>
            </a:extLst>
          </p:cNvPr>
          <p:cNvSpPr>
            <a:spLocks noGrp="1"/>
          </p:cNvSpPr>
          <p:nvPr>
            <p:ph type="title"/>
          </p:nvPr>
        </p:nvSpPr>
        <p:spPr/>
        <p:txBody>
          <a:bodyPr/>
          <a:lstStyle/>
          <a:p>
            <a:r>
              <a:rPr lang="fr-FR" dirty="0" err="1"/>
              <a:t>Two</a:t>
            </a:r>
            <a:r>
              <a:rPr lang="fr-FR" dirty="0"/>
              <a:t> </a:t>
            </a:r>
            <a:r>
              <a:rPr lang="fr-FR" dirty="0" err="1"/>
              <a:t>examples</a:t>
            </a:r>
            <a:r>
              <a:rPr lang="fr-FR" dirty="0"/>
              <a:t> of relevant </a:t>
            </a:r>
            <a:r>
              <a:rPr lang="fr-FR"/>
              <a:t>RDA Outputs</a:t>
            </a:r>
            <a:endParaRPr lang="fr-FR" dirty="0"/>
          </a:p>
        </p:txBody>
      </p:sp>
      <p:sp>
        <p:nvSpPr>
          <p:cNvPr id="3" name="Espace réservé du texte 2">
            <a:extLst>
              <a:ext uri="{FF2B5EF4-FFF2-40B4-BE49-F238E27FC236}">
                <a16:creationId xmlns:a16="http://schemas.microsoft.com/office/drawing/2014/main" id="{4B1CCE1C-A613-4A48-A102-D066C1543782}"/>
              </a:ext>
            </a:extLst>
          </p:cNvPr>
          <p:cNvSpPr>
            <a:spLocks noGrp="1"/>
          </p:cNvSpPr>
          <p:nvPr>
            <p:ph type="body" idx="1"/>
          </p:nvPr>
        </p:nvSpPr>
        <p:spPr/>
        <p:txBody>
          <a:bodyPr/>
          <a:lstStyle/>
          <a:p>
            <a:r>
              <a:rPr lang="fr-FR" dirty="0">
                <a:hlinkClick r:id="rId2"/>
              </a:rPr>
              <a:t>RDA Data Usage </a:t>
            </a:r>
            <a:r>
              <a:rPr lang="fr-FR" dirty="0" err="1">
                <a:hlinkClick r:id="rId2"/>
              </a:rPr>
              <a:t>Metrics</a:t>
            </a:r>
            <a:r>
              <a:rPr lang="fr-FR" dirty="0">
                <a:hlinkClick r:id="rId2"/>
              </a:rPr>
              <a:t> WG </a:t>
            </a:r>
            <a:r>
              <a:rPr lang="fr-FR" dirty="0" err="1">
                <a:hlinkClick r:id="rId2"/>
              </a:rPr>
              <a:t>Recommendations</a:t>
            </a:r>
            <a:endParaRPr lang="fr-FR" dirty="0"/>
          </a:p>
          <a:p>
            <a:pPr lvl="1"/>
            <a:r>
              <a:rPr lang="fr-FR" i="1" dirty="0"/>
              <a:t>The document o</a:t>
            </a:r>
            <a:r>
              <a:rPr lang="en-US" i="1" dirty="0" err="1"/>
              <a:t>utlines</a:t>
            </a:r>
            <a:r>
              <a:rPr lang="en-US" i="1" dirty="0"/>
              <a:t> next steps and recommendations for widespread adoption of normalized data usage practices, as well as hurdles and limitations to be prioritized going forward. Repositories that utilize these recommendations will help drive a better understanding of data usage and contribute towards the development of research data assessment metrics.</a:t>
            </a:r>
          </a:p>
          <a:p>
            <a:pPr lvl="1"/>
            <a:r>
              <a:rPr lang="fr-FR" b="1" dirty="0"/>
              <a:t>DOI: </a:t>
            </a:r>
            <a:r>
              <a:rPr lang="fr-FR" dirty="0">
                <a:hlinkClick r:id="rId3"/>
              </a:rPr>
              <a:t>10.15497/RDA00062</a:t>
            </a:r>
            <a:endParaRPr lang="fr-FR" dirty="0"/>
          </a:p>
          <a:p>
            <a:r>
              <a:rPr lang="fr-FR" dirty="0">
                <a:hlinkClick r:id="rId4"/>
              </a:rPr>
              <a:t>Sharing </a:t>
            </a:r>
            <a:r>
              <a:rPr lang="fr-FR" dirty="0" err="1">
                <a:hlinkClick r:id="rId4"/>
              </a:rPr>
              <a:t>Rewards</a:t>
            </a:r>
            <a:r>
              <a:rPr lang="fr-FR" dirty="0">
                <a:hlinkClick r:id="rId4"/>
              </a:rPr>
              <a:t> and </a:t>
            </a:r>
            <a:r>
              <a:rPr lang="fr-FR" dirty="0" err="1">
                <a:hlinkClick r:id="rId4"/>
              </a:rPr>
              <a:t>Credits</a:t>
            </a:r>
            <a:r>
              <a:rPr lang="fr-FR" dirty="0">
                <a:hlinkClick r:id="rId4"/>
              </a:rPr>
              <a:t> (SHARC) IG</a:t>
            </a:r>
            <a:endParaRPr lang="fr-FR" dirty="0"/>
          </a:p>
          <a:p>
            <a:pPr lvl="1"/>
            <a:r>
              <a:rPr lang="fr-FR" dirty="0"/>
              <a:t>Finalises an output on guidance on open science </a:t>
            </a:r>
            <a:r>
              <a:rPr lang="fr-FR" dirty="0" err="1"/>
              <a:t>rewrads</a:t>
            </a:r>
            <a:r>
              <a:rPr lang="fr-FR" dirty="0"/>
              <a:t> and </a:t>
            </a:r>
            <a:r>
              <a:rPr lang="fr-FR" dirty="0" err="1"/>
              <a:t>incentives</a:t>
            </a:r>
            <a:r>
              <a:rPr lang="fr-FR" dirty="0"/>
              <a:t> </a:t>
            </a:r>
            <a:r>
              <a:rPr lang="fr-FR" dirty="0" err="1"/>
              <a:t>aimed</a:t>
            </a:r>
            <a:r>
              <a:rPr lang="fr-FR" dirty="0"/>
              <a:t> at </a:t>
            </a:r>
            <a:r>
              <a:rPr lang="fr-FR" dirty="0" err="1"/>
              <a:t>different</a:t>
            </a:r>
            <a:r>
              <a:rPr lang="fr-FR" dirty="0"/>
              <a:t> stakeholders: </a:t>
            </a:r>
            <a:r>
              <a:rPr lang="fr-FR" dirty="0" err="1"/>
              <a:t>research</a:t>
            </a:r>
            <a:r>
              <a:rPr lang="fr-FR" dirty="0"/>
              <a:t> </a:t>
            </a:r>
            <a:r>
              <a:rPr lang="fr-FR" dirty="0" err="1"/>
              <a:t>performing</a:t>
            </a:r>
            <a:r>
              <a:rPr lang="fr-FR" dirty="0"/>
              <a:t> institutions, </a:t>
            </a:r>
            <a:r>
              <a:rPr lang="fr-FR" dirty="0" err="1"/>
              <a:t>funders</a:t>
            </a:r>
            <a:r>
              <a:rPr lang="fr-FR" dirty="0"/>
              <a:t>, </a:t>
            </a:r>
            <a:r>
              <a:rPr lang="fr-FR" dirty="0" err="1"/>
              <a:t>publishers</a:t>
            </a:r>
            <a:r>
              <a:rPr lang="fr-FR" dirty="0"/>
              <a:t>, </a:t>
            </a:r>
            <a:r>
              <a:rPr lang="fr-FR" dirty="0" err="1"/>
              <a:t>policy</a:t>
            </a:r>
            <a:r>
              <a:rPr lang="fr-FR" dirty="0"/>
              <a:t> </a:t>
            </a:r>
            <a:r>
              <a:rPr lang="fr-FR" dirty="0" err="1"/>
              <a:t>makers</a:t>
            </a:r>
            <a:r>
              <a:rPr lang="fr-FR" dirty="0"/>
              <a:t>, </a:t>
            </a:r>
            <a:r>
              <a:rPr lang="fr-FR" dirty="0" err="1"/>
              <a:t>researchers</a:t>
            </a:r>
            <a:endParaRPr lang="fr-FR" dirty="0"/>
          </a:p>
          <a:p>
            <a:endParaRPr lang="en-US" dirty="0"/>
          </a:p>
        </p:txBody>
      </p:sp>
      <p:sp>
        <p:nvSpPr>
          <p:cNvPr id="4" name="Espace réservé de la date 3">
            <a:extLst>
              <a:ext uri="{FF2B5EF4-FFF2-40B4-BE49-F238E27FC236}">
                <a16:creationId xmlns:a16="http://schemas.microsoft.com/office/drawing/2014/main" id="{E7E5AD3C-374C-4A3D-A537-D4B646D9B780}"/>
              </a:ext>
            </a:extLst>
          </p:cNvPr>
          <p:cNvSpPr>
            <a:spLocks noGrp="1"/>
          </p:cNvSpPr>
          <p:nvPr>
            <p:ph type="dt" idx="10"/>
          </p:nvPr>
        </p:nvSpPr>
        <p:spPr/>
        <p:txBody>
          <a:bodyPr/>
          <a:lstStyle/>
          <a:p>
            <a:r>
              <a:rPr lang="fr-FR"/>
              <a:t>2024/05/13</a:t>
            </a:r>
          </a:p>
        </p:txBody>
      </p:sp>
      <p:sp>
        <p:nvSpPr>
          <p:cNvPr id="5" name="Espace réservé du pied de page 4">
            <a:extLst>
              <a:ext uri="{FF2B5EF4-FFF2-40B4-BE49-F238E27FC236}">
                <a16:creationId xmlns:a16="http://schemas.microsoft.com/office/drawing/2014/main" id="{6454A316-E8E7-4F65-93ED-47083EE3B4DF}"/>
              </a:ext>
            </a:extLst>
          </p:cNvPr>
          <p:cNvSpPr>
            <a:spLocks noGrp="1"/>
          </p:cNvSpPr>
          <p:nvPr>
            <p:ph type="ftr" idx="11"/>
          </p:nvPr>
        </p:nvSpPr>
        <p:spPr/>
        <p:txBody>
          <a:bodyPr/>
          <a:lstStyle/>
          <a:p>
            <a:r>
              <a:rPr lang="fr-FR"/>
              <a:t>rd-alliance.org                                     @resdatall | @rda_europe</a:t>
            </a:r>
          </a:p>
        </p:txBody>
      </p:sp>
      <p:sp>
        <p:nvSpPr>
          <p:cNvPr id="6" name="Espace réservé du numéro de diapositive 5">
            <a:extLst>
              <a:ext uri="{FF2B5EF4-FFF2-40B4-BE49-F238E27FC236}">
                <a16:creationId xmlns:a16="http://schemas.microsoft.com/office/drawing/2014/main" id="{79ADF5D5-8FA3-46D3-9032-DDF9D129EB6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it-IT" smtClean="0"/>
              <a:t>11</a:t>
            </a:fld>
            <a:endParaRPr lang="it-IT"/>
          </a:p>
        </p:txBody>
      </p:sp>
    </p:spTree>
    <p:extLst>
      <p:ext uri="{BB962C8B-B14F-4D97-AF65-F5344CB8AC3E}">
        <p14:creationId xmlns:p14="http://schemas.microsoft.com/office/powerpoint/2010/main" val="81143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04656E-41F5-4783-AEA3-151D031E9907}"/>
              </a:ext>
            </a:extLst>
          </p:cNvPr>
          <p:cNvSpPr>
            <a:spLocks noGrp="1"/>
          </p:cNvSpPr>
          <p:nvPr>
            <p:ph type="title"/>
          </p:nvPr>
        </p:nvSpPr>
        <p:spPr/>
        <p:txBody>
          <a:bodyPr/>
          <a:lstStyle/>
          <a:p>
            <a:r>
              <a:rPr lang="fr-FR" dirty="0"/>
              <a:t>Liaison </a:t>
            </a:r>
            <a:r>
              <a:rPr lang="fr-FR" dirty="0" err="1"/>
              <a:t>with</a:t>
            </a:r>
            <a:r>
              <a:rPr lang="fr-FR" dirty="0"/>
              <a:t> </a:t>
            </a:r>
            <a:r>
              <a:rPr lang="fr-FR" dirty="0" err="1"/>
              <a:t>CoARA</a:t>
            </a:r>
            <a:endParaRPr lang="fr-FR" dirty="0"/>
          </a:p>
        </p:txBody>
      </p:sp>
      <p:sp>
        <p:nvSpPr>
          <p:cNvPr id="3" name="Espace réservé du texte 2">
            <a:extLst>
              <a:ext uri="{FF2B5EF4-FFF2-40B4-BE49-F238E27FC236}">
                <a16:creationId xmlns:a16="http://schemas.microsoft.com/office/drawing/2014/main" id="{2AB36948-FFF2-48B6-BE29-819207F358E9}"/>
              </a:ext>
            </a:extLst>
          </p:cNvPr>
          <p:cNvSpPr>
            <a:spLocks noGrp="1"/>
          </p:cNvSpPr>
          <p:nvPr>
            <p:ph type="body" idx="1"/>
          </p:nvPr>
        </p:nvSpPr>
        <p:spPr>
          <a:xfrm>
            <a:off x="838200" y="2057400"/>
            <a:ext cx="10723500" cy="4119492"/>
          </a:xfrm>
        </p:spPr>
        <p:txBody>
          <a:bodyPr/>
          <a:lstStyle/>
          <a:p>
            <a:r>
              <a:rPr lang="fr-FR" dirty="0"/>
              <a:t>A key IG objective </a:t>
            </a:r>
            <a:r>
              <a:rPr lang="fr-FR" dirty="0" err="1"/>
              <a:t>is</a:t>
            </a:r>
            <a:r>
              <a:rPr lang="fr-FR" dirty="0"/>
              <a:t> to </a:t>
            </a:r>
            <a:r>
              <a:rPr lang="fr-FR" dirty="0" err="1"/>
              <a:t>bring</a:t>
            </a:r>
            <a:r>
              <a:rPr lang="fr-FR" dirty="0"/>
              <a:t> the </a:t>
            </a:r>
            <a:r>
              <a:rPr lang="fr-FR" dirty="0" err="1"/>
              <a:t>voice</a:t>
            </a:r>
            <a:r>
              <a:rPr lang="fr-FR" dirty="0"/>
              <a:t> of RDA </a:t>
            </a:r>
            <a:r>
              <a:rPr lang="fr-FR" dirty="0" err="1"/>
              <a:t>community</a:t>
            </a:r>
            <a:r>
              <a:rPr lang="fr-FR" dirty="0"/>
              <a:t> of experts to the world-</a:t>
            </a:r>
            <a:r>
              <a:rPr lang="fr-FR" dirty="0" err="1"/>
              <a:t>wide</a:t>
            </a:r>
            <a:r>
              <a:rPr lang="fr-FR" dirty="0"/>
              <a:t> discussion of </a:t>
            </a:r>
            <a:r>
              <a:rPr lang="fr-FR" dirty="0" err="1"/>
              <a:t>evaluation</a:t>
            </a:r>
            <a:r>
              <a:rPr lang="fr-FR" dirty="0"/>
              <a:t> of </a:t>
            </a:r>
            <a:r>
              <a:rPr lang="fr-FR" dirty="0" err="1"/>
              <a:t>research</a:t>
            </a:r>
            <a:endParaRPr lang="fr-FR" dirty="0"/>
          </a:p>
          <a:p>
            <a:r>
              <a:rPr lang="fr-FR" dirty="0"/>
              <a:t>Liaison </a:t>
            </a:r>
            <a:r>
              <a:rPr lang="fr-FR" dirty="0" err="1"/>
              <a:t>is</a:t>
            </a:r>
            <a:r>
              <a:rPr lang="fr-FR" dirty="0"/>
              <a:t> </a:t>
            </a:r>
            <a:r>
              <a:rPr lang="fr-FR" dirty="0" err="1"/>
              <a:t>established</a:t>
            </a:r>
            <a:r>
              <a:rPr lang="fr-FR" dirty="0"/>
              <a:t> </a:t>
            </a:r>
            <a:r>
              <a:rPr lang="fr-FR" dirty="0" err="1"/>
              <a:t>with</a:t>
            </a:r>
            <a:r>
              <a:rPr lang="fr-FR" dirty="0"/>
              <a:t> </a:t>
            </a:r>
            <a:r>
              <a:rPr lang="fr-FR" dirty="0" err="1"/>
              <a:t>CoARA</a:t>
            </a:r>
            <a:endParaRPr lang="fr-FR" dirty="0"/>
          </a:p>
          <a:p>
            <a:r>
              <a:rPr lang="fr-FR" dirty="0"/>
              <a:t>Initial </a:t>
            </a:r>
            <a:r>
              <a:rPr lang="fr-FR" dirty="0" err="1"/>
              <a:t>task</a:t>
            </a:r>
            <a:r>
              <a:rPr lang="fr-FR" dirty="0"/>
              <a:t>: mapping RDA </a:t>
            </a:r>
            <a:r>
              <a:rPr lang="fr-FR" dirty="0" err="1"/>
              <a:t>activities</a:t>
            </a:r>
            <a:r>
              <a:rPr lang="fr-FR" dirty="0"/>
              <a:t> and outputs </a:t>
            </a:r>
            <a:r>
              <a:rPr lang="fr-FR" dirty="0" err="1"/>
              <a:t>with</a:t>
            </a:r>
            <a:r>
              <a:rPr lang="fr-FR" dirty="0"/>
              <a:t> </a:t>
            </a:r>
            <a:r>
              <a:rPr lang="fr-FR" dirty="0" err="1"/>
              <a:t>CoARA</a:t>
            </a:r>
            <a:r>
              <a:rPr lang="fr-FR" dirty="0"/>
              <a:t> </a:t>
            </a:r>
            <a:r>
              <a:rPr lang="fr-FR" dirty="0" err="1"/>
              <a:t>WGs</a:t>
            </a:r>
            <a:endParaRPr lang="fr-FR" dirty="0"/>
          </a:p>
          <a:p>
            <a:endParaRPr lang="fr-FR" dirty="0"/>
          </a:p>
          <a:p>
            <a:pPr lvl="1"/>
            <a:endParaRPr lang="fr-FR" dirty="0"/>
          </a:p>
        </p:txBody>
      </p:sp>
      <p:sp>
        <p:nvSpPr>
          <p:cNvPr id="4" name="Espace réservé de la date 3">
            <a:extLst>
              <a:ext uri="{FF2B5EF4-FFF2-40B4-BE49-F238E27FC236}">
                <a16:creationId xmlns:a16="http://schemas.microsoft.com/office/drawing/2014/main" id="{F695AEC6-6A83-42CE-A41B-E06A194DFBD3}"/>
              </a:ext>
            </a:extLst>
          </p:cNvPr>
          <p:cNvSpPr>
            <a:spLocks noGrp="1"/>
          </p:cNvSpPr>
          <p:nvPr>
            <p:ph type="dt" idx="10"/>
          </p:nvPr>
        </p:nvSpPr>
        <p:spPr/>
        <p:txBody>
          <a:bodyPr/>
          <a:lstStyle/>
          <a:p>
            <a:r>
              <a:rPr lang="fr-FR"/>
              <a:t>2024/05/13</a:t>
            </a:r>
          </a:p>
        </p:txBody>
      </p:sp>
      <p:sp>
        <p:nvSpPr>
          <p:cNvPr id="5" name="Espace réservé du pied de page 4">
            <a:extLst>
              <a:ext uri="{FF2B5EF4-FFF2-40B4-BE49-F238E27FC236}">
                <a16:creationId xmlns:a16="http://schemas.microsoft.com/office/drawing/2014/main" id="{0732296C-4137-4CE8-A3C3-B8C6F67B24EE}"/>
              </a:ext>
            </a:extLst>
          </p:cNvPr>
          <p:cNvSpPr>
            <a:spLocks noGrp="1"/>
          </p:cNvSpPr>
          <p:nvPr>
            <p:ph type="ftr" idx="11"/>
          </p:nvPr>
        </p:nvSpPr>
        <p:spPr/>
        <p:txBody>
          <a:bodyPr/>
          <a:lstStyle/>
          <a:p>
            <a:r>
              <a:rPr lang="fr-FR"/>
              <a:t>rd-alliance.org                                     @resdatall | @rda_europe</a:t>
            </a:r>
          </a:p>
        </p:txBody>
      </p:sp>
      <p:sp>
        <p:nvSpPr>
          <p:cNvPr id="6" name="Espace réservé du numéro de diapositive 5">
            <a:extLst>
              <a:ext uri="{FF2B5EF4-FFF2-40B4-BE49-F238E27FC236}">
                <a16:creationId xmlns:a16="http://schemas.microsoft.com/office/drawing/2014/main" id="{37BF78FC-6544-46B4-A577-CB64B11F0757}"/>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it-IT" smtClean="0"/>
              <a:t>12</a:t>
            </a:fld>
            <a:endParaRPr lang="it-IT"/>
          </a:p>
        </p:txBody>
      </p:sp>
      <p:pic>
        <p:nvPicPr>
          <p:cNvPr id="7" name="Image 6">
            <a:extLst>
              <a:ext uri="{FF2B5EF4-FFF2-40B4-BE49-F238E27FC236}">
                <a16:creationId xmlns:a16="http://schemas.microsoft.com/office/drawing/2014/main" id="{CAF2AFEC-9A13-4B3C-89DE-9A68F850473E}"/>
              </a:ext>
            </a:extLst>
          </p:cNvPr>
          <p:cNvPicPr>
            <a:picLocks noChangeAspect="1"/>
          </p:cNvPicPr>
          <p:nvPr/>
        </p:nvPicPr>
        <p:blipFill>
          <a:blip r:embed="rId2"/>
          <a:stretch>
            <a:fillRect/>
          </a:stretch>
        </p:blipFill>
        <p:spPr>
          <a:xfrm>
            <a:off x="2971144" y="4803245"/>
            <a:ext cx="2017951" cy="1121761"/>
          </a:xfrm>
          <a:prstGeom prst="rect">
            <a:avLst/>
          </a:prstGeom>
        </p:spPr>
      </p:pic>
      <p:pic>
        <p:nvPicPr>
          <p:cNvPr id="9" name="Image 8">
            <a:extLst>
              <a:ext uri="{FF2B5EF4-FFF2-40B4-BE49-F238E27FC236}">
                <a16:creationId xmlns:a16="http://schemas.microsoft.com/office/drawing/2014/main" id="{EEDF85CB-4A9C-4C91-8CAF-1A4505DF0252}"/>
              </a:ext>
            </a:extLst>
          </p:cNvPr>
          <p:cNvPicPr>
            <a:picLocks noChangeAspect="1"/>
          </p:cNvPicPr>
          <p:nvPr/>
        </p:nvPicPr>
        <p:blipFill>
          <a:blip r:embed="rId3"/>
          <a:stretch>
            <a:fillRect/>
          </a:stretch>
        </p:blipFill>
        <p:spPr>
          <a:xfrm>
            <a:off x="7334838" y="4937486"/>
            <a:ext cx="2063741" cy="853277"/>
          </a:xfrm>
          <a:prstGeom prst="rect">
            <a:avLst/>
          </a:prstGeom>
        </p:spPr>
      </p:pic>
    </p:spTree>
    <p:extLst>
      <p:ext uri="{BB962C8B-B14F-4D97-AF65-F5344CB8AC3E}">
        <p14:creationId xmlns:p14="http://schemas.microsoft.com/office/powerpoint/2010/main" val="3568315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CA7231-7740-4946-A788-9BFCEF899EF7}"/>
              </a:ext>
            </a:extLst>
          </p:cNvPr>
          <p:cNvSpPr>
            <a:spLocks noGrp="1"/>
          </p:cNvSpPr>
          <p:nvPr>
            <p:ph type="title"/>
          </p:nvPr>
        </p:nvSpPr>
        <p:spPr>
          <a:xfrm>
            <a:off x="2840099" y="1342155"/>
            <a:ext cx="9351900" cy="1094400"/>
          </a:xfrm>
        </p:spPr>
        <p:txBody>
          <a:bodyPr/>
          <a:lstStyle/>
          <a:p>
            <a:r>
              <a:rPr lang="fr-FR" dirty="0" err="1"/>
              <a:t>Thanks</a:t>
            </a:r>
            <a:r>
              <a:rPr lang="fr-FR" dirty="0"/>
              <a:t> for </a:t>
            </a:r>
            <a:r>
              <a:rPr lang="fr-FR" dirty="0" err="1"/>
              <a:t>your</a:t>
            </a:r>
            <a:r>
              <a:rPr lang="fr-FR" dirty="0"/>
              <a:t> attention!</a:t>
            </a:r>
          </a:p>
        </p:txBody>
      </p:sp>
      <p:sp>
        <p:nvSpPr>
          <p:cNvPr id="3" name="Espace réservé du texte 2">
            <a:extLst>
              <a:ext uri="{FF2B5EF4-FFF2-40B4-BE49-F238E27FC236}">
                <a16:creationId xmlns:a16="http://schemas.microsoft.com/office/drawing/2014/main" id="{3C0D61F0-223B-48DF-B5FB-B699D2853C89}"/>
              </a:ext>
            </a:extLst>
          </p:cNvPr>
          <p:cNvSpPr>
            <a:spLocks noGrp="1"/>
          </p:cNvSpPr>
          <p:nvPr>
            <p:ph type="body" idx="1"/>
          </p:nvPr>
        </p:nvSpPr>
        <p:spPr>
          <a:xfrm>
            <a:off x="838200" y="3429000"/>
            <a:ext cx="10706100" cy="1833492"/>
          </a:xfrm>
        </p:spPr>
        <p:txBody>
          <a:bodyPr/>
          <a:lstStyle/>
          <a:p>
            <a:pPr marL="114300" indent="0" algn="ctr">
              <a:buNone/>
            </a:pPr>
            <a:r>
              <a:rPr lang="fr-FR" dirty="0"/>
              <a:t>You are </a:t>
            </a:r>
            <a:r>
              <a:rPr lang="fr-FR" dirty="0" err="1"/>
              <a:t>welcome</a:t>
            </a:r>
            <a:r>
              <a:rPr lang="fr-FR" dirty="0"/>
              <a:t> to </a:t>
            </a:r>
            <a:r>
              <a:rPr lang="fr-FR" dirty="0" err="1"/>
              <a:t>join</a:t>
            </a:r>
            <a:r>
              <a:rPr lang="fr-FR" dirty="0"/>
              <a:t> the RDA and the IG if </a:t>
            </a:r>
            <a:r>
              <a:rPr lang="fr-FR" dirty="0" err="1"/>
              <a:t>you</a:t>
            </a:r>
            <a:r>
              <a:rPr lang="fr-FR" dirty="0"/>
              <a:t> are </a:t>
            </a:r>
            <a:r>
              <a:rPr lang="fr-FR" dirty="0" err="1"/>
              <a:t>interested</a:t>
            </a:r>
            <a:r>
              <a:rPr lang="fr-FR" dirty="0"/>
              <a:t> to </a:t>
            </a:r>
            <a:r>
              <a:rPr lang="fr-FR" dirty="0" err="1"/>
              <a:t>participate</a:t>
            </a:r>
            <a:endParaRPr lang="fr-FR" dirty="0"/>
          </a:p>
          <a:p>
            <a:pPr marL="114300" indent="0">
              <a:buNone/>
            </a:pPr>
            <a:endParaRPr lang="fr-FR" dirty="0"/>
          </a:p>
        </p:txBody>
      </p:sp>
      <p:sp>
        <p:nvSpPr>
          <p:cNvPr id="4" name="Espace réservé de la date 3">
            <a:extLst>
              <a:ext uri="{FF2B5EF4-FFF2-40B4-BE49-F238E27FC236}">
                <a16:creationId xmlns:a16="http://schemas.microsoft.com/office/drawing/2014/main" id="{AA0D3D1C-D6AB-4661-887F-557929725960}"/>
              </a:ext>
            </a:extLst>
          </p:cNvPr>
          <p:cNvSpPr>
            <a:spLocks noGrp="1"/>
          </p:cNvSpPr>
          <p:nvPr>
            <p:ph type="dt" idx="10"/>
          </p:nvPr>
        </p:nvSpPr>
        <p:spPr/>
        <p:txBody>
          <a:bodyPr/>
          <a:lstStyle/>
          <a:p>
            <a:r>
              <a:rPr lang="fr-FR" sz="1600" dirty="0"/>
              <a:t>2024/05/13</a:t>
            </a:r>
            <a:endParaRPr lang="fr-FR" dirty="0"/>
          </a:p>
        </p:txBody>
      </p:sp>
      <p:sp>
        <p:nvSpPr>
          <p:cNvPr id="5" name="Espace réservé du pied de page 4">
            <a:extLst>
              <a:ext uri="{FF2B5EF4-FFF2-40B4-BE49-F238E27FC236}">
                <a16:creationId xmlns:a16="http://schemas.microsoft.com/office/drawing/2014/main" id="{93686DE9-1723-4489-9B65-BBFEBA384426}"/>
              </a:ext>
            </a:extLst>
          </p:cNvPr>
          <p:cNvSpPr>
            <a:spLocks noGrp="1"/>
          </p:cNvSpPr>
          <p:nvPr>
            <p:ph type="ftr" idx="11"/>
          </p:nvPr>
        </p:nvSpPr>
        <p:spPr/>
        <p:txBody>
          <a:bodyPr/>
          <a:lstStyle/>
          <a:p>
            <a:r>
              <a:rPr lang="fr-FR"/>
              <a:t>rd-alliance.org                                     @resdatall | @rda_europe</a:t>
            </a:r>
          </a:p>
        </p:txBody>
      </p:sp>
      <p:sp>
        <p:nvSpPr>
          <p:cNvPr id="6" name="Espace réservé du numéro de diapositive 5">
            <a:extLst>
              <a:ext uri="{FF2B5EF4-FFF2-40B4-BE49-F238E27FC236}">
                <a16:creationId xmlns:a16="http://schemas.microsoft.com/office/drawing/2014/main" id="{A8F671F1-4D59-4DF5-B676-7661F227058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it-IT" smtClean="0"/>
              <a:t>13</a:t>
            </a:fld>
            <a:endParaRPr lang="it-IT"/>
          </a:p>
        </p:txBody>
      </p:sp>
      <p:sp>
        <p:nvSpPr>
          <p:cNvPr id="7" name="ZoneTexte 6">
            <a:extLst>
              <a:ext uri="{FF2B5EF4-FFF2-40B4-BE49-F238E27FC236}">
                <a16:creationId xmlns:a16="http://schemas.microsoft.com/office/drawing/2014/main" id="{78001556-066C-4572-966E-76578F961E6A}"/>
              </a:ext>
            </a:extLst>
          </p:cNvPr>
          <p:cNvSpPr txBox="1"/>
          <p:nvPr/>
        </p:nvSpPr>
        <p:spPr>
          <a:xfrm>
            <a:off x="3487799" y="4821003"/>
            <a:ext cx="1999265" cy="461665"/>
          </a:xfrm>
          <a:prstGeom prst="rect">
            <a:avLst/>
          </a:prstGeom>
          <a:solidFill>
            <a:srgbClr val="92D050"/>
          </a:solidFill>
        </p:spPr>
        <p:txBody>
          <a:bodyPr wrap="none" rtlCol="0">
            <a:spAutoFit/>
          </a:bodyPr>
          <a:lstStyle/>
          <a:p>
            <a:r>
              <a:rPr lang="fr-FR" sz="2400" dirty="0" err="1">
                <a:latin typeface="+mn-lt"/>
                <a:hlinkClick r:id="rId2"/>
              </a:rPr>
              <a:t>Join</a:t>
            </a:r>
            <a:r>
              <a:rPr lang="fr-FR" sz="2400" dirty="0">
                <a:latin typeface="+mn-lt"/>
                <a:hlinkClick r:id="rId2"/>
              </a:rPr>
              <a:t> the RDA</a:t>
            </a:r>
            <a:endParaRPr lang="fr-FR" sz="2400" dirty="0">
              <a:latin typeface="+mn-lt"/>
            </a:endParaRPr>
          </a:p>
        </p:txBody>
      </p:sp>
      <p:pic>
        <p:nvPicPr>
          <p:cNvPr id="8" name="Image 7">
            <a:hlinkClick r:id="rId3"/>
            <a:extLst>
              <a:ext uri="{FF2B5EF4-FFF2-40B4-BE49-F238E27FC236}">
                <a16:creationId xmlns:a16="http://schemas.microsoft.com/office/drawing/2014/main" id="{CEE45BDD-FD74-4763-9E57-3A24429AF7C0}"/>
              </a:ext>
            </a:extLst>
          </p:cNvPr>
          <p:cNvPicPr>
            <a:picLocks noChangeAspect="1"/>
          </p:cNvPicPr>
          <p:nvPr/>
        </p:nvPicPr>
        <p:blipFill>
          <a:blip r:embed="rId4"/>
          <a:stretch>
            <a:fillRect/>
          </a:stretch>
        </p:blipFill>
        <p:spPr>
          <a:xfrm>
            <a:off x="6429280" y="4546882"/>
            <a:ext cx="3176076" cy="1009905"/>
          </a:xfrm>
          <a:prstGeom prst="rect">
            <a:avLst/>
          </a:prstGeom>
        </p:spPr>
      </p:pic>
    </p:spTree>
    <p:extLst>
      <p:ext uri="{BB962C8B-B14F-4D97-AF65-F5344CB8AC3E}">
        <p14:creationId xmlns:p14="http://schemas.microsoft.com/office/powerpoint/2010/main" val="1049527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108F83-A17A-2782-EE90-8CCB87938E9F}"/>
              </a:ext>
            </a:extLst>
          </p:cNvPr>
          <p:cNvSpPr txBox="1"/>
          <p:nvPr/>
        </p:nvSpPr>
        <p:spPr>
          <a:xfrm>
            <a:off x="562180" y="6399350"/>
            <a:ext cx="11085086" cy="403828"/>
          </a:xfrm>
          <a:prstGeom prst="rect">
            <a:avLst/>
          </a:prstGeom>
          <a:noFill/>
        </p:spPr>
        <p:txBody>
          <a:bodyPr wrap="none" rtlCol="0">
            <a:spAutoFit/>
          </a:bodyPr>
          <a:lstStyle/>
          <a:p>
            <a:pPr defTabSz="856793">
              <a:lnSpc>
                <a:spcPct val="90000"/>
              </a:lnSpc>
            </a:pPr>
            <a:r>
              <a:rPr lang="it-IT" sz="2249" b="1" dirty="0">
                <a:solidFill>
                  <a:srgbClr val="002060"/>
                </a:solidFill>
              </a:rPr>
              <a:t>https://www.rd-alliance.org/event/rda-23rd-plenary-meeting-san-jose-costa-rica/</a:t>
            </a:r>
          </a:p>
        </p:txBody>
      </p:sp>
      <p:pic>
        <p:nvPicPr>
          <p:cNvPr id="2050" name="Picture 2">
            <a:extLst>
              <a:ext uri="{FF2B5EF4-FFF2-40B4-BE49-F238E27FC236}">
                <a16:creationId xmlns:a16="http://schemas.microsoft.com/office/drawing/2014/main" id="{9C20894A-8012-5BA6-ECDE-F0D416C88D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1883" y="13304"/>
            <a:ext cx="9368233" cy="6271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65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18"/>
        <p:cNvGrpSpPr/>
        <p:nvPr/>
      </p:nvGrpSpPr>
      <p:grpSpPr>
        <a:xfrm>
          <a:off x="0" y="0"/>
          <a:ext cx="0" cy="0"/>
          <a:chOff x="0" y="0"/>
          <a:chExt cx="0" cy="0"/>
        </a:xfrm>
      </p:grpSpPr>
      <p:sp>
        <p:nvSpPr>
          <p:cNvPr id="1219" name="Google Shape;1219;g27bf0bb69db_0_0"/>
          <p:cNvSpPr txBox="1">
            <a:spLocks noGrp="1"/>
          </p:cNvSpPr>
          <p:nvPr>
            <p:ph type="title"/>
          </p:nvPr>
        </p:nvSpPr>
        <p:spPr>
          <a:xfrm>
            <a:off x="2211697" y="286414"/>
            <a:ext cx="9347336" cy="1093866"/>
          </a:xfrm>
          <a:prstGeom prst="rect">
            <a:avLst/>
          </a:prstGeom>
          <a:noFill/>
          <a:ln>
            <a:noFill/>
          </a:ln>
        </p:spPr>
        <p:txBody>
          <a:bodyPr spcFirstLastPara="1" wrap="square" lIns="91380" tIns="71965" rIns="91380" bIns="71965" anchor="ctr" anchorCtr="0">
            <a:normAutofit/>
          </a:bodyPr>
          <a:lstStyle/>
          <a:p>
            <a:endParaRPr/>
          </a:p>
        </p:txBody>
      </p:sp>
      <p:sp>
        <p:nvSpPr>
          <p:cNvPr id="1220" name="Google Shape;1220;g27bf0bb69db_0_0"/>
          <p:cNvSpPr txBox="1">
            <a:spLocks noGrp="1"/>
          </p:cNvSpPr>
          <p:nvPr>
            <p:ph type="body" idx="1"/>
          </p:nvPr>
        </p:nvSpPr>
        <p:spPr>
          <a:xfrm>
            <a:off x="840766" y="1628871"/>
            <a:ext cx="10718266" cy="4546680"/>
          </a:xfrm>
          <a:prstGeom prst="rect">
            <a:avLst/>
          </a:prstGeom>
          <a:noFill/>
          <a:ln>
            <a:noFill/>
          </a:ln>
        </p:spPr>
        <p:txBody>
          <a:bodyPr spcFirstLastPara="1" wrap="square" lIns="91380" tIns="45678" rIns="91380" bIns="45678" anchor="t" anchorCtr="0">
            <a:normAutofit/>
          </a:bodyPr>
          <a:lstStyle/>
          <a:p>
            <a:pPr marL="0" indent="0">
              <a:buNone/>
            </a:pPr>
            <a:endParaRPr/>
          </a:p>
        </p:txBody>
      </p:sp>
      <p:sp>
        <p:nvSpPr>
          <p:cNvPr id="1221" name="Google Shape;1221;g27bf0bb69db_0_0"/>
          <p:cNvSpPr txBox="1">
            <a:spLocks noGrp="1"/>
          </p:cNvSpPr>
          <p:nvPr>
            <p:ph type="sldNum" idx="12"/>
          </p:nvPr>
        </p:nvSpPr>
        <p:spPr>
          <a:xfrm>
            <a:off x="10269304" y="6424163"/>
            <a:ext cx="701058" cy="432089"/>
          </a:xfrm>
          <a:prstGeom prst="rect">
            <a:avLst/>
          </a:prstGeom>
          <a:noFill/>
          <a:ln>
            <a:noFill/>
          </a:ln>
        </p:spPr>
        <p:txBody>
          <a:bodyPr spcFirstLastPara="1" wrap="square" lIns="91380" tIns="45678" rIns="91380" bIns="45678" anchor="t" anchorCtr="0">
            <a:noAutofit/>
          </a:bodyPr>
          <a:lstStyle/>
          <a:p>
            <a:pPr defTabSz="913940">
              <a:defRPr/>
            </a:pPr>
            <a:fld id="{00000000-1234-1234-1234-123412341234}" type="slidenum">
              <a:rPr lang="en-GB">
                <a:solidFill>
                  <a:srgbClr val="FFFFFF"/>
                </a:solidFill>
              </a:rPr>
              <a:pPr defTabSz="913940">
                <a:defRPr/>
              </a:pPr>
              <a:t>15</a:t>
            </a:fld>
            <a:endParaRPr>
              <a:solidFill>
                <a:srgbClr val="FFFFFF"/>
              </a:solidFill>
            </a:endParaRPr>
          </a:p>
        </p:txBody>
      </p:sp>
      <p:pic>
        <p:nvPicPr>
          <p:cNvPr id="1222" name="Google Shape;1222;g27bf0bb69db_0_0"/>
          <p:cNvPicPr preferRelativeResize="0"/>
          <p:nvPr/>
        </p:nvPicPr>
        <p:blipFill rotWithShape="1">
          <a:blip r:embed="rId3">
            <a:alphaModFix/>
          </a:blip>
          <a:srcRect/>
          <a:stretch/>
        </p:blipFill>
        <p:spPr>
          <a:xfrm>
            <a:off x="5950" y="1674"/>
            <a:ext cx="12186050" cy="6854653"/>
          </a:xfrm>
          <a:prstGeom prst="rect">
            <a:avLst/>
          </a:prstGeom>
          <a:noFill/>
          <a:ln>
            <a:noFill/>
          </a:ln>
        </p:spPr>
      </p:pic>
      <p:sp>
        <p:nvSpPr>
          <p:cNvPr id="1223" name="Google Shape;1223;g27bf0bb69db_0_0"/>
          <p:cNvSpPr txBox="1"/>
          <p:nvPr/>
        </p:nvSpPr>
        <p:spPr>
          <a:xfrm>
            <a:off x="507978" y="5316653"/>
            <a:ext cx="4434235" cy="720548"/>
          </a:xfrm>
          <a:prstGeom prst="rect">
            <a:avLst/>
          </a:prstGeom>
          <a:noFill/>
          <a:ln>
            <a:noFill/>
          </a:ln>
        </p:spPr>
        <p:txBody>
          <a:bodyPr spcFirstLastPara="1" wrap="square" lIns="91380" tIns="91380" rIns="91380" bIns="91380" anchor="ctr" anchorCtr="0">
            <a:noAutofit/>
          </a:bodyPr>
          <a:lstStyle/>
          <a:p>
            <a:pPr algn="ctr" defTabSz="913940">
              <a:defRPr/>
            </a:pPr>
            <a:r>
              <a:rPr lang="en-GB" sz="1699" b="1">
                <a:latin typeface="Calibri"/>
                <a:ea typeface="Calibri"/>
                <a:cs typeface="Calibri"/>
                <a:sym typeface="Calibri"/>
              </a:rPr>
              <a:t>Including </a:t>
            </a:r>
            <a:endParaRPr sz="1699" b="1">
              <a:latin typeface="Calibri"/>
              <a:ea typeface="Calibri"/>
              <a:cs typeface="Calibri"/>
              <a:sym typeface="Calibri"/>
            </a:endParaRPr>
          </a:p>
          <a:p>
            <a:pPr algn="ctr" defTabSz="913940">
              <a:defRPr/>
            </a:pPr>
            <a:r>
              <a:rPr lang="en-GB" sz="1699" b="1">
                <a:latin typeface="Calibri"/>
                <a:ea typeface="Calibri"/>
                <a:cs typeface="Calibri"/>
                <a:sym typeface="Calibri"/>
              </a:rPr>
              <a:t>Research Data Alliance 25th Plenary Meeting</a:t>
            </a:r>
            <a:endParaRPr sz="1699" b="1">
              <a:latin typeface="Calibri"/>
              <a:ea typeface="Calibri"/>
              <a:cs typeface="Calibri"/>
              <a:sym typeface="Calibri"/>
            </a:endParaRPr>
          </a:p>
        </p:txBody>
      </p:sp>
      <p:sp>
        <p:nvSpPr>
          <p:cNvPr id="3" name="TextBox 2">
            <a:extLst>
              <a:ext uri="{FF2B5EF4-FFF2-40B4-BE49-F238E27FC236}">
                <a16:creationId xmlns:a16="http://schemas.microsoft.com/office/drawing/2014/main" id="{DCA3691F-AF87-9F00-B86A-05E149BF80ED}"/>
              </a:ext>
            </a:extLst>
          </p:cNvPr>
          <p:cNvSpPr txBox="1"/>
          <p:nvPr/>
        </p:nvSpPr>
        <p:spPr>
          <a:xfrm>
            <a:off x="507978" y="6163752"/>
            <a:ext cx="7301120" cy="669158"/>
          </a:xfrm>
          <a:prstGeom prst="rect">
            <a:avLst/>
          </a:prstGeom>
          <a:noFill/>
        </p:spPr>
        <p:txBody>
          <a:bodyPr wrap="square">
            <a:spAutoFit/>
          </a:bodyPr>
          <a:lstStyle/>
          <a:p>
            <a:pPr defTabSz="856793"/>
            <a:r>
              <a:rPr lang="it-IT" sz="1874" b="1" dirty="0">
                <a:solidFill>
                  <a:srgbClr val="FFFFFF"/>
                </a:solidFill>
              </a:rPr>
              <a:t>https://www.rd-alliance.org/plenaries/international-data-week-2025-brisbane-australia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C1D44-A62B-330E-38AC-2F117BAB69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747935-EAA0-F2FD-742B-7080391E4511}"/>
              </a:ext>
            </a:extLst>
          </p:cNvPr>
          <p:cNvSpPr>
            <a:spLocks noGrp="1"/>
          </p:cNvSpPr>
          <p:nvPr>
            <p:ph type="ctrTitle"/>
          </p:nvPr>
        </p:nvSpPr>
        <p:spPr>
          <a:xfrm>
            <a:off x="1150767" y="1934022"/>
            <a:ext cx="5235909" cy="2989956"/>
          </a:xfrm>
        </p:spPr>
        <p:txBody>
          <a:bodyPr anchor="b">
            <a:normAutofit fontScale="90000"/>
          </a:bodyPr>
          <a:lstStyle/>
          <a:p>
            <a:pPr algn="l"/>
            <a:r>
              <a:rPr lang="it-IT" sz="5060" b="1" dirty="0">
                <a:solidFill>
                  <a:srgbClr val="002060"/>
                </a:solidFill>
              </a:rPr>
              <a:t>The </a:t>
            </a:r>
            <a:r>
              <a:rPr lang="it-IT" sz="5060" b="1" dirty="0" err="1">
                <a:solidFill>
                  <a:srgbClr val="002060"/>
                </a:solidFill>
              </a:rPr>
              <a:t>Research</a:t>
            </a:r>
            <a:r>
              <a:rPr lang="it-IT" sz="5060" b="1" dirty="0">
                <a:solidFill>
                  <a:srgbClr val="002060"/>
                </a:solidFill>
              </a:rPr>
              <a:t> Data Alliance: How to </a:t>
            </a:r>
            <a:r>
              <a:rPr lang="it-IT" sz="5060" b="1" dirty="0" err="1">
                <a:solidFill>
                  <a:srgbClr val="002060"/>
                </a:solidFill>
              </a:rPr>
              <a:t>get</a:t>
            </a:r>
            <a:r>
              <a:rPr lang="it-IT" sz="5060" b="1" dirty="0">
                <a:solidFill>
                  <a:srgbClr val="002060"/>
                </a:solidFill>
              </a:rPr>
              <a:t> </a:t>
            </a:r>
            <a:r>
              <a:rPr lang="it-IT" sz="5060" b="1" dirty="0" err="1">
                <a:solidFill>
                  <a:srgbClr val="002060"/>
                </a:solidFill>
              </a:rPr>
              <a:t>involved</a:t>
            </a:r>
            <a:r>
              <a:rPr lang="it-IT" sz="5060" b="1" dirty="0">
                <a:solidFill>
                  <a:srgbClr val="002060"/>
                </a:solidFill>
              </a:rPr>
              <a:t> AS AN INDIVIDUAL</a:t>
            </a:r>
            <a:endParaRPr lang="en-GB" sz="5060" b="1" dirty="0">
              <a:solidFill>
                <a:srgbClr val="002060"/>
              </a:solidFill>
            </a:endParaRPr>
          </a:p>
        </p:txBody>
      </p:sp>
      <p:pic>
        <p:nvPicPr>
          <p:cNvPr id="4" name="Picture 3" descr="Logo&#10;&#10;Description automatically generated">
            <a:extLst>
              <a:ext uri="{FF2B5EF4-FFF2-40B4-BE49-F238E27FC236}">
                <a16:creationId xmlns:a16="http://schemas.microsoft.com/office/drawing/2014/main" id="{A6594D26-4BDA-3B8F-60B5-E852350AD6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30803" y="2684661"/>
            <a:ext cx="3215763" cy="2106323"/>
          </a:xfrm>
          <a:prstGeom prst="rect">
            <a:avLst/>
          </a:prstGeom>
        </p:spPr>
      </p:pic>
    </p:spTree>
    <p:extLst>
      <p:ext uri="{BB962C8B-B14F-4D97-AF65-F5344CB8AC3E}">
        <p14:creationId xmlns:p14="http://schemas.microsoft.com/office/powerpoint/2010/main" val="3193964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5D5A4-5B58-EB4D-91DC-8627360F88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EB0AAD-2046-0A83-7533-379BFCE5053C}"/>
              </a:ext>
            </a:extLst>
          </p:cNvPr>
          <p:cNvSpPr>
            <a:spLocks noGrp="1"/>
          </p:cNvSpPr>
          <p:nvPr>
            <p:ph type="title"/>
          </p:nvPr>
        </p:nvSpPr>
        <p:spPr/>
        <p:txBody>
          <a:bodyPr vert="horz" lIns="91395" tIns="45698" rIns="91395" bIns="45698" rtlCol="0" anchor="b">
            <a:normAutofit/>
          </a:bodyPr>
          <a:lstStyle/>
          <a:p>
            <a:r>
              <a:rPr lang="en-US" sz="4498" dirty="0">
                <a:solidFill>
                  <a:srgbClr val="002060"/>
                </a:solidFill>
              </a:rPr>
              <a:t>WHY Join RDA as an Individual Member? </a:t>
            </a:r>
          </a:p>
        </p:txBody>
      </p:sp>
      <p:sp>
        <p:nvSpPr>
          <p:cNvPr id="15" name="Content Placeholder 14">
            <a:extLst>
              <a:ext uri="{FF2B5EF4-FFF2-40B4-BE49-F238E27FC236}">
                <a16:creationId xmlns:a16="http://schemas.microsoft.com/office/drawing/2014/main" id="{CD6A3BB5-7185-9385-BA73-C1875894A8BF}"/>
              </a:ext>
            </a:extLst>
          </p:cNvPr>
          <p:cNvSpPr>
            <a:spLocks noGrp="1"/>
          </p:cNvSpPr>
          <p:nvPr>
            <p:ph idx="1"/>
          </p:nvPr>
        </p:nvSpPr>
        <p:spPr>
          <a:xfrm>
            <a:off x="1217932" y="1802105"/>
            <a:ext cx="9756140" cy="4368757"/>
          </a:xfrm>
        </p:spPr>
        <p:txBody>
          <a:bodyPr>
            <a:normAutofit/>
          </a:bodyPr>
          <a:lstStyle/>
          <a:p>
            <a:pPr algn="l">
              <a:buClr>
                <a:srgbClr val="00B050"/>
              </a:buClr>
              <a:buSzPct val="100000"/>
              <a:buFont typeface="Wingdings" panose="05000000000000000000" pitchFamily="2" charset="2"/>
              <a:buChar char="ü"/>
            </a:pPr>
            <a:r>
              <a:rPr lang="en-GB" sz="2998" b="1" dirty="0">
                <a:solidFill>
                  <a:srgbClr val="002060"/>
                </a:solidFill>
                <a:latin typeface="Montserrat" panose="00000500000000000000" pitchFamily="2" charset="0"/>
              </a:rPr>
              <a:t>Contribute to debates, Recommendations and Outputs</a:t>
            </a:r>
            <a:endParaRPr lang="en-GB" sz="2998" dirty="0">
              <a:solidFill>
                <a:srgbClr val="002060"/>
              </a:solidFill>
              <a:latin typeface="Montserrat" panose="00000500000000000000" pitchFamily="2" charset="0"/>
            </a:endParaRPr>
          </a:p>
          <a:p>
            <a:pPr algn="l">
              <a:buClr>
                <a:srgbClr val="00B050"/>
              </a:buClr>
              <a:buSzPct val="100000"/>
              <a:buFont typeface="Wingdings" panose="05000000000000000000" pitchFamily="2" charset="2"/>
              <a:buChar char="ü"/>
            </a:pPr>
            <a:r>
              <a:rPr lang="en-GB" sz="2998" b="1" dirty="0">
                <a:solidFill>
                  <a:srgbClr val="002060"/>
                </a:solidFill>
                <a:latin typeface="Montserrat" panose="00000500000000000000" pitchFamily="2" charset="0"/>
              </a:rPr>
              <a:t>Become part of the community</a:t>
            </a:r>
          </a:p>
          <a:p>
            <a:pPr algn="l">
              <a:buClr>
                <a:srgbClr val="00B050"/>
              </a:buClr>
              <a:buSzPct val="100000"/>
              <a:buFont typeface="Wingdings" panose="05000000000000000000" pitchFamily="2" charset="2"/>
              <a:buChar char="ü"/>
            </a:pPr>
            <a:r>
              <a:rPr lang="en-GB" sz="2998" b="1" dirty="0">
                <a:solidFill>
                  <a:srgbClr val="002060"/>
                </a:solidFill>
                <a:latin typeface="Montserrat" panose="00000500000000000000" pitchFamily="2" charset="0"/>
              </a:rPr>
              <a:t>Gain experience and professional development</a:t>
            </a:r>
          </a:p>
          <a:p>
            <a:pPr algn="l">
              <a:buClr>
                <a:srgbClr val="00B050"/>
              </a:buClr>
              <a:buSzPct val="100000"/>
              <a:buFont typeface="Wingdings" panose="05000000000000000000" pitchFamily="2" charset="2"/>
              <a:buChar char="ü"/>
            </a:pPr>
            <a:r>
              <a:rPr lang="en-GB" sz="2998" b="1" dirty="0">
                <a:solidFill>
                  <a:srgbClr val="002060"/>
                </a:solidFill>
                <a:latin typeface="Montserrat" panose="00000500000000000000" pitchFamily="2" charset="0"/>
              </a:rPr>
              <a:t>Free and open to ALL</a:t>
            </a:r>
          </a:p>
        </p:txBody>
      </p:sp>
      <p:pic>
        <p:nvPicPr>
          <p:cNvPr id="4" name="Picture 3" descr="Logo&#10;&#10;Description automatically generated">
            <a:extLst>
              <a:ext uri="{FF2B5EF4-FFF2-40B4-BE49-F238E27FC236}">
                <a16:creationId xmlns:a16="http://schemas.microsoft.com/office/drawing/2014/main" id="{38BE3603-0D0A-158A-03E8-4F39D746FC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864806" y="232748"/>
            <a:ext cx="1070749" cy="700025"/>
          </a:xfrm>
          <a:prstGeom prst="rect">
            <a:avLst/>
          </a:prstGeom>
        </p:spPr>
      </p:pic>
      <p:sp>
        <p:nvSpPr>
          <p:cNvPr id="16" name="TextBox 15">
            <a:extLst>
              <a:ext uri="{FF2B5EF4-FFF2-40B4-BE49-F238E27FC236}">
                <a16:creationId xmlns:a16="http://schemas.microsoft.com/office/drawing/2014/main" id="{AEA12982-6BCE-FE5A-2BCF-F801EE6711BF}"/>
              </a:ext>
            </a:extLst>
          </p:cNvPr>
          <p:cNvSpPr txBox="1"/>
          <p:nvPr/>
        </p:nvSpPr>
        <p:spPr>
          <a:xfrm>
            <a:off x="379609" y="6363457"/>
            <a:ext cx="8408071" cy="403828"/>
          </a:xfrm>
          <a:prstGeom prst="rect">
            <a:avLst/>
          </a:prstGeom>
          <a:noFill/>
        </p:spPr>
        <p:txBody>
          <a:bodyPr wrap="none" rtlCol="0">
            <a:spAutoFit/>
          </a:bodyPr>
          <a:lstStyle/>
          <a:p>
            <a:pPr defTabSz="856793">
              <a:lnSpc>
                <a:spcPct val="90000"/>
              </a:lnSpc>
            </a:pPr>
            <a:r>
              <a:rPr lang="it-IT" sz="2249" dirty="0">
                <a:solidFill>
                  <a:srgbClr val="002060"/>
                </a:solidFill>
              </a:rPr>
              <a:t>Full </a:t>
            </a:r>
            <a:r>
              <a:rPr lang="it-IT" sz="2249" dirty="0" err="1">
                <a:solidFill>
                  <a:srgbClr val="002060"/>
                </a:solidFill>
              </a:rPr>
              <a:t>details</a:t>
            </a:r>
            <a:r>
              <a:rPr lang="it-IT" sz="2249" dirty="0">
                <a:solidFill>
                  <a:srgbClr val="002060"/>
                </a:solidFill>
              </a:rPr>
              <a:t> </a:t>
            </a:r>
            <a:r>
              <a:rPr lang="it-IT" sz="2249" dirty="0" err="1">
                <a:solidFill>
                  <a:srgbClr val="002060"/>
                </a:solidFill>
              </a:rPr>
              <a:t>at</a:t>
            </a:r>
            <a:r>
              <a:rPr lang="it-IT" sz="2249" dirty="0">
                <a:solidFill>
                  <a:srgbClr val="002060"/>
                </a:solidFill>
              </a:rPr>
              <a:t> https://www.rd-alliance.org/individual-membership/</a:t>
            </a:r>
          </a:p>
        </p:txBody>
      </p:sp>
      <p:pic>
        <p:nvPicPr>
          <p:cNvPr id="1026" name="Picture 2">
            <a:extLst>
              <a:ext uri="{FF2B5EF4-FFF2-40B4-BE49-F238E27FC236}">
                <a16:creationId xmlns:a16="http://schemas.microsoft.com/office/drawing/2014/main" id="{9A200AF0-A362-F292-D6AF-7AAD76CC5E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762" y="2514585"/>
            <a:ext cx="4067238" cy="4067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5732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5D5A4-5B58-EB4D-91DC-8627360F8868}"/>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74AEA167-94E9-6423-7498-74587DF32489}"/>
              </a:ext>
            </a:extLst>
          </p:cNvPr>
          <p:cNvPicPr>
            <a:picLocks noChangeAspect="1"/>
          </p:cNvPicPr>
          <p:nvPr/>
        </p:nvPicPr>
        <p:blipFill>
          <a:blip r:embed="rId2"/>
          <a:stretch>
            <a:fillRect/>
          </a:stretch>
        </p:blipFill>
        <p:spPr>
          <a:xfrm>
            <a:off x="528791" y="1674414"/>
            <a:ext cx="11145334" cy="4950838"/>
          </a:xfrm>
          <a:prstGeom prst="rect">
            <a:avLst/>
          </a:prstGeom>
        </p:spPr>
      </p:pic>
      <p:sp>
        <p:nvSpPr>
          <p:cNvPr id="2" name="Title 1">
            <a:extLst>
              <a:ext uri="{FF2B5EF4-FFF2-40B4-BE49-F238E27FC236}">
                <a16:creationId xmlns:a16="http://schemas.microsoft.com/office/drawing/2014/main" id="{12EB0AAD-2046-0A83-7533-379BFCE5053C}"/>
              </a:ext>
            </a:extLst>
          </p:cNvPr>
          <p:cNvSpPr>
            <a:spLocks noGrp="1"/>
          </p:cNvSpPr>
          <p:nvPr>
            <p:ph type="title"/>
          </p:nvPr>
        </p:nvSpPr>
        <p:spPr>
          <a:xfrm>
            <a:off x="517875" y="440729"/>
            <a:ext cx="11134417" cy="856832"/>
          </a:xfrm>
        </p:spPr>
        <p:txBody>
          <a:bodyPr vert="horz" lIns="91395" tIns="45698" rIns="91395" bIns="45698" rtlCol="0" anchor="b">
            <a:normAutofit/>
          </a:bodyPr>
          <a:lstStyle/>
          <a:p>
            <a:r>
              <a:rPr lang="en-US" sz="4498" dirty="0">
                <a:solidFill>
                  <a:srgbClr val="002060"/>
                </a:solidFill>
              </a:rPr>
              <a:t>Join RDA as an Individual Member </a:t>
            </a:r>
          </a:p>
        </p:txBody>
      </p:sp>
      <p:pic>
        <p:nvPicPr>
          <p:cNvPr id="4" name="Picture 3" descr="Logo&#10;&#10;Description automatically generated">
            <a:extLst>
              <a:ext uri="{FF2B5EF4-FFF2-40B4-BE49-F238E27FC236}">
                <a16:creationId xmlns:a16="http://schemas.microsoft.com/office/drawing/2014/main" id="{38BE3603-0D0A-158A-03E8-4F39D746FC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864806" y="232748"/>
            <a:ext cx="1070749" cy="700025"/>
          </a:xfrm>
          <a:prstGeom prst="rect">
            <a:avLst/>
          </a:prstGeom>
        </p:spPr>
      </p:pic>
      <p:sp>
        <p:nvSpPr>
          <p:cNvPr id="8" name="Oval 7">
            <a:extLst>
              <a:ext uri="{FF2B5EF4-FFF2-40B4-BE49-F238E27FC236}">
                <a16:creationId xmlns:a16="http://schemas.microsoft.com/office/drawing/2014/main" id="{25105EFF-D75B-F88A-1CEC-C91334D96722}"/>
              </a:ext>
            </a:extLst>
          </p:cNvPr>
          <p:cNvSpPr/>
          <p:nvPr/>
        </p:nvSpPr>
        <p:spPr>
          <a:xfrm>
            <a:off x="9663760" y="3083698"/>
            <a:ext cx="1347554" cy="52968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40">
              <a:buClrTx/>
              <a:defRPr/>
            </a:pPr>
            <a:endParaRPr lang="en-GB" sz="1799" kern="1200">
              <a:solidFill>
                <a:prstClr val="white"/>
              </a:solidFill>
              <a:latin typeface="Calibri" panose="020F0502020204030204"/>
            </a:endParaRPr>
          </a:p>
        </p:txBody>
      </p:sp>
      <p:sp>
        <p:nvSpPr>
          <p:cNvPr id="3" name="TextBox 2">
            <a:extLst>
              <a:ext uri="{FF2B5EF4-FFF2-40B4-BE49-F238E27FC236}">
                <a16:creationId xmlns:a16="http://schemas.microsoft.com/office/drawing/2014/main" id="{988C0E5D-D502-1A24-CEAD-F11EC2AF3EEB}"/>
              </a:ext>
            </a:extLst>
          </p:cNvPr>
          <p:cNvSpPr txBox="1"/>
          <p:nvPr/>
        </p:nvSpPr>
        <p:spPr>
          <a:xfrm>
            <a:off x="2792572" y="2950548"/>
            <a:ext cx="6000555" cy="611449"/>
          </a:xfrm>
          <a:prstGeom prst="rect">
            <a:avLst/>
          </a:prstGeom>
          <a:noFill/>
        </p:spPr>
        <p:txBody>
          <a:bodyPr wrap="square" rtlCol="0">
            <a:spAutoFit/>
          </a:bodyPr>
          <a:lstStyle/>
          <a:p>
            <a:pPr defTabSz="856793">
              <a:lnSpc>
                <a:spcPct val="90000"/>
              </a:lnSpc>
            </a:pPr>
            <a:r>
              <a:rPr lang="it-IT" sz="1874" i="1" dirty="0">
                <a:solidFill>
                  <a:srgbClr val="00B050"/>
                </a:solidFill>
              </a:rPr>
              <a:t>Disclaimer: New web </a:t>
            </a:r>
            <a:r>
              <a:rPr lang="it-IT" sz="1874" i="1" dirty="0" err="1">
                <a:solidFill>
                  <a:srgbClr val="00B050"/>
                </a:solidFill>
              </a:rPr>
              <a:t>platform</a:t>
            </a:r>
            <a:r>
              <a:rPr lang="it-IT" sz="1874" i="1" dirty="0">
                <a:solidFill>
                  <a:srgbClr val="00B050"/>
                </a:solidFill>
              </a:rPr>
              <a:t> from April 2024. Some delays, </a:t>
            </a:r>
            <a:r>
              <a:rPr lang="it-IT" sz="1874" i="1" dirty="0" err="1">
                <a:solidFill>
                  <a:srgbClr val="00B050"/>
                </a:solidFill>
              </a:rPr>
              <a:t>but</a:t>
            </a:r>
            <a:r>
              <a:rPr lang="it-IT" sz="1874" i="1" dirty="0">
                <a:solidFill>
                  <a:srgbClr val="00B050"/>
                </a:solidFill>
              </a:rPr>
              <a:t> </a:t>
            </a:r>
            <a:r>
              <a:rPr lang="it-IT" sz="1874" i="1" dirty="0" err="1">
                <a:solidFill>
                  <a:srgbClr val="00B050"/>
                </a:solidFill>
              </a:rPr>
              <a:t>please</a:t>
            </a:r>
            <a:r>
              <a:rPr lang="it-IT" sz="1874" i="1" dirty="0">
                <a:solidFill>
                  <a:srgbClr val="00B050"/>
                </a:solidFill>
              </a:rPr>
              <a:t> </a:t>
            </a:r>
            <a:r>
              <a:rPr lang="it-IT" sz="1874" b="1" i="1" dirty="0">
                <a:solidFill>
                  <a:srgbClr val="00B050"/>
                </a:solidFill>
              </a:rPr>
              <a:t>JOIN</a:t>
            </a:r>
          </a:p>
        </p:txBody>
      </p:sp>
      <p:sp>
        <p:nvSpPr>
          <p:cNvPr id="9" name="TextBox 8">
            <a:extLst>
              <a:ext uri="{FF2B5EF4-FFF2-40B4-BE49-F238E27FC236}">
                <a16:creationId xmlns:a16="http://schemas.microsoft.com/office/drawing/2014/main" id="{58D53187-4F82-A89D-E695-60060E29F9C6}"/>
              </a:ext>
            </a:extLst>
          </p:cNvPr>
          <p:cNvSpPr txBox="1"/>
          <p:nvPr/>
        </p:nvSpPr>
        <p:spPr>
          <a:xfrm>
            <a:off x="5481482" y="1271041"/>
            <a:ext cx="3887603" cy="403828"/>
          </a:xfrm>
          <a:prstGeom prst="rect">
            <a:avLst/>
          </a:prstGeom>
          <a:noFill/>
        </p:spPr>
        <p:txBody>
          <a:bodyPr wrap="none" rtlCol="0">
            <a:spAutoFit/>
          </a:bodyPr>
          <a:lstStyle/>
          <a:p>
            <a:pPr defTabSz="856793">
              <a:lnSpc>
                <a:spcPct val="90000"/>
              </a:lnSpc>
            </a:pPr>
            <a:r>
              <a:rPr lang="it-IT" sz="2249" b="1" dirty="0">
                <a:solidFill>
                  <a:srgbClr val="002060"/>
                </a:solidFill>
              </a:rPr>
              <a:t>https://www.rd-alliance.org</a:t>
            </a:r>
          </a:p>
        </p:txBody>
      </p:sp>
      <p:cxnSp>
        <p:nvCxnSpPr>
          <p:cNvPr id="11" name="Straight Arrow Connector 10">
            <a:extLst>
              <a:ext uri="{FF2B5EF4-FFF2-40B4-BE49-F238E27FC236}">
                <a16:creationId xmlns:a16="http://schemas.microsoft.com/office/drawing/2014/main" id="{8DC98B1E-C42A-92B3-51CA-67E7E5D65150}"/>
              </a:ext>
            </a:extLst>
          </p:cNvPr>
          <p:cNvCxnSpPr>
            <a:cxnSpLocks/>
          </p:cNvCxnSpPr>
          <p:nvPr/>
        </p:nvCxnSpPr>
        <p:spPr>
          <a:xfrm>
            <a:off x="7456118" y="1705722"/>
            <a:ext cx="2674017" cy="1235209"/>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684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5D5A4-5B58-EB4D-91DC-8627360F88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EB0AAD-2046-0A83-7533-379BFCE5053C}"/>
              </a:ext>
            </a:extLst>
          </p:cNvPr>
          <p:cNvSpPr>
            <a:spLocks noGrp="1"/>
          </p:cNvSpPr>
          <p:nvPr>
            <p:ph type="title"/>
          </p:nvPr>
        </p:nvSpPr>
        <p:spPr>
          <a:xfrm>
            <a:off x="517875" y="440729"/>
            <a:ext cx="11134417" cy="856832"/>
          </a:xfrm>
        </p:spPr>
        <p:txBody>
          <a:bodyPr vert="horz" lIns="91395" tIns="45698" rIns="91395" bIns="45698" rtlCol="0" anchor="b">
            <a:normAutofit/>
          </a:bodyPr>
          <a:lstStyle/>
          <a:p>
            <a:r>
              <a:rPr lang="en-US" sz="4498" dirty="0">
                <a:solidFill>
                  <a:srgbClr val="002060"/>
                </a:solidFill>
              </a:rPr>
              <a:t>Join RDA as an Individual Member </a:t>
            </a:r>
          </a:p>
        </p:txBody>
      </p:sp>
      <p:pic>
        <p:nvPicPr>
          <p:cNvPr id="4" name="Picture 3" descr="Logo&#10;&#10;Description automatically generated">
            <a:extLst>
              <a:ext uri="{FF2B5EF4-FFF2-40B4-BE49-F238E27FC236}">
                <a16:creationId xmlns:a16="http://schemas.microsoft.com/office/drawing/2014/main" id="{38BE3603-0D0A-158A-03E8-4F39D746FC4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64806" y="232748"/>
            <a:ext cx="1070749" cy="700025"/>
          </a:xfrm>
          <a:prstGeom prst="rect">
            <a:avLst/>
          </a:prstGeom>
        </p:spPr>
      </p:pic>
      <p:pic>
        <p:nvPicPr>
          <p:cNvPr id="5" name="Picture 4" descr="Market Views: Is it time to head into active equity? | Fund Managers |  AsianInvestor">
            <a:extLst>
              <a:ext uri="{FF2B5EF4-FFF2-40B4-BE49-F238E27FC236}">
                <a16:creationId xmlns:a16="http://schemas.microsoft.com/office/drawing/2014/main" id="{8EA7EB8E-A694-9D5D-3F4D-79974A828E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7499" y="977593"/>
            <a:ext cx="5878734" cy="587873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893FB5B3-C3E8-E134-36DB-3CCF98F807E5}"/>
              </a:ext>
            </a:extLst>
          </p:cNvPr>
          <p:cNvSpPr txBox="1">
            <a:spLocks/>
          </p:cNvSpPr>
          <p:nvPr/>
        </p:nvSpPr>
        <p:spPr>
          <a:xfrm>
            <a:off x="291391" y="1342382"/>
            <a:ext cx="6098635" cy="5190516"/>
          </a:xfrm>
          <a:prstGeom prst="rect">
            <a:avLst/>
          </a:prstGeom>
        </p:spPr>
        <p:txBody>
          <a:bodyPr vert="horz" lIns="85683" tIns="42842" rIns="85683" bIns="42842" rtlCol="0" anchor="ctr">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173" b="0" i="0" u="none" strike="noStrike" cap="none">
                <a:solidFill>
                  <a:schemeClr val="tx1"/>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defTabSz="856793"/>
            <a:r>
              <a:rPr lang="it-IT" sz="4123" dirty="0">
                <a:solidFill>
                  <a:srgbClr val="002060"/>
                </a:solidFill>
                <a:latin typeface="Aptos" panose="020B0004020202020204" pitchFamily="34" charset="0"/>
              </a:rPr>
              <a:t>F</a:t>
            </a:r>
            <a:r>
              <a:rPr lang="en-NL" sz="4123" dirty="0">
                <a:solidFill>
                  <a:srgbClr val="002060"/>
                </a:solidFill>
                <a:latin typeface="Aptos" panose="020B0004020202020204" pitchFamily="34" charset="0"/>
              </a:rPr>
              <a:t>eel free to engage at the level of your choice</a:t>
            </a:r>
            <a:r>
              <a:rPr lang="it-IT" sz="4123" dirty="0">
                <a:solidFill>
                  <a:srgbClr val="002060"/>
                </a:solidFill>
                <a:latin typeface="Aptos" panose="020B0004020202020204" pitchFamily="34" charset="0"/>
              </a:rPr>
              <a:t>:</a:t>
            </a:r>
          </a:p>
          <a:p>
            <a:pPr algn="l" defTabSz="856793"/>
            <a:endParaRPr lang="it-IT" sz="4123" dirty="0">
              <a:solidFill>
                <a:srgbClr val="002060"/>
              </a:solidFill>
              <a:latin typeface="Aptos" panose="020B0004020202020204" pitchFamily="34" charset="0"/>
            </a:endParaRPr>
          </a:p>
          <a:p>
            <a:pPr marL="535496" indent="-535496" algn="l" defTabSz="856793">
              <a:buClr>
                <a:srgbClr val="40BAD2">
                  <a:lumMod val="75000"/>
                </a:srgbClr>
              </a:buClr>
              <a:buFont typeface="Wingdings" panose="05000000000000000000" pitchFamily="2" charset="2"/>
              <a:buChar char="ü"/>
            </a:pPr>
            <a:r>
              <a:rPr lang="it-IT" sz="4123" dirty="0">
                <a:solidFill>
                  <a:srgbClr val="002060"/>
                </a:solidFill>
                <a:latin typeface="Aptos" panose="020B0004020202020204" pitchFamily="34" charset="0"/>
              </a:rPr>
              <a:t>Driver</a:t>
            </a:r>
          </a:p>
          <a:p>
            <a:pPr marL="535496" indent="-535496" algn="l" defTabSz="856793">
              <a:buClr>
                <a:srgbClr val="40BAD2">
                  <a:lumMod val="75000"/>
                </a:srgbClr>
              </a:buClr>
              <a:buFont typeface="Wingdings" panose="05000000000000000000" pitchFamily="2" charset="2"/>
              <a:buChar char="ü"/>
            </a:pPr>
            <a:r>
              <a:rPr lang="it-IT" sz="4123" dirty="0" err="1">
                <a:solidFill>
                  <a:srgbClr val="002060"/>
                </a:solidFill>
                <a:latin typeface="Aptos" panose="020B0004020202020204" pitchFamily="34" charset="0"/>
              </a:rPr>
              <a:t>Contributer</a:t>
            </a:r>
            <a:endParaRPr lang="it-IT" sz="4123" dirty="0">
              <a:solidFill>
                <a:srgbClr val="002060"/>
              </a:solidFill>
              <a:latin typeface="Aptos" panose="020B0004020202020204" pitchFamily="34" charset="0"/>
            </a:endParaRPr>
          </a:p>
          <a:p>
            <a:pPr marL="535496" indent="-535496" algn="l" defTabSz="856793">
              <a:buClr>
                <a:srgbClr val="40BAD2">
                  <a:lumMod val="75000"/>
                </a:srgbClr>
              </a:buClr>
              <a:buFont typeface="Wingdings" panose="05000000000000000000" pitchFamily="2" charset="2"/>
              <a:buChar char="ü"/>
            </a:pPr>
            <a:r>
              <a:rPr lang="it-IT" sz="4123" dirty="0">
                <a:solidFill>
                  <a:srgbClr val="002060"/>
                </a:solidFill>
                <a:latin typeface="Aptos" panose="020B0004020202020204" pitchFamily="34" charset="0"/>
              </a:rPr>
              <a:t>Observer</a:t>
            </a:r>
          </a:p>
          <a:p>
            <a:pPr algn="l" defTabSz="856793">
              <a:buClr>
                <a:srgbClr val="40BAD2">
                  <a:lumMod val="75000"/>
                </a:srgbClr>
              </a:buClr>
            </a:pPr>
            <a:endParaRPr lang="it-IT" sz="4123" dirty="0">
              <a:solidFill>
                <a:srgbClr val="002060"/>
              </a:solidFill>
              <a:latin typeface="Aptos" panose="020B0004020202020204" pitchFamily="34" charset="0"/>
            </a:endParaRPr>
          </a:p>
          <a:p>
            <a:pPr algn="l" defTabSz="856793"/>
            <a:r>
              <a:rPr lang="it-IT" sz="4123" b="1" dirty="0">
                <a:solidFill>
                  <a:srgbClr val="002060"/>
                </a:solidFill>
                <a:latin typeface="Aptos" panose="020B0004020202020204" pitchFamily="34" charset="0"/>
              </a:rPr>
              <a:t>ALL ARE WELCOME</a:t>
            </a:r>
            <a:endParaRPr lang="en-NL" sz="4123" b="1" dirty="0">
              <a:solidFill>
                <a:srgbClr val="002060"/>
              </a:solidFill>
              <a:latin typeface="Aptos" panose="020B0004020202020204" pitchFamily="34" charset="0"/>
            </a:endParaRPr>
          </a:p>
        </p:txBody>
      </p:sp>
    </p:spTree>
    <p:extLst>
      <p:ext uri="{BB962C8B-B14F-4D97-AF65-F5344CB8AC3E}">
        <p14:creationId xmlns:p14="http://schemas.microsoft.com/office/powerpoint/2010/main" val="2158664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ithout background">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ith background">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with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resentazione Planisfero 16: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830_TF02804891_Win32" id="{0F10D507-5D98-4E52-8029-7A24C0619C7F}" vid="{07EB521D-6402-43E0-A57E-ACE04C2759BB}"/>
    </a:ext>
  </a:extLst>
</a:theme>
</file>

<file path=ppt/theme/theme5.xml><?xml version="1.0" encoding="utf-8"?>
<a:theme xmlns:a="http://schemas.openxmlformats.org/drawingml/2006/main" name="2_without background">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TotalTime>
  <Words>1369</Words>
  <Application>Microsoft Office PowerPoint</Application>
  <PresentationFormat>Grand écran</PresentationFormat>
  <Paragraphs>182</Paragraphs>
  <Slides>19</Slides>
  <Notes>5</Notes>
  <HiddenSlides>0</HiddenSlides>
  <MMClips>0</MMClips>
  <ScaleCrop>false</ScaleCrop>
  <HeadingPairs>
    <vt:vector size="6" baseType="variant">
      <vt:variant>
        <vt:lpstr>Polices utilisées</vt:lpstr>
      </vt:variant>
      <vt:variant>
        <vt:i4>11</vt:i4>
      </vt:variant>
      <vt:variant>
        <vt:lpstr>Thème</vt:lpstr>
      </vt:variant>
      <vt:variant>
        <vt:i4>5</vt:i4>
      </vt:variant>
      <vt:variant>
        <vt:lpstr>Titres des diapositives</vt:lpstr>
      </vt:variant>
      <vt:variant>
        <vt:i4>19</vt:i4>
      </vt:variant>
    </vt:vector>
  </HeadingPairs>
  <TitlesOfParts>
    <vt:vector size="35" baseType="lpstr">
      <vt:lpstr>Century Gothic</vt:lpstr>
      <vt:lpstr>Montserrat</vt:lpstr>
      <vt:lpstr>Arial</vt:lpstr>
      <vt:lpstr>Wingdings</vt:lpstr>
      <vt:lpstr>Helvetica Neue Light</vt:lpstr>
      <vt:lpstr>Noto Sans Symbols</vt:lpstr>
      <vt:lpstr>Aptos</vt:lpstr>
      <vt:lpstr>BatangChe</vt:lpstr>
      <vt:lpstr>Courier New</vt:lpstr>
      <vt:lpstr>Calibri</vt:lpstr>
      <vt:lpstr>Calibri Light</vt:lpstr>
      <vt:lpstr>without background</vt:lpstr>
      <vt:lpstr>with background</vt:lpstr>
      <vt:lpstr>1_with background</vt:lpstr>
      <vt:lpstr>Presentazione Planisfero 16:9</vt:lpstr>
      <vt:lpstr>2_without background</vt:lpstr>
      <vt:lpstr>Research Assessment  in the  Research Data Alliance</vt:lpstr>
      <vt:lpstr>Présentation PowerPoint</vt:lpstr>
      <vt:lpstr>The Reseach Data Alliance</vt:lpstr>
      <vt:lpstr>Who is RDA – Professional Title</vt:lpstr>
      <vt:lpstr>Who is RDA – Geographical Distribution</vt:lpstr>
      <vt:lpstr>RDA Secretary General visit to Latin America and the Carribean</vt:lpstr>
      <vt:lpstr>Evaluation of Research in the RDA</vt:lpstr>
      <vt:lpstr>RDA Role in the Evaluation of Research Landscape</vt:lpstr>
      <vt:lpstr>A few examples of relevant RDA Groups (1)</vt:lpstr>
      <vt:lpstr>A few examples of relevant RDA Groups (2)</vt:lpstr>
      <vt:lpstr>Two examples of relevant RDA Outputs</vt:lpstr>
      <vt:lpstr>Liaison with CoARA</vt:lpstr>
      <vt:lpstr>Thanks for your attention!</vt:lpstr>
      <vt:lpstr>Présentation PowerPoint</vt:lpstr>
      <vt:lpstr>Présentation PowerPoint</vt:lpstr>
      <vt:lpstr>The Research Data Alliance: How to get involved AS AN INDIVIDUAL</vt:lpstr>
      <vt:lpstr>WHY Join RDA as an Individual Member? </vt:lpstr>
      <vt:lpstr>Join RDA as an Individual Member </vt:lpstr>
      <vt:lpstr>Join RDA as an Individual Member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Utente di Microsoft Office</dc:creator>
  <cp:lastModifiedBy>genova</cp:lastModifiedBy>
  <cp:revision>22</cp:revision>
  <dcterms:created xsi:type="dcterms:W3CDTF">2019-07-17T17:48:04Z</dcterms:created>
  <dcterms:modified xsi:type="dcterms:W3CDTF">2024-05-07T14:28:26Z</dcterms:modified>
</cp:coreProperties>
</file>