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9" r:id="rId3"/>
    <p:sldId id="260" r:id="rId4"/>
    <p:sldId id="261" r:id="rId5"/>
    <p:sldId id="273" r:id="rId6"/>
    <p:sldId id="272" r:id="rId7"/>
    <p:sldId id="258" r:id="rId8"/>
    <p:sldId id="262" r:id="rId9"/>
    <p:sldId id="271" r:id="rId10"/>
    <p:sldId id="263" r:id="rId11"/>
    <p:sldId id="264" r:id="rId12"/>
    <p:sldId id="274" r:id="rId13"/>
    <p:sldId id="265" r:id="rId14"/>
    <p:sldId id="267" r:id="rId15"/>
    <p:sldId id="266" r:id="rId16"/>
    <p:sldId id="268" r:id="rId17"/>
    <p:sldId id="275" r:id="rId18"/>
    <p:sldId id="276"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6FE"/>
    <a:srgbClr val="B7DFFE"/>
    <a:srgbClr val="FF8021"/>
    <a:srgbClr val="4E67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 Id="rId4" Type="http://schemas.openxmlformats.org/officeDocument/2006/relationships/image" Target="../media/image26.png"/></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2988A6-8182-4B1E-9061-ECD108772AB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GB"/>
        </a:p>
      </dgm:t>
    </dgm:pt>
    <dgm:pt modelId="{D562FA93-54D0-4AC8-90ED-40DFAB855EA9}">
      <dgm:prSet phldrT="[Text]"/>
      <dgm:spPr/>
      <dgm:t>
        <a:bodyPr/>
        <a:lstStyle/>
        <a:p>
          <a:r>
            <a:rPr lang="en-GB" dirty="0" smtClean="0"/>
            <a:t>WP1 – Ethics Requirements</a:t>
          </a:r>
          <a:endParaRPr lang="en-GB" dirty="0"/>
        </a:p>
      </dgm:t>
    </dgm:pt>
    <dgm:pt modelId="{2D3CEB2F-5FA2-472E-9F4F-2AF343D3B439}" type="parTrans" cxnId="{EF829565-6097-4621-96D0-2BF9AAF677C6}">
      <dgm:prSet/>
      <dgm:spPr/>
      <dgm:t>
        <a:bodyPr/>
        <a:lstStyle/>
        <a:p>
          <a:endParaRPr lang="en-GB"/>
        </a:p>
      </dgm:t>
    </dgm:pt>
    <dgm:pt modelId="{523EE9F9-A00D-4FD4-A550-D4677C6DF9FF}" type="sibTrans" cxnId="{EF829565-6097-4621-96D0-2BF9AAF677C6}">
      <dgm:prSet/>
      <dgm:spPr/>
      <dgm:t>
        <a:bodyPr/>
        <a:lstStyle/>
        <a:p>
          <a:endParaRPr lang="en-GB"/>
        </a:p>
      </dgm:t>
    </dgm:pt>
    <dgm:pt modelId="{82B24B5E-A038-40B6-A471-D402838BC25F}">
      <dgm:prSet phldrT="[Text]"/>
      <dgm:spPr/>
      <dgm:t>
        <a:bodyPr/>
        <a:lstStyle/>
        <a:p>
          <a:r>
            <a:rPr lang="en-GB" dirty="0" smtClean="0"/>
            <a:t>Setting of the ethics requirements</a:t>
          </a:r>
          <a:endParaRPr lang="en-GB" dirty="0"/>
        </a:p>
      </dgm:t>
    </dgm:pt>
    <dgm:pt modelId="{C2BE059A-606A-448F-84CD-BEDB2ECDFD0A}" type="parTrans" cxnId="{5E22C678-8859-4677-8CC0-E2DE8DA3449E}">
      <dgm:prSet/>
      <dgm:spPr/>
      <dgm:t>
        <a:bodyPr/>
        <a:lstStyle/>
        <a:p>
          <a:endParaRPr lang="en-GB"/>
        </a:p>
      </dgm:t>
    </dgm:pt>
    <dgm:pt modelId="{F0E0EC13-0F5A-4D06-B19B-01F443DE2BCC}" type="sibTrans" cxnId="{5E22C678-8859-4677-8CC0-E2DE8DA3449E}">
      <dgm:prSet/>
      <dgm:spPr/>
      <dgm:t>
        <a:bodyPr/>
        <a:lstStyle/>
        <a:p>
          <a:endParaRPr lang="en-GB"/>
        </a:p>
      </dgm:t>
    </dgm:pt>
    <dgm:pt modelId="{F6B58A72-7184-4C61-AC44-B58BAED52C52}">
      <dgm:prSet phldrT="[Text]"/>
      <dgm:spPr/>
      <dgm:t>
        <a:bodyPr/>
        <a:lstStyle/>
        <a:p>
          <a:r>
            <a:rPr lang="en-GB" dirty="0" smtClean="0"/>
            <a:t>WP2 - Regulations &amp; Methodologies</a:t>
          </a:r>
          <a:endParaRPr lang="en-GB" dirty="0"/>
        </a:p>
      </dgm:t>
    </dgm:pt>
    <dgm:pt modelId="{832E6DD1-2DB2-41A8-97CC-CA9CAE7D0A60}" type="parTrans" cxnId="{E33F6298-5FF2-414E-8679-038F8F96C159}">
      <dgm:prSet/>
      <dgm:spPr/>
      <dgm:t>
        <a:bodyPr/>
        <a:lstStyle/>
        <a:p>
          <a:endParaRPr lang="en-GB"/>
        </a:p>
      </dgm:t>
    </dgm:pt>
    <dgm:pt modelId="{F88800A5-6A5B-4B9F-A793-BE03AC632369}" type="sibTrans" cxnId="{E33F6298-5FF2-414E-8679-038F8F96C159}">
      <dgm:prSet/>
      <dgm:spPr/>
      <dgm:t>
        <a:bodyPr/>
        <a:lstStyle/>
        <a:p>
          <a:endParaRPr lang="en-GB"/>
        </a:p>
      </dgm:t>
    </dgm:pt>
    <dgm:pt modelId="{6FE0F83E-D703-42D1-9D8B-D1E57E8A2C82}">
      <dgm:prSet phldrT="[Text]"/>
      <dgm:spPr/>
      <dgm:t>
        <a:bodyPr/>
        <a:lstStyle/>
        <a:p>
          <a:r>
            <a:rPr lang="en-GB" dirty="0" smtClean="0"/>
            <a:t>Standardisation, certification and conformity assessment</a:t>
          </a:r>
          <a:endParaRPr lang="en-GB" dirty="0"/>
        </a:p>
      </dgm:t>
    </dgm:pt>
    <dgm:pt modelId="{89CB648D-E02B-4603-9622-8890E0E86D80}" type="parTrans" cxnId="{CC539FE5-1E5C-485A-BDF6-F3F4B6F56DD7}">
      <dgm:prSet/>
      <dgm:spPr/>
      <dgm:t>
        <a:bodyPr/>
        <a:lstStyle/>
        <a:p>
          <a:endParaRPr lang="en-GB"/>
        </a:p>
      </dgm:t>
    </dgm:pt>
    <dgm:pt modelId="{3FCD4154-5164-4217-8654-070B4ADA9B32}" type="sibTrans" cxnId="{CC539FE5-1E5C-485A-BDF6-F3F4B6F56DD7}">
      <dgm:prSet/>
      <dgm:spPr/>
      <dgm:t>
        <a:bodyPr/>
        <a:lstStyle/>
        <a:p>
          <a:endParaRPr lang="en-GB"/>
        </a:p>
      </dgm:t>
    </dgm:pt>
    <dgm:pt modelId="{AD5CC9AC-7DE3-4626-AB12-E347FB657797}">
      <dgm:prSet/>
      <dgm:spPr/>
      <dgm:t>
        <a:bodyPr/>
        <a:lstStyle/>
        <a:p>
          <a:r>
            <a:rPr lang="en-GB" smtClean="0"/>
            <a:t>Safety &amp; Security regulations</a:t>
          </a:r>
          <a:endParaRPr lang="en-GB" dirty="0" smtClean="0"/>
        </a:p>
      </dgm:t>
    </dgm:pt>
    <dgm:pt modelId="{508EE376-396D-4173-98E2-497781574045}" type="parTrans" cxnId="{18BC8758-9D2B-42F2-897D-09CB9CFADB80}">
      <dgm:prSet/>
      <dgm:spPr/>
      <dgm:t>
        <a:bodyPr/>
        <a:lstStyle/>
        <a:p>
          <a:endParaRPr lang="en-GB"/>
        </a:p>
      </dgm:t>
    </dgm:pt>
    <dgm:pt modelId="{656EF53C-4F93-4C91-877D-1A06DDADF14D}" type="sibTrans" cxnId="{18BC8758-9D2B-42F2-897D-09CB9CFADB80}">
      <dgm:prSet/>
      <dgm:spPr/>
      <dgm:t>
        <a:bodyPr/>
        <a:lstStyle/>
        <a:p>
          <a:endParaRPr lang="en-GB"/>
        </a:p>
      </dgm:t>
    </dgm:pt>
    <dgm:pt modelId="{2723194B-AA45-4875-9FF3-4EA13D563FBF}">
      <dgm:prSet/>
      <dgm:spPr/>
      <dgm:t>
        <a:bodyPr/>
        <a:lstStyle/>
        <a:p>
          <a:r>
            <a:rPr lang="en-GB" dirty="0" smtClean="0"/>
            <a:t>Maritime borders security regulations</a:t>
          </a:r>
        </a:p>
      </dgm:t>
    </dgm:pt>
    <dgm:pt modelId="{E32450BB-2ADD-480C-8278-ED6EF50E56FF}" type="parTrans" cxnId="{11EE34A2-7C2F-4EA2-B5DF-113E524B9B5B}">
      <dgm:prSet/>
      <dgm:spPr/>
      <dgm:t>
        <a:bodyPr/>
        <a:lstStyle/>
        <a:p>
          <a:endParaRPr lang="en-GB"/>
        </a:p>
      </dgm:t>
    </dgm:pt>
    <dgm:pt modelId="{D7158353-C9FC-40DF-B60B-9C2E804D0837}" type="sibTrans" cxnId="{11EE34A2-7C2F-4EA2-B5DF-113E524B9B5B}">
      <dgm:prSet/>
      <dgm:spPr/>
      <dgm:t>
        <a:bodyPr/>
        <a:lstStyle/>
        <a:p>
          <a:endParaRPr lang="en-GB"/>
        </a:p>
      </dgm:t>
    </dgm:pt>
    <dgm:pt modelId="{CD47C463-57D3-4E6A-AF8C-AEA5F9E3EC5B}">
      <dgm:prSet/>
      <dgm:spPr/>
      <dgm:t>
        <a:bodyPr/>
        <a:lstStyle/>
        <a:p>
          <a:r>
            <a:rPr lang="en-GB" dirty="0" smtClean="0"/>
            <a:t>Privacy and ethical issues</a:t>
          </a:r>
        </a:p>
      </dgm:t>
    </dgm:pt>
    <dgm:pt modelId="{C67F2CBB-CEE9-475A-A057-8B9F2A030E93}" type="parTrans" cxnId="{CDBB5F18-5CA3-4B34-B4E5-6A8F7DE67992}">
      <dgm:prSet/>
      <dgm:spPr/>
      <dgm:t>
        <a:bodyPr/>
        <a:lstStyle/>
        <a:p>
          <a:endParaRPr lang="en-GB"/>
        </a:p>
      </dgm:t>
    </dgm:pt>
    <dgm:pt modelId="{360DA4F5-03B9-47B0-9B92-C60B704FB026}" type="sibTrans" cxnId="{CDBB5F18-5CA3-4B34-B4E5-6A8F7DE67992}">
      <dgm:prSet/>
      <dgm:spPr/>
      <dgm:t>
        <a:bodyPr/>
        <a:lstStyle/>
        <a:p>
          <a:endParaRPr lang="en-GB"/>
        </a:p>
      </dgm:t>
    </dgm:pt>
    <dgm:pt modelId="{C6F29E65-6CD2-4AA7-9E72-3093C68A2DD6}">
      <dgm:prSet/>
      <dgm:spPr/>
      <dgm:t>
        <a:bodyPr/>
        <a:lstStyle/>
        <a:p>
          <a:r>
            <a:rPr lang="en-GB" dirty="0" smtClean="0"/>
            <a:t>Integration in the EUROSUR and the CISE frameworks</a:t>
          </a:r>
        </a:p>
      </dgm:t>
    </dgm:pt>
    <dgm:pt modelId="{AF42F380-D268-4387-96B7-D6E76163FAE8}" type="parTrans" cxnId="{71E0DCA0-9437-41AC-9F1D-2F7189382E16}">
      <dgm:prSet/>
      <dgm:spPr/>
      <dgm:t>
        <a:bodyPr/>
        <a:lstStyle/>
        <a:p>
          <a:endParaRPr lang="en-GB"/>
        </a:p>
      </dgm:t>
    </dgm:pt>
    <dgm:pt modelId="{DDC6C06C-A541-46BF-9768-E9370E222022}" type="sibTrans" cxnId="{71E0DCA0-9437-41AC-9F1D-2F7189382E16}">
      <dgm:prSet/>
      <dgm:spPr/>
      <dgm:t>
        <a:bodyPr/>
        <a:lstStyle/>
        <a:p>
          <a:endParaRPr lang="en-GB"/>
        </a:p>
      </dgm:t>
    </dgm:pt>
    <dgm:pt modelId="{17849278-CEE5-42A5-AE50-AC89C2B0FEBD}">
      <dgm:prSet phldrT="[Text]"/>
      <dgm:spPr/>
      <dgm:t>
        <a:bodyPr/>
        <a:lstStyle/>
        <a:p>
          <a:r>
            <a:rPr lang="en-GB" dirty="0" smtClean="0"/>
            <a:t>Mobile platform solutions (mechanical, energy and communication)</a:t>
          </a:r>
          <a:endParaRPr lang="en-GB" dirty="0"/>
        </a:p>
      </dgm:t>
    </dgm:pt>
    <dgm:pt modelId="{6076DD6A-978C-44AF-A123-985CFE6D098D}" type="sibTrans" cxnId="{4DA40AB6-1C4E-49A0-A896-8F60E006EE19}">
      <dgm:prSet/>
      <dgm:spPr/>
      <dgm:t>
        <a:bodyPr/>
        <a:lstStyle/>
        <a:p>
          <a:endParaRPr lang="en-GB"/>
        </a:p>
      </dgm:t>
    </dgm:pt>
    <dgm:pt modelId="{F684F836-BCAF-415D-A6AF-BE9297BEC391}" type="parTrans" cxnId="{4DA40AB6-1C4E-49A0-A896-8F60E006EE19}">
      <dgm:prSet/>
      <dgm:spPr/>
      <dgm:t>
        <a:bodyPr/>
        <a:lstStyle/>
        <a:p>
          <a:endParaRPr lang="en-GB"/>
        </a:p>
      </dgm:t>
    </dgm:pt>
    <dgm:pt modelId="{21D5B514-CBB1-4BF8-A6BA-373BAD12D267}">
      <dgm:prSet phldrT="[Text]"/>
      <dgm:spPr/>
      <dgm:t>
        <a:bodyPr/>
        <a:lstStyle/>
        <a:p>
          <a:r>
            <a:rPr lang="en-GB" dirty="0" smtClean="0"/>
            <a:t>WP3 - Mission Requirements Definition in Maritime environment </a:t>
          </a:r>
          <a:endParaRPr lang="en-GB" dirty="0"/>
        </a:p>
      </dgm:t>
    </dgm:pt>
    <dgm:pt modelId="{E0DBA70F-EEE4-4B79-81FE-CDEDABD9503A}" type="sibTrans" cxnId="{9C6C17A6-3F68-4FE0-AF2D-8B74AD64FBA7}">
      <dgm:prSet/>
      <dgm:spPr/>
      <dgm:t>
        <a:bodyPr/>
        <a:lstStyle/>
        <a:p>
          <a:endParaRPr lang="en-GB"/>
        </a:p>
      </dgm:t>
    </dgm:pt>
    <dgm:pt modelId="{1C3DB599-227A-4863-825C-821E1B20FA18}" type="parTrans" cxnId="{9C6C17A6-3F68-4FE0-AF2D-8B74AD64FBA7}">
      <dgm:prSet/>
      <dgm:spPr/>
      <dgm:t>
        <a:bodyPr/>
        <a:lstStyle/>
        <a:p>
          <a:endParaRPr lang="en-GB"/>
        </a:p>
      </dgm:t>
    </dgm:pt>
    <dgm:pt modelId="{69CDE79D-C2DA-44A4-80B9-65431FF3C7A1}">
      <dgm:prSet/>
      <dgm:spPr/>
      <dgm:t>
        <a:bodyPr/>
        <a:lstStyle/>
        <a:p>
          <a:r>
            <a:rPr lang="en-GB" smtClean="0"/>
            <a:t>Survey and characterization of target performance levels</a:t>
          </a:r>
          <a:endParaRPr lang="en-GB" dirty="0" smtClean="0"/>
        </a:p>
      </dgm:t>
    </dgm:pt>
    <dgm:pt modelId="{3249FCA1-5B24-4CFA-8831-40611B433BC5}" type="parTrans" cxnId="{3163C398-B5E8-4476-9045-44B32DA6F2D0}">
      <dgm:prSet/>
      <dgm:spPr/>
      <dgm:t>
        <a:bodyPr/>
        <a:lstStyle/>
        <a:p>
          <a:endParaRPr lang="en-GB"/>
        </a:p>
      </dgm:t>
    </dgm:pt>
    <dgm:pt modelId="{F09BE208-5B0F-400A-83B3-02F932FA2F6A}" type="sibTrans" cxnId="{3163C398-B5E8-4476-9045-44B32DA6F2D0}">
      <dgm:prSet/>
      <dgm:spPr/>
      <dgm:t>
        <a:bodyPr/>
        <a:lstStyle/>
        <a:p>
          <a:endParaRPr lang="en-GB"/>
        </a:p>
      </dgm:t>
    </dgm:pt>
    <dgm:pt modelId="{53F918FA-1E62-4BAD-B390-D58ACD1E8498}">
      <dgm:prSet/>
      <dgm:spPr/>
      <dgm:t>
        <a:bodyPr/>
        <a:lstStyle/>
        <a:p>
          <a:r>
            <a:rPr lang="en-GB" smtClean="0"/>
            <a:t>User requirements collection and analysis</a:t>
          </a:r>
          <a:endParaRPr lang="en-GB" dirty="0" smtClean="0"/>
        </a:p>
      </dgm:t>
    </dgm:pt>
    <dgm:pt modelId="{D3E537B5-72D3-4743-824A-7FA2B6426603}" type="parTrans" cxnId="{B353E17E-E0BA-423C-B487-EBBF38B10909}">
      <dgm:prSet/>
      <dgm:spPr/>
      <dgm:t>
        <a:bodyPr/>
        <a:lstStyle/>
        <a:p>
          <a:endParaRPr lang="en-GB"/>
        </a:p>
      </dgm:t>
    </dgm:pt>
    <dgm:pt modelId="{F5480131-74E1-4D5D-9957-CBB4E07DEBEF}" type="sibTrans" cxnId="{B353E17E-E0BA-423C-B487-EBBF38B10909}">
      <dgm:prSet/>
      <dgm:spPr/>
      <dgm:t>
        <a:bodyPr/>
        <a:lstStyle/>
        <a:p>
          <a:endParaRPr lang="en-GB"/>
        </a:p>
      </dgm:t>
    </dgm:pt>
    <dgm:pt modelId="{CF7A9BE1-9AC0-4EF7-ACE8-138B38CC70C4}">
      <dgm:prSet/>
      <dgm:spPr/>
      <dgm:t>
        <a:bodyPr/>
        <a:lstStyle/>
        <a:p>
          <a:r>
            <a:rPr lang="en-GB" dirty="0" smtClean="0"/>
            <a:t>Environmental conditions and expected hazards</a:t>
          </a:r>
        </a:p>
      </dgm:t>
    </dgm:pt>
    <dgm:pt modelId="{0608AD22-BD1F-48C6-815D-69D657DCDD93}" type="parTrans" cxnId="{D7DE1A8A-2DBA-4322-9862-A24DF357D2AB}">
      <dgm:prSet/>
      <dgm:spPr/>
      <dgm:t>
        <a:bodyPr/>
        <a:lstStyle/>
        <a:p>
          <a:endParaRPr lang="en-GB"/>
        </a:p>
      </dgm:t>
    </dgm:pt>
    <dgm:pt modelId="{EBE9503F-529A-43BE-8B21-5D90E4277B3D}" type="sibTrans" cxnId="{D7DE1A8A-2DBA-4322-9862-A24DF357D2AB}">
      <dgm:prSet/>
      <dgm:spPr/>
      <dgm:t>
        <a:bodyPr/>
        <a:lstStyle/>
        <a:p>
          <a:endParaRPr lang="en-GB"/>
        </a:p>
      </dgm:t>
    </dgm:pt>
    <dgm:pt modelId="{4911C8B7-5BA6-4FBF-8DD7-EE68744AEC7A}">
      <dgm:prSet/>
      <dgm:spPr/>
      <dgm:t>
        <a:bodyPr/>
        <a:lstStyle/>
        <a:p>
          <a:r>
            <a:rPr lang="en-GB" dirty="0" smtClean="0"/>
            <a:t>System architecture and specifications</a:t>
          </a:r>
        </a:p>
      </dgm:t>
    </dgm:pt>
    <dgm:pt modelId="{CBD17773-E581-44CE-8408-34E9B468B6E2}" type="parTrans" cxnId="{E153ED15-3E76-4398-9480-D4F43C661373}">
      <dgm:prSet/>
      <dgm:spPr/>
      <dgm:t>
        <a:bodyPr/>
        <a:lstStyle/>
        <a:p>
          <a:endParaRPr lang="en-GB"/>
        </a:p>
      </dgm:t>
    </dgm:pt>
    <dgm:pt modelId="{8A6CAF51-4BFC-4962-8B55-2923F7E8E7E0}" type="sibTrans" cxnId="{E153ED15-3E76-4398-9480-D4F43C661373}">
      <dgm:prSet/>
      <dgm:spPr/>
      <dgm:t>
        <a:bodyPr/>
        <a:lstStyle/>
        <a:p>
          <a:endParaRPr lang="en-GB"/>
        </a:p>
      </dgm:t>
    </dgm:pt>
    <dgm:pt modelId="{97BA1BE7-2460-4617-85AB-C88638F7B1E1}">
      <dgm:prSet phldrT="[Text]"/>
      <dgm:spPr/>
      <dgm:t>
        <a:bodyPr/>
        <a:lstStyle/>
        <a:p>
          <a:r>
            <a:rPr lang="en-GB" dirty="0" smtClean="0"/>
            <a:t>WP4 - Hardware &amp; Sensors Development</a:t>
          </a:r>
          <a:endParaRPr lang="en-GB" dirty="0"/>
        </a:p>
      </dgm:t>
    </dgm:pt>
    <dgm:pt modelId="{C2745AAB-30BB-442C-841B-5C2A0A6FB669}" type="parTrans" cxnId="{69D33307-3077-471B-A117-6B088D9F816A}">
      <dgm:prSet/>
      <dgm:spPr/>
      <dgm:t>
        <a:bodyPr/>
        <a:lstStyle/>
        <a:p>
          <a:endParaRPr lang="en-GB"/>
        </a:p>
      </dgm:t>
    </dgm:pt>
    <dgm:pt modelId="{79981E5C-7E5B-4D0D-8CAB-6C8DFEFEE493}" type="sibTrans" cxnId="{69D33307-3077-471B-A117-6B088D9F816A}">
      <dgm:prSet/>
      <dgm:spPr/>
      <dgm:t>
        <a:bodyPr/>
        <a:lstStyle/>
        <a:p>
          <a:endParaRPr lang="en-GB"/>
        </a:p>
      </dgm:t>
    </dgm:pt>
    <dgm:pt modelId="{31F7D83D-A132-4904-8A6A-4818F843FE68}">
      <dgm:prSet/>
      <dgm:spPr/>
      <dgm:t>
        <a:bodyPr/>
        <a:lstStyle/>
        <a:p>
          <a:r>
            <a:rPr lang="en-GB" smtClean="0"/>
            <a:t>LIDAR platform development</a:t>
          </a:r>
          <a:endParaRPr lang="en-GB" dirty="0" smtClean="0"/>
        </a:p>
      </dgm:t>
    </dgm:pt>
    <dgm:pt modelId="{03CA62AB-DDD7-4E5A-BE7D-76A5C10FE0C2}" type="parTrans" cxnId="{95FEDCEF-28BD-4626-8569-5010B5FBC247}">
      <dgm:prSet/>
      <dgm:spPr/>
      <dgm:t>
        <a:bodyPr/>
        <a:lstStyle/>
        <a:p>
          <a:endParaRPr lang="en-GB"/>
        </a:p>
      </dgm:t>
    </dgm:pt>
    <dgm:pt modelId="{7588A63B-27C6-4195-B5E0-9815A8E82FFE}" type="sibTrans" cxnId="{95FEDCEF-28BD-4626-8569-5010B5FBC247}">
      <dgm:prSet/>
      <dgm:spPr/>
      <dgm:t>
        <a:bodyPr/>
        <a:lstStyle/>
        <a:p>
          <a:endParaRPr lang="en-GB"/>
        </a:p>
      </dgm:t>
    </dgm:pt>
    <dgm:pt modelId="{07AE9602-23E5-40C6-8F4C-640DBCC3FB39}">
      <dgm:prSet/>
      <dgm:spPr/>
      <dgm:t>
        <a:bodyPr/>
        <a:lstStyle/>
        <a:p>
          <a:r>
            <a:rPr lang="en-GB" smtClean="0"/>
            <a:t>Visible and thermal CCTV platform development</a:t>
          </a:r>
          <a:endParaRPr lang="en-GB" dirty="0" smtClean="0"/>
        </a:p>
      </dgm:t>
    </dgm:pt>
    <dgm:pt modelId="{A1B17C8E-E7AF-4D4C-9737-BF2104C86BE6}" type="parTrans" cxnId="{33535BF4-A348-4080-B6AA-80598F7A2819}">
      <dgm:prSet/>
      <dgm:spPr/>
      <dgm:t>
        <a:bodyPr/>
        <a:lstStyle/>
        <a:p>
          <a:endParaRPr lang="en-GB"/>
        </a:p>
      </dgm:t>
    </dgm:pt>
    <dgm:pt modelId="{A47729C9-B17A-46F6-84D8-86B16CAF7ECC}" type="sibTrans" cxnId="{33535BF4-A348-4080-B6AA-80598F7A2819}">
      <dgm:prSet/>
      <dgm:spPr/>
      <dgm:t>
        <a:bodyPr/>
        <a:lstStyle/>
        <a:p>
          <a:endParaRPr lang="en-GB"/>
        </a:p>
      </dgm:t>
    </dgm:pt>
    <dgm:pt modelId="{6B48F3CC-E7D1-4F18-90F3-57106B3A4C7D}">
      <dgm:prSet/>
      <dgm:spPr/>
      <dgm:t>
        <a:bodyPr/>
        <a:lstStyle/>
        <a:p>
          <a:r>
            <a:rPr lang="en-GB" smtClean="0"/>
            <a:t>Acoustic sensing platform development</a:t>
          </a:r>
          <a:endParaRPr lang="en-GB" dirty="0" smtClean="0"/>
        </a:p>
      </dgm:t>
    </dgm:pt>
    <dgm:pt modelId="{D618B4DB-8A0A-410D-B1CF-E6CF4B32A402}" type="parTrans" cxnId="{D3FC0570-9C30-49E7-BDEE-FA01AFF133F8}">
      <dgm:prSet/>
      <dgm:spPr/>
      <dgm:t>
        <a:bodyPr/>
        <a:lstStyle/>
        <a:p>
          <a:endParaRPr lang="en-GB"/>
        </a:p>
      </dgm:t>
    </dgm:pt>
    <dgm:pt modelId="{3F625489-949B-4D4D-A25E-0881CD03F20D}" type="sibTrans" cxnId="{D3FC0570-9C30-49E7-BDEE-FA01AFF133F8}">
      <dgm:prSet/>
      <dgm:spPr/>
      <dgm:t>
        <a:bodyPr/>
        <a:lstStyle/>
        <a:p>
          <a:endParaRPr lang="en-GB"/>
        </a:p>
      </dgm:t>
    </dgm:pt>
    <dgm:pt modelId="{54EB0735-B110-4F24-BDA9-A787D8E32CA0}">
      <dgm:prSet/>
      <dgm:spPr/>
      <dgm:t>
        <a:bodyPr/>
        <a:lstStyle/>
        <a:p>
          <a:r>
            <a:rPr lang="en-GB" smtClean="0"/>
            <a:t>Radio passive monitoring system development</a:t>
          </a:r>
          <a:endParaRPr lang="en-GB" dirty="0" smtClean="0"/>
        </a:p>
      </dgm:t>
    </dgm:pt>
    <dgm:pt modelId="{F6DE995F-1A1C-4D15-A36F-967AFACB7418}" type="parTrans" cxnId="{DBD43BD4-30A9-4104-AD86-5AE42E235AF0}">
      <dgm:prSet/>
      <dgm:spPr/>
      <dgm:t>
        <a:bodyPr/>
        <a:lstStyle/>
        <a:p>
          <a:endParaRPr lang="en-GB"/>
        </a:p>
      </dgm:t>
    </dgm:pt>
    <dgm:pt modelId="{A55C5678-0BF5-4710-9991-7692BF963854}" type="sibTrans" cxnId="{DBD43BD4-30A9-4104-AD86-5AE42E235AF0}">
      <dgm:prSet/>
      <dgm:spPr/>
      <dgm:t>
        <a:bodyPr/>
        <a:lstStyle/>
        <a:p>
          <a:endParaRPr lang="en-GB"/>
        </a:p>
      </dgm:t>
    </dgm:pt>
    <dgm:pt modelId="{F952FE4A-A968-4F69-9798-3C8AC0E45AEC}">
      <dgm:prSet/>
      <dgm:spPr/>
      <dgm:t>
        <a:bodyPr/>
        <a:lstStyle/>
        <a:p>
          <a:r>
            <a:rPr lang="en-GB" smtClean="0"/>
            <a:t>Mobile platform development</a:t>
          </a:r>
          <a:endParaRPr lang="en-GB" dirty="0" smtClean="0"/>
        </a:p>
      </dgm:t>
    </dgm:pt>
    <dgm:pt modelId="{DA615A0B-1920-4D32-A8FD-EEBBD7946BB3}" type="parTrans" cxnId="{2FB126C1-E9E4-4319-AB22-0FE12C64C057}">
      <dgm:prSet/>
      <dgm:spPr/>
      <dgm:t>
        <a:bodyPr/>
        <a:lstStyle/>
        <a:p>
          <a:endParaRPr lang="en-GB"/>
        </a:p>
      </dgm:t>
    </dgm:pt>
    <dgm:pt modelId="{9D64EB15-5168-4858-A392-547ACDEAF182}" type="sibTrans" cxnId="{2FB126C1-E9E4-4319-AB22-0FE12C64C057}">
      <dgm:prSet/>
      <dgm:spPr/>
      <dgm:t>
        <a:bodyPr/>
        <a:lstStyle/>
        <a:p>
          <a:endParaRPr lang="en-GB"/>
        </a:p>
      </dgm:t>
    </dgm:pt>
    <dgm:pt modelId="{B9EA71D7-1AD6-4AF4-B6B1-86CBFCCA5D29}" type="pres">
      <dgm:prSet presAssocID="{102988A6-8182-4B1E-9061-ECD108772ABD}" presName="Name0" presStyleCnt="0">
        <dgm:presLayoutVars>
          <dgm:dir/>
          <dgm:resizeHandles val="exact"/>
        </dgm:presLayoutVars>
      </dgm:prSet>
      <dgm:spPr/>
      <dgm:t>
        <a:bodyPr/>
        <a:lstStyle/>
        <a:p>
          <a:endParaRPr lang="en-GB"/>
        </a:p>
      </dgm:t>
    </dgm:pt>
    <dgm:pt modelId="{4C89D2F7-B555-4748-93D9-BE6DD8A0600D}" type="pres">
      <dgm:prSet presAssocID="{D562FA93-54D0-4AC8-90ED-40DFAB855EA9}" presName="composite" presStyleCnt="0"/>
      <dgm:spPr/>
    </dgm:pt>
    <dgm:pt modelId="{A1831382-84A9-4B02-AAA4-7DEB7C8B7D3D}" type="pres">
      <dgm:prSet presAssocID="{D562FA93-54D0-4AC8-90ED-40DFAB855EA9}" presName="rect1" presStyleLbl="trAlignAcc1" presStyleIdx="0" presStyleCnt="4" custScaleY="135895">
        <dgm:presLayoutVars>
          <dgm:bulletEnabled val="1"/>
        </dgm:presLayoutVars>
      </dgm:prSet>
      <dgm:spPr/>
      <dgm:t>
        <a:bodyPr/>
        <a:lstStyle/>
        <a:p>
          <a:endParaRPr lang="en-GB"/>
        </a:p>
      </dgm:t>
    </dgm:pt>
    <dgm:pt modelId="{5680957A-5F5B-46BF-BDBF-634F5E0BD4E2}" type="pres">
      <dgm:prSet presAssocID="{D562FA93-54D0-4AC8-90ED-40DFAB855EA9}" presName="rect2" presStyleLbl="fgImgPlace1" presStyleIdx="0" presStyleCnt="4"/>
      <dgm:spPr>
        <a:blipFill rotWithShape="1">
          <a:blip xmlns:r="http://schemas.openxmlformats.org/officeDocument/2006/relationships" r:embed="rId1"/>
          <a:stretch>
            <a:fillRect/>
          </a:stretch>
        </a:blipFill>
      </dgm:spPr>
    </dgm:pt>
    <dgm:pt modelId="{CF064C99-D297-4FF7-84A4-B4CA4B75514D}" type="pres">
      <dgm:prSet presAssocID="{523EE9F9-A00D-4FD4-A550-D4677C6DF9FF}" presName="sibTrans" presStyleCnt="0"/>
      <dgm:spPr/>
    </dgm:pt>
    <dgm:pt modelId="{2DF58C18-48C9-4FD1-88AA-3DA17F6912FF}" type="pres">
      <dgm:prSet presAssocID="{F6B58A72-7184-4C61-AC44-B58BAED52C52}" presName="composite" presStyleCnt="0"/>
      <dgm:spPr/>
    </dgm:pt>
    <dgm:pt modelId="{82EF8677-2580-4A8E-BCB4-26306FB3AA2F}" type="pres">
      <dgm:prSet presAssocID="{F6B58A72-7184-4C61-AC44-B58BAED52C52}" presName="rect1" presStyleLbl="trAlignAcc1" presStyleIdx="1" presStyleCnt="4" custScaleY="135895">
        <dgm:presLayoutVars>
          <dgm:bulletEnabled val="1"/>
        </dgm:presLayoutVars>
      </dgm:prSet>
      <dgm:spPr/>
      <dgm:t>
        <a:bodyPr/>
        <a:lstStyle/>
        <a:p>
          <a:endParaRPr lang="en-GB"/>
        </a:p>
      </dgm:t>
    </dgm:pt>
    <dgm:pt modelId="{46A5F3A4-1098-4023-8676-5F412845134C}" type="pres">
      <dgm:prSet presAssocID="{F6B58A72-7184-4C61-AC44-B58BAED52C52}" presName="rect2" presStyleLbl="fgImgPlace1" presStyleIdx="1" presStyleCnt="4"/>
      <dgm:spPr>
        <a:blipFill rotWithShape="1">
          <a:blip xmlns:r="http://schemas.openxmlformats.org/officeDocument/2006/relationships" r:embed="rId2"/>
          <a:stretch>
            <a:fillRect/>
          </a:stretch>
        </a:blipFill>
      </dgm:spPr>
    </dgm:pt>
    <dgm:pt modelId="{98249512-8099-490E-8A15-F052085946B7}" type="pres">
      <dgm:prSet presAssocID="{F88800A5-6A5B-4B9F-A793-BE03AC632369}" presName="sibTrans" presStyleCnt="0"/>
      <dgm:spPr/>
    </dgm:pt>
    <dgm:pt modelId="{3759E036-DB37-4B1D-8AF7-01F0170AB481}" type="pres">
      <dgm:prSet presAssocID="{21D5B514-CBB1-4BF8-A6BA-373BAD12D267}" presName="composite" presStyleCnt="0"/>
      <dgm:spPr/>
    </dgm:pt>
    <dgm:pt modelId="{47FB4BBF-7BD6-41F9-ADF3-72DD01024591}" type="pres">
      <dgm:prSet presAssocID="{21D5B514-CBB1-4BF8-A6BA-373BAD12D267}" presName="rect1" presStyleLbl="trAlignAcc1" presStyleIdx="2" presStyleCnt="4" custScaleY="135895">
        <dgm:presLayoutVars>
          <dgm:bulletEnabled val="1"/>
        </dgm:presLayoutVars>
      </dgm:prSet>
      <dgm:spPr/>
      <dgm:t>
        <a:bodyPr/>
        <a:lstStyle/>
        <a:p>
          <a:endParaRPr lang="en-GB"/>
        </a:p>
      </dgm:t>
    </dgm:pt>
    <dgm:pt modelId="{097C5AE8-5CAE-44C9-BAED-FBF1B1D761CD}" type="pres">
      <dgm:prSet presAssocID="{21D5B514-CBB1-4BF8-A6BA-373BAD12D267}" presName="rect2" presStyleLbl="fgImgPlace1" presStyleIdx="2" presStyleCnt="4"/>
      <dgm:spPr>
        <a:blipFill rotWithShape="1">
          <a:blip xmlns:r="http://schemas.openxmlformats.org/officeDocument/2006/relationships" r:embed="rId3"/>
          <a:stretch>
            <a:fillRect/>
          </a:stretch>
        </a:blipFill>
      </dgm:spPr>
    </dgm:pt>
    <dgm:pt modelId="{A6D89EC9-1F4F-4FF4-8859-9CCA0E4500A0}" type="pres">
      <dgm:prSet presAssocID="{E0DBA70F-EEE4-4B79-81FE-CDEDABD9503A}" presName="sibTrans" presStyleCnt="0"/>
      <dgm:spPr/>
    </dgm:pt>
    <dgm:pt modelId="{FDC01C3F-5500-4289-B98E-AA4BC3295DD8}" type="pres">
      <dgm:prSet presAssocID="{97BA1BE7-2460-4617-85AB-C88638F7B1E1}" presName="composite" presStyleCnt="0"/>
      <dgm:spPr/>
    </dgm:pt>
    <dgm:pt modelId="{542B9670-036E-461D-9233-F6A6DF43A841}" type="pres">
      <dgm:prSet presAssocID="{97BA1BE7-2460-4617-85AB-C88638F7B1E1}" presName="rect1" presStyleLbl="trAlignAcc1" presStyleIdx="3" presStyleCnt="4" custScaleY="135895">
        <dgm:presLayoutVars>
          <dgm:bulletEnabled val="1"/>
        </dgm:presLayoutVars>
      </dgm:prSet>
      <dgm:spPr/>
      <dgm:t>
        <a:bodyPr/>
        <a:lstStyle/>
        <a:p>
          <a:endParaRPr lang="en-GB"/>
        </a:p>
      </dgm:t>
    </dgm:pt>
    <dgm:pt modelId="{6E880348-C07B-4DA9-82FE-1836CF302521}" type="pres">
      <dgm:prSet presAssocID="{97BA1BE7-2460-4617-85AB-C88638F7B1E1}" presName="rect2" presStyleLbl="fgImgPlace1" presStyleIdx="3" presStyleCnt="4"/>
      <dgm:spPr>
        <a:blipFill rotWithShape="1">
          <a:blip xmlns:r="http://schemas.openxmlformats.org/officeDocument/2006/relationships" r:embed="rId4"/>
          <a:stretch>
            <a:fillRect/>
          </a:stretch>
        </a:blipFill>
      </dgm:spPr>
    </dgm:pt>
  </dgm:ptLst>
  <dgm:cxnLst>
    <dgm:cxn modelId="{930BA688-A746-4FAA-A97C-B84D694D6DC2}" type="presOf" srcId="{6B48F3CC-E7D1-4F18-90F3-57106B3A4C7D}" destId="{542B9670-036E-461D-9233-F6A6DF43A841}" srcOrd="0" destOrd="3" presId="urn:microsoft.com/office/officeart/2008/layout/PictureStrips"/>
    <dgm:cxn modelId="{12478F34-2DC7-440B-A7CB-79C4F17D23FB}" type="presOf" srcId="{AD5CC9AC-7DE3-4626-AB12-E347FB657797}" destId="{82EF8677-2580-4A8E-BCB4-26306FB3AA2F}" srcOrd="0" destOrd="2" presId="urn:microsoft.com/office/officeart/2008/layout/PictureStrips"/>
    <dgm:cxn modelId="{95FEDCEF-28BD-4626-8569-5010B5FBC247}" srcId="{97BA1BE7-2460-4617-85AB-C88638F7B1E1}" destId="{31F7D83D-A132-4904-8A6A-4818F843FE68}" srcOrd="0" destOrd="0" parTransId="{03CA62AB-DDD7-4E5A-BE7D-76A5C10FE0C2}" sibTransId="{7588A63B-27C6-4195-B5E0-9815A8E82FFE}"/>
    <dgm:cxn modelId="{D084C866-06CD-4110-894D-E14B097ABE69}" type="presOf" srcId="{102988A6-8182-4B1E-9061-ECD108772ABD}" destId="{B9EA71D7-1AD6-4AF4-B6B1-86CBFCCA5D29}" srcOrd="0" destOrd="0" presId="urn:microsoft.com/office/officeart/2008/layout/PictureStrips"/>
    <dgm:cxn modelId="{A8ABCDB1-3D46-44F6-8FF7-0858B2D73843}" type="presOf" srcId="{4911C8B7-5BA6-4FBF-8DD7-EE68744AEC7A}" destId="{47FB4BBF-7BD6-41F9-ADF3-72DD01024591}" srcOrd="0" destOrd="4" presId="urn:microsoft.com/office/officeart/2008/layout/PictureStrips"/>
    <dgm:cxn modelId="{81FEF191-9BDA-4084-8B02-D846FF527F98}" type="presOf" srcId="{2723194B-AA45-4875-9FF3-4EA13D563FBF}" destId="{82EF8677-2580-4A8E-BCB4-26306FB3AA2F}" srcOrd="0" destOrd="3" presId="urn:microsoft.com/office/officeart/2008/layout/PictureStrips"/>
    <dgm:cxn modelId="{E153ED15-3E76-4398-9480-D4F43C661373}" srcId="{21D5B514-CBB1-4BF8-A6BA-373BAD12D267}" destId="{4911C8B7-5BA6-4FBF-8DD7-EE68744AEC7A}" srcOrd="3" destOrd="0" parTransId="{CBD17773-E581-44CE-8408-34E9B468B6E2}" sibTransId="{8A6CAF51-4BFC-4962-8B55-2923F7E8E7E0}"/>
    <dgm:cxn modelId="{CDBB5F18-5CA3-4B34-B4E5-6A8F7DE67992}" srcId="{F6B58A72-7184-4C61-AC44-B58BAED52C52}" destId="{CD47C463-57D3-4E6A-AF8C-AEA5F9E3EC5B}" srcOrd="3" destOrd="0" parTransId="{C67F2CBB-CEE9-475A-A057-8B9F2A030E93}" sibTransId="{360DA4F5-03B9-47B0-9B92-C60B704FB026}"/>
    <dgm:cxn modelId="{71E0DCA0-9437-41AC-9F1D-2F7189382E16}" srcId="{F6B58A72-7184-4C61-AC44-B58BAED52C52}" destId="{C6F29E65-6CD2-4AA7-9E72-3093C68A2DD6}" srcOrd="4" destOrd="0" parTransId="{AF42F380-D268-4387-96B7-D6E76163FAE8}" sibTransId="{DDC6C06C-A541-46BF-9768-E9370E222022}"/>
    <dgm:cxn modelId="{5D9DC29A-001E-4ABE-A0A9-7AEB05C0EA36}" type="presOf" srcId="{C6F29E65-6CD2-4AA7-9E72-3093C68A2DD6}" destId="{82EF8677-2580-4A8E-BCB4-26306FB3AA2F}" srcOrd="0" destOrd="5" presId="urn:microsoft.com/office/officeart/2008/layout/PictureStrips"/>
    <dgm:cxn modelId="{9C6C17A6-3F68-4FE0-AF2D-8B74AD64FBA7}" srcId="{102988A6-8182-4B1E-9061-ECD108772ABD}" destId="{21D5B514-CBB1-4BF8-A6BA-373BAD12D267}" srcOrd="2" destOrd="0" parTransId="{1C3DB599-227A-4863-825C-821E1B20FA18}" sibTransId="{E0DBA70F-EEE4-4B79-81FE-CDEDABD9503A}"/>
    <dgm:cxn modelId="{B7A77924-8C9B-4F15-A871-D0B613018D4B}" type="presOf" srcId="{53F918FA-1E62-4BAD-B390-D58ACD1E8498}" destId="{47FB4BBF-7BD6-41F9-ADF3-72DD01024591}" srcOrd="0" destOrd="2" presId="urn:microsoft.com/office/officeart/2008/layout/PictureStrips"/>
    <dgm:cxn modelId="{3D1CCB1C-A1F3-4DDA-B16F-43F191AF3F1D}" type="presOf" srcId="{F952FE4A-A968-4F69-9798-3C8AC0E45AEC}" destId="{542B9670-036E-461D-9233-F6A6DF43A841}" srcOrd="0" destOrd="5" presId="urn:microsoft.com/office/officeart/2008/layout/PictureStrips"/>
    <dgm:cxn modelId="{EF829565-6097-4621-96D0-2BF9AAF677C6}" srcId="{102988A6-8182-4B1E-9061-ECD108772ABD}" destId="{D562FA93-54D0-4AC8-90ED-40DFAB855EA9}" srcOrd="0" destOrd="0" parTransId="{2D3CEB2F-5FA2-472E-9F4F-2AF343D3B439}" sibTransId="{523EE9F9-A00D-4FD4-A550-D4677C6DF9FF}"/>
    <dgm:cxn modelId="{926E2F02-A690-4BBB-9F09-BC598FA02604}" type="presOf" srcId="{69CDE79D-C2DA-44A4-80B9-65431FF3C7A1}" destId="{47FB4BBF-7BD6-41F9-ADF3-72DD01024591}" srcOrd="0" destOrd="1" presId="urn:microsoft.com/office/officeart/2008/layout/PictureStrips"/>
    <dgm:cxn modelId="{3163C398-B5E8-4476-9045-44B32DA6F2D0}" srcId="{21D5B514-CBB1-4BF8-A6BA-373BAD12D267}" destId="{69CDE79D-C2DA-44A4-80B9-65431FF3C7A1}" srcOrd="0" destOrd="0" parTransId="{3249FCA1-5B24-4CFA-8831-40611B433BC5}" sibTransId="{F09BE208-5B0F-400A-83B3-02F932FA2F6A}"/>
    <dgm:cxn modelId="{4DA40AB6-1C4E-49A0-A896-8F60E006EE19}" srcId="{21D5B514-CBB1-4BF8-A6BA-373BAD12D267}" destId="{17849278-CEE5-42A5-AE50-AC89C2B0FEBD}" srcOrd="4" destOrd="0" parTransId="{F684F836-BCAF-415D-A6AF-BE9297BEC391}" sibTransId="{6076DD6A-978C-44AF-A123-985CFE6D098D}"/>
    <dgm:cxn modelId="{D90D4425-259F-4DAC-B731-FBA44BFDE7BC}" type="presOf" srcId="{D562FA93-54D0-4AC8-90ED-40DFAB855EA9}" destId="{A1831382-84A9-4B02-AAA4-7DEB7C8B7D3D}" srcOrd="0" destOrd="0" presId="urn:microsoft.com/office/officeart/2008/layout/PictureStrips"/>
    <dgm:cxn modelId="{E9436DEF-970A-489C-8242-0EC09BD4291A}" type="presOf" srcId="{54EB0735-B110-4F24-BDA9-A787D8E32CA0}" destId="{542B9670-036E-461D-9233-F6A6DF43A841}" srcOrd="0" destOrd="4" presId="urn:microsoft.com/office/officeart/2008/layout/PictureStrips"/>
    <dgm:cxn modelId="{18BC8758-9D2B-42F2-897D-09CB9CFADB80}" srcId="{F6B58A72-7184-4C61-AC44-B58BAED52C52}" destId="{AD5CC9AC-7DE3-4626-AB12-E347FB657797}" srcOrd="1" destOrd="0" parTransId="{508EE376-396D-4173-98E2-497781574045}" sibTransId="{656EF53C-4F93-4C91-877D-1A06DDADF14D}"/>
    <dgm:cxn modelId="{E9933B14-9A0C-4B0C-A0CF-14C4496F615A}" type="presOf" srcId="{07AE9602-23E5-40C6-8F4C-640DBCC3FB39}" destId="{542B9670-036E-461D-9233-F6A6DF43A841}" srcOrd="0" destOrd="2" presId="urn:microsoft.com/office/officeart/2008/layout/PictureStrips"/>
    <dgm:cxn modelId="{DBD43BD4-30A9-4104-AD86-5AE42E235AF0}" srcId="{97BA1BE7-2460-4617-85AB-C88638F7B1E1}" destId="{54EB0735-B110-4F24-BDA9-A787D8E32CA0}" srcOrd="3" destOrd="0" parTransId="{F6DE995F-1A1C-4D15-A36F-967AFACB7418}" sibTransId="{A55C5678-0BF5-4710-9991-7692BF963854}"/>
    <dgm:cxn modelId="{09066348-3D49-4B66-BFED-F1529B8D03C3}" type="presOf" srcId="{31F7D83D-A132-4904-8A6A-4818F843FE68}" destId="{542B9670-036E-461D-9233-F6A6DF43A841}" srcOrd="0" destOrd="1" presId="urn:microsoft.com/office/officeart/2008/layout/PictureStrips"/>
    <dgm:cxn modelId="{40DA2CAD-D3AB-484F-9740-AA4508DF5810}" type="presOf" srcId="{6FE0F83E-D703-42D1-9D8B-D1E57E8A2C82}" destId="{82EF8677-2580-4A8E-BCB4-26306FB3AA2F}" srcOrd="0" destOrd="1" presId="urn:microsoft.com/office/officeart/2008/layout/PictureStrips"/>
    <dgm:cxn modelId="{E33F6298-5FF2-414E-8679-038F8F96C159}" srcId="{102988A6-8182-4B1E-9061-ECD108772ABD}" destId="{F6B58A72-7184-4C61-AC44-B58BAED52C52}" srcOrd="1" destOrd="0" parTransId="{832E6DD1-2DB2-41A8-97CC-CA9CAE7D0A60}" sibTransId="{F88800A5-6A5B-4B9F-A793-BE03AC632369}"/>
    <dgm:cxn modelId="{2FB126C1-E9E4-4319-AB22-0FE12C64C057}" srcId="{97BA1BE7-2460-4617-85AB-C88638F7B1E1}" destId="{F952FE4A-A968-4F69-9798-3C8AC0E45AEC}" srcOrd="4" destOrd="0" parTransId="{DA615A0B-1920-4D32-A8FD-EEBBD7946BB3}" sibTransId="{9D64EB15-5168-4858-A392-547ACDEAF182}"/>
    <dgm:cxn modelId="{D3FC0570-9C30-49E7-BDEE-FA01AFF133F8}" srcId="{97BA1BE7-2460-4617-85AB-C88638F7B1E1}" destId="{6B48F3CC-E7D1-4F18-90F3-57106B3A4C7D}" srcOrd="2" destOrd="0" parTransId="{D618B4DB-8A0A-410D-B1CF-E6CF4B32A402}" sibTransId="{3F625489-949B-4D4D-A25E-0881CD03F20D}"/>
    <dgm:cxn modelId="{3027D7FD-A1A1-413E-A514-71FEAEEFB13F}" type="presOf" srcId="{82B24B5E-A038-40B6-A471-D402838BC25F}" destId="{A1831382-84A9-4B02-AAA4-7DEB7C8B7D3D}" srcOrd="0" destOrd="1" presId="urn:microsoft.com/office/officeart/2008/layout/PictureStrips"/>
    <dgm:cxn modelId="{CC539FE5-1E5C-485A-BDF6-F3F4B6F56DD7}" srcId="{F6B58A72-7184-4C61-AC44-B58BAED52C52}" destId="{6FE0F83E-D703-42D1-9D8B-D1E57E8A2C82}" srcOrd="0" destOrd="0" parTransId="{89CB648D-E02B-4603-9622-8890E0E86D80}" sibTransId="{3FCD4154-5164-4217-8654-070B4ADA9B32}"/>
    <dgm:cxn modelId="{69D33307-3077-471B-A117-6B088D9F816A}" srcId="{102988A6-8182-4B1E-9061-ECD108772ABD}" destId="{97BA1BE7-2460-4617-85AB-C88638F7B1E1}" srcOrd="3" destOrd="0" parTransId="{C2745AAB-30BB-442C-841B-5C2A0A6FB669}" sibTransId="{79981E5C-7E5B-4D0D-8CAB-6C8DFEFEE493}"/>
    <dgm:cxn modelId="{D7DE1A8A-2DBA-4322-9862-A24DF357D2AB}" srcId="{21D5B514-CBB1-4BF8-A6BA-373BAD12D267}" destId="{CF7A9BE1-9AC0-4EF7-ACE8-138B38CC70C4}" srcOrd="2" destOrd="0" parTransId="{0608AD22-BD1F-48C6-815D-69D657DCDD93}" sibTransId="{EBE9503F-529A-43BE-8B21-5D90E4277B3D}"/>
    <dgm:cxn modelId="{11EE34A2-7C2F-4EA2-B5DF-113E524B9B5B}" srcId="{F6B58A72-7184-4C61-AC44-B58BAED52C52}" destId="{2723194B-AA45-4875-9FF3-4EA13D563FBF}" srcOrd="2" destOrd="0" parTransId="{E32450BB-2ADD-480C-8278-ED6EF50E56FF}" sibTransId="{D7158353-C9FC-40DF-B60B-9C2E804D0837}"/>
    <dgm:cxn modelId="{33535BF4-A348-4080-B6AA-80598F7A2819}" srcId="{97BA1BE7-2460-4617-85AB-C88638F7B1E1}" destId="{07AE9602-23E5-40C6-8F4C-640DBCC3FB39}" srcOrd="1" destOrd="0" parTransId="{A1B17C8E-E7AF-4D4C-9737-BF2104C86BE6}" sibTransId="{A47729C9-B17A-46F6-84D8-86B16CAF7ECC}"/>
    <dgm:cxn modelId="{C3D4E847-9769-4B8C-B442-1D11959DB108}" type="presOf" srcId="{17849278-CEE5-42A5-AE50-AC89C2B0FEBD}" destId="{47FB4BBF-7BD6-41F9-ADF3-72DD01024591}" srcOrd="0" destOrd="5" presId="urn:microsoft.com/office/officeart/2008/layout/PictureStrips"/>
    <dgm:cxn modelId="{EAF00AF2-2AC6-4197-A40F-ED7B7B94781E}" type="presOf" srcId="{97BA1BE7-2460-4617-85AB-C88638F7B1E1}" destId="{542B9670-036E-461D-9233-F6A6DF43A841}" srcOrd="0" destOrd="0" presId="urn:microsoft.com/office/officeart/2008/layout/PictureStrips"/>
    <dgm:cxn modelId="{B353E17E-E0BA-423C-B487-EBBF38B10909}" srcId="{21D5B514-CBB1-4BF8-A6BA-373BAD12D267}" destId="{53F918FA-1E62-4BAD-B390-D58ACD1E8498}" srcOrd="1" destOrd="0" parTransId="{D3E537B5-72D3-4743-824A-7FA2B6426603}" sibTransId="{F5480131-74E1-4D5D-9957-CBB4E07DEBEF}"/>
    <dgm:cxn modelId="{1676357C-C8F0-4A36-84F8-43924954435D}" type="presOf" srcId="{CD47C463-57D3-4E6A-AF8C-AEA5F9E3EC5B}" destId="{82EF8677-2580-4A8E-BCB4-26306FB3AA2F}" srcOrd="0" destOrd="4" presId="urn:microsoft.com/office/officeart/2008/layout/PictureStrips"/>
    <dgm:cxn modelId="{5E22C678-8859-4677-8CC0-E2DE8DA3449E}" srcId="{D562FA93-54D0-4AC8-90ED-40DFAB855EA9}" destId="{82B24B5E-A038-40B6-A471-D402838BC25F}" srcOrd="0" destOrd="0" parTransId="{C2BE059A-606A-448F-84CD-BEDB2ECDFD0A}" sibTransId="{F0E0EC13-0F5A-4D06-B19B-01F443DE2BCC}"/>
    <dgm:cxn modelId="{126BDBDA-D99E-4C16-B8AA-E36E7C2687D9}" type="presOf" srcId="{CF7A9BE1-9AC0-4EF7-ACE8-138B38CC70C4}" destId="{47FB4BBF-7BD6-41F9-ADF3-72DD01024591}" srcOrd="0" destOrd="3" presId="urn:microsoft.com/office/officeart/2008/layout/PictureStrips"/>
    <dgm:cxn modelId="{25A35DB4-0A69-4394-9A92-0F5F009C2C06}" type="presOf" srcId="{F6B58A72-7184-4C61-AC44-B58BAED52C52}" destId="{82EF8677-2580-4A8E-BCB4-26306FB3AA2F}" srcOrd="0" destOrd="0" presId="urn:microsoft.com/office/officeart/2008/layout/PictureStrips"/>
    <dgm:cxn modelId="{CF57FAC7-CC73-4F34-B016-8FF59BBA42ED}" type="presOf" srcId="{21D5B514-CBB1-4BF8-A6BA-373BAD12D267}" destId="{47FB4BBF-7BD6-41F9-ADF3-72DD01024591}" srcOrd="0" destOrd="0" presId="urn:microsoft.com/office/officeart/2008/layout/PictureStrips"/>
    <dgm:cxn modelId="{508C570B-769A-44CC-8E58-D8516F494317}" type="presParOf" srcId="{B9EA71D7-1AD6-4AF4-B6B1-86CBFCCA5D29}" destId="{4C89D2F7-B555-4748-93D9-BE6DD8A0600D}" srcOrd="0" destOrd="0" presId="urn:microsoft.com/office/officeart/2008/layout/PictureStrips"/>
    <dgm:cxn modelId="{69290813-4AC3-4089-8C53-3D33F71222D2}" type="presParOf" srcId="{4C89D2F7-B555-4748-93D9-BE6DD8A0600D}" destId="{A1831382-84A9-4B02-AAA4-7DEB7C8B7D3D}" srcOrd="0" destOrd="0" presId="urn:microsoft.com/office/officeart/2008/layout/PictureStrips"/>
    <dgm:cxn modelId="{5394BA49-D967-44E2-99A0-71E4E8D5F18D}" type="presParOf" srcId="{4C89D2F7-B555-4748-93D9-BE6DD8A0600D}" destId="{5680957A-5F5B-46BF-BDBF-634F5E0BD4E2}" srcOrd="1" destOrd="0" presId="urn:microsoft.com/office/officeart/2008/layout/PictureStrips"/>
    <dgm:cxn modelId="{A1FEF768-4F60-4B78-B744-1A8BC97BC0F8}" type="presParOf" srcId="{B9EA71D7-1AD6-4AF4-B6B1-86CBFCCA5D29}" destId="{CF064C99-D297-4FF7-84A4-B4CA4B75514D}" srcOrd="1" destOrd="0" presId="urn:microsoft.com/office/officeart/2008/layout/PictureStrips"/>
    <dgm:cxn modelId="{D7F0060C-B3F2-4887-BC21-F27169F9BD35}" type="presParOf" srcId="{B9EA71D7-1AD6-4AF4-B6B1-86CBFCCA5D29}" destId="{2DF58C18-48C9-4FD1-88AA-3DA17F6912FF}" srcOrd="2" destOrd="0" presId="urn:microsoft.com/office/officeart/2008/layout/PictureStrips"/>
    <dgm:cxn modelId="{A3617581-9626-491D-904C-BA487F0E9D7E}" type="presParOf" srcId="{2DF58C18-48C9-4FD1-88AA-3DA17F6912FF}" destId="{82EF8677-2580-4A8E-BCB4-26306FB3AA2F}" srcOrd="0" destOrd="0" presId="urn:microsoft.com/office/officeart/2008/layout/PictureStrips"/>
    <dgm:cxn modelId="{CA3FF77E-AB28-42C3-8CFE-B727AB2E06F2}" type="presParOf" srcId="{2DF58C18-48C9-4FD1-88AA-3DA17F6912FF}" destId="{46A5F3A4-1098-4023-8676-5F412845134C}" srcOrd="1" destOrd="0" presId="urn:microsoft.com/office/officeart/2008/layout/PictureStrips"/>
    <dgm:cxn modelId="{1E37D1A8-2F21-4089-A1D0-BAD6C36F4D6A}" type="presParOf" srcId="{B9EA71D7-1AD6-4AF4-B6B1-86CBFCCA5D29}" destId="{98249512-8099-490E-8A15-F052085946B7}" srcOrd="3" destOrd="0" presId="urn:microsoft.com/office/officeart/2008/layout/PictureStrips"/>
    <dgm:cxn modelId="{9D988995-9F2B-44A6-BE2A-836F3047E92C}" type="presParOf" srcId="{B9EA71D7-1AD6-4AF4-B6B1-86CBFCCA5D29}" destId="{3759E036-DB37-4B1D-8AF7-01F0170AB481}" srcOrd="4" destOrd="0" presId="urn:microsoft.com/office/officeart/2008/layout/PictureStrips"/>
    <dgm:cxn modelId="{A5F6C846-1669-4D10-8F2C-508EAD096022}" type="presParOf" srcId="{3759E036-DB37-4B1D-8AF7-01F0170AB481}" destId="{47FB4BBF-7BD6-41F9-ADF3-72DD01024591}" srcOrd="0" destOrd="0" presId="urn:microsoft.com/office/officeart/2008/layout/PictureStrips"/>
    <dgm:cxn modelId="{EEE9880F-B071-46BB-A35D-FB1F3AD0A716}" type="presParOf" srcId="{3759E036-DB37-4B1D-8AF7-01F0170AB481}" destId="{097C5AE8-5CAE-44C9-BAED-FBF1B1D761CD}" srcOrd="1" destOrd="0" presId="urn:microsoft.com/office/officeart/2008/layout/PictureStrips"/>
    <dgm:cxn modelId="{4C51A39E-1B24-4764-B13E-CE9A69B6CE1F}" type="presParOf" srcId="{B9EA71D7-1AD6-4AF4-B6B1-86CBFCCA5D29}" destId="{A6D89EC9-1F4F-4FF4-8859-9CCA0E4500A0}" srcOrd="5" destOrd="0" presId="urn:microsoft.com/office/officeart/2008/layout/PictureStrips"/>
    <dgm:cxn modelId="{9B7F6201-1DE3-4A8C-805F-170A9A0CBD77}" type="presParOf" srcId="{B9EA71D7-1AD6-4AF4-B6B1-86CBFCCA5D29}" destId="{FDC01C3F-5500-4289-B98E-AA4BC3295DD8}" srcOrd="6" destOrd="0" presId="urn:microsoft.com/office/officeart/2008/layout/PictureStrips"/>
    <dgm:cxn modelId="{67BAB51B-4FC7-4CB0-B049-76FB52ADBEEF}" type="presParOf" srcId="{FDC01C3F-5500-4289-B98E-AA4BC3295DD8}" destId="{542B9670-036E-461D-9233-F6A6DF43A841}" srcOrd="0" destOrd="0" presId="urn:microsoft.com/office/officeart/2008/layout/PictureStrips"/>
    <dgm:cxn modelId="{0D13237B-A32B-442E-9FAC-D46767A49BAC}" type="presParOf" srcId="{FDC01C3F-5500-4289-B98E-AA4BC3295DD8}" destId="{6E880348-C07B-4DA9-82FE-1836CF302521}"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2988A6-8182-4B1E-9061-ECD108772AB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GB"/>
        </a:p>
      </dgm:t>
    </dgm:pt>
    <dgm:pt modelId="{F952FE4A-A968-4F69-9798-3C8AC0E45AEC}">
      <dgm:prSet/>
      <dgm:spPr/>
      <dgm:t>
        <a:bodyPr/>
        <a:lstStyle/>
        <a:p>
          <a:r>
            <a:rPr lang="en-GB" dirty="0" smtClean="0"/>
            <a:t>WP5 - Algorithms &amp; Software Development</a:t>
          </a:r>
        </a:p>
      </dgm:t>
    </dgm:pt>
    <dgm:pt modelId="{DA615A0B-1920-4D32-A8FD-EEBBD7946BB3}" type="parTrans" cxnId="{2FB126C1-E9E4-4319-AB22-0FE12C64C057}">
      <dgm:prSet/>
      <dgm:spPr/>
      <dgm:t>
        <a:bodyPr/>
        <a:lstStyle/>
        <a:p>
          <a:endParaRPr lang="en-GB"/>
        </a:p>
      </dgm:t>
    </dgm:pt>
    <dgm:pt modelId="{9D64EB15-5168-4858-A392-547ACDEAF182}" type="sibTrans" cxnId="{2FB126C1-E9E4-4319-AB22-0FE12C64C057}">
      <dgm:prSet/>
      <dgm:spPr/>
      <dgm:t>
        <a:bodyPr/>
        <a:lstStyle/>
        <a:p>
          <a:endParaRPr lang="en-GB"/>
        </a:p>
      </dgm:t>
    </dgm:pt>
    <dgm:pt modelId="{2D335628-4147-436B-989A-00DD3FAC84BB}">
      <dgm:prSet/>
      <dgm:spPr/>
      <dgm:t>
        <a:bodyPr/>
        <a:lstStyle/>
        <a:p>
          <a:r>
            <a:rPr lang="en-GB" smtClean="0"/>
            <a:t>Video analytics engine adaptation</a:t>
          </a:r>
          <a:endParaRPr lang="en-GB" dirty="0" smtClean="0"/>
        </a:p>
      </dgm:t>
    </dgm:pt>
    <dgm:pt modelId="{A42275E1-1B0A-4F61-ADCA-E48A43016585}" type="parTrans" cxnId="{443B2254-F660-4284-8D40-819BECE5BE66}">
      <dgm:prSet/>
      <dgm:spPr/>
      <dgm:t>
        <a:bodyPr/>
        <a:lstStyle/>
        <a:p>
          <a:endParaRPr lang="en-GB"/>
        </a:p>
      </dgm:t>
    </dgm:pt>
    <dgm:pt modelId="{079D76F4-72EC-42F6-9A54-3EB6138FD534}" type="sibTrans" cxnId="{443B2254-F660-4284-8D40-819BECE5BE66}">
      <dgm:prSet/>
      <dgm:spPr/>
      <dgm:t>
        <a:bodyPr/>
        <a:lstStyle/>
        <a:p>
          <a:endParaRPr lang="en-GB"/>
        </a:p>
      </dgm:t>
    </dgm:pt>
    <dgm:pt modelId="{648030A0-0F90-4EEB-A2DE-FFA9176CE141}">
      <dgm:prSet/>
      <dgm:spPr/>
      <dgm:t>
        <a:bodyPr/>
        <a:lstStyle/>
        <a:p>
          <a:r>
            <a:rPr lang="en-GB" dirty="0" smtClean="0"/>
            <a:t>Data fusion engine development</a:t>
          </a:r>
        </a:p>
      </dgm:t>
    </dgm:pt>
    <dgm:pt modelId="{8C7A65A6-3343-495F-AFB3-0D0616E88DFE}" type="parTrans" cxnId="{1F30C25A-45FB-405F-930A-3C4E96256888}">
      <dgm:prSet/>
      <dgm:spPr/>
      <dgm:t>
        <a:bodyPr/>
        <a:lstStyle/>
        <a:p>
          <a:endParaRPr lang="en-GB"/>
        </a:p>
      </dgm:t>
    </dgm:pt>
    <dgm:pt modelId="{C23D628E-080D-4A68-9155-FF0A2D97FC8E}" type="sibTrans" cxnId="{1F30C25A-45FB-405F-930A-3C4E96256888}">
      <dgm:prSet/>
      <dgm:spPr/>
      <dgm:t>
        <a:bodyPr/>
        <a:lstStyle/>
        <a:p>
          <a:endParaRPr lang="en-GB"/>
        </a:p>
      </dgm:t>
    </dgm:pt>
    <dgm:pt modelId="{5A087808-B727-4702-990B-A02E742214DB}">
      <dgm:prSet/>
      <dgm:spPr/>
      <dgm:t>
        <a:bodyPr/>
        <a:lstStyle/>
        <a:p>
          <a:r>
            <a:rPr lang="en-GB" smtClean="0"/>
            <a:t>GIS platform development</a:t>
          </a:r>
          <a:endParaRPr lang="en-GB" dirty="0" smtClean="0"/>
        </a:p>
      </dgm:t>
    </dgm:pt>
    <dgm:pt modelId="{30AA0CE7-97BA-426A-A44F-951EED96C6DE}" type="parTrans" cxnId="{BEBDA667-9971-4E54-8697-FEEAD33E4CB7}">
      <dgm:prSet/>
      <dgm:spPr/>
      <dgm:t>
        <a:bodyPr/>
        <a:lstStyle/>
        <a:p>
          <a:endParaRPr lang="en-GB"/>
        </a:p>
      </dgm:t>
    </dgm:pt>
    <dgm:pt modelId="{8A2B4514-2668-4CF1-8A43-EDD790B978F1}" type="sibTrans" cxnId="{BEBDA667-9971-4E54-8697-FEEAD33E4CB7}">
      <dgm:prSet/>
      <dgm:spPr/>
      <dgm:t>
        <a:bodyPr/>
        <a:lstStyle/>
        <a:p>
          <a:endParaRPr lang="en-GB"/>
        </a:p>
      </dgm:t>
    </dgm:pt>
    <dgm:pt modelId="{098F9516-D91E-4279-A91B-8629E9F2FC5E}">
      <dgm:prSet/>
      <dgm:spPr/>
      <dgm:t>
        <a:bodyPr/>
        <a:lstStyle/>
        <a:p>
          <a:r>
            <a:rPr lang="en-GB" smtClean="0"/>
            <a:t>Scenarios and decision support module development</a:t>
          </a:r>
          <a:endParaRPr lang="en-GB" dirty="0" smtClean="0"/>
        </a:p>
      </dgm:t>
    </dgm:pt>
    <dgm:pt modelId="{4F741A80-EAA0-4D51-BEB3-01B7F05071F5}" type="parTrans" cxnId="{3D72B9D1-3B67-4F5D-B2A8-74F64DB0164C}">
      <dgm:prSet/>
      <dgm:spPr/>
      <dgm:t>
        <a:bodyPr/>
        <a:lstStyle/>
        <a:p>
          <a:endParaRPr lang="en-GB"/>
        </a:p>
      </dgm:t>
    </dgm:pt>
    <dgm:pt modelId="{30259D74-8462-4C08-B6B5-425EE709602B}" type="sibTrans" cxnId="{3D72B9D1-3B67-4F5D-B2A8-74F64DB0164C}">
      <dgm:prSet/>
      <dgm:spPr/>
      <dgm:t>
        <a:bodyPr/>
        <a:lstStyle/>
        <a:p>
          <a:endParaRPr lang="en-GB"/>
        </a:p>
      </dgm:t>
    </dgm:pt>
    <dgm:pt modelId="{465DB843-5FF0-45FF-B744-FCE01D7728AF}">
      <dgm:prSet/>
      <dgm:spPr/>
      <dgm:t>
        <a:bodyPr/>
        <a:lstStyle/>
        <a:p>
          <a:r>
            <a:rPr lang="en-GB" dirty="0" smtClean="0"/>
            <a:t>C2 server, interfaces and GUI development</a:t>
          </a:r>
        </a:p>
      </dgm:t>
    </dgm:pt>
    <dgm:pt modelId="{C0A2BE10-9474-423B-BB9A-F81A22406693}" type="parTrans" cxnId="{1EB91DB7-1B76-49EF-8CA1-41A95B8D76E9}">
      <dgm:prSet/>
      <dgm:spPr/>
      <dgm:t>
        <a:bodyPr/>
        <a:lstStyle/>
        <a:p>
          <a:endParaRPr lang="en-GB"/>
        </a:p>
      </dgm:t>
    </dgm:pt>
    <dgm:pt modelId="{9EB2567F-BAEF-4697-9263-834810BBAB32}" type="sibTrans" cxnId="{1EB91DB7-1B76-49EF-8CA1-41A95B8D76E9}">
      <dgm:prSet/>
      <dgm:spPr/>
      <dgm:t>
        <a:bodyPr/>
        <a:lstStyle/>
        <a:p>
          <a:endParaRPr lang="en-GB"/>
        </a:p>
      </dgm:t>
    </dgm:pt>
    <dgm:pt modelId="{3EE048BC-1047-41B4-8101-A5F6241F651B}">
      <dgm:prSet/>
      <dgm:spPr/>
      <dgm:t>
        <a:bodyPr/>
        <a:lstStyle/>
        <a:p>
          <a:r>
            <a:rPr lang="en-GB" dirty="0" smtClean="0"/>
            <a:t>WP6 - Prototype Development</a:t>
          </a:r>
        </a:p>
      </dgm:t>
    </dgm:pt>
    <dgm:pt modelId="{38854AC9-2A34-4476-B4B0-69E2C0504876}" type="parTrans" cxnId="{3B8E86A6-F7A8-4AFF-8297-3FD1F8C7239F}">
      <dgm:prSet/>
      <dgm:spPr/>
      <dgm:t>
        <a:bodyPr/>
        <a:lstStyle/>
        <a:p>
          <a:endParaRPr lang="en-GB"/>
        </a:p>
      </dgm:t>
    </dgm:pt>
    <dgm:pt modelId="{01B91E78-3028-433E-AA43-9ED83CE80EEC}" type="sibTrans" cxnId="{3B8E86A6-F7A8-4AFF-8297-3FD1F8C7239F}">
      <dgm:prSet/>
      <dgm:spPr/>
      <dgm:t>
        <a:bodyPr/>
        <a:lstStyle/>
        <a:p>
          <a:endParaRPr lang="en-GB"/>
        </a:p>
      </dgm:t>
    </dgm:pt>
    <dgm:pt modelId="{18ABAC0F-65AF-48FD-A471-B1F3CE5BD134}">
      <dgm:prSet/>
      <dgm:spPr/>
      <dgm:t>
        <a:bodyPr/>
        <a:lstStyle/>
        <a:p>
          <a:r>
            <a:rPr lang="en-GB" smtClean="0"/>
            <a:t>Overall system prototype design </a:t>
          </a:r>
          <a:endParaRPr lang="en-GB" dirty="0" smtClean="0"/>
        </a:p>
      </dgm:t>
    </dgm:pt>
    <dgm:pt modelId="{374278DE-4BE5-41E4-9C20-C6A040F34C6E}" type="parTrans" cxnId="{F3C64919-664B-4017-A325-380652AA6347}">
      <dgm:prSet/>
      <dgm:spPr/>
      <dgm:t>
        <a:bodyPr/>
        <a:lstStyle/>
        <a:p>
          <a:endParaRPr lang="en-GB"/>
        </a:p>
      </dgm:t>
    </dgm:pt>
    <dgm:pt modelId="{6054075F-1574-4567-964E-2BCB5EEF65BA}" type="sibTrans" cxnId="{F3C64919-664B-4017-A325-380652AA6347}">
      <dgm:prSet/>
      <dgm:spPr/>
      <dgm:t>
        <a:bodyPr/>
        <a:lstStyle/>
        <a:p>
          <a:endParaRPr lang="en-GB"/>
        </a:p>
      </dgm:t>
    </dgm:pt>
    <dgm:pt modelId="{40736F75-531B-4251-8F77-8A225EEB504C}">
      <dgm:prSet/>
      <dgm:spPr/>
      <dgm:t>
        <a:bodyPr/>
        <a:lstStyle/>
        <a:p>
          <a:r>
            <a:rPr lang="en-GB" smtClean="0"/>
            <a:t>Integration of systems for standing configuration</a:t>
          </a:r>
          <a:endParaRPr lang="en-GB" dirty="0" smtClean="0"/>
        </a:p>
      </dgm:t>
    </dgm:pt>
    <dgm:pt modelId="{C1375C38-B3D7-4E30-846D-5BE969701F8E}" type="parTrans" cxnId="{3633D21C-3A8C-481D-86B5-ABDB6BB3B48C}">
      <dgm:prSet/>
      <dgm:spPr/>
      <dgm:t>
        <a:bodyPr/>
        <a:lstStyle/>
        <a:p>
          <a:endParaRPr lang="en-GB"/>
        </a:p>
      </dgm:t>
    </dgm:pt>
    <dgm:pt modelId="{15BB24BE-A6FE-4D97-A8D0-BF57B3B89D3A}" type="sibTrans" cxnId="{3633D21C-3A8C-481D-86B5-ABDB6BB3B48C}">
      <dgm:prSet/>
      <dgm:spPr/>
      <dgm:t>
        <a:bodyPr/>
        <a:lstStyle/>
        <a:p>
          <a:endParaRPr lang="en-GB"/>
        </a:p>
      </dgm:t>
    </dgm:pt>
    <dgm:pt modelId="{DED54C9D-F245-421A-8D76-6F79921533CC}">
      <dgm:prSet/>
      <dgm:spPr/>
      <dgm:t>
        <a:bodyPr/>
        <a:lstStyle/>
        <a:p>
          <a:r>
            <a:rPr lang="en-GB" dirty="0" smtClean="0"/>
            <a:t>Integration of systems on deployable platform</a:t>
          </a:r>
        </a:p>
      </dgm:t>
    </dgm:pt>
    <dgm:pt modelId="{F88D079C-B452-42EC-ACA9-A625752F4DA8}" type="parTrans" cxnId="{0C4C875B-22CA-432B-B9D0-B48D50DDCCDD}">
      <dgm:prSet/>
      <dgm:spPr/>
      <dgm:t>
        <a:bodyPr/>
        <a:lstStyle/>
        <a:p>
          <a:endParaRPr lang="en-GB"/>
        </a:p>
      </dgm:t>
    </dgm:pt>
    <dgm:pt modelId="{161AF81E-BBC9-4297-8D5F-61CF03A63B32}" type="sibTrans" cxnId="{0C4C875B-22CA-432B-B9D0-B48D50DDCCDD}">
      <dgm:prSet/>
      <dgm:spPr/>
      <dgm:t>
        <a:bodyPr/>
        <a:lstStyle/>
        <a:p>
          <a:endParaRPr lang="en-GB"/>
        </a:p>
      </dgm:t>
    </dgm:pt>
    <dgm:pt modelId="{0D1899C3-4B07-47FC-90AD-DBE566B51FB6}">
      <dgm:prSet/>
      <dgm:spPr/>
      <dgm:t>
        <a:bodyPr/>
        <a:lstStyle/>
        <a:p>
          <a:r>
            <a:rPr lang="en-GB" dirty="0" smtClean="0"/>
            <a:t>Integration of mixed platforms as one panoramic system</a:t>
          </a:r>
        </a:p>
      </dgm:t>
    </dgm:pt>
    <dgm:pt modelId="{9EC1F190-45BF-4D96-85E8-364624CCECFD}" type="parTrans" cxnId="{C0108D73-816B-477A-8356-264D464D0D02}">
      <dgm:prSet/>
      <dgm:spPr/>
      <dgm:t>
        <a:bodyPr/>
        <a:lstStyle/>
        <a:p>
          <a:endParaRPr lang="en-GB"/>
        </a:p>
      </dgm:t>
    </dgm:pt>
    <dgm:pt modelId="{AF4047CA-5FBF-4375-925C-529E8DC2A36D}" type="sibTrans" cxnId="{C0108D73-816B-477A-8356-264D464D0D02}">
      <dgm:prSet/>
      <dgm:spPr/>
      <dgm:t>
        <a:bodyPr/>
        <a:lstStyle/>
        <a:p>
          <a:endParaRPr lang="en-GB"/>
        </a:p>
      </dgm:t>
    </dgm:pt>
    <dgm:pt modelId="{3016D937-F9AA-4F22-8397-A76EADB6D392}">
      <dgm:prSet/>
      <dgm:spPr/>
      <dgm:t>
        <a:bodyPr/>
        <a:lstStyle/>
        <a:p>
          <a:r>
            <a:rPr lang="en-GB" smtClean="0"/>
            <a:t>Prototype testing</a:t>
          </a:r>
          <a:endParaRPr lang="en-GB" dirty="0" smtClean="0"/>
        </a:p>
      </dgm:t>
    </dgm:pt>
    <dgm:pt modelId="{D82DB9AF-9B61-40FC-99FC-C1E222C58A5C}" type="parTrans" cxnId="{97593669-6099-4076-8E98-E77011C9EECE}">
      <dgm:prSet/>
      <dgm:spPr/>
      <dgm:t>
        <a:bodyPr/>
        <a:lstStyle/>
        <a:p>
          <a:endParaRPr lang="en-GB"/>
        </a:p>
      </dgm:t>
    </dgm:pt>
    <dgm:pt modelId="{20E5C267-8016-4463-B7DB-EDE9A77A615B}" type="sibTrans" cxnId="{97593669-6099-4076-8E98-E77011C9EECE}">
      <dgm:prSet/>
      <dgm:spPr/>
      <dgm:t>
        <a:bodyPr/>
        <a:lstStyle/>
        <a:p>
          <a:endParaRPr lang="en-GB"/>
        </a:p>
      </dgm:t>
    </dgm:pt>
    <dgm:pt modelId="{D01F6BD8-FF5C-4661-87A9-A7CB31551D97}">
      <dgm:prSet/>
      <dgm:spPr/>
      <dgm:t>
        <a:bodyPr/>
        <a:lstStyle/>
        <a:p>
          <a:r>
            <a:rPr lang="en-GB" smtClean="0"/>
            <a:t>Operational regulations and standards compliance</a:t>
          </a:r>
          <a:endParaRPr lang="en-GB" dirty="0" smtClean="0"/>
        </a:p>
      </dgm:t>
    </dgm:pt>
    <dgm:pt modelId="{12346F7C-5008-4579-BF3C-4E6FDA43AC91}" type="parTrans" cxnId="{1F0256AB-4043-445C-9F59-7E9B8FB5B2CF}">
      <dgm:prSet/>
      <dgm:spPr/>
      <dgm:t>
        <a:bodyPr/>
        <a:lstStyle/>
        <a:p>
          <a:endParaRPr lang="en-GB"/>
        </a:p>
      </dgm:t>
    </dgm:pt>
    <dgm:pt modelId="{C2EAFBD7-9AC9-429C-AD36-358072F31FB3}" type="sibTrans" cxnId="{1F0256AB-4043-445C-9F59-7E9B8FB5B2CF}">
      <dgm:prSet/>
      <dgm:spPr/>
      <dgm:t>
        <a:bodyPr/>
        <a:lstStyle/>
        <a:p>
          <a:endParaRPr lang="en-GB"/>
        </a:p>
      </dgm:t>
    </dgm:pt>
    <dgm:pt modelId="{9714A1D6-47C2-4E0B-AE54-0E07DE01480C}">
      <dgm:prSet/>
      <dgm:spPr/>
      <dgm:t>
        <a:bodyPr/>
        <a:lstStyle/>
        <a:p>
          <a:r>
            <a:rPr lang="en-GB" dirty="0" smtClean="0"/>
            <a:t>WP7 - Testing &amp; Demonstration</a:t>
          </a:r>
        </a:p>
      </dgm:t>
    </dgm:pt>
    <dgm:pt modelId="{8DD570E6-53D6-48C3-AE2C-7774CEA27962}" type="parTrans" cxnId="{C9AE16C0-15A4-49A9-9360-07A6089A3C96}">
      <dgm:prSet/>
      <dgm:spPr/>
      <dgm:t>
        <a:bodyPr/>
        <a:lstStyle/>
        <a:p>
          <a:endParaRPr lang="en-GB"/>
        </a:p>
      </dgm:t>
    </dgm:pt>
    <dgm:pt modelId="{3A1A1ADE-9155-4B5D-8A09-9EA626A07D16}" type="sibTrans" cxnId="{C9AE16C0-15A4-49A9-9360-07A6089A3C96}">
      <dgm:prSet/>
      <dgm:spPr/>
      <dgm:t>
        <a:bodyPr/>
        <a:lstStyle/>
        <a:p>
          <a:endParaRPr lang="en-GB"/>
        </a:p>
      </dgm:t>
    </dgm:pt>
    <dgm:pt modelId="{9157825B-3C12-409C-9EBD-940F28463087}">
      <dgm:prSet/>
      <dgm:spPr/>
      <dgm:t>
        <a:bodyPr/>
        <a:lstStyle/>
        <a:p>
          <a:r>
            <a:rPr lang="en-GB" smtClean="0"/>
            <a:t>Development of operational test scenarios</a:t>
          </a:r>
          <a:endParaRPr lang="en-GB" dirty="0" smtClean="0"/>
        </a:p>
      </dgm:t>
    </dgm:pt>
    <dgm:pt modelId="{4E750693-5AFA-459B-BFC1-7B4DBA7AA995}" type="parTrans" cxnId="{EC1E921E-226C-494D-9793-0D237B9C9813}">
      <dgm:prSet/>
      <dgm:spPr/>
      <dgm:t>
        <a:bodyPr/>
        <a:lstStyle/>
        <a:p>
          <a:endParaRPr lang="en-GB"/>
        </a:p>
      </dgm:t>
    </dgm:pt>
    <dgm:pt modelId="{AA282065-FA6F-4743-BB04-3AEB2C8611C2}" type="sibTrans" cxnId="{EC1E921E-226C-494D-9793-0D237B9C9813}">
      <dgm:prSet/>
      <dgm:spPr/>
      <dgm:t>
        <a:bodyPr/>
        <a:lstStyle/>
        <a:p>
          <a:endParaRPr lang="en-GB"/>
        </a:p>
      </dgm:t>
    </dgm:pt>
    <dgm:pt modelId="{04D68786-6550-47C3-B417-8CB3EBFFBD97}">
      <dgm:prSet/>
      <dgm:spPr/>
      <dgm:t>
        <a:bodyPr/>
        <a:lstStyle/>
        <a:p>
          <a:r>
            <a:rPr lang="en-GB" dirty="0" smtClean="0"/>
            <a:t>Users involvement and training and sites preparation</a:t>
          </a:r>
        </a:p>
      </dgm:t>
    </dgm:pt>
    <dgm:pt modelId="{7B460023-20EB-409B-9D32-25EB6EC54D75}" type="parTrans" cxnId="{5FAFCA47-D301-4B0A-A94B-E7F6509BED10}">
      <dgm:prSet/>
      <dgm:spPr/>
      <dgm:t>
        <a:bodyPr/>
        <a:lstStyle/>
        <a:p>
          <a:endParaRPr lang="en-GB"/>
        </a:p>
      </dgm:t>
    </dgm:pt>
    <dgm:pt modelId="{9DEFA204-CB32-40C0-9323-BAFD3D1CA9FC}" type="sibTrans" cxnId="{5FAFCA47-D301-4B0A-A94B-E7F6509BED10}">
      <dgm:prSet/>
      <dgm:spPr/>
      <dgm:t>
        <a:bodyPr/>
        <a:lstStyle/>
        <a:p>
          <a:endParaRPr lang="en-GB"/>
        </a:p>
      </dgm:t>
    </dgm:pt>
    <dgm:pt modelId="{877A215E-6A5C-4E95-85C5-0DE3AA18F5E2}">
      <dgm:prSet/>
      <dgm:spPr/>
      <dgm:t>
        <a:bodyPr/>
        <a:lstStyle/>
        <a:p>
          <a:r>
            <a:rPr lang="en-GB" smtClean="0"/>
            <a:t>Field Trial 1: North Sea Scenario &amp; Demonstrations</a:t>
          </a:r>
          <a:endParaRPr lang="en-GB" dirty="0" smtClean="0"/>
        </a:p>
      </dgm:t>
    </dgm:pt>
    <dgm:pt modelId="{F771501E-C30D-4156-AC4A-C72FACB6625B}" type="parTrans" cxnId="{9C208DE4-9952-4250-9856-DACD1C4BB708}">
      <dgm:prSet/>
      <dgm:spPr/>
      <dgm:t>
        <a:bodyPr/>
        <a:lstStyle/>
        <a:p>
          <a:endParaRPr lang="en-GB"/>
        </a:p>
      </dgm:t>
    </dgm:pt>
    <dgm:pt modelId="{ED50D71A-5B15-42AA-93AA-A5EB10A8BA02}" type="sibTrans" cxnId="{9C208DE4-9952-4250-9856-DACD1C4BB708}">
      <dgm:prSet/>
      <dgm:spPr/>
      <dgm:t>
        <a:bodyPr/>
        <a:lstStyle/>
        <a:p>
          <a:endParaRPr lang="en-GB"/>
        </a:p>
      </dgm:t>
    </dgm:pt>
    <dgm:pt modelId="{E55BA463-FD77-45FB-8D8F-2E595D305300}">
      <dgm:prSet/>
      <dgm:spPr/>
      <dgm:t>
        <a:bodyPr/>
        <a:lstStyle/>
        <a:p>
          <a:r>
            <a:rPr lang="en-GB" smtClean="0"/>
            <a:t>Field Trial 2: Mediterranean Scenario &amp; Demonstrations</a:t>
          </a:r>
          <a:endParaRPr lang="en-GB" dirty="0" smtClean="0"/>
        </a:p>
      </dgm:t>
    </dgm:pt>
    <dgm:pt modelId="{AB445A7D-D1A6-4287-B0F8-412C438FE346}" type="parTrans" cxnId="{8C14F81D-EAA6-4D5E-B82F-6784E38F7309}">
      <dgm:prSet/>
      <dgm:spPr/>
      <dgm:t>
        <a:bodyPr/>
        <a:lstStyle/>
        <a:p>
          <a:endParaRPr lang="en-GB"/>
        </a:p>
      </dgm:t>
    </dgm:pt>
    <dgm:pt modelId="{C5A9C5BC-6B93-4FF5-93DD-307D05435C0D}" type="sibTrans" cxnId="{8C14F81D-EAA6-4D5E-B82F-6784E38F7309}">
      <dgm:prSet/>
      <dgm:spPr/>
      <dgm:t>
        <a:bodyPr/>
        <a:lstStyle/>
        <a:p>
          <a:endParaRPr lang="en-GB"/>
        </a:p>
      </dgm:t>
    </dgm:pt>
    <dgm:pt modelId="{0DE838E6-CCE4-434B-84B6-9BF25637DD54}">
      <dgm:prSet/>
      <dgm:spPr/>
      <dgm:t>
        <a:bodyPr/>
        <a:lstStyle/>
        <a:p>
          <a:r>
            <a:rPr lang="en-GB" smtClean="0"/>
            <a:t>Field Trial 3: Black Sea Scenario &amp; Demonstrations</a:t>
          </a:r>
          <a:endParaRPr lang="en-GB" dirty="0" smtClean="0"/>
        </a:p>
      </dgm:t>
    </dgm:pt>
    <dgm:pt modelId="{3F0B4C8F-B726-4C14-9912-3D0511E4A967}" type="parTrans" cxnId="{03A93058-4024-4E0B-98DD-663BB046B04B}">
      <dgm:prSet/>
      <dgm:spPr/>
      <dgm:t>
        <a:bodyPr/>
        <a:lstStyle/>
        <a:p>
          <a:endParaRPr lang="en-GB"/>
        </a:p>
      </dgm:t>
    </dgm:pt>
    <dgm:pt modelId="{E348DF4E-0FAA-4F81-BD13-DC57A3292FFB}" type="sibTrans" cxnId="{03A93058-4024-4E0B-98DD-663BB046B04B}">
      <dgm:prSet/>
      <dgm:spPr/>
      <dgm:t>
        <a:bodyPr/>
        <a:lstStyle/>
        <a:p>
          <a:endParaRPr lang="en-GB"/>
        </a:p>
      </dgm:t>
    </dgm:pt>
    <dgm:pt modelId="{FE830AE3-1115-4F09-886C-D3A4C37E785A}">
      <dgm:prSet/>
      <dgm:spPr/>
      <dgm:t>
        <a:bodyPr/>
        <a:lstStyle/>
        <a:p>
          <a:r>
            <a:rPr lang="en-GB" dirty="0" smtClean="0"/>
            <a:t>Analysis and evaluation of test results</a:t>
          </a:r>
        </a:p>
      </dgm:t>
    </dgm:pt>
    <dgm:pt modelId="{036A5C3D-A5C3-4781-933B-487A43032215}" type="parTrans" cxnId="{E1F9E1CD-B104-4207-BC2C-B7BEB9FD03D2}">
      <dgm:prSet/>
      <dgm:spPr/>
      <dgm:t>
        <a:bodyPr/>
        <a:lstStyle/>
        <a:p>
          <a:endParaRPr lang="en-GB"/>
        </a:p>
      </dgm:t>
    </dgm:pt>
    <dgm:pt modelId="{07D8E537-C075-477F-B20E-F8088179D8FF}" type="sibTrans" cxnId="{E1F9E1CD-B104-4207-BC2C-B7BEB9FD03D2}">
      <dgm:prSet/>
      <dgm:spPr/>
      <dgm:t>
        <a:bodyPr/>
        <a:lstStyle/>
        <a:p>
          <a:endParaRPr lang="en-GB"/>
        </a:p>
      </dgm:t>
    </dgm:pt>
    <dgm:pt modelId="{90360CD4-CD02-4BD0-A53F-0994B54BBF72}">
      <dgm:prSet/>
      <dgm:spPr/>
      <dgm:t>
        <a:bodyPr/>
        <a:lstStyle/>
        <a:p>
          <a:r>
            <a:rPr lang="en-GB" smtClean="0"/>
            <a:t>WP8 - Exploitation &amp;  Dissemination</a:t>
          </a:r>
          <a:endParaRPr lang="en-GB" dirty="0" smtClean="0"/>
        </a:p>
      </dgm:t>
    </dgm:pt>
    <dgm:pt modelId="{DDC32162-E1EA-46D2-AF94-AE140CF42F85}" type="parTrans" cxnId="{B74D26BD-6086-421F-B9D1-0EF86FA2EB25}">
      <dgm:prSet/>
      <dgm:spPr/>
      <dgm:t>
        <a:bodyPr/>
        <a:lstStyle/>
        <a:p>
          <a:endParaRPr lang="en-GB"/>
        </a:p>
      </dgm:t>
    </dgm:pt>
    <dgm:pt modelId="{46FDEACE-7D0E-4E58-AB41-057D84DDF01A}" type="sibTrans" cxnId="{B74D26BD-6086-421F-B9D1-0EF86FA2EB25}">
      <dgm:prSet/>
      <dgm:spPr/>
      <dgm:t>
        <a:bodyPr/>
        <a:lstStyle/>
        <a:p>
          <a:endParaRPr lang="en-GB"/>
        </a:p>
      </dgm:t>
    </dgm:pt>
    <dgm:pt modelId="{838D0F64-672C-4BCF-9429-79C717B0C647}">
      <dgm:prSet/>
      <dgm:spPr/>
      <dgm:t>
        <a:bodyPr/>
        <a:lstStyle/>
        <a:p>
          <a:r>
            <a:rPr lang="en-GB" smtClean="0"/>
            <a:t>Characterization of the system and final specification</a:t>
          </a:r>
          <a:endParaRPr lang="en-GB" dirty="0" smtClean="0"/>
        </a:p>
      </dgm:t>
    </dgm:pt>
    <dgm:pt modelId="{4F2348D3-ACE1-48BC-921B-EBD0B1DD6257}" type="parTrans" cxnId="{B16F0C13-3440-40FA-9C83-B510DF6F0147}">
      <dgm:prSet/>
      <dgm:spPr/>
      <dgm:t>
        <a:bodyPr/>
        <a:lstStyle/>
        <a:p>
          <a:endParaRPr lang="en-GB"/>
        </a:p>
      </dgm:t>
    </dgm:pt>
    <dgm:pt modelId="{8DBCCA6A-DADA-462A-BB1F-50E157C8951B}" type="sibTrans" cxnId="{B16F0C13-3440-40FA-9C83-B510DF6F0147}">
      <dgm:prSet/>
      <dgm:spPr/>
      <dgm:t>
        <a:bodyPr/>
        <a:lstStyle/>
        <a:p>
          <a:endParaRPr lang="en-GB"/>
        </a:p>
      </dgm:t>
    </dgm:pt>
    <dgm:pt modelId="{EF363D13-5C16-4703-8E27-6A93F5D21289}">
      <dgm:prSet/>
      <dgm:spPr/>
      <dgm:t>
        <a:bodyPr/>
        <a:lstStyle/>
        <a:p>
          <a:r>
            <a:rPr lang="en-GB" smtClean="0"/>
            <a:t>Dissemination of results</a:t>
          </a:r>
          <a:endParaRPr lang="en-GB" dirty="0" smtClean="0"/>
        </a:p>
      </dgm:t>
    </dgm:pt>
    <dgm:pt modelId="{0D5DF331-CA94-413B-AB37-126C1E646664}" type="parTrans" cxnId="{7C0965A7-C71C-4393-BFDD-0E169DCB4F7A}">
      <dgm:prSet/>
      <dgm:spPr/>
      <dgm:t>
        <a:bodyPr/>
        <a:lstStyle/>
        <a:p>
          <a:endParaRPr lang="en-GB"/>
        </a:p>
      </dgm:t>
    </dgm:pt>
    <dgm:pt modelId="{628F2334-D43E-40E2-8D7D-BAEFDF2F3560}" type="sibTrans" cxnId="{7C0965A7-C71C-4393-BFDD-0E169DCB4F7A}">
      <dgm:prSet/>
      <dgm:spPr/>
      <dgm:t>
        <a:bodyPr/>
        <a:lstStyle/>
        <a:p>
          <a:endParaRPr lang="en-GB"/>
        </a:p>
      </dgm:t>
    </dgm:pt>
    <dgm:pt modelId="{888ECEE6-7CEF-4331-820D-B6B0B13687C5}">
      <dgm:prSet/>
      <dgm:spPr/>
      <dgm:t>
        <a:bodyPr/>
        <a:lstStyle/>
        <a:p>
          <a:r>
            <a:rPr lang="en-GB" smtClean="0"/>
            <a:t>Strategy for exploitation of results</a:t>
          </a:r>
          <a:endParaRPr lang="en-GB" dirty="0" smtClean="0"/>
        </a:p>
      </dgm:t>
    </dgm:pt>
    <dgm:pt modelId="{0EDA57BE-A56C-4069-A015-717D1884844D}" type="parTrans" cxnId="{E7DAE6EB-1686-430D-92FD-839BE696B364}">
      <dgm:prSet/>
      <dgm:spPr/>
      <dgm:t>
        <a:bodyPr/>
        <a:lstStyle/>
        <a:p>
          <a:endParaRPr lang="en-GB"/>
        </a:p>
      </dgm:t>
    </dgm:pt>
    <dgm:pt modelId="{E6AF8141-5452-4680-ACE5-3CB5C07F4F7F}" type="sibTrans" cxnId="{E7DAE6EB-1686-430D-92FD-839BE696B364}">
      <dgm:prSet/>
      <dgm:spPr/>
      <dgm:t>
        <a:bodyPr/>
        <a:lstStyle/>
        <a:p>
          <a:endParaRPr lang="en-GB"/>
        </a:p>
      </dgm:t>
    </dgm:pt>
    <dgm:pt modelId="{B9EA71D7-1AD6-4AF4-B6B1-86CBFCCA5D29}" type="pres">
      <dgm:prSet presAssocID="{102988A6-8182-4B1E-9061-ECD108772ABD}" presName="Name0" presStyleCnt="0">
        <dgm:presLayoutVars>
          <dgm:dir/>
          <dgm:resizeHandles val="exact"/>
        </dgm:presLayoutVars>
      </dgm:prSet>
      <dgm:spPr/>
      <dgm:t>
        <a:bodyPr/>
        <a:lstStyle/>
        <a:p>
          <a:endParaRPr lang="en-GB"/>
        </a:p>
      </dgm:t>
    </dgm:pt>
    <dgm:pt modelId="{9B5502A5-B362-4E2D-942B-113B4D4E59FF}" type="pres">
      <dgm:prSet presAssocID="{F952FE4A-A968-4F69-9798-3C8AC0E45AEC}" presName="composite" presStyleCnt="0"/>
      <dgm:spPr/>
    </dgm:pt>
    <dgm:pt modelId="{BEB2498F-5D9E-4ECA-A212-3CBEC682971E}" type="pres">
      <dgm:prSet presAssocID="{F952FE4A-A968-4F69-9798-3C8AC0E45AEC}" presName="rect1" presStyleLbl="trAlignAcc1" presStyleIdx="0" presStyleCnt="4" custScaleY="135243">
        <dgm:presLayoutVars>
          <dgm:bulletEnabled val="1"/>
        </dgm:presLayoutVars>
      </dgm:prSet>
      <dgm:spPr/>
      <dgm:t>
        <a:bodyPr/>
        <a:lstStyle/>
        <a:p>
          <a:endParaRPr lang="en-GB"/>
        </a:p>
      </dgm:t>
    </dgm:pt>
    <dgm:pt modelId="{89A39416-64B2-4369-8998-8731D61AEE74}" type="pres">
      <dgm:prSet presAssocID="{F952FE4A-A968-4F69-9798-3C8AC0E45AEC}" presName="rect2" presStyleLbl="fgImgPlace1" presStyleIdx="0" presStyleCnt="4"/>
      <dgm:spPr>
        <a:blipFill rotWithShape="1">
          <a:blip xmlns:r="http://schemas.openxmlformats.org/officeDocument/2006/relationships" r:embed="rId1"/>
          <a:stretch>
            <a:fillRect/>
          </a:stretch>
        </a:blipFill>
      </dgm:spPr>
    </dgm:pt>
    <dgm:pt modelId="{0419A300-F97F-487A-9F9C-0DF2EC6899F6}" type="pres">
      <dgm:prSet presAssocID="{9D64EB15-5168-4858-A392-547ACDEAF182}" presName="sibTrans" presStyleCnt="0"/>
      <dgm:spPr/>
    </dgm:pt>
    <dgm:pt modelId="{E2638EEB-77EF-4E47-84C9-C9F9B1267F19}" type="pres">
      <dgm:prSet presAssocID="{3EE048BC-1047-41B4-8101-A5F6241F651B}" presName="composite" presStyleCnt="0"/>
      <dgm:spPr/>
    </dgm:pt>
    <dgm:pt modelId="{A2FF442F-68FD-4895-AA62-4E9D2C672B64}" type="pres">
      <dgm:prSet presAssocID="{3EE048BC-1047-41B4-8101-A5F6241F651B}" presName="rect1" presStyleLbl="trAlignAcc1" presStyleIdx="1" presStyleCnt="4" custScaleY="135783">
        <dgm:presLayoutVars>
          <dgm:bulletEnabled val="1"/>
        </dgm:presLayoutVars>
      </dgm:prSet>
      <dgm:spPr/>
      <dgm:t>
        <a:bodyPr/>
        <a:lstStyle/>
        <a:p>
          <a:endParaRPr lang="en-GB"/>
        </a:p>
      </dgm:t>
    </dgm:pt>
    <dgm:pt modelId="{9EA0DDB5-37D6-44AF-BF8A-ACFB90A7D7E4}" type="pres">
      <dgm:prSet presAssocID="{3EE048BC-1047-41B4-8101-A5F6241F651B}" presName="rect2" presStyleLbl="fgImgPlace1" presStyleIdx="1" presStyleCnt="4"/>
      <dgm:spPr>
        <a:blipFill rotWithShape="1">
          <a:blip xmlns:r="http://schemas.openxmlformats.org/officeDocument/2006/relationships" r:embed="rId2"/>
          <a:stretch>
            <a:fillRect/>
          </a:stretch>
        </a:blipFill>
      </dgm:spPr>
    </dgm:pt>
    <dgm:pt modelId="{25F9F2E5-C134-4D5C-8437-53291BE433EA}" type="pres">
      <dgm:prSet presAssocID="{01B91E78-3028-433E-AA43-9ED83CE80EEC}" presName="sibTrans" presStyleCnt="0"/>
      <dgm:spPr/>
    </dgm:pt>
    <dgm:pt modelId="{F1F91A1B-A0AC-4A69-A677-5D40FA45117F}" type="pres">
      <dgm:prSet presAssocID="{9714A1D6-47C2-4E0B-AE54-0E07DE01480C}" presName="composite" presStyleCnt="0"/>
      <dgm:spPr/>
    </dgm:pt>
    <dgm:pt modelId="{6A3C9876-BCCE-44C9-96F1-EB49110A3212}" type="pres">
      <dgm:prSet presAssocID="{9714A1D6-47C2-4E0B-AE54-0E07DE01480C}" presName="rect1" presStyleLbl="trAlignAcc1" presStyleIdx="2" presStyleCnt="4" custScaleY="135783">
        <dgm:presLayoutVars>
          <dgm:bulletEnabled val="1"/>
        </dgm:presLayoutVars>
      </dgm:prSet>
      <dgm:spPr/>
      <dgm:t>
        <a:bodyPr/>
        <a:lstStyle/>
        <a:p>
          <a:endParaRPr lang="en-GB"/>
        </a:p>
      </dgm:t>
    </dgm:pt>
    <dgm:pt modelId="{58AA6920-F781-4600-9BC0-B73F6785C350}" type="pres">
      <dgm:prSet presAssocID="{9714A1D6-47C2-4E0B-AE54-0E07DE01480C}" presName="rect2" presStyleLbl="fgImgPlace1" presStyleIdx="2" presStyleCnt="4"/>
      <dgm:spPr>
        <a:blipFill rotWithShape="1">
          <a:blip xmlns:r="http://schemas.openxmlformats.org/officeDocument/2006/relationships" r:embed="rId3"/>
          <a:stretch>
            <a:fillRect/>
          </a:stretch>
        </a:blipFill>
      </dgm:spPr>
    </dgm:pt>
    <dgm:pt modelId="{72F643E0-43AC-4444-8304-6E85B6AEA5A8}" type="pres">
      <dgm:prSet presAssocID="{3A1A1ADE-9155-4B5D-8A09-9EA626A07D16}" presName="sibTrans" presStyleCnt="0"/>
      <dgm:spPr/>
    </dgm:pt>
    <dgm:pt modelId="{DEDAFE37-9974-4CDE-AEA2-E8B974C0E344}" type="pres">
      <dgm:prSet presAssocID="{90360CD4-CD02-4BD0-A53F-0994B54BBF72}" presName="composite" presStyleCnt="0"/>
      <dgm:spPr/>
    </dgm:pt>
    <dgm:pt modelId="{81DB8F6E-0E58-487B-AABA-B59287186503}" type="pres">
      <dgm:prSet presAssocID="{90360CD4-CD02-4BD0-A53F-0994B54BBF72}" presName="rect1" presStyleLbl="trAlignAcc1" presStyleIdx="3" presStyleCnt="4" custScaleY="135243">
        <dgm:presLayoutVars>
          <dgm:bulletEnabled val="1"/>
        </dgm:presLayoutVars>
      </dgm:prSet>
      <dgm:spPr/>
      <dgm:t>
        <a:bodyPr/>
        <a:lstStyle/>
        <a:p>
          <a:endParaRPr lang="en-GB"/>
        </a:p>
      </dgm:t>
    </dgm:pt>
    <dgm:pt modelId="{253743E3-242F-43F2-9DC0-3A79A446138B}" type="pres">
      <dgm:prSet presAssocID="{90360CD4-CD02-4BD0-A53F-0994B54BBF72}" presName="rect2" presStyleLbl="fgImgPlace1" presStyleIdx="3" presStyleCnt="4"/>
      <dgm:spPr>
        <a:blipFill rotWithShape="1">
          <a:blip xmlns:r="http://schemas.openxmlformats.org/officeDocument/2006/relationships" r:embed="rId4"/>
          <a:stretch>
            <a:fillRect/>
          </a:stretch>
        </a:blipFill>
      </dgm:spPr>
    </dgm:pt>
  </dgm:ptLst>
  <dgm:cxnLst>
    <dgm:cxn modelId="{BE3B08DC-B1D3-4A1F-8150-C6001DC04AF7}" type="presOf" srcId="{0DE838E6-CCE4-434B-84B6-9BF25637DD54}" destId="{6A3C9876-BCCE-44C9-96F1-EB49110A3212}" srcOrd="0" destOrd="5" presId="urn:microsoft.com/office/officeart/2008/layout/PictureStrips"/>
    <dgm:cxn modelId="{ABF800E9-1813-4A88-B359-5AB3A7658489}" type="presOf" srcId="{04D68786-6550-47C3-B417-8CB3EBFFBD97}" destId="{6A3C9876-BCCE-44C9-96F1-EB49110A3212}" srcOrd="0" destOrd="2" presId="urn:microsoft.com/office/officeart/2008/layout/PictureStrips"/>
    <dgm:cxn modelId="{03A93058-4024-4E0B-98DD-663BB046B04B}" srcId="{9714A1D6-47C2-4E0B-AE54-0E07DE01480C}" destId="{0DE838E6-CCE4-434B-84B6-9BF25637DD54}" srcOrd="4" destOrd="0" parTransId="{3F0B4C8F-B726-4C14-9912-3D0511E4A967}" sibTransId="{E348DF4E-0FAA-4F81-BD13-DC57A3292FFB}"/>
    <dgm:cxn modelId="{F3C64919-664B-4017-A325-380652AA6347}" srcId="{3EE048BC-1047-41B4-8101-A5F6241F651B}" destId="{18ABAC0F-65AF-48FD-A471-B1F3CE5BD134}" srcOrd="0" destOrd="0" parTransId="{374278DE-4BE5-41E4-9C20-C6A040F34C6E}" sibTransId="{6054075F-1574-4567-964E-2BCB5EEF65BA}"/>
    <dgm:cxn modelId="{3D72B9D1-3B67-4F5D-B2A8-74F64DB0164C}" srcId="{F952FE4A-A968-4F69-9798-3C8AC0E45AEC}" destId="{098F9516-D91E-4279-A91B-8629E9F2FC5E}" srcOrd="3" destOrd="0" parTransId="{4F741A80-EAA0-4D51-BEB3-01B7F05071F5}" sibTransId="{30259D74-8462-4C08-B6B5-425EE709602B}"/>
    <dgm:cxn modelId="{7A23CED8-A478-4AF0-BCF4-2D1B2C9AEDCF}" type="presOf" srcId="{648030A0-0F90-4EEB-A2DE-FFA9176CE141}" destId="{BEB2498F-5D9E-4ECA-A212-3CBEC682971E}" srcOrd="0" destOrd="2" presId="urn:microsoft.com/office/officeart/2008/layout/PictureStrips"/>
    <dgm:cxn modelId="{1F30C25A-45FB-405F-930A-3C4E96256888}" srcId="{F952FE4A-A968-4F69-9798-3C8AC0E45AEC}" destId="{648030A0-0F90-4EEB-A2DE-FFA9176CE141}" srcOrd="1" destOrd="0" parTransId="{8C7A65A6-3343-495F-AFB3-0D0616E88DFE}" sibTransId="{C23D628E-080D-4A68-9155-FF0A2D97FC8E}"/>
    <dgm:cxn modelId="{2FB126C1-E9E4-4319-AB22-0FE12C64C057}" srcId="{102988A6-8182-4B1E-9061-ECD108772ABD}" destId="{F952FE4A-A968-4F69-9798-3C8AC0E45AEC}" srcOrd="0" destOrd="0" parTransId="{DA615A0B-1920-4D32-A8FD-EEBBD7946BB3}" sibTransId="{9D64EB15-5168-4858-A392-547ACDEAF182}"/>
    <dgm:cxn modelId="{5FAFCA47-D301-4B0A-A94B-E7F6509BED10}" srcId="{9714A1D6-47C2-4E0B-AE54-0E07DE01480C}" destId="{04D68786-6550-47C3-B417-8CB3EBFFBD97}" srcOrd="1" destOrd="0" parTransId="{7B460023-20EB-409B-9D32-25EB6EC54D75}" sibTransId="{9DEFA204-CB32-40C0-9323-BAFD3D1CA9FC}"/>
    <dgm:cxn modelId="{1F0256AB-4043-445C-9F59-7E9B8FB5B2CF}" srcId="{3EE048BC-1047-41B4-8101-A5F6241F651B}" destId="{D01F6BD8-FF5C-4661-87A9-A7CB31551D97}" srcOrd="5" destOrd="0" parTransId="{12346F7C-5008-4579-BF3C-4E6FDA43AC91}" sibTransId="{C2EAFBD7-9AC9-429C-AD36-358072F31FB3}"/>
    <dgm:cxn modelId="{BEBDA667-9971-4E54-8697-FEEAD33E4CB7}" srcId="{F952FE4A-A968-4F69-9798-3C8AC0E45AEC}" destId="{5A087808-B727-4702-990B-A02E742214DB}" srcOrd="2" destOrd="0" parTransId="{30AA0CE7-97BA-426A-A44F-951EED96C6DE}" sibTransId="{8A2B4514-2668-4CF1-8A43-EDD790B978F1}"/>
    <dgm:cxn modelId="{C0108D73-816B-477A-8356-264D464D0D02}" srcId="{3EE048BC-1047-41B4-8101-A5F6241F651B}" destId="{0D1899C3-4B07-47FC-90AD-DBE566B51FB6}" srcOrd="3" destOrd="0" parTransId="{9EC1F190-45BF-4D96-85E8-364624CCECFD}" sibTransId="{AF4047CA-5FBF-4375-925C-529E8DC2A36D}"/>
    <dgm:cxn modelId="{64A869E9-CFC1-40C6-A863-18EAE3977F87}" type="presOf" srcId="{90360CD4-CD02-4BD0-A53F-0994B54BBF72}" destId="{81DB8F6E-0E58-487B-AABA-B59287186503}" srcOrd="0" destOrd="0" presId="urn:microsoft.com/office/officeart/2008/layout/PictureStrips"/>
    <dgm:cxn modelId="{9C208DE4-9952-4250-9856-DACD1C4BB708}" srcId="{9714A1D6-47C2-4E0B-AE54-0E07DE01480C}" destId="{877A215E-6A5C-4E95-85C5-0DE3AA18F5E2}" srcOrd="2" destOrd="0" parTransId="{F771501E-C30D-4156-AC4A-C72FACB6625B}" sibTransId="{ED50D71A-5B15-42AA-93AA-A5EB10A8BA02}"/>
    <dgm:cxn modelId="{B52F3F17-FF5C-441A-89C1-B69BFC133755}" type="presOf" srcId="{40736F75-531B-4251-8F77-8A225EEB504C}" destId="{A2FF442F-68FD-4895-AA62-4E9D2C672B64}" srcOrd="0" destOrd="2" presId="urn:microsoft.com/office/officeart/2008/layout/PictureStrips"/>
    <dgm:cxn modelId="{EC1E921E-226C-494D-9793-0D237B9C9813}" srcId="{9714A1D6-47C2-4E0B-AE54-0E07DE01480C}" destId="{9157825B-3C12-409C-9EBD-940F28463087}" srcOrd="0" destOrd="0" parTransId="{4E750693-5AFA-459B-BFC1-7B4DBA7AA995}" sibTransId="{AA282065-FA6F-4743-BB04-3AEB2C8611C2}"/>
    <dgm:cxn modelId="{1EB91DB7-1B76-49EF-8CA1-41A95B8D76E9}" srcId="{F952FE4A-A968-4F69-9798-3C8AC0E45AEC}" destId="{465DB843-5FF0-45FF-B744-FCE01D7728AF}" srcOrd="4" destOrd="0" parTransId="{C0A2BE10-9474-423B-BB9A-F81A22406693}" sibTransId="{9EB2567F-BAEF-4697-9263-834810BBAB32}"/>
    <dgm:cxn modelId="{2824B9BE-4CB5-49C4-B952-6810A8FE6EA0}" type="presOf" srcId="{DED54C9D-F245-421A-8D76-6F79921533CC}" destId="{A2FF442F-68FD-4895-AA62-4E9D2C672B64}" srcOrd="0" destOrd="3" presId="urn:microsoft.com/office/officeart/2008/layout/PictureStrips"/>
    <dgm:cxn modelId="{B74D26BD-6086-421F-B9D1-0EF86FA2EB25}" srcId="{102988A6-8182-4B1E-9061-ECD108772ABD}" destId="{90360CD4-CD02-4BD0-A53F-0994B54BBF72}" srcOrd="3" destOrd="0" parTransId="{DDC32162-E1EA-46D2-AF94-AE140CF42F85}" sibTransId="{46FDEACE-7D0E-4E58-AB41-057D84DDF01A}"/>
    <dgm:cxn modelId="{47170CF4-C814-4261-8D36-BB78CBB66BEC}" type="presOf" srcId="{0D1899C3-4B07-47FC-90AD-DBE566B51FB6}" destId="{A2FF442F-68FD-4895-AA62-4E9D2C672B64}" srcOrd="0" destOrd="4" presId="urn:microsoft.com/office/officeart/2008/layout/PictureStrips"/>
    <dgm:cxn modelId="{E454A356-090B-48B8-B7A5-74C9537F907B}" type="presOf" srcId="{3016D937-F9AA-4F22-8397-A76EADB6D392}" destId="{A2FF442F-68FD-4895-AA62-4E9D2C672B64}" srcOrd="0" destOrd="5" presId="urn:microsoft.com/office/officeart/2008/layout/PictureStrips"/>
    <dgm:cxn modelId="{E98F1EF6-428F-4287-B5EA-84A29B326EC9}" type="presOf" srcId="{5A087808-B727-4702-990B-A02E742214DB}" destId="{BEB2498F-5D9E-4ECA-A212-3CBEC682971E}" srcOrd="0" destOrd="3" presId="urn:microsoft.com/office/officeart/2008/layout/PictureStrips"/>
    <dgm:cxn modelId="{E7DAE6EB-1686-430D-92FD-839BE696B364}" srcId="{90360CD4-CD02-4BD0-A53F-0994B54BBF72}" destId="{888ECEE6-7CEF-4331-820D-B6B0B13687C5}" srcOrd="2" destOrd="0" parTransId="{0EDA57BE-A56C-4069-A015-717D1884844D}" sibTransId="{E6AF8141-5452-4680-ACE5-3CB5C07F4F7F}"/>
    <dgm:cxn modelId="{3B8E86A6-F7A8-4AFF-8297-3FD1F8C7239F}" srcId="{102988A6-8182-4B1E-9061-ECD108772ABD}" destId="{3EE048BC-1047-41B4-8101-A5F6241F651B}" srcOrd="1" destOrd="0" parTransId="{38854AC9-2A34-4476-B4B0-69E2C0504876}" sibTransId="{01B91E78-3028-433E-AA43-9ED83CE80EEC}"/>
    <dgm:cxn modelId="{96171160-F8A1-4096-A75C-75CBC8721490}" type="presOf" srcId="{F952FE4A-A968-4F69-9798-3C8AC0E45AEC}" destId="{BEB2498F-5D9E-4ECA-A212-3CBEC682971E}" srcOrd="0" destOrd="0" presId="urn:microsoft.com/office/officeart/2008/layout/PictureStrips"/>
    <dgm:cxn modelId="{13047CD7-C2B1-4332-A569-C9479EE69199}" type="presOf" srcId="{9157825B-3C12-409C-9EBD-940F28463087}" destId="{6A3C9876-BCCE-44C9-96F1-EB49110A3212}" srcOrd="0" destOrd="1" presId="urn:microsoft.com/office/officeart/2008/layout/PictureStrips"/>
    <dgm:cxn modelId="{BC4ED258-2A6E-46D9-BAEC-2D6DD39C916A}" type="presOf" srcId="{888ECEE6-7CEF-4331-820D-B6B0B13687C5}" destId="{81DB8F6E-0E58-487B-AABA-B59287186503}" srcOrd="0" destOrd="3" presId="urn:microsoft.com/office/officeart/2008/layout/PictureStrips"/>
    <dgm:cxn modelId="{2408E4F9-1DA8-44B1-B137-BAEA6757C62C}" type="presOf" srcId="{D01F6BD8-FF5C-4661-87A9-A7CB31551D97}" destId="{A2FF442F-68FD-4895-AA62-4E9D2C672B64}" srcOrd="0" destOrd="6" presId="urn:microsoft.com/office/officeart/2008/layout/PictureStrips"/>
    <dgm:cxn modelId="{97593669-6099-4076-8E98-E77011C9EECE}" srcId="{3EE048BC-1047-41B4-8101-A5F6241F651B}" destId="{3016D937-F9AA-4F22-8397-A76EADB6D392}" srcOrd="4" destOrd="0" parTransId="{D82DB9AF-9B61-40FC-99FC-C1E222C58A5C}" sibTransId="{20E5C267-8016-4463-B7DB-EDE9A77A615B}"/>
    <dgm:cxn modelId="{7E769B3A-4821-4F0A-AE5A-00B058BBD418}" type="presOf" srcId="{18ABAC0F-65AF-48FD-A471-B1F3CE5BD134}" destId="{A2FF442F-68FD-4895-AA62-4E9D2C672B64}" srcOrd="0" destOrd="1" presId="urn:microsoft.com/office/officeart/2008/layout/PictureStrips"/>
    <dgm:cxn modelId="{8C3CED54-AFC6-47E4-91E3-26E5A60A1002}" type="presOf" srcId="{E55BA463-FD77-45FB-8D8F-2E595D305300}" destId="{6A3C9876-BCCE-44C9-96F1-EB49110A3212}" srcOrd="0" destOrd="4" presId="urn:microsoft.com/office/officeart/2008/layout/PictureStrips"/>
    <dgm:cxn modelId="{C8BBD558-A68D-4083-8424-8BBFD394C673}" type="presOf" srcId="{FE830AE3-1115-4F09-886C-D3A4C37E785A}" destId="{6A3C9876-BCCE-44C9-96F1-EB49110A3212}" srcOrd="0" destOrd="6" presId="urn:microsoft.com/office/officeart/2008/layout/PictureStrips"/>
    <dgm:cxn modelId="{7C0965A7-C71C-4393-BFDD-0E169DCB4F7A}" srcId="{90360CD4-CD02-4BD0-A53F-0994B54BBF72}" destId="{EF363D13-5C16-4703-8E27-6A93F5D21289}" srcOrd="1" destOrd="0" parTransId="{0D5DF331-CA94-413B-AB37-126C1E646664}" sibTransId="{628F2334-D43E-40E2-8D7D-BAEFDF2F3560}"/>
    <dgm:cxn modelId="{1DA6DF9B-FFE3-4D63-ABD7-27100D9CDAF4}" type="presOf" srcId="{465DB843-5FF0-45FF-B744-FCE01D7728AF}" destId="{BEB2498F-5D9E-4ECA-A212-3CBEC682971E}" srcOrd="0" destOrd="5" presId="urn:microsoft.com/office/officeart/2008/layout/PictureStrips"/>
    <dgm:cxn modelId="{027A136E-3BB9-4CF7-BC99-4B002EDAC718}" type="presOf" srcId="{2D335628-4147-436B-989A-00DD3FAC84BB}" destId="{BEB2498F-5D9E-4ECA-A212-3CBEC682971E}" srcOrd="0" destOrd="1" presId="urn:microsoft.com/office/officeart/2008/layout/PictureStrips"/>
    <dgm:cxn modelId="{B16F0C13-3440-40FA-9C83-B510DF6F0147}" srcId="{90360CD4-CD02-4BD0-A53F-0994B54BBF72}" destId="{838D0F64-672C-4BCF-9429-79C717B0C647}" srcOrd="0" destOrd="0" parTransId="{4F2348D3-ACE1-48BC-921B-EBD0B1DD6257}" sibTransId="{8DBCCA6A-DADA-462A-BB1F-50E157C8951B}"/>
    <dgm:cxn modelId="{C9AE16C0-15A4-49A9-9360-07A6089A3C96}" srcId="{102988A6-8182-4B1E-9061-ECD108772ABD}" destId="{9714A1D6-47C2-4E0B-AE54-0E07DE01480C}" srcOrd="2" destOrd="0" parTransId="{8DD570E6-53D6-48C3-AE2C-7774CEA27962}" sibTransId="{3A1A1ADE-9155-4B5D-8A09-9EA626A07D16}"/>
    <dgm:cxn modelId="{8E9695CC-9028-4527-9ADB-79C8F302723B}" type="presOf" srcId="{102988A6-8182-4B1E-9061-ECD108772ABD}" destId="{B9EA71D7-1AD6-4AF4-B6B1-86CBFCCA5D29}" srcOrd="0" destOrd="0" presId="urn:microsoft.com/office/officeart/2008/layout/PictureStrips"/>
    <dgm:cxn modelId="{3633D21C-3A8C-481D-86B5-ABDB6BB3B48C}" srcId="{3EE048BC-1047-41B4-8101-A5F6241F651B}" destId="{40736F75-531B-4251-8F77-8A225EEB504C}" srcOrd="1" destOrd="0" parTransId="{C1375C38-B3D7-4E30-846D-5BE969701F8E}" sibTransId="{15BB24BE-A6FE-4D97-A8D0-BF57B3B89D3A}"/>
    <dgm:cxn modelId="{0C4C875B-22CA-432B-B9D0-B48D50DDCCDD}" srcId="{3EE048BC-1047-41B4-8101-A5F6241F651B}" destId="{DED54C9D-F245-421A-8D76-6F79921533CC}" srcOrd="2" destOrd="0" parTransId="{F88D079C-B452-42EC-ACA9-A625752F4DA8}" sibTransId="{161AF81E-BBC9-4297-8D5F-61CF03A63B32}"/>
    <dgm:cxn modelId="{394CFAEC-64C7-45CC-A8DC-816592B53D56}" type="presOf" srcId="{3EE048BC-1047-41B4-8101-A5F6241F651B}" destId="{A2FF442F-68FD-4895-AA62-4E9D2C672B64}" srcOrd="0" destOrd="0" presId="urn:microsoft.com/office/officeart/2008/layout/PictureStrips"/>
    <dgm:cxn modelId="{647193D7-636F-4ADB-A85B-F783335A44F1}" type="presOf" srcId="{877A215E-6A5C-4E95-85C5-0DE3AA18F5E2}" destId="{6A3C9876-BCCE-44C9-96F1-EB49110A3212}" srcOrd="0" destOrd="3" presId="urn:microsoft.com/office/officeart/2008/layout/PictureStrips"/>
    <dgm:cxn modelId="{E1F9E1CD-B104-4207-BC2C-B7BEB9FD03D2}" srcId="{9714A1D6-47C2-4E0B-AE54-0E07DE01480C}" destId="{FE830AE3-1115-4F09-886C-D3A4C37E785A}" srcOrd="5" destOrd="0" parTransId="{036A5C3D-A5C3-4781-933B-487A43032215}" sibTransId="{07D8E537-C075-477F-B20E-F8088179D8FF}"/>
    <dgm:cxn modelId="{443B2254-F660-4284-8D40-819BECE5BE66}" srcId="{F952FE4A-A968-4F69-9798-3C8AC0E45AEC}" destId="{2D335628-4147-436B-989A-00DD3FAC84BB}" srcOrd="0" destOrd="0" parTransId="{A42275E1-1B0A-4F61-ADCA-E48A43016585}" sibTransId="{079D76F4-72EC-42F6-9A54-3EB6138FD534}"/>
    <dgm:cxn modelId="{F26E1E6F-9B28-486B-B0E6-11E4C26307CD}" type="presOf" srcId="{9714A1D6-47C2-4E0B-AE54-0E07DE01480C}" destId="{6A3C9876-BCCE-44C9-96F1-EB49110A3212}" srcOrd="0" destOrd="0" presId="urn:microsoft.com/office/officeart/2008/layout/PictureStrips"/>
    <dgm:cxn modelId="{28C299D8-BCEA-47F6-B206-925028D763F9}" type="presOf" srcId="{098F9516-D91E-4279-A91B-8629E9F2FC5E}" destId="{BEB2498F-5D9E-4ECA-A212-3CBEC682971E}" srcOrd="0" destOrd="4" presId="urn:microsoft.com/office/officeart/2008/layout/PictureStrips"/>
    <dgm:cxn modelId="{4DDE79BD-593B-4A4D-82BB-B921583D1EFC}" type="presOf" srcId="{EF363D13-5C16-4703-8E27-6A93F5D21289}" destId="{81DB8F6E-0E58-487B-AABA-B59287186503}" srcOrd="0" destOrd="2" presId="urn:microsoft.com/office/officeart/2008/layout/PictureStrips"/>
    <dgm:cxn modelId="{8919AB1B-C286-4490-951E-5BCDB7AA47C4}" type="presOf" srcId="{838D0F64-672C-4BCF-9429-79C717B0C647}" destId="{81DB8F6E-0E58-487B-AABA-B59287186503}" srcOrd="0" destOrd="1" presId="urn:microsoft.com/office/officeart/2008/layout/PictureStrips"/>
    <dgm:cxn modelId="{8C14F81D-EAA6-4D5E-B82F-6784E38F7309}" srcId="{9714A1D6-47C2-4E0B-AE54-0E07DE01480C}" destId="{E55BA463-FD77-45FB-8D8F-2E595D305300}" srcOrd="3" destOrd="0" parTransId="{AB445A7D-D1A6-4287-B0F8-412C438FE346}" sibTransId="{C5A9C5BC-6B93-4FF5-93DD-307D05435C0D}"/>
    <dgm:cxn modelId="{AE7B332B-7423-4971-AA2D-916257F8A1C2}" type="presParOf" srcId="{B9EA71D7-1AD6-4AF4-B6B1-86CBFCCA5D29}" destId="{9B5502A5-B362-4E2D-942B-113B4D4E59FF}" srcOrd="0" destOrd="0" presId="urn:microsoft.com/office/officeart/2008/layout/PictureStrips"/>
    <dgm:cxn modelId="{A46FA12E-6A0E-4B7E-BB41-4EB0C88515F0}" type="presParOf" srcId="{9B5502A5-B362-4E2D-942B-113B4D4E59FF}" destId="{BEB2498F-5D9E-4ECA-A212-3CBEC682971E}" srcOrd="0" destOrd="0" presId="urn:microsoft.com/office/officeart/2008/layout/PictureStrips"/>
    <dgm:cxn modelId="{AD9E9669-C578-46AB-878C-EE6BE405438B}" type="presParOf" srcId="{9B5502A5-B362-4E2D-942B-113B4D4E59FF}" destId="{89A39416-64B2-4369-8998-8731D61AEE74}" srcOrd="1" destOrd="0" presId="urn:microsoft.com/office/officeart/2008/layout/PictureStrips"/>
    <dgm:cxn modelId="{155EBC4A-E981-4A30-A78C-1529BE9018B1}" type="presParOf" srcId="{B9EA71D7-1AD6-4AF4-B6B1-86CBFCCA5D29}" destId="{0419A300-F97F-487A-9F9C-0DF2EC6899F6}" srcOrd="1" destOrd="0" presId="urn:microsoft.com/office/officeart/2008/layout/PictureStrips"/>
    <dgm:cxn modelId="{0E054AF2-C591-4D8B-B6BB-C451F924FDA7}" type="presParOf" srcId="{B9EA71D7-1AD6-4AF4-B6B1-86CBFCCA5D29}" destId="{E2638EEB-77EF-4E47-84C9-C9F9B1267F19}" srcOrd="2" destOrd="0" presId="urn:microsoft.com/office/officeart/2008/layout/PictureStrips"/>
    <dgm:cxn modelId="{BD7364D8-C986-4A5B-85E6-AE51239E6452}" type="presParOf" srcId="{E2638EEB-77EF-4E47-84C9-C9F9B1267F19}" destId="{A2FF442F-68FD-4895-AA62-4E9D2C672B64}" srcOrd="0" destOrd="0" presId="urn:microsoft.com/office/officeart/2008/layout/PictureStrips"/>
    <dgm:cxn modelId="{19157878-F053-4D9A-BE1B-48492FA84519}" type="presParOf" srcId="{E2638EEB-77EF-4E47-84C9-C9F9B1267F19}" destId="{9EA0DDB5-37D6-44AF-BF8A-ACFB90A7D7E4}" srcOrd="1" destOrd="0" presId="urn:microsoft.com/office/officeart/2008/layout/PictureStrips"/>
    <dgm:cxn modelId="{772AA16D-FEAE-4FC4-80E4-66C668EA5B46}" type="presParOf" srcId="{B9EA71D7-1AD6-4AF4-B6B1-86CBFCCA5D29}" destId="{25F9F2E5-C134-4D5C-8437-53291BE433EA}" srcOrd="3" destOrd="0" presId="urn:microsoft.com/office/officeart/2008/layout/PictureStrips"/>
    <dgm:cxn modelId="{EF32D4FD-6750-4B4C-ACD0-470514ACE36A}" type="presParOf" srcId="{B9EA71D7-1AD6-4AF4-B6B1-86CBFCCA5D29}" destId="{F1F91A1B-A0AC-4A69-A677-5D40FA45117F}" srcOrd="4" destOrd="0" presId="urn:microsoft.com/office/officeart/2008/layout/PictureStrips"/>
    <dgm:cxn modelId="{4B8999C6-F041-4D35-9FF4-6D28E04BAA6A}" type="presParOf" srcId="{F1F91A1B-A0AC-4A69-A677-5D40FA45117F}" destId="{6A3C9876-BCCE-44C9-96F1-EB49110A3212}" srcOrd="0" destOrd="0" presId="urn:microsoft.com/office/officeart/2008/layout/PictureStrips"/>
    <dgm:cxn modelId="{54C995A0-D427-4634-8FA0-B23BDB48B6DE}" type="presParOf" srcId="{F1F91A1B-A0AC-4A69-A677-5D40FA45117F}" destId="{58AA6920-F781-4600-9BC0-B73F6785C350}" srcOrd="1" destOrd="0" presId="urn:microsoft.com/office/officeart/2008/layout/PictureStrips"/>
    <dgm:cxn modelId="{6D754A02-36B5-4042-90E0-2ACFCE3968FE}" type="presParOf" srcId="{B9EA71D7-1AD6-4AF4-B6B1-86CBFCCA5D29}" destId="{72F643E0-43AC-4444-8304-6E85B6AEA5A8}" srcOrd="5" destOrd="0" presId="urn:microsoft.com/office/officeart/2008/layout/PictureStrips"/>
    <dgm:cxn modelId="{30F81462-C47B-495A-B8F5-29C9B9AEBEE2}" type="presParOf" srcId="{B9EA71D7-1AD6-4AF4-B6B1-86CBFCCA5D29}" destId="{DEDAFE37-9974-4CDE-AEA2-E8B974C0E344}" srcOrd="6" destOrd="0" presId="urn:microsoft.com/office/officeart/2008/layout/PictureStrips"/>
    <dgm:cxn modelId="{5E082635-0D03-441B-9DCD-BEC5C8FECEBC}" type="presParOf" srcId="{DEDAFE37-9974-4CDE-AEA2-E8B974C0E344}" destId="{81DB8F6E-0E58-487B-AABA-B59287186503}" srcOrd="0" destOrd="0" presId="urn:microsoft.com/office/officeart/2008/layout/PictureStrips"/>
    <dgm:cxn modelId="{0FF4E2FD-7720-4703-BC71-BC2777A49150}" type="presParOf" srcId="{DEDAFE37-9974-4CDE-AEA2-E8B974C0E344}" destId="{253743E3-242F-43F2-9DC0-3A79A446138B}"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6360-643D-4F1A-80C2-C3C7C74DC366}" type="datetimeFigureOut">
              <a:rPr lang="en-GB" smtClean="0"/>
              <a:pPr/>
              <a:t>16/06/2016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E896B-46EC-4039-B57A-0DBA6A622EAE}" type="slidenum">
              <a:rPr lang="en-GB" smtClean="0"/>
              <a:pPr/>
              <a:t>‹#›</a:t>
            </a:fld>
            <a:endParaRPr lang="en-GB" dirty="0"/>
          </a:p>
        </p:txBody>
      </p:sp>
    </p:spTree>
    <p:extLst>
      <p:ext uri="{BB962C8B-B14F-4D97-AF65-F5344CB8AC3E}">
        <p14:creationId xmlns:p14="http://schemas.microsoft.com/office/powerpoint/2010/main" val="2047777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FE896B-46EC-4039-B57A-0DBA6A622EAE}" type="slidenum">
              <a:rPr lang="en-GB" smtClean="0"/>
              <a:pPr/>
              <a:t>7</a:t>
            </a:fld>
            <a:endParaRPr lang="en-GB" dirty="0"/>
          </a:p>
        </p:txBody>
      </p:sp>
    </p:spTree>
    <p:extLst>
      <p:ext uri="{BB962C8B-B14F-4D97-AF65-F5344CB8AC3E}">
        <p14:creationId xmlns:p14="http://schemas.microsoft.com/office/powerpoint/2010/main" val="6877143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D6E6FE"/>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12801" y="1155414"/>
            <a:ext cx="10701868" cy="1280446"/>
          </a:xfrm>
        </p:spPr>
        <p:txBody>
          <a:bodyPr anchor="b">
            <a:normAutofit/>
          </a:bodyPr>
          <a:lstStyle>
            <a:lvl1pPr algn="ctr">
              <a:defRPr sz="4000">
                <a:solidFill>
                  <a:schemeClr val="tx1"/>
                </a:solidFill>
                <a:latin typeface="+mn-lt"/>
              </a:defRPr>
            </a:lvl1pPr>
          </a:lstStyle>
          <a:p>
            <a:r>
              <a:rPr lang="en-US" dirty="0" smtClean="0"/>
              <a:t>Click to edit Master title style</a:t>
            </a:r>
            <a:endParaRPr lang="en-GB"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6930"/>
          <a:stretch/>
        </p:blipFill>
        <p:spPr>
          <a:xfrm>
            <a:off x="1" y="4921095"/>
            <a:ext cx="12192000" cy="1948338"/>
          </a:xfrm>
          <a:prstGeom prst="rect">
            <a:avLst/>
          </a:prstGeom>
        </p:spPr>
      </p:pic>
      <p:pic>
        <p:nvPicPr>
          <p:cNvPr id="14" name="Picture 13" descr="Safeshore_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82559" y="3547828"/>
            <a:ext cx="4307841" cy="1344691"/>
          </a:xfrm>
          <a:prstGeom prst="rect">
            <a:avLst/>
          </a:prstGeom>
        </p:spPr>
      </p:pic>
      <p:sp>
        <p:nvSpPr>
          <p:cNvPr id="15" name="Text Placeholder 14"/>
          <p:cNvSpPr>
            <a:spLocks noGrp="1"/>
          </p:cNvSpPr>
          <p:nvPr>
            <p:ph type="body" sz="quarter" idx="13"/>
          </p:nvPr>
        </p:nvSpPr>
        <p:spPr>
          <a:xfrm>
            <a:off x="1718734" y="2573203"/>
            <a:ext cx="8889999" cy="930102"/>
          </a:xfrm>
        </p:spPr>
        <p:txBody>
          <a:bodyPr>
            <a:normAutofit/>
          </a:bodyPr>
          <a:lstStyle>
            <a:lvl1pPr algn="ctr">
              <a:defRPr sz="2200" b="1">
                <a:latin typeface="+mj-lt"/>
              </a:defRPr>
            </a:lvl1pPr>
          </a:lstStyle>
          <a:p>
            <a:pPr lvl="0"/>
            <a:r>
              <a:rPr lang="en-US" dirty="0" smtClean="0"/>
              <a:t>Click to edit Master text styles</a:t>
            </a:r>
          </a:p>
        </p:txBody>
      </p:sp>
      <p:sp>
        <p:nvSpPr>
          <p:cNvPr id="17" name="Text Placeholder 16"/>
          <p:cNvSpPr>
            <a:spLocks noGrp="1"/>
          </p:cNvSpPr>
          <p:nvPr>
            <p:ph type="body" sz="quarter" idx="14"/>
          </p:nvPr>
        </p:nvSpPr>
        <p:spPr>
          <a:xfrm>
            <a:off x="6081713" y="4921250"/>
            <a:ext cx="6110287" cy="709613"/>
          </a:xfrm>
        </p:spPr>
        <p:txBody>
          <a:bodyPr>
            <a:normAutofit/>
          </a:bodyPr>
          <a:lstStyle>
            <a:lvl1pPr algn="r">
              <a:defRPr sz="1800" b="1">
                <a:solidFill>
                  <a:schemeClr val="bg1"/>
                </a:solidFill>
                <a:latin typeface="+mj-lt"/>
              </a:defRPr>
            </a:lvl1pPr>
          </a:lstStyle>
          <a:p>
            <a:pPr lvl="0"/>
            <a:r>
              <a:rPr lang="en-US" dirty="0" smtClean="0"/>
              <a:t>Click to edit Master text styles</a:t>
            </a:r>
          </a:p>
        </p:txBody>
      </p:sp>
    </p:spTree>
    <p:extLst>
      <p:ext uri="{BB962C8B-B14F-4D97-AF65-F5344CB8AC3E}">
        <p14:creationId xmlns:p14="http://schemas.microsoft.com/office/powerpoint/2010/main" val="381946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2600" y="286603"/>
            <a:ext cx="11226799" cy="754797"/>
          </a:xfrm>
          <a:prstGeom prst="rect">
            <a:avLst/>
          </a:prstGeom>
        </p:spPr>
        <p:txBody>
          <a:bodyPr/>
          <a:lstStyle>
            <a:lvl1pPr marL="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2600" y="1119498"/>
            <a:ext cx="11226800" cy="5078102"/>
          </a:xfrm>
          <a:prstGeom prst="rect">
            <a:avLst/>
          </a:prstGeom>
        </p:spPr>
        <p:txBody>
          <a:bodyPr/>
          <a:lstStyle>
            <a:lvl1pPr>
              <a:defRPr b="1"/>
            </a:lvl1pPr>
            <a:lvl2pPr>
              <a:defRPr b="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2"/>
          </p:nvPr>
        </p:nvSpPr>
        <p:spPr>
          <a:xfrm>
            <a:off x="159658" y="6492875"/>
            <a:ext cx="2484288"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stStyle>
          <a:p>
            <a:pPr>
              <a:defRPr/>
            </a:pPr>
            <a:r>
              <a:rPr lang="en-GB" dirty="0" smtClean="0"/>
              <a:t>CONFIDENTIAL</a:t>
            </a:r>
            <a:endParaRPr lang="en-GB" dirty="0"/>
          </a:p>
        </p:txBody>
      </p:sp>
    </p:spTree>
    <p:extLst>
      <p:ext uri="{BB962C8B-B14F-4D97-AF65-F5344CB8AC3E}">
        <p14:creationId xmlns:p14="http://schemas.microsoft.com/office/powerpoint/2010/main" val="184442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6930"/>
          <a:stretch/>
        </p:blipFill>
        <p:spPr>
          <a:xfrm>
            <a:off x="1" y="4921095"/>
            <a:ext cx="12192000" cy="1948338"/>
          </a:xfrm>
          <a:prstGeom prst="rect">
            <a:avLst/>
          </a:prstGeom>
        </p:spPr>
      </p:pic>
      <p:pic>
        <p:nvPicPr>
          <p:cNvPr id="14" name="Picture 13" descr="Safeshore_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82559" y="3547828"/>
            <a:ext cx="4307841" cy="1344691"/>
          </a:xfrm>
          <a:prstGeom prst="rect">
            <a:avLst/>
          </a:prstGeom>
        </p:spPr>
      </p:pic>
      <p:sp>
        <p:nvSpPr>
          <p:cNvPr id="7" name="Title 3"/>
          <p:cNvSpPr>
            <a:spLocks noGrp="1"/>
          </p:cNvSpPr>
          <p:nvPr>
            <p:ph type="title"/>
          </p:nvPr>
        </p:nvSpPr>
        <p:spPr>
          <a:xfrm>
            <a:off x="1718735" y="1155414"/>
            <a:ext cx="8889999" cy="1280446"/>
          </a:xfrm>
        </p:spPr>
        <p:txBody>
          <a:bodyPr anchor="b">
            <a:normAutofit/>
          </a:bodyPr>
          <a:lstStyle>
            <a:lvl1pPr algn="ctr">
              <a:defRPr sz="4000">
                <a:solidFill>
                  <a:schemeClr val="tx1">
                    <a:lumMod val="75000"/>
                    <a:lumOff val="25000"/>
                  </a:schemeClr>
                </a:solidFill>
                <a:latin typeface="+mn-lt"/>
              </a:defRPr>
            </a:lvl1pPr>
          </a:lstStyle>
          <a:p>
            <a:r>
              <a:rPr lang="en-US" dirty="0" smtClean="0"/>
              <a:t>Click to edit Master title style</a:t>
            </a:r>
            <a:endParaRPr lang="en-GB" dirty="0"/>
          </a:p>
        </p:txBody>
      </p:sp>
    </p:spTree>
    <p:extLst>
      <p:ext uri="{BB962C8B-B14F-4D97-AF65-F5344CB8AC3E}">
        <p14:creationId xmlns:p14="http://schemas.microsoft.com/office/powerpoint/2010/main" val="2232943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482600" y="286604"/>
            <a:ext cx="11226800" cy="754796"/>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82600" y="1119498"/>
            <a:ext cx="5552439" cy="5078102"/>
          </a:xfrm>
          <a:prstGeom prst="rect">
            <a:avLst/>
          </a:prstGeom>
        </p:spPr>
        <p:txBody>
          <a:bodyPr/>
          <a:lstStyle>
            <a:lvl1pPr>
              <a:defRPr b="1"/>
            </a:lvl1pPr>
            <a:lvl2pPr>
              <a:defRPr b="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217920" y="1119499"/>
            <a:ext cx="5491480" cy="5078102"/>
          </a:xfrm>
          <a:prstGeom prst="rect">
            <a:avLst/>
          </a:prstGeom>
        </p:spPr>
        <p:txBody>
          <a:bodyPr/>
          <a:lstStyle>
            <a:lvl1pPr>
              <a:defRPr b="1"/>
            </a:lvl1pPr>
            <a:lvl2pPr>
              <a:defRPr b="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10"/>
          </p:nvPr>
        </p:nvSpPr>
        <p:spPr>
          <a:xfrm>
            <a:off x="159658" y="6492875"/>
            <a:ext cx="2484288"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stStyle>
          <a:p>
            <a:pPr>
              <a:defRPr/>
            </a:pPr>
            <a:r>
              <a:rPr lang="en-GB" dirty="0" smtClean="0"/>
              <a:t>CONFIDENTIAL</a:t>
            </a:r>
            <a:endParaRPr lang="en-GB" dirty="0"/>
          </a:p>
        </p:txBody>
      </p:sp>
    </p:spTree>
    <p:extLst>
      <p:ext uri="{BB962C8B-B14F-4D97-AF65-F5344CB8AC3E}">
        <p14:creationId xmlns:p14="http://schemas.microsoft.com/office/powerpoint/2010/main" val="962206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482600" y="286603"/>
            <a:ext cx="11226800" cy="754797"/>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82600" y="1119498"/>
            <a:ext cx="5552440" cy="736282"/>
          </a:xfrm>
          <a:prstGeom prst="rect">
            <a:avLst/>
          </a:prstGeom>
        </p:spPr>
        <p:txBody>
          <a:bodyPr lIns="91440" rIns="91440" anchor="ctr">
            <a:normAutofit/>
          </a:bodyPr>
          <a:lstStyle>
            <a:lvl1pPr marL="0" indent="0">
              <a:buNone/>
              <a:defRPr sz="24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82600" y="1855780"/>
            <a:ext cx="5552440" cy="4341820"/>
          </a:xfrm>
          <a:prstGeom prst="rect">
            <a:avLst/>
          </a:prstGeom>
        </p:spPr>
        <p:txBody>
          <a:bodyPr/>
          <a:lstStyle>
            <a:lvl1pPr>
              <a:defRPr b="1"/>
            </a:lvl1pPr>
            <a:lvl2pPr>
              <a:defRPr b="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217920" y="1119498"/>
            <a:ext cx="5491480" cy="736282"/>
          </a:xfrm>
          <a:prstGeom prst="rect">
            <a:avLst/>
          </a:prstGeom>
        </p:spPr>
        <p:txBody>
          <a:bodyPr lIns="91440" rIns="91440" anchor="ctr">
            <a:normAutofit/>
          </a:bodyPr>
          <a:lstStyle>
            <a:lvl1pPr marL="0" indent="0">
              <a:buNone/>
              <a:defRPr sz="24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217920" y="1855780"/>
            <a:ext cx="5491480" cy="4341820"/>
          </a:xfrm>
          <a:prstGeom prst="rect">
            <a:avLst/>
          </a:prstGeom>
        </p:spPr>
        <p:txBody>
          <a:bodyPr/>
          <a:lstStyle>
            <a:lvl1pPr>
              <a:defRPr b="1"/>
            </a:lvl1pPr>
            <a:lvl2pPr>
              <a:defRPr b="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13"/>
          </p:nvPr>
        </p:nvSpPr>
        <p:spPr>
          <a:xfrm>
            <a:off x="159658" y="6492875"/>
            <a:ext cx="2484288"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stStyle>
          <a:p>
            <a:pPr>
              <a:defRPr/>
            </a:pPr>
            <a:r>
              <a:rPr lang="en-GB" dirty="0" smtClean="0"/>
              <a:t>CONFIDENTIAL</a:t>
            </a:r>
            <a:endParaRPr lang="en-GB" dirty="0"/>
          </a:p>
        </p:txBody>
      </p:sp>
    </p:spTree>
    <p:extLst>
      <p:ext uri="{BB962C8B-B14F-4D97-AF65-F5344CB8AC3E}">
        <p14:creationId xmlns:p14="http://schemas.microsoft.com/office/powerpoint/2010/main" val="3404945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2600" y="286603"/>
            <a:ext cx="11226799" cy="754797"/>
          </a:xfrm>
          <a:prstGeom prst="rect">
            <a:avLst/>
          </a:prstGeom>
        </p:spPr>
        <p:txBody>
          <a:bodyPr/>
          <a:lstStyle/>
          <a:p>
            <a:r>
              <a:rPr lang="en-US" smtClean="0"/>
              <a:t>Click to edit Master title style</a:t>
            </a:r>
            <a:endParaRPr lang="en-US" dirty="0"/>
          </a:p>
        </p:txBody>
      </p:sp>
      <p:sp>
        <p:nvSpPr>
          <p:cNvPr id="6" name="Date Placeholder 3"/>
          <p:cNvSpPr>
            <a:spLocks noGrp="1"/>
          </p:cNvSpPr>
          <p:nvPr>
            <p:ph type="dt" sz="half" idx="2"/>
          </p:nvPr>
        </p:nvSpPr>
        <p:spPr>
          <a:xfrm>
            <a:off x="159658" y="6492875"/>
            <a:ext cx="2484288"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stStyle>
          <a:p>
            <a:pPr>
              <a:defRPr/>
            </a:pPr>
            <a:r>
              <a:rPr lang="en-GB" dirty="0" smtClean="0"/>
              <a:t>CONFIDENTIAL</a:t>
            </a:r>
            <a:endParaRPr lang="en-GB" dirty="0"/>
          </a:p>
        </p:txBody>
      </p:sp>
    </p:spTree>
    <p:extLst>
      <p:ext uri="{BB962C8B-B14F-4D97-AF65-F5344CB8AC3E}">
        <p14:creationId xmlns:p14="http://schemas.microsoft.com/office/powerpoint/2010/main" val="341040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6930"/>
          <a:stretch/>
        </p:blipFill>
        <p:spPr>
          <a:xfrm>
            <a:off x="1" y="6312738"/>
            <a:ext cx="12192000" cy="556694"/>
          </a:xfrm>
          <a:prstGeom prst="rect">
            <a:avLst/>
          </a:prstGeom>
        </p:spPr>
      </p:pic>
      <p:pic>
        <p:nvPicPr>
          <p:cNvPr id="11" name="Picture 10"/>
          <p:cNvPicPr>
            <a:picLocks noChangeAspect="1"/>
          </p:cNvPicPr>
          <p:nvPr userDrawn="1"/>
        </p:nvPicPr>
        <p:blipFill>
          <a:blip r:embed="rId3" cstate="print">
            <a:clrChange>
              <a:clrFrom>
                <a:srgbClr val="FFFFFF"/>
              </a:clrFrom>
              <a:clrTo>
                <a:srgbClr val="FFFFFF">
                  <a:alpha val="0"/>
                </a:srgbClr>
              </a:clrTo>
            </a:clrChange>
          </a:blip>
          <a:stretch>
            <a:fillRect/>
          </a:stretch>
        </p:blipFill>
        <p:spPr>
          <a:xfrm>
            <a:off x="10495281" y="5824826"/>
            <a:ext cx="1513840" cy="470904"/>
          </a:xfrm>
          <a:prstGeom prst="rect">
            <a:avLst/>
          </a:prstGeom>
        </p:spPr>
      </p:pic>
      <p:sp>
        <p:nvSpPr>
          <p:cNvPr id="13" name="Date Placeholder 3"/>
          <p:cNvSpPr txBox="1">
            <a:spLocks/>
          </p:cNvSpPr>
          <p:nvPr userDrawn="1"/>
        </p:nvSpPr>
        <p:spPr>
          <a:xfrm>
            <a:off x="159658" y="6492875"/>
            <a:ext cx="2484288" cy="365125"/>
          </a:xfrm>
          <a:prstGeom prst="rect">
            <a:avLst/>
          </a:prstGeom>
        </p:spPr>
        <p:txBody>
          <a:bodyPr vert="horz" lIns="91440" tIns="45720" rIns="91440" bIns="45720" rtlCol="0" anchor="ctr"/>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mtClean="0"/>
              <a:t>CONFIDENTIAL</a:t>
            </a:r>
            <a:endParaRPr lang="en-GB" dirty="0"/>
          </a:p>
        </p:txBody>
      </p:sp>
      <p:sp>
        <p:nvSpPr>
          <p:cNvPr id="14" name="Segnaposto numero diapositiva 5"/>
          <p:cNvSpPr txBox="1">
            <a:spLocks/>
          </p:cNvSpPr>
          <p:nvPr userDrawn="1"/>
        </p:nvSpPr>
        <p:spPr>
          <a:xfrm>
            <a:off x="5689269" y="6485969"/>
            <a:ext cx="813460" cy="372031"/>
          </a:xfrm>
          <a:prstGeom prst="rect">
            <a:avLst/>
          </a:prstGeom>
        </p:spPr>
        <p:txBody>
          <a:bodyPr vert="horz" lIns="68580" tIns="34290" rIns="68580" bIns="3429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2A35E0E4-5353-4D6A-8BA1-930CD28A8EC8}" type="slidenum">
              <a:rPr kumimoji="0" lang="it-IT" sz="1200" b="0" i="0" u="none" strike="noStrike" kern="1200" cap="none" spc="0" normalizeH="0" baseline="0" noProof="0" smtClean="0">
                <a:ln>
                  <a:noFill/>
                </a:ln>
                <a:solidFill>
                  <a:schemeClr val="bg1">
                    <a:lumMod val="95000"/>
                  </a:schemeClr>
                </a:solidFill>
                <a:effectLst/>
                <a:uLnTx/>
                <a:uFillTx/>
                <a:latin typeface="Calibri" panose="020F0502020204030204"/>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it-IT" sz="1200" b="0"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endParaRPr>
          </a:p>
        </p:txBody>
      </p:sp>
      <p:sp>
        <p:nvSpPr>
          <p:cNvPr id="15" name="Footer Placeholder 7"/>
          <p:cNvSpPr txBox="1">
            <a:spLocks/>
          </p:cNvSpPr>
          <p:nvPr userDrawn="1"/>
        </p:nvSpPr>
        <p:spPr>
          <a:xfrm>
            <a:off x="7519307" y="6402971"/>
            <a:ext cx="4489814" cy="3597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100" dirty="0" smtClean="0">
                <a:solidFill>
                  <a:schemeClr val="bg1">
                    <a:lumMod val="85000"/>
                  </a:schemeClr>
                </a:solidFill>
              </a:rPr>
              <a:t>Workshop on border security related EU funded projects</a:t>
            </a:r>
          </a:p>
          <a:p>
            <a:pPr marL="0" marR="0" indent="0" algn="r" defTabSz="914400" rtl="0" eaLnBrk="1" fontAlgn="auto" latinLnBrk="0" hangingPunct="1">
              <a:lnSpc>
                <a:spcPct val="100000"/>
              </a:lnSpc>
              <a:spcBef>
                <a:spcPts val="0"/>
              </a:spcBef>
              <a:spcAft>
                <a:spcPts val="0"/>
              </a:spcAft>
              <a:buClrTx/>
              <a:buSzTx/>
              <a:buFontTx/>
              <a:buNone/>
              <a:tabLst/>
              <a:defRPr/>
            </a:pPr>
            <a:r>
              <a:rPr lang="en-GB" sz="1100" dirty="0" smtClean="0">
                <a:solidFill>
                  <a:schemeClr val="bg1">
                    <a:lumMod val="85000"/>
                  </a:schemeClr>
                </a:solidFill>
              </a:rPr>
              <a:t> Warsaw, Poland, 15-16 June 2016</a:t>
            </a:r>
          </a:p>
        </p:txBody>
      </p:sp>
    </p:spTree>
    <p:extLst>
      <p:ext uri="{BB962C8B-B14F-4D97-AF65-F5344CB8AC3E}">
        <p14:creationId xmlns:p14="http://schemas.microsoft.com/office/powerpoint/2010/main" val="56742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9" cstate="print">
            <a:extLst>
              <a:ext uri="{28A0092B-C50C-407E-A947-70E740481C1C}">
                <a14:useLocalDpi xmlns:a14="http://schemas.microsoft.com/office/drawing/2010/main" val="0"/>
              </a:ext>
            </a:extLst>
          </a:blip>
          <a:srcRect t="26930"/>
          <a:stretch/>
        </p:blipFill>
        <p:spPr>
          <a:xfrm>
            <a:off x="1" y="6312738"/>
            <a:ext cx="12192000" cy="556694"/>
          </a:xfrm>
          <a:prstGeom prst="rect">
            <a:avLst/>
          </a:prstGeom>
        </p:spPr>
      </p:pic>
      <p:sp>
        <p:nvSpPr>
          <p:cNvPr id="12" name="Title Placeholder 1"/>
          <p:cNvSpPr>
            <a:spLocks noGrp="1"/>
          </p:cNvSpPr>
          <p:nvPr>
            <p:ph type="title"/>
          </p:nvPr>
        </p:nvSpPr>
        <p:spPr>
          <a:xfrm>
            <a:off x="482600" y="215483"/>
            <a:ext cx="11226799" cy="75479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482600" y="1119498"/>
            <a:ext cx="11226800" cy="5078102"/>
          </a:xfrm>
          <a:prstGeom prst="rect">
            <a:avLst/>
          </a:prstGeom>
        </p:spPr>
        <p:txBody>
          <a:bodyPr vert="horz" lIns="0" tIns="45720" rIns="0" bIns="45720" rtlCol="0">
            <a:normAutofit/>
          </a:bodyPr>
          <a:lstStyle/>
          <a:p>
            <a:pPr lvl="1"/>
            <a:r>
              <a:rPr lang="en-US" dirty="0" smtClean="0"/>
              <a:t>First level</a:t>
            </a:r>
          </a:p>
          <a:p>
            <a:pPr lvl="2"/>
            <a:r>
              <a:rPr lang="en-US" dirty="0" smtClean="0"/>
              <a:t>Second level</a:t>
            </a:r>
          </a:p>
          <a:p>
            <a:pPr lvl="3"/>
            <a:r>
              <a:rPr lang="en-US" dirty="0" smtClean="0"/>
              <a:t>Third level</a:t>
            </a:r>
          </a:p>
        </p:txBody>
      </p:sp>
      <p:sp>
        <p:nvSpPr>
          <p:cNvPr id="14" name="Date Placeholder 3"/>
          <p:cNvSpPr>
            <a:spLocks noGrp="1"/>
          </p:cNvSpPr>
          <p:nvPr>
            <p:ph type="dt" sz="half" idx="2"/>
          </p:nvPr>
        </p:nvSpPr>
        <p:spPr>
          <a:xfrm>
            <a:off x="159658" y="6492875"/>
            <a:ext cx="2484288"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GB" sz="1100" kern="1200" smtClean="0">
                <a:solidFill>
                  <a:schemeClr val="bg1">
                    <a:lumMod val="85000"/>
                  </a:schemeClr>
                </a:solidFill>
                <a:latin typeface="+mn-lt"/>
                <a:ea typeface="+mn-ea"/>
                <a:cs typeface="+mn-cs"/>
              </a:defRPr>
            </a:lvl1pPr>
          </a:lstStyle>
          <a:p>
            <a:pPr>
              <a:defRPr/>
            </a:pPr>
            <a:r>
              <a:rPr lang="en-GB" dirty="0" smtClean="0"/>
              <a:t>CONFIDENTIAL</a:t>
            </a:r>
            <a:endParaRPr lang="en-GB" dirty="0"/>
          </a:p>
        </p:txBody>
      </p:sp>
      <p:cxnSp>
        <p:nvCxnSpPr>
          <p:cNvPr id="17" name="Straight Connector 16"/>
          <p:cNvCxnSpPr/>
          <p:nvPr userDrawn="1"/>
        </p:nvCxnSpPr>
        <p:spPr>
          <a:xfrm>
            <a:off x="482600" y="1060512"/>
            <a:ext cx="11226800"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userDrawn="1"/>
        </p:nvPicPr>
        <p:blipFill>
          <a:blip r:embed="rId10" cstate="print">
            <a:clrChange>
              <a:clrFrom>
                <a:srgbClr val="FFFFFF"/>
              </a:clrFrom>
              <a:clrTo>
                <a:srgbClr val="FFFFFF">
                  <a:alpha val="0"/>
                </a:srgbClr>
              </a:clrTo>
            </a:clrChange>
          </a:blip>
          <a:stretch>
            <a:fillRect/>
          </a:stretch>
        </p:blipFill>
        <p:spPr>
          <a:xfrm>
            <a:off x="10495281" y="5824826"/>
            <a:ext cx="1513840" cy="470904"/>
          </a:xfrm>
          <a:prstGeom prst="rect">
            <a:avLst/>
          </a:prstGeom>
        </p:spPr>
      </p:pic>
      <p:sp>
        <p:nvSpPr>
          <p:cNvPr id="19" name="Segnaposto numero diapositiva 5"/>
          <p:cNvSpPr txBox="1">
            <a:spLocks/>
          </p:cNvSpPr>
          <p:nvPr userDrawn="1"/>
        </p:nvSpPr>
        <p:spPr>
          <a:xfrm>
            <a:off x="5689269" y="6485969"/>
            <a:ext cx="813460" cy="372031"/>
          </a:xfrm>
          <a:prstGeom prst="rect">
            <a:avLst/>
          </a:prstGeom>
        </p:spPr>
        <p:txBody>
          <a:bodyPr vert="horz" lIns="68580" tIns="34290" rIns="68580" bIns="3429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2A35E0E4-5353-4D6A-8BA1-930CD28A8EC8}" type="slidenum">
              <a:rPr kumimoji="0" lang="it-IT" sz="1200" b="0" i="0" u="none" strike="noStrike" kern="1200" cap="none" spc="0" normalizeH="0" baseline="0" noProof="0" smtClean="0">
                <a:ln>
                  <a:noFill/>
                </a:ln>
                <a:solidFill>
                  <a:schemeClr val="bg1">
                    <a:lumMod val="95000"/>
                  </a:schemeClr>
                </a:solidFill>
                <a:effectLst/>
                <a:uLnTx/>
                <a:uFillTx/>
                <a:latin typeface="Calibri" panose="020F0502020204030204"/>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it-IT" sz="1200" b="0"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endParaRPr>
          </a:p>
        </p:txBody>
      </p:sp>
      <p:sp>
        <p:nvSpPr>
          <p:cNvPr id="20" name="Footer Placeholder 7"/>
          <p:cNvSpPr txBox="1">
            <a:spLocks/>
          </p:cNvSpPr>
          <p:nvPr userDrawn="1"/>
        </p:nvSpPr>
        <p:spPr>
          <a:xfrm>
            <a:off x="7609114" y="6402971"/>
            <a:ext cx="4400007" cy="3597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100" dirty="0" smtClean="0">
                <a:solidFill>
                  <a:schemeClr val="bg1">
                    <a:lumMod val="85000"/>
                  </a:schemeClr>
                </a:solidFill>
              </a:rPr>
              <a:t>Workshop on border security related EU funded projects</a:t>
            </a:r>
          </a:p>
          <a:p>
            <a:pPr marL="0" marR="0" indent="0" algn="r" defTabSz="914400" rtl="0" eaLnBrk="1" fontAlgn="auto" latinLnBrk="0" hangingPunct="1">
              <a:lnSpc>
                <a:spcPct val="100000"/>
              </a:lnSpc>
              <a:spcBef>
                <a:spcPts val="0"/>
              </a:spcBef>
              <a:spcAft>
                <a:spcPts val="0"/>
              </a:spcAft>
              <a:buClrTx/>
              <a:buSzTx/>
              <a:buFontTx/>
              <a:buNone/>
              <a:tabLst/>
              <a:defRPr/>
            </a:pPr>
            <a:r>
              <a:rPr lang="en-GB" sz="1100" dirty="0" smtClean="0">
                <a:solidFill>
                  <a:schemeClr val="bg1">
                    <a:lumMod val="85000"/>
                  </a:schemeClr>
                </a:solidFill>
              </a:rPr>
              <a:t> Warsaw, Poland, 15-16 June 2016</a:t>
            </a:r>
          </a:p>
        </p:txBody>
      </p:sp>
    </p:spTree>
    <p:extLst>
      <p:ext uri="{BB962C8B-B14F-4D97-AF65-F5344CB8AC3E}">
        <p14:creationId xmlns:p14="http://schemas.microsoft.com/office/powerpoint/2010/main" val="3429741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sldNum="0" hdr="0" dt="0"/>
  <p:txStyles>
    <p:titleStyle>
      <a:lvl1pPr algn="l" defTabSz="914400" rtl="0" eaLnBrk="1" latinLnBrk="0" hangingPunct="1">
        <a:lnSpc>
          <a:spcPct val="85000"/>
        </a:lnSpc>
        <a:spcBef>
          <a:spcPct val="0"/>
        </a:spcBef>
        <a:buNone/>
        <a:defRPr sz="4400" b="1"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800" b="1"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System for detection of Threat Agents in Maritime Border Environment</a:t>
            </a:r>
          </a:p>
        </p:txBody>
      </p:sp>
      <p:sp>
        <p:nvSpPr>
          <p:cNvPr id="3" name="Text Placeholder 2"/>
          <p:cNvSpPr>
            <a:spLocks noGrp="1"/>
          </p:cNvSpPr>
          <p:nvPr>
            <p:ph type="body" sz="quarter" idx="13"/>
          </p:nvPr>
        </p:nvSpPr>
        <p:spPr/>
        <p:txBody>
          <a:bodyPr/>
          <a:lstStyle/>
          <a:p>
            <a:r>
              <a:rPr lang="en-GB" dirty="0"/>
              <a:t>Tudor Radulescu – UTI Grup, Romania</a:t>
            </a:r>
          </a:p>
          <a:p>
            <a:r>
              <a:rPr lang="en-GB" dirty="0" err="1" smtClean="0"/>
              <a:t>Wim</a:t>
            </a:r>
            <a:r>
              <a:rPr lang="en-GB" dirty="0" smtClean="0"/>
              <a:t> </a:t>
            </a:r>
            <a:r>
              <a:rPr lang="en-GB" dirty="0" err="1"/>
              <a:t>Haelewyn</a:t>
            </a:r>
            <a:r>
              <a:rPr lang="en-GB" dirty="0"/>
              <a:t> – </a:t>
            </a:r>
            <a:r>
              <a:rPr lang="en-GB" dirty="0" smtClean="0"/>
              <a:t>Police West </a:t>
            </a:r>
            <a:r>
              <a:rPr lang="en-GB" dirty="0"/>
              <a:t>Coast, </a:t>
            </a:r>
            <a:r>
              <a:rPr lang="en-GB" dirty="0" smtClean="0"/>
              <a:t>Belgium</a:t>
            </a:r>
            <a:endParaRPr lang="en-GB" dirty="0"/>
          </a:p>
        </p:txBody>
      </p:sp>
      <p:sp>
        <p:nvSpPr>
          <p:cNvPr id="4" name="Text Placeholder 3"/>
          <p:cNvSpPr>
            <a:spLocks noGrp="1"/>
          </p:cNvSpPr>
          <p:nvPr>
            <p:ph type="body" sz="quarter" idx="14"/>
          </p:nvPr>
        </p:nvSpPr>
        <p:spPr/>
        <p:txBody>
          <a:bodyPr>
            <a:noAutofit/>
          </a:bodyPr>
          <a:lstStyle/>
          <a:p>
            <a:r>
              <a:rPr lang="en-GB" dirty="0">
                <a:effectLst>
                  <a:outerShdw blurRad="50800" dist="38100" dir="5400000" algn="t" rotWithShape="0">
                    <a:prstClr val="black">
                      <a:alpha val="40000"/>
                    </a:prstClr>
                  </a:outerShdw>
                </a:effectLst>
              </a:rPr>
              <a:t>Workshop on border security related EU funded projects</a:t>
            </a:r>
          </a:p>
          <a:p>
            <a:r>
              <a:rPr lang="en-GB" dirty="0">
                <a:effectLst>
                  <a:outerShdw blurRad="50800" dist="38100" dir="5400000" algn="t" rotWithShape="0">
                    <a:prstClr val="black">
                      <a:alpha val="40000"/>
                    </a:prstClr>
                  </a:outerShdw>
                </a:effectLst>
              </a:rPr>
              <a:t> Warsaw, </a:t>
            </a:r>
            <a:r>
              <a:rPr lang="en-GB" dirty="0" smtClean="0">
                <a:effectLst>
                  <a:outerShdw blurRad="50800" dist="38100" dir="5400000" algn="t" rotWithShape="0">
                    <a:prstClr val="black">
                      <a:alpha val="40000"/>
                    </a:prstClr>
                  </a:outerShdw>
                </a:effectLst>
              </a:rPr>
              <a:t>Poland, 15-16 </a:t>
            </a:r>
            <a:r>
              <a:rPr lang="en-GB" dirty="0">
                <a:effectLst>
                  <a:outerShdw blurRad="50800" dist="38100" dir="5400000" algn="t" rotWithShape="0">
                    <a:prstClr val="black">
                      <a:alpha val="40000"/>
                    </a:prstClr>
                  </a:outerShdw>
                </a:effectLst>
              </a:rPr>
              <a:t>June 2016</a:t>
            </a:r>
          </a:p>
          <a:p>
            <a:endParaRPr lang="en-GB" dirty="0">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135651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Legitimate use of UAVs for deliveries</a:t>
            </a:r>
            <a:endParaRPr lang="en-GB" dirty="0"/>
          </a:p>
        </p:txBody>
      </p:sp>
      <p:sp>
        <p:nvSpPr>
          <p:cNvPr id="3" name="Content Placeholder 2"/>
          <p:cNvSpPr>
            <a:spLocks noGrp="1"/>
          </p:cNvSpPr>
          <p:nvPr>
            <p:ph idx="1"/>
          </p:nvPr>
        </p:nvSpPr>
        <p:spPr>
          <a:xfrm>
            <a:off x="482600" y="1119498"/>
            <a:ext cx="6264189" cy="5078102"/>
          </a:xfrm>
        </p:spPr>
        <p:txBody>
          <a:bodyPr/>
          <a:lstStyle/>
          <a:p>
            <a:pPr lvl="1"/>
            <a:r>
              <a:rPr lang="en-GB" dirty="0" smtClean="0"/>
              <a:t>Commercial drones and UAVs are an affordable technology that started to be used in pilot projects for delivery of goods. </a:t>
            </a:r>
          </a:p>
          <a:p>
            <a:pPr lvl="1"/>
            <a:r>
              <a:rPr lang="en-GB" dirty="0" smtClean="0"/>
              <a:t>Such a pilot project has been run by Amazon for parcel deliveries since 2014, under the name “</a:t>
            </a:r>
            <a:r>
              <a:rPr lang="en-GB" b="1" dirty="0" smtClean="0"/>
              <a:t>Amazon Prime Air</a:t>
            </a:r>
            <a:r>
              <a:rPr lang="en-GB" dirty="0" smtClean="0"/>
              <a:t>”.</a:t>
            </a:r>
          </a:p>
          <a:p>
            <a:pPr lvl="1"/>
            <a:r>
              <a:rPr lang="en-GB" dirty="0" smtClean="0"/>
              <a:t>UAVs have been used in proof-of-concept projects to </a:t>
            </a:r>
            <a:r>
              <a:rPr lang="en-GB" b="1" dirty="0" smtClean="0"/>
              <a:t>deliver first-aid equipment</a:t>
            </a:r>
            <a:r>
              <a:rPr lang="en-GB" dirty="0" smtClean="0"/>
              <a:t> in case of emergencies (run by TU Delft University in Netherlands).</a:t>
            </a: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947" t="24000" r="25922" b="9991"/>
          <a:stretch/>
        </p:blipFill>
        <p:spPr>
          <a:xfrm>
            <a:off x="7095067" y="1202375"/>
            <a:ext cx="4640655" cy="2189272"/>
          </a:xfrm>
          <a:prstGeom prst="rect">
            <a:avLst/>
          </a:prstGeom>
        </p:spPr>
      </p:pic>
      <p:pic>
        <p:nvPicPr>
          <p:cNvPr id="10" name="Picture 9"/>
          <p:cNvPicPr>
            <a:picLocks noChangeAspect="1"/>
          </p:cNvPicPr>
          <p:nvPr/>
        </p:nvPicPr>
        <p:blipFill>
          <a:blip r:embed="rId3" cstate="print"/>
          <a:stretch>
            <a:fillRect/>
          </a:stretch>
        </p:blipFill>
        <p:spPr>
          <a:xfrm>
            <a:off x="7095067" y="3513700"/>
            <a:ext cx="4663639" cy="2205892"/>
          </a:xfrm>
          <a:prstGeom prst="rect">
            <a:avLst/>
          </a:prstGeom>
        </p:spPr>
      </p:pic>
      <p:sp>
        <p:nvSpPr>
          <p:cNvPr id="11"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890978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smtClean="0"/>
              <a:t>The Problem – Illegal use of UAVs</a:t>
            </a:r>
            <a:endParaRPr lang="en-GB" dirty="0"/>
          </a:p>
        </p:txBody>
      </p:sp>
      <p:sp>
        <p:nvSpPr>
          <p:cNvPr id="3" name="Content Placeholder 2"/>
          <p:cNvSpPr>
            <a:spLocks noGrp="1"/>
          </p:cNvSpPr>
          <p:nvPr>
            <p:ph idx="1"/>
          </p:nvPr>
        </p:nvSpPr>
        <p:spPr>
          <a:xfrm>
            <a:off x="482600" y="1119498"/>
            <a:ext cx="6371281" cy="5078102"/>
          </a:xfrm>
        </p:spPr>
        <p:txBody>
          <a:bodyPr/>
          <a:lstStyle/>
          <a:p>
            <a:pPr lvl="1"/>
            <a:r>
              <a:rPr lang="en-GB" dirty="0" smtClean="0"/>
              <a:t>UAVs can be used for smuggling items over borders or in restricted areas, in order to avoid detection of illegal items or to avoid taxing.</a:t>
            </a:r>
          </a:p>
          <a:p>
            <a:pPr lvl="1"/>
            <a:r>
              <a:rPr lang="en-GB" dirty="0" smtClean="0"/>
              <a:t>Such a UAV has been found crashed in Tijuana while carrying </a:t>
            </a:r>
            <a:r>
              <a:rPr lang="en-GB" b="1" dirty="0" smtClean="0"/>
              <a:t>high risk drugs </a:t>
            </a:r>
            <a:r>
              <a:rPr lang="en-GB" dirty="0" smtClean="0"/>
              <a:t>(</a:t>
            </a:r>
            <a:r>
              <a:rPr lang="en-GB" b="1" dirty="0" smtClean="0"/>
              <a:t>Mexico</a:t>
            </a:r>
            <a:r>
              <a:rPr lang="en-GB" dirty="0" smtClean="0"/>
              <a:t>, 20 January 2015).</a:t>
            </a:r>
          </a:p>
          <a:p>
            <a:pPr lvl="1"/>
            <a:r>
              <a:rPr lang="en-GB" dirty="0" smtClean="0"/>
              <a:t>In another incident, a drone was used to deliver a container with </a:t>
            </a:r>
            <a:r>
              <a:rPr lang="en-GB" b="1" dirty="0" smtClean="0"/>
              <a:t>radioactive material </a:t>
            </a:r>
            <a:r>
              <a:rPr lang="en-GB" dirty="0" smtClean="0"/>
              <a:t>on the roof of the </a:t>
            </a:r>
            <a:r>
              <a:rPr lang="en-GB" b="1" dirty="0" smtClean="0"/>
              <a:t>Japan</a:t>
            </a:r>
            <a:r>
              <a:rPr lang="en-GB" dirty="0" smtClean="0"/>
              <a:t>’s Prime Minster’s residence (9 April 2015).</a:t>
            </a:r>
          </a:p>
        </p:txBody>
      </p:sp>
      <p:pic>
        <p:nvPicPr>
          <p:cNvPr id="5" name="Picture 4"/>
          <p:cNvPicPr>
            <a:picLocks noChangeAspect="1"/>
          </p:cNvPicPr>
          <p:nvPr/>
        </p:nvPicPr>
        <p:blipFill rotWithShape="1">
          <a:blip r:embed="rId2" cstate="print"/>
          <a:srcRect t="22298" b="16408"/>
          <a:stretch/>
        </p:blipFill>
        <p:spPr>
          <a:xfrm>
            <a:off x="7084300" y="1185332"/>
            <a:ext cx="4793622" cy="2206315"/>
          </a:xfrm>
          <a:prstGeom prst="rect">
            <a:avLst/>
          </a:prstGeom>
        </p:spPr>
      </p:pic>
      <p:pic>
        <p:nvPicPr>
          <p:cNvPr id="9" name="Picture 8"/>
          <p:cNvPicPr>
            <a:picLocks noChangeAspect="1"/>
          </p:cNvPicPr>
          <p:nvPr/>
        </p:nvPicPr>
        <p:blipFill rotWithShape="1">
          <a:blip r:embed="rId3" cstate="print"/>
          <a:srcRect b="5737"/>
          <a:stretch/>
        </p:blipFill>
        <p:spPr>
          <a:xfrm>
            <a:off x="7095066" y="3474758"/>
            <a:ext cx="4783169" cy="2217894"/>
          </a:xfrm>
          <a:prstGeom prst="rect">
            <a:avLst/>
          </a:prstGeom>
        </p:spPr>
      </p:pic>
      <p:sp>
        <p:nvSpPr>
          <p:cNvPr id="10"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4048941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srcRect b="32379"/>
          <a:stretch/>
        </p:blipFill>
        <p:spPr>
          <a:xfrm>
            <a:off x="7084300" y="3599280"/>
            <a:ext cx="4396499" cy="2028634"/>
          </a:xfrm>
          <a:prstGeom prst="rect">
            <a:avLst/>
          </a:prstGeom>
        </p:spPr>
      </p:pic>
      <p:pic>
        <p:nvPicPr>
          <p:cNvPr id="8" name="Picture 7"/>
          <p:cNvPicPr>
            <a:picLocks noChangeAspect="1"/>
          </p:cNvPicPr>
          <p:nvPr/>
        </p:nvPicPr>
        <p:blipFill rotWithShape="1">
          <a:blip r:embed="rId3" cstate="print"/>
          <a:srcRect t="8624"/>
          <a:stretch/>
        </p:blipFill>
        <p:spPr>
          <a:xfrm>
            <a:off x="7084299" y="1186544"/>
            <a:ext cx="4396499" cy="2023050"/>
          </a:xfrm>
          <a:prstGeom prst="rect">
            <a:avLst/>
          </a:prstGeom>
        </p:spPr>
      </p:pic>
      <p:sp>
        <p:nvSpPr>
          <p:cNvPr id="5" name="Title 4"/>
          <p:cNvSpPr>
            <a:spLocks noGrp="1"/>
          </p:cNvSpPr>
          <p:nvPr>
            <p:ph type="title"/>
          </p:nvPr>
        </p:nvSpPr>
        <p:spPr/>
        <p:txBody>
          <a:bodyPr/>
          <a:lstStyle/>
          <a:p>
            <a:r>
              <a:rPr lang="en-GB" dirty="0" smtClean="0"/>
              <a:t>The Problem – Illegal use of UAVs</a:t>
            </a:r>
            <a:endParaRPr lang="en-GB" dirty="0"/>
          </a:p>
        </p:txBody>
      </p:sp>
      <p:sp>
        <p:nvSpPr>
          <p:cNvPr id="3" name="Content Placeholder 2"/>
          <p:cNvSpPr>
            <a:spLocks noGrp="1"/>
          </p:cNvSpPr>
          <p:nvPr>
            <p:ph idx="1"/>
          </p:nvPr>
        </p:nvSpPr>
        <p:spPr>
          <a:xfrm>
            <a:off x="482600" y="1119498"/>
            <a:ext cx="6338330" cy="5233176"/>
          </a:xfrm>
        </p:spPr>
        <p:txBody>
          <a:bodyPr>
            <a:normAutofit/>
          </a:bodyPr>
          <a:lstStyle/>
          <a:p>
            <a:pPr lvl="1"/>
            <a:r>
              <a:rPr lang="en-GB" dirty="0" smtClean="0"/>
              <a:t>Despite drones being banned in France, 56 cases of drones </a:t>
            </a:r>
            <a:r>
              <a:rPr lang="en-GB" b="1" dirty="0" smtClean="0"/>
              <a:t>illegal surveillance of nuclear power plants</a:t>
            </a:r>
            <a:r>
              <a:rPr lang="en-GB" dirty="0" smtClean="0"/>
              <a:t> since October 2014</a:t>
            </a:r>
          </a:p>
          <a:p>
            <a:pPr lvl="1"/>
            <a:r>
              <a:rPr lang="en-GB" dirty="0" smtClean="0"/>
              <a:t>France has started a 1 million EUR program to develop drone detection solutions.</a:t>
            </a:r>
          </a:p>
          <a:p>
            <a:pPr lvl="1"/>
            <a:r>
              <a:rPr lang="en-GB" dirty="0" smtClean="0"/>
              <a:t>Drones were used in a public event during the </a:t>
            </a:r>
            <a:r>
              <a:rPr lang="en-GB" b="1" dirty="0" smtClean="0"/>
              <a:t>Angela Merkel </a:t>
            </a:r>
            <a:r>
              <a:rPr lang="en-GB" dirty="0" smtClean="0"/>
              <a:t>election campaign in 2013.</a:t>
            </a:r>
          </a:p>
        </p:txBody>
      </p:sp>
      <p:sp>
        <p:nvSpPr>
          <p:cNvPr id="9"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1423819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Problem – Illegal use of UAVs</a:t>
            </a:r>
          </a:p>
        </p:txBody>
      </p:sp>
      <p:sp>
        <p:nvSpPr>
          <p:cNvPr id="3" name="Content Placeholder 2"/>
          <p:cNvSpPr>
            <a:spLocks noGrp="1"/>
          </p:cNvSpPr>
          <p:nvPr>
            <p:ph idx="1"/>
          </p:nvPr>
        </p:nvSpPr>
        <p:spPr>
          <a:xfrm>
            <a:off x="482600" y="1119498"/>
            <a:ext cx="6399463" cy="5078102"/>
          </a:xfrm>
        </p:spPr>
        <p:txBody>
          <a:bodyPr/>
          <a:lstStyle/>
          <a:p>
            <a:pPr lvl="1"/>
            <a:r>
              <a:rPr lang="en-US" dirty="0"/>
              <a:t>Criminals use drone to </a:t>
            </a:r>
            <a:r>
              <a:rPr lang="en-US" b="1" dirty="0"/>
              <a:t>deliver drugs </a:t>
            </a:r>
            <a:r>
              <a:rPr lang="en-US" dirty="0"/>
              <a:t>straight to prisoner’s cell window in unique smuggling bid (Manchester 22 April 2016)</a:t>
            </a:r>
          </a:p>
          <a:p>
            <a:pPr lvl="1"/>
            <a:r>
              <a:rPr lang="en-GB" dirty="0" smtClean="0"/>
              <a:t>The same event has been caught on CCTV in </a:t>
            </a:r>
            <a:r>
              <a:rPr lang="en-GB" dirty="0" err="1"/>
              <a:t>Wandsworth</a:t>
            </a:r>
            <a:r>
              <a:rPr lang="en-GB" dirty="0"/>
              <a:t> </a:t>
            </a:r>
            <a:r>
              <a:rPr lang="en-GB" dirty="0" smtClean="0"/>
              <a:t>Prison, London</a:t>
            </a:r>
          </a:p>
          <a:p>
            <a:pPr lvl="1"/>
            <a:r>
              <a:rPr lang="en-GB" dirty="0" smtClean="0"/>
              <a:t>Drones are being used as </a:t>
            </a:r>
            <a:r>
              <a:rPr lang="en-GB" b="1" dirty="0" smtClean="0"/>
              <a:t>tactical intelligence gathering platform by organized crime</a:t>
            </a:r>
            <a:r>
              <a:rPr lang="en-GB" dirty="0" smtClean="0"/>
              <a:t>, in order to plan and coordinate border traffic</a:t>
            </a:r>
          </a:p>
          <a:p>
            <a:pPr lvl="1"/>
            <a:endParaRPr lang="en-GB" dirty="0"/>
          </a:p>
        </p:txBody>
      </p:sp>
      <p:pic>
        <p:nvPicPr>
          <p:cNvPr id="4" name="Picture 3"/>
          <p:cNvPicPr>
            <a:picLocks noChangeAspect="1"/>
          </p:cNvPicPr>
          <p:nvPr/>
        </p:nvPicPr>
        <p:blipFill>
          <a:blip r:embed="rId2"/>
          <a:stretch>
            <a:fillRect/>
          </a:stretch>
        </p:blipFill>
        <p:spPr>
          <a:xfrm>
            <a:off x="6960731" y="1161830"/>
            <a:ext cx="4396499" cy="2529603"/>
          </a:xfrm>
          <a:prstGeom prst="rect">
            <a:avLst/>
          </a:prstGeom>
        </p:spPr>
      </p:pic>
      <p:pic>
        <p:nvPicPr>
          <p:cNvPr id="6" name="Picture 5"/>
          <p:cNvPicPr>
            <a:picLocks noChangeAspect="1"/>
          </p:cNvPicPr>
          <p:nvPr/>
        </p:nvPicPr>
        <p:blipFill rotWithShape="1">
          <a:blip r:embed="rId3"/>
          <a:srcRect b="15079"/>
          <a:stretch/>
        </p:blipFill>
        <p:spPr>
          <a:xfrm>
            <a:off x="6960730" y="3805540"/>
            <a:ext cx="4396499" cy="2010374"/>
          </a:xfrm>
          <a:prstGeom prst="rect">
            <a:avLst/>
          </a:prstGeom>
        </p:spPr>
      </p:pic>
      <p:sp>
        <p:nvSpPr>
          <p:cNvPr id="7"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52033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Problem – Migrants in rubber dinghies</a:t>
            </a:r>
            <a:endParaRPr lang="en-GB" dirty="0"/>
          </a:p>
        </p:txBody>
      </p:sp>
      <p:sp>
        <p:nvSpPr>
          <p:cNvPr id="5" name="Content Placeholder 4"/>
          <p:cNvSpPr>
            <a:spLocks noGrp="1"/>
          </p:cNvSpPr>
          <p:nvPr>
            <p:ph idx="1"/>
          </p:nvPr>
        </p:nvSpPr>
        <p:spPr>
          <a:xfrm>
            <a:off x="482600" y="1119498"/>
            <a:ext cx="6062579" cy="5078102"/>
          </a:xfrm>
        </p:spPr>
        <p:txBody>
          <a:bodyPr/>
          <a:lstStyle/>
          <a:p>
            <a:pPr lvl="1"/>
            <a:r>
              <a:rPr lang="en-GB" dirty="0" smtClean="0"/>
              <a:t>With the crisis in the Middle East and Africa, 1000s of migrants arrived on the European shores in </a:t>
            </a:r>
            <a:r>
              <a:rPr lang="en-GB" b="1" dirty="0" smtClean="0"/>
              <a:t>rubber dinghies which are not detected by conventional radar systems</a:t>
            </a:r>
            <a:r>
              <a:rPr lang="en-GB" dirty="0" smtClean="0"/>
              <a:t>.</a:t>
            </a:r>
          </a:p>
          <a:p>
            <a:pPr lvl="1"/>
            <a:r>
              <a:rPr lang="en-US" dirty="0" smtClean="0"/>
              <a:t>Refugees rescued trying to get to UK in inflatable dinghy (Dunkirk 1 April 2016)</a:t>
            </a:r>
          </a:p>
          <a:p>
            <a:endParaRPr lang="en-GB" dirty="0"/>
          </a:p>
        </p:txBody>
      </p:sp>
      <p:pic>
        <p:nvPicPr>
          <p:cNvPr id="9" name="Afbeelding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4298" y="1186544"/>
            <a:ext cx="4396499" cy="2637899"/>
          </a:xfrm>
          <a:prstGeom prst="rect">
            <a:avLst/>
          </a:prstGeom>
        </p:spPr>
      </p:pic>
      <p:sp>
        <p:nvSpPr>
          <p:cNvPr id="10"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358814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2600" y="1274367"/>
            <a:ext cx="11226799" cy="719190"/>
          </a:xfrm>
          <a:prstGeom prst="rect">
            <a:avLst/>
          </a:prstGeom>
          <a:solidFill>
            <a:srgbClr val="B7DF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GB" smtClean="0"/>
              <a:t>H2020 Call BES-02-2015 Maritime Border Security </a:t>
            </a:r>
            <a:endParaRPr lang="en-GB" dirty="0"/>
          </a:p>
        </p:txBody>
      </p:sp>
      <p:sp>
        <p:nvSpPr>
          <p:cNvPr id="3" name="Content Placeholder 2"/>
          <p:cNvSpPr>
            <a:spLocks noGrp="1"/>
          </p:cNvSpPr>
          <p:nvPr>
            <p:ph idx="1"/>
          </p:nvPr>
        </p:nvSpPr>
        <p:spPr>
          <a:xfrm>
            <a:off x="482600" y="1119497"/>
            <a:ext cx="11226800" cy="5383537"/>
          </a:xfrm>
        </p:spPr>
        <p:txBody>
          <a:bodyPr>
            <a:normAutofit fontScale="77500" lnSpcReduction="20000"/>
          </a:bodyPr>
          <a:lstStyle/>
          <a:p>
            <a:endParaRPr lang="en-GB" sz="1300" dirty="0" smtClean="0"/>
          </a:p>
          <a:p>
            <a:r>
              <a:rPr lang="en-GB" dirty="0" smtClean="0"/>
              <a:t>Topic 2: Affordable and easily deployable technologies for EU coastal border surveillance with reduced impact on the environment</a:t>
            </a:r>
          </a:p>
          <a:p>
            <a:endParaRPr lang="en-GB" sz="900" dirty="0" smtClean="0"/>
          </a:p>
          <a:p>
            <a:r>
              <a:rPr lang="en-GB" dirty="0" smtClean="0"/>
              <a:t>Specific challenge</a:t>
            </a:r>
          </a:p>
          <a:p>
            <a:pPr lvl="1"/>
            <a:r>
              <a:rPr lang="en-GB" dirty="0" smtClean="0"/>
              <a:t>The use of </a:t>
            </a:r>
            <a:r>
              <a:rPr lang="en-GB" b="1" dirty="0" smtClean="0"/>
              <a:t>low cost and “green” technologies </a:t>
            </a:r>
            <a:r>
              <a:rPr lang="en-GB" dirty="0" smtClean="0"/>
              <a:t>is expected to become mandatory for future border control systems in environmentally sensitive areas. Passive systems fit this application, due to electromagnetic invisibility, </a:t>
            </a:r>
            <a:r>
              <a:rPr lang="en-GB" b="1" dirty="0" smtClean="0"/>
              <a:t>lower detectability </a:t>
            </a:r>
            <a:r>
              <a:rPr lang="en-GB" dirty="0" smtClean="0"/>
              <a:t>and cost and the possibility of use practically anywhere.</a:t>
            </a:r>
          </a:p>
          <a:p>
            <a:r>
              <a:rPr lang="en-GB" dirty="0" smtClean="0"/>
              <a:t>Scope </a:t>
            </a:r>
          </a:p>
          <a:p>
            <a:pPr lvl="1"/>
            <a:r>
              <a:rPr lang="en-GB" dirty="0" smtClean="0"/>
              <a:t>further development of </a:t>
            </a:r>
            <a:r>
              <a:rPr lang="en-GB" b="1" dirty="0" smtClean="0"/>
              <a:t>devices and sensors for maritime targets and environment </a:t>
            </a:r>
            <a:r>
              <a:rPr lang="en-GB" dirty="0" smtClean="0"/>
              <a:t>(e.g. fit for mobile platforms) easily deployable on field and with </a:t>
            </a:r>
            <a:r>
              <a:rPr lang="en-GB" b="1" dirty="0" smtClean="0"/>
              <a:t>limited impact on spectrum environment</a:t>
            </a:r>
            <a:r>
              <a:rPr lang="en-GB" dirty="0" smtClean="0"/>
              <a:t>.</a:t>
            </a:r>
          </a:p>
          <a:p>
            <a:pPr lvl="1"/>
            <a:r>
              <a:rPr lang="en-GB" dirty="0" smtClean="0"/>
              <a:t>development of specific, early identification, </a:t>
            </a:r>
            <a:r>
              <a:rPr lang="en-GB" b="1" dirty="0" smtClean="0"/>
              <a:t>tracking and fusion </a:t>
            </a:r>
            <a:r>
              <a:rPr lang="en-GB" dirty="0" smtClean="0"/>
              <a:t>algorithms</a:t>
            </a:r>
          </a:p>
          <a:p>
            <a:pPr lvl="1"/>
            <a:r>
              <a:rPr lang="en-GB" dirty="0" smtClean="0"/>
              <a:t>operation in </a:t>
            </a:r>
            <a:r>
              <a:rPr lang="en-GB" b="1" dirty="0" smtClean="0"/>
              <a:t>network configurations </a:t>
            </a:r>
            <a:r>
              <a:rPr lang="en-GB" dirty="0" smtClean="0"/>
              <a:t>together with other systems for improved performances</a:t>
            </a:r>
          </a:p>
          <a:p>
            <a:r>
              <a:rPr lang="en-GB" dirty="0" smtClean="0"/>
              <a:t>Proposal submitted on 27 August 2015</a:t>
            </a:r>
          </a:p>
          <a:p>
            <a:r>
              <a:rPr lang="en-GB" dirty="0" smtClean="0"/>
              <a:t>Project started on 01 May 2016</a:t>
            </a:r>
            <a:endParaRPr lang="en-GB" dirty="0"/>
          </a:p>
        </p:txBody>
      </p:sp>
      <p:sp>
        <p:nvSpPr>
          <p:cNvPr id="7"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3040463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SafeShore</a:t>
            </a:r>
            <a:r>
              <a:rPr lang="en-GB" smtClean="0"/>
              <a:t> proposed solution</a:t>
            </a:r>
            <a:endParaRPr lang="en-GB" dirty="0"/>
          </a:p>
        </p:txBody>
      </p:sp>
      <p:sp>
        <p:nvSpPr>
          <p:cNvPr id="3" name="Content Placeholder 2"/>
          <p:cNvSpPr>
            <a:spLocks noGrp="1"/>
          </p:cNvSpPr>
          <p:nvPr>
            <p:ph idx="1"/>
          </p:nvPr>
        </p:nvSpPr>
        <p:spPr>
          <a:xfrm>
            <a:off x="482600" y="1119498"/>
            <a:ext cx="7236254" cy="5078102"/>
          </a:xfrm>
        </p:spPr>
        <p:txBody>
          <a:bodyPr>
            <a:normAutofit/>
          </a:bodyPr>
          <a:lstStyle/>
          <a:p>
            <a:r>
              <a:rPr lang="en-GB" dirty="0" smtClean="0"/>
              <a:t>Mission</a:t>
            </a:r>
          </a:p>
          <a:p>
            <a:pPr lvl="1"/>
            <a:r>
              <a:rPr lang="en-GB" dirty="0" smtClean="0"/>
              <a:t>Detection of </a:t>
            </a:r>
            <a:r>
              <a:rPr lang="en-GB" b="1" dirty="0" smtClean="0"/>
              <a:t>low altitude drones </a:t>
            </a:r>
            <a:r>
              <a:rPr lang="en-GB" dirty="0" smtClean="0"/>
              <a:t>and their </a:t>
            </a:r>
            <a:r>
              <a:rPr lang="en-GB" b="1" dirty="0" smtClean="0"/>
              <a:t>remote control equipment </a:t>
            </a:r>
            <a:r>
              <a:rPr lang="en-GB" dirty="0" smtClean="0"/>
              <a:t>involved in unauthorized surveillance and offensive actions (delivery of explosive charges or small projectile attacks), launched from boats, ships or land, in border area harbours, in coast radar locations, at river border crossings and on-board oil platforms and large ships.</a:t>
            </a:r>
          </a:p>
          <a:p>
            <a:pPr lvl="1"/>
            <a:r>
              <a:rPr lang="en-GB" dirty="0"/>
              <a:t>Detection of </a:t>
            </a:r>
            <a:r>
              <a:rPr lang="en-GB" b="1" dirty="0"/>
              <a:t>small vessels coming to </a:t>
            </a:r>
            <a:r>
              <a:rPr lang="en-GB" b="1" dirty="0" smtClean="0"/>
              <a:t>shore</a:t>
            </a:r>
            <a:endParaRPr lang="en-GB" b="1" dirty="0"/>
          </a:p>
        </p:txBody>
      </p:sp>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pic>
        <p:nvPicPr>
          <p:cNvPr id="2" name="Picture 1"/>
          <p:cNvPicPr>
            <a:picLocks noChangeAspect="1"/>
          </p:cNvPicPr>
          <p:nvPr/>
        </p:nvPicPr>
        <p:blipFill rotWithShape="1">
          <a:blip r:embed="rId2"/>
          <a:srcRect t="11064" b="9531"/>
          <a:stretch/>
        </p:blipFill>
        <p:spPr>
          <a:xfrm>
            <a:off x="8134176" y="3794118"/>
            <a:ext cx="3575223" cy="1952369"/>
          </a:xfrm>
          <a:prstGeom prst="rect">
            <a:avLst/>
          </a:prstGeom>
        </p:spPr>
      </p:pic>
      <p:pic>
        <p:nvPicPr>
          <p:cNvPr id="6" name="Picture 5"/>
          <p:cNvPicPr>
            <a:picLocks noChangeAspect="1"/>
          </p:cNvPicPr>
          <p:nvPr/>
        </p:nvPicPr>
        <p:blipFill rotWithShape="1">
          <a:blip r:embed="rId3"/>
          <a:srcRect l="10174" b="6476"/>
          <a:stretch/>
        </p:blipFill>
        <p:spPr>
          <a:xfrm>
            <a:off x="8134175" y="1176969"/>
            <a:ext cx="3575223" cy="2481580"/>
          </a:xfrm>
          <a:prstGeom prst="rect">
            <a:avLst/>
          </a:prstGeom>
        </p:spPr>
      </p:pic>
    </p:spTree>
    <p:extLst>
      <p:ext uri="{BB962C8B-B14F-4D97-AF65-F5344CB8AC3E}">
        <p14:creationId xmlns:p14="http://schemas.microsoft.com/office/powerpoint/2010/main" val="2241450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nvPr>
        </p:nvGraphicFramePr>
        <p:xfrm>
          <a:off x="491836" y="2652735"/>
          <a:ext cx="7270749" cy="1371600"/>
        </p:xfrm>
        <a:graphic>
          <a:graphicData uri="http://schemas.openxmlformats.org/drawingml/2006/table">
            <a:tbl>
              <a:tblPr firstRow="1" bandRow="1">
                <a:tableStyleId>{21E4AEA4-8DFA-4A89-87EB-49C32662AFE0}</a:tableStyleId>
              </a:tblPr>
              <a:tblGrid>
                <a:gridCol w="2984500"/>
                <a:gridCol w="1276350"/>
                <a:gridCol w="3009899"/>
              </a:tblGrid>
              <a:tr h="0">
                <a:tc>
                  <a:txBody>
                    <a:bodyPr/>
                    <a:lstStyle/>
                    <a:p>
                      <a:r>
                        <a:rPr lang="en-GB" sz="1200" dirty="0" smtClean="0">
                          <a:solidFill>
                            <a:schemeClr val="tx1"/>
                          </a:solidFill>
                        </a:rPr>
                        <a:t>Industry Partners</a:t>
                      </a:r>
                      <a:endParaRPr lang="en-GB" sz="1200" dirty="0">
                        <a:solidFill>
                          <a:schemeClr val="tx1"/>
                        </a:solidFill>
                      </a:endParaRPr>
                    </a:p>
                  </a:txBody>
                  <a:tcPr/>
                </a:tc>
                <a:tc>
                  <a:txBody>
                    <a:bodyPr/>
                    <a:lstStyle/>
                    <a:p>
                      <a:r>
                        <a:rPr lang="en-GB" sz="1200" dirty="0" smtClean="0">
                          <a:solidFill>
                            <a:schemeClr val="tx1"/>
                          </a:solidFill>
                        </a:rPr>
                        <a:t>Country</a:t>
                      </a:r>
                      <a:endParaRPr lang="en-GB" sz="1200" dirty="0">
                        <a:solidFill>
                          <a:schemeClr val="tx1"/>
                        </a:solidFill>
                      </a:endParaRPr>
                    </a:p>
                  </a:txBody>
                  <a:tcPr/>
                </a:tc>
                <a:tc>
                  <a:txBody>
                    <a:bodyPr/>
                    <a:lstStyle/>
                    <a:p>
                      <a:r>
                        <a:rPr lang="en-GB" sz="1200" dirty="0" smtClean="0">
                          <a:solidFill>
                            <a:schemeClr val="tx1"/>
                          </a:solidFill>
                        </a:rPr>
                        <a:t>Scope</a:t>
                      </a:r>
                      <a:endParaRPr lang="en-GB" sz="1200" dirty="0">
                        <a:solidFill>
                          <a:schemeClr val="tx1"/>
                        </a:solidFill>
                      </a:endParaRPr>
                    </a:p>
                  </a:txBody>
                  <a:tcPr/>
                </a:tc>
              </a:tr>
              <a:tr h="0">
                <a:tc>
                  <a:txBody>
                    <a:bodyPr/>
                    <a:lstStyle/>
                    <a:p>
                      <a:r>
                        <a:rPr lang="en-GB" sz="1200" dirty="0" smtClean="0"/>
                        <a:t>Dr. Frucht Systems Ltd.</a:t>
                      </a:r>
                      <a:endParaRPr lang="en-GB" sz="1200" dirty="0"/>
                    </a:p>
                  </a:txBody>
                  <a:tcPr/>
                </a:tc>
                <a:tc>
                  <a:txBody>
                    <a:bodyPr/>
                    <a:lstStyle/>
                    <a:p>
                      <a:r>
                        <a:rPr lang="en-GB" sz="1200" dirty="0" smtClean="0"/>
                        <a:t>Israel</a:t>
                      </a:r>
                      <a:endParaRPr lang="en-GB" sz="1200" dirty="0"/>
                    </a:p>
                  </a:txBody>
                  <a:tcPr/>
                </a:tc>
                <a:tc>
                  <a:txBody>
                    <a:bodyPr/>
                    <a:lstStyle/>
                    <a:p>
                      <a:r>
                        <a:rPr lang="en-GB" sz="1200" dirty="0" smtClean="0"/>
                        <a:t>Laser detection systems and algorithms</a:t>
                      </a:r>
                      <a:endParaRPr lang="en-GB" sz="1200" dirty="0"/>
                    </a:p>
                  </a:txBody>
                  <a:tcPr/>
                </a:tc>
              </a:tr>
              <a:tr h="0">
                <a:tc>
                  <a:txBody>
                    <a:bodyPr/>
                    <a:lstStyle/>
                    <a:p>
                      <a:r>
                        <a:rPr lang="en-GB" sz="1200" dirty="0" smtClean="0"/>
                        <a:t>UTI Grup</a:t>
                      </a:r>
                      <a:endParaRPr lang="en-GB" sz="1200" dirty="0"/>
                    </a:p>
                  </a:txBody>
                  <a:tcPr/>
                </a:tc>
                <a:tc>
                  <a:txBody>
                    <a:bodyPr/>
                    <a:lstStyle/>
                    <a:p>
                      <a:r>
                        <a:rPr lang="en-GB" sz="1200" dirty="0" smtClean="0"/>
                        <a:t>Romania</a:t>
                      </a:r>
                      <a:endParaRPr lang="en-GB" sz="1200" dirty="0"/>
                    </a:p>
                  </a:txBody>
                  <a:tcPr/>
                </a:tc>
                <a:tc>
                  <a:txBody>
                    <a:bodyPr/>
                    <a:lstStyle/>
                    <a:p>
                      <a:r>
                        <a:rPr lang="en-GB" sz="1200" dirty="0" smtClean="0"/>
                        <a:t>Video analytics,</a:t>
                      </a:r>
                      <a:r>
                        <a:rPr lang="en-GB" sz="1200" baseline="0" dirty="0" smtClean="0"/>
                        <a:t> data fusion, GIS &amp; C2</a:t>
                      </a:r>
                      <a:endParaRPr lang="en-GB" sz="1200" dirty="0"/>
                    </a:p>
                  </a:txBody>
                  <a:tcPr/>
                </a:tc>
              </a:tr>
              <a:tr h="0">
                <a:tc>
                  <a:txBody>
                    <a:bodyPr/>
                    <a:lstStyle/>
                    <a:p>
                      <a:r>
                        <a:rPr lang="en-GB" sz="1200" dirty="0" smtClean="0"/>
                        <a:t>TG Drives</a:t>
                      </a:r>
                      <a:endParaRPr lang="en-GB" sz="1200" dirty="0"/>
                    </a:p>
                  </a:txBody>
                  <a:tcPr/>
                </a:tc>
                <a:tc>
                  <a:txBody>
                    <a:bodyPr/>
                    <a:lstStyle/>
                    <a:p>
                      <a:r>
                        <a:rPr lang="en-GB" sz="1200" dirty="0" smtClean="0"/>
                        <a:t>Czech Republic</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Laser detection systems</a:t>
                      </a:r>
                      <a:r>
                        <a:rPr lang="en-GB" sz="1200" baseline="0" dirty="0" smtClean="0"/>
                        <a:t> platform</a:t>
                      </a:r>
                      <a:endParaRPr lang="en-GB" sz="1200" dirty="0" smtClean="0"/>
                    </a:p>
                  </a:txBody>
                  <a:tcPr/>
                </a:tc>
              </a:tr>
              <a:tr h="0">
                <a:tc>
                  <a:txBody>
                    <a:bodyPr/>
                    <a:lstStyle/>
                    <a:p>
                      <a:r>
                        <a:rPr lang="en-GB" sz="1200" dirty="0" err="1" smtClean="0"/>
                        <a:t>Optix</a:t>
                      </a:r>
                      <a:endParaRPr lang="en-GB" sz="1200" dirty="0"/>
                    </a:p>
                  </a:txBody>
                  <a:tcPr/>
                </a:tc>
                <a:tc>
                  <a:txBody>
                    <a:bodyPr/>
                    <a:lstStyle/>
                    <a:p>
                      <a:r>
                        <a:rPr lang="en-GB" sz="1200" dirty="0" smtClean="0"/>
                        <a:t>Bulgaria</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Visible &amp; thermal camera systems</a:t>
                      </a:r>
                    </a:p>
                  </a:txBody>
                  <a:tcPr/>
                </a:tc>
              </a:tr>
            </a:tbl>
          </a:graphicData>
        </a:graphic>
      </p:graphicFrame>
      <p:graphicFrame>
        <p:nvGraphicFramePr>
          <p:cNvPr id="12" name="Table 11"/>
          <p:cNvGraphicFramePr>
            <a:graphicFrameLocks noGrp="1"/>
          </p:cNvGraphicFramePr>
          <p:nvPr>
            <p:extLst/>
          </p:nvPr>
        </p:nvGraphicFramePr>
        <p:xfrm>
          <a:off x="527195" y="4233908"/>
          <a:ext cx="7270749" cy="548640"/>
        </p:xfrm>
        <a:graphic>
          <a:graphicData uri="http://schemas.openxmlformats.org/drawingml/2006/table">
            <a:tbl>
              <a:tblPr firstRow="1" bandRow="1">
                <a:tableStyleId>{21E4AEA4-8DFA-4A89-87EB-49C32662AFE0}</a:tableStyleId>
              </a:tblPr>
              <a:tblGrid>
                <a:gridCol w="2984500"/>
                <a:gridCol w="1276350"/>
                <a:gridCol w="3009899"/>
              </a:tblGrid>
              <a:tr h="0">
                <a:tc>
                  <a:txBody>
                    <a:bodyPr/>
                    <a:lstStyle/>
                    <a:p>
                      <a:r>
                        <a:rPr lang="en-GB" sz="1200" dirty="0" smtClean="0">
                          <a:solidFill>
                            <a:schemeClr val="tx1"/>
                          </a:solidFill>
                        </a:rPr>
                        <a:t>Research Partners</a:t>
                      </a:r>
                      <a:endParaRPr lang="en-GB" sz="1200" dirty="0">
                        <a:solidFill>
                          <a:schemeClr val="tx1"/>
                        </a:solidFill>
                      </a:endParaRPr>
                    </a:p>
                  </a:txBody>
                  <a:tcPr/>
                </a:tc>
                <a:tc>
                  <a:txBody>
                    <a:bodyPr/>
                    <a:lstStyle/>
                    <a:p>
                      <a:r>
                        <a:rPr lang="en-GB" sz="1200" dirty="0" smtClean="0">
                          <a:solidFill>
                            <a:schemeClr val="tx1"/>
                          </a:solidFill>
                        </a:rPr>
                        <a:t>Country</a:t>
                      </a:r>
                      <a:endParaRPr lang="en-GB" sz="1200" dirty="0">
                        <a:solidFill>
                          <a:schemeClr val="tx1"/>
                        </a:solidFill>
                      </a:endParaRPr>
                    </a:p>
                  </a:txBody>
                  <a:tcPr/>
                </a:tc>
                <a:tc>
                  <a:txBody>
                    <a:bodyPr/>
                    <a:lstStyle/>
                    <a:p>
                      <a:r>
                        <a:rPr lang="en-GB" sz="1200" dirty="0" smtClean="0">
                          <a:solidFill>
                            <a:schemeClr val="tx1"/>
                          </a:solidFill>
                        </a:rPr>
                        <a:t>Scope</a:t>
                      </a:r>
                      <a:endParaRPr lang="en-GB" sz="1200" dirty="0">
                        <a:solidFill>
                          <a:schemeClr val="tx1"/>
                        </a:solidFill>
                      </a:endParaRPr>
                    </a:p>
                  </a:txBody>
                  <a:tcPr/>
                </a:tc>
              </a:tr>
              <a:tr h="0">
                <a:tc>
                  <a:txBody>
                    <a:bodyPr/>
                    <a:lstStyle/>
                    <a:p>
                      <a:r>
                        <a:rPr lang="ro-RO" sz="1200" dirty="0" smtClean="0"/>
                        <a:t>Institute of Optoelectronics</a:t>
                      </a:r>
                      <a:endParaRPr lang="en-GB" sz="1200" dirty="0"/>
                    </a:p>
                  </a:txBody>
                  <a:tcPr/>
                </a:tc>
                <a:tc>
                  <a:txBody>
                    <a:bodyPr/>
                    <a:lstStyle/>
                    <a:p>
                      <a:r>
                        <a:rPr lang="ro-RO" sz="1200" dirty="0" smtClean="0"/>
                        <a:t>Romania</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Visible &amp; thermal camera systems</a:t>
                      </a:r>
                    </a:p>
                  </a:txBody>
                  <a:tcPr/>
                </a:tc>
              </a:tr>
            </a:tbl>
          </a:graphicData>
        </a:graphic>
      </p:graphicFrame>
      <p:graphicFrame>
        <p:nvGraphicFramePr>
          <p:cNvPr id="14" name="Table 13"/>
          <p:cNvGraphicFramePr>
            <a:graphicFrameLocks noGrp="1"/>
          </p:cNvGraphicFramePr>
          <p:nvPr>
            <p:extLst/>
          </p:nvPr>
        </p:nvGraphicFramePr>
        <p:xfrm>
          <a:off x="462540" y="1158512"/>
          <a:ext cx="7406843" cy="1238540"/>
        </p:xfrm>
        <a:graphic>
          <a:graphicData uri="http://schemas.openxmlformats.org/drawingml/2006/table">
            <a:tbl>
              <a:tblPr firstRow="1" bandRow="1">
                <a:tableStyleId>{21E4AEA4-8DFA-4A89-87EB-49C32662AFE0}</a:tableStyleId>
              </a:tblPr>
              <a:tblGrid>
                <a:gridCol w="3040364"/>
                <a:gridCol w="1161460"/>
                <a:gridCol w="3205019"/>
              </a:tblGrid>
              <a:tr h="309635">
                <a:tc>
                  <a:txBody>
                    <a:bodyPr/>
                    <a:lstStyle/>
                    <a:p>
                      <a:r>
                        <a:rPr lang="en-GB" sz="1200" dirty="0" smtClean="0">
                          <a:solidFill>
                            <a:schemeClr val="tx1"/>
                          </a:solidFill>
                        </a:rPr>
                        <a:t>Academia Partners</a:t>
                      </a:r>
                      <a:endParaRPr lang="en-GB" sz="1200" dirty="0">
                        <a:solidFill>
                          <a:schemeClr val="tx1"/>
                        </a:solidFill>
                      </a:endParaRPr>
                    </a:p>
                  </a:txBody>
                  <a:tcPr/>
                </a:tc>
                <a:tc>
                  <a:txBody>
                    <a:bodyPr/>
                    <a:lstStyle/>
                    <a:p>
                      <a:r>
                        <a:rPr lang="en-GB" sz="1200" dirty="0" smtClean="0">
                          <a:solidFill>
                            <a:schemeClr val="tx1"/>
                          </a:solidFill>
                        </a:rPr>
                        <a:t>Country</a:t>
                      </a:r>
                      <a:endParaRPr lang="en-GB" sz="1200" dirty="0">
                        <a:solidFill>
                          <a:schemeClr val="tx1"/>
                        </a:solidFill>
                      </a:endParaRPr>
                    </a:p>
                  </a:txBody>
                  <a:tcPr/>
                </a:tc>
                <a:tc>
                  <a:txBody>
                    <a:bodyPr/>
                    <a:lstStyle/>
                    <a:p>
                      <a:r>
                        <a:rPr lang="en-GB" sz="1200" dirty="0" smtClean="0">
                          <a:solidFill>
                            <a:schemeClr val="tx1"/>
                          </a:solidFill>
                        </a:rPr>
                        <a:t>Scope</a:t>
                      </a:r>
                      <a:endParaRPr lang="en-GB" sz="1200" dirty="0">
                        <a:solidFill>
                          <a:schemeClr val="tx1"/>
                        </a:solidFill>
                      </a:endParaRPr>
                    </a:p>
                  </a:txBody>
                  <a:tcPr/>
                </a:tc>
              </a:tr>
              <a:tr h="309635">
                <a:tc>
                  <a:txBody>
                    <a:bodyPr/>
                    <a:lstStyle/>
                    <a:p>
                      <a:r>
                        <a:rPr lang="ro-RO" sz="1200" dirty="0" smtClean="0"/>
                        <a:t>Royal Military Academy of Belgium</a:t>
                      </a:r>
                      <a:endParaRPr lang="en-GB" sz="1200" dirty="0"/>
                    </a:p>
                  </a:txBody>
                  <a:tcPr/>
                </a:tc>
                <a:tc>
                  <a:txBody>
                    <a:bodyPr/>
                    <a:lstStyle/>
                    <a:p>
                      <a:r>
                        <a:rPr lang="ro-RO" sz="1200" dirty="0" smtClean="0"/>
                        <a:t>Belgium</a:t>
                      </a:r>
                      <a:endParaRPr lang="en-GB" sz="1200" dirty="0"/>
                    </a:p>
                  </a:txBody>
                  <a:tcPr/>
                </a:tc>
                <a:tc>
                  <a:txBody>
                    <a:bodyPr/>
                    <a:lstStyle/>
                    <a:p>
                      <a:r>
                        <a:rPr lang="ro-RO" sz="1200" dirty="0" smtClean="0"/>
                        <a:t>Consortium coordinator, passive</a:t>
                      </a:r>
                      <a:r>
                        <a:rPr lang="ro-RO" sz="1200" baseline="0" dirty="0" smtClean="0"/>
                        <a:t> radio detection</a:t>
                      </a:r>
                      <a:endParaRPr lang="en-GB" sz="1200" dirty="0"/>
                    </a:p>
                  </a:txBody>
                  <a:tcPr/>
                </a:tc>
              </a:tr>
              <a:tr h="309635">
                <a:tc>
                  <a:txBody>
                    <a:bodyPr/>
                    <a:lstStyle/>
                    <a:p>
                      <a:r>
                        <a:rPr lang="en-GB" sz="1200" dirty="0" smtClean="0"/>
                        <a:t>Queen Mary University </a:t>
                      </a:r>
                      <a:endParaRPr lang="en-GB" sz="1200" dirty="0"/>
                    </a:p>
                  </a:txBody>
                  <a:tcPr/>
                </a:tc>
                <a:tc>
                  <a:txBody>
                    <a:bodyPr/>
                    <a:lstStyle/>
                    <a:p>
                      <a:r>
                        <a:rPr lang="en-GB" sz="1200" dirty="0" smtClean="0"/>
                        <a:t>UK</a:t>
                      </a:r>
                      <a:endParaRPr lang="en-GB" sz="1200" dirty="0"/>
                    </a:p>
                  </a:txBody>
                  <a:tcPr/>
                </a:tc>
                <a:tc>
                  <a:txBody>
                    <a:bodyPr/>
                    <a:lstStyle/>
                    <a:p>
                      <a:r>
                        <a:rPr lang="en-GB" sz="1200" dirty="0" smtClean="0"/>
                        <a:t>Algorithms development</a:t>
                      </a:r>
                      <a:endParaRPr lang="en-GB" sz="1200" dirty="0"/>
                    </a:p>
                  </a:txBody>
                  <a:tcPr/>
                </a:tc>
              </a:tr>
              <a:tr h="309635">
                <a:tc>
                  <a:txBody>
                    <a:bodyPr/>
                    <a:lstStyle/>
                    <a:p>
                      <a:r>
                        <a:rPr lang="en-GB" sz="1200" dirty="0" smtClean="0"/>
                        <a:t>University of Salento</a:t>
                      </a:r>
                      <a:endParaRPr lang="en-GB" sz="1200" dirty="0"/>
                    </a:p>
                  </a:txBody>
                  <a:tcPr/>
                </a:tc>
                <a:tc>
                  <a:txBody>
                    <a:bodyPr/>
                    <a:lstStyle/>
                    <a:p>
                      <a:r>
                        <a:rPr lang="en-GB" sz="1200" dirty="0" smtClean="0"/>
                        <a:t>I</a:t>
                      </a:r>
                      <a:r>
                        <a:rPr lang="ro-RO" sz="1200" dirty="0" smtClean="0"/>
                        <a:t>taly</a:t>
                      </a:r>
                      <a:endParaRPr lang="en-GB" sz="1200" dirty="0"/>
                    </a:p>
                  </a:txBody>
                  <a:tcPr/>
                </a:tc>
                <a:tc>
                  <a:txBody>
                    <a:bodyPr/>
                    <a:lstStyle/>
                    <a:p>
                      <a:r>
                        <a:rPr lang="en-GB" sz="1200" dirty="0" smtClean="0"/>
                        <a:t>Requirements analysis</a:t>
                      </a:r>
                      <a:endParaRPr lang="en-GB" sz="1200" dirty="0"/>
                    </a:p>
                  </a:txBody>
                  <a:tcPr/>
                </a:tc>
              </a:tr>
            </a:tbl>
          </a:graphicData>
        </a:graphic>
      </p:graphicFrame>
      <p:graphicFrame>
        <p:nvGraphicFramePr>
          <p:cNvPr id="15" name="Table 14"/>
          <p:cNvGraphicFramePr>
            <a:graphicFrameLocks noGrp="1"/>
          </p:cNvGraphicFramePr>
          <p:nvPr>
            <p:extLst/>
          </p:nvPr>
        </p:nvGraphicFramePr>
        <p:xfrm>
          <a:off x="519544" y="5002250"/>
          <a:ext cx="7270749" cy="1097280"/>
        </p:xfrm>
        <a:graphic>
          <a:graphicData uri="http://schemas.openxmlformats.org/drawingml/2006/table">
            <a:tbl>
              <a:tblPr firstRow="1" bandRow="1">
                <a:tableStyleId>{21E4AEA4-8DFA-4A89-87EB-49C32662AFE0}</a:tableStyleId>
              </a:tblPr>
              <a:tblGrid>
                <a:gridCol w="2984500"/>
                <a:gridCol w="1276350"/>
                <a:gridCol w="3009899"/>
              </a:tblGrid>
              <a:tr h="159454">
                <a:tc>
                  <a:txBody>
                    <a:bodyPr/>
                    <a:lstStyle/>
                    <a:p>
                      <a:r>
                        <a:rPr lang="en-GB" sz="1200" dirty="0" smtClean="0">
                          <a:solidFill>
                            <a:schemeClr val="tx1"/>
                          </a:solidFill>
                        </a:rPr>
                        <a:t>End User Partners</a:t>
                      </a:r>
                      <a:endParaRPr lang="en-GB" sz="1200" dirty="0">
                        <a:solidFill>
                          <a:schemeClr val="tx1"/>
                        </a:solidFill>
                      </a:endParaRPr>
                    </a:p>
                  </a:txBody>
                  <a:tcPr/>
                </a:tc>
                <a:tc>
                  <a:txBody>
                    <a:bodyPr/>
                    <a:lstStyle/>
                    <a:p>
                      <a:r>
                        <a:rPr lang="en-GB" sz="1200" dirty="0" smtClean="0">
                          <a:solidFill>
                            <a:schemeClr val="tx1"/>
                          </a:solidFill>
                        </a:rPr>
                        <a:t>Country</a:t>
                      </a:r>
                      <a:endParaRPr lang="en-GB" sz="1200" dirty="0">
                        <a:solidFill>
                          <a:schemeClr val="tx1"/>
                        </a:solidFill>
                      </a:endParaRPr>
                    </a:p>
                  </a:txBody>
                  <a:tcPr/>
                </a:tc>
                <a:tc>
                  <a:txBody>
                    <a:bodyPr/>
                    <a:lstStyle/>
                    <a:p>
                      <a:r>
                        <a:rPr lang="en-GB" sz="1200" dirty="0" smtClean="0">
                          <a:solidFill>
                            <a:schemeClr val="tx1"/>
                          </a:solidFill>
                        </a:rPr>
                        <a:t>Scope</a:t>
                      </a:r>
                      <a:endParaRPr lang="en-GB" sz="1200" dirty="0">
                        <a:solidFill>
                          <a:schemeClr val="tx1"/>
                        </a:solidFill>
                      </a:endParaRPr>
                    </a:p>
                  </a:txBody>
                  <a:tcPr/>
                </a:tc>
              </a:tr>
              <a:tr h="159454">
                <a:tc>
                  <a:txBody>
                    <a:bodyPr/>
                    <a:lstStyle/>
                    <a:p>
                      <a:r>
                        <a:rPr lang="ro-RO" sz="1200" dirty="0" smtClean="0"/>
                        <a:t>The Protection and</a:t>
                      </a:r>
                      <a:r>
                        <a:rPr lang="ro-RO" sz="1200" baseline="0" dirty="0" smtClean="0"/>
                        <a:t> Guard Service</a:t>
                      </a:r>
                      <a:endParaRPr lang="en-GB" sz="1200" dirty="0" smtClean="0"/>
                    </a:p>
                  </a:txBody>
                  <a:tcPr/>
                </a:tc>
                <a:tc>
                  <a:txBody>
                    <a:bodyPr/>
                    <a:lstStyle/>
                    <a:p>
                      <a:r>
                        <a:rPr lang="ro-RO" sz="1200" dirty="0" smtClean="0"/>
                        <a:t>Romania</a:t>
                      </a:r>
                      <a:endParaRPr lang="en-GB" sz="1200" dirty="0"/>
                    </a:p>
                  </a:txBody>
                  <a:tcPr/>
                </a:tc>
                <a:tc>
                  <a:txBody>
                    <a:bodyPr/>
                    <a:lstStyle/>
                    <a:p>
                      <a:r>
                        <a:rPr lang="ro-RO" sz="1200" dirty="0" smtClean="0"/>
                        <a:t>Field</a:t>
                      </a:r>
                      <a:r>
                        <a:rPr lang="ro-RO" sz="1200" baseline="0" dirty="0" smtClean="0"/>
                        <a:t> trial of the system (Black Sea)</a:t>
                      </a:r>
                      <a:endParaRPr lang="en-GB" sz="1200" dirty="0"/>
                    </a:p>
                  </a:txBody>
                  <a:tcPr/>
                </a:tc>
              </a:tr>
              <a:tr h="159454">
                <a:tc>
                  <a:txBody>
                    <a:bodyPr/>
                    <a:lstStyle/>
                    <a:p>
                      <a:r>
                        <a:rPr lang="ro-RO" sz="1200" dirty="0" smtClean="0"/>
                        <a:t>Ministry of Public Security</a:t>
                      </a:r>
                      <a:endParaRPr lang="en-GB" sz="1200" dirty="0" smtClean="0"/>
                    </a:p>
                  </a:txBody>
                  <a:tcPr/>
                </a:tc>
                <a:tc>
                  <a:txBody>
                    <a:bodyPr/>
                    <a:lstStyle/>
                    <a:p>
                      <a:r>
                        <a:rPr lang="ro-RO" sz="1200" dirty="0" smtClean="0"/>
                        <a:t>Israel</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dirty="0" smtClean="0"/>
                        <a:t>Field</a:t>
                      </a:r>
                      <a:r>
                        <a:rPr lang="ro-RO" sz="1200" baseline="0" dirty="0" smtClean="0"/>
                        <a:t> trial of the system (Mediteranean Sea)</a:t>
                      </a:r>
                      <a:endParaRPr lang="en-GB" sz="1200" dirty="0" smtClean="0"/>
                    </a:p>
                  </a:txBody>
                  <a:tcPr/>
                </a:tc>
              </a:tr>
              <a:tr h="159454">
                <a:tc>
                  <a:txBody>
                    <a:bodyPr/>
                    <a:lstStyle/>
                    <a:p>
                      <a:r>
                        <a:rPr lang="ro-RO" sz="1200" dirty="0" smtClean="0"/>
                        <a:t>Police Region West Coast</a:t>
                      </a:r>
                      <a:endParaRPr lang="en-GB" sz="1200" dirty="0" smtClean="0"/>
                    </a:p>
                  </a:txBody>
                  <a:tcPr/>
                </a:tc>
                <a:tc>
                  <a:txBody>
                    <a:bodyPr/>
                    <a:lstStyle/>
                    <a:p>
                      <a:r>
                        <a:rPr lang="ro-RO" sz="1200" dirty="0" smtClean="0"/>
                        <a:t>Belgium</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dirty="0" smtClean="0"/>
                        <a:t>Field</a:t>
                      </a:r>
                      <a:r>
                        <a:rPr lang="ro-RO" sz="1200" baseline="0" dirty="0" smtClean="0"/>
                        <a:t> trial of the system (North Sea)</a:t>
                      </a:r>
                      <a:endParaRPr lang="en-GB" sz="1200" dirty="0" smtClean="0"/>
                    </a:p>
                  </a:txBody>
                  <a:tcPr/>
                </a:tc>
              </a:tr>
            </a:tbl>
          </a:graphicData>
        </a:graphic>
      </p:graphicFrame>
      <p:sp>
        <p:nvSpPr>
          <p:cNvPr id="8"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
        <p:nvSpPr>
          <p:cNvPr id="9" name="Title 1"/>
          <p:cNvSpPr txBox="1">
            <a:spLocks/>
          </p:cNvSpPr>
          <p:nvPr/>
        </p:nvSpPr>
        <p:spPr>
          <a:xfrm>
            <a:off x="482601" y="203043"/>
            <a:ext cx="11264496" cy="754797"/>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400" kern="1200" spc="-50" baseline="0">
                <a:solidFill>
                  <a:schemeClr val="tx1">
                    <a:lumMod val="75000"/>
                    <a:lumOff val="25000"/>
                  </a:schemeClr>
                </a:solidFill>
                <a:latin typeface="+mj-lt"/>
                <a:ea typeface="+mj-ea"/>
                <a:cs typeface="+mj-cs"/>
              </a:defRPr>
            </a:lvl1pPr>
          </a:lstStyle>
          <a:p>
            <a:r>
              <a:rPr lang="en-GB" sz="3800" b="1" dirty="0" smtClean="0">
                <a:latin typeface="Calibri"/>
                <a:cs typeface="Calibri"/>
              </a:rPr>
              <a:t>Project Consortium</a:t>
            </a:r>
            <a:endParaRPr lang="en-GB" sz="3800" b="1" dirty="0">
              <a:latin typeface="Calibri"/>
              <a:cs typeface="Calibri"/>
            </a:endParaRPr>
          </a:p>
        </p:txBody>
      </p:sp>
      <p:pic>
        <p:nvPicPr>
          <p:cNvPr id="10" name="Picture 9"/>
          <p:cNvPicPr>
            <a:picLocks noChangeAspect="1"/>
          </p:cNvPicPr>
          <p:nvPr/>
        </p:nvPicPr>
        <p:blipFill rotWithShape="1">
          <a:blip r:embed="rId2" cstate="print">
            <a:clrChange>
              <a:clrFrom>
                <a:srgbClr val="FFFFFF"/>
              </a:clrFrom>
              <a:clrTo>
                <a:srgbClr val="FFFFFF">
                  <a:alpha val="0"/>
                </a:srgbClr>
              </a:clrTo>
            </a:clrChange>
          </a:blip>
          <a:srcRect r="15098"/>
          <a:stretch/>
        </p:blipFill>
        <p:spPr>
          <a:xfrm>
            <a:off x="7962899" y="1119498"/>
            <a:ext cx="3717925" cy="4941302"/>
          </a:xfrm>
          <a:prstGeom prst="rect">
            <a:avLst/>
          </a:prstGeom>
          <a:noFill/>
        </p:spPr>
      </p:pic>
      <p:sp>
        <p:nvSpPr>
          <p:cNvPr id="13" name="Oval 12"/>
          <p:cNvSpPr/>
          <p:nvPr/>
        </p:nvSpPr>
        <p:spPr>
          <a:xfrm>
            <a:off x="10373978" y="4525333"/>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6" name="Oval 15"/>
          <p:cNvSpPr/>
          <p:nvPr/>
        </p:nvSpPr>
        <p:spPr>
          <a:xfrm>
            <a:off x="8595978" y="3837224"/>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7" name="Oval 16"/>
          <p:cNvSpPr/>
          <p:nvPr/>
        </p:nvSpPr>
        <p:spPr>
          <a:xfrm>
            <a:off x="8928487" y="3901878"/>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8" name="Oval 17"/>
          <p:cNvSpPr/>
          <p:nvPr/>
        </p:nvSpPr>
        <p:spPr>
          <a:xfrm>
            <a:off x="10304705" y="4686970"/>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9" name="Oval 18"/>
          <p:cNvSpPr/>
          <p:nvPr/>
        </p:nvSpPr>
        <p:spPr>
          <a:xfrm>
            <a:off x="10794233" y="5656787"/>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20" name="Oval 19"/>
          <p:cNvSpPr/>
          <p:nvPr/>
        </p:nvSpPr>
        <p:spPr>
          <a:xfrm>
            <a:off x="9501142" y="4760860"/>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21" name="Oval 20"/>
          <p:cNvSpPr/>
          <p:nvPr/>
        </p:nvSpPr>
        <p:spPr>
          <a:xfrm>
            <a:off x="9214814" y="4372933"/>
            <a:ext cx="139026" cy="1390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4523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smtClean="0"/>
              <a:t>Technology</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SafeShore</a:t>
            </a:r>
            <a:r>
              <a:rPr lang="en-GB" dirty="0" smtClean="0"/>
              <a:t> will develop a system integrating multiple commercially available detection technologies to ensure detection of low-altitude flying drones and small boats</a:t>
            </a:r>
          </a:p>
          <a:p>
            <a:pPr lvl="1"/>
            <a:r>
              <a:rPr lang="en-GB" b="1" dirty="0" smtClean="0"/>
              <a:t>Laser ranging (LIDAR) detection </a:t>
            </a:r>
            <a:r>
              <a:rPr lang="en-GB" dirty="0" smtClean="0"/>
              <a:t>of small drones at low altitude, where radars cannot ensure detection due to altitude radar limitation and small radar cross section of the target</a:t>
            </a:r>
          </a:p>
          <a:p>
            <a:pPr lvl="1"/>
            <a:r>
              <a:rPr lang="en-GB" b="1" dirty="0" smtClean="0"/>
              <a:t>Passive acoustic detection</a:t>
            </a:r>
            <a:r>
              <a:rPr lang="en-GB" dirty="0" smtClean="0"/>
              <a:t>, to offer a complementary detection technology that is not affected by the same adverse effects as the laser scanner, and to provide means for acoustic target classification</a:t>
            </a:r>
          </a:p>
          <a:p>
            <a:pPr lvl="1"/>
            <a:r>
              <a:rPr lang="en-GB" b="1" dirty="0" smtClean="0"/>
              <a:t>Visible and thermal CCTV target classification</a:t>
            </a:r>
            <a:r>
              <a:rPr lang="en-GB" dirty="0" smtClean="0"/>
              <a:t>, to provide means of verifying the detection and classifying the target based on its aspect; classification result will be combined with the acoustic target classification result</a:t>
            </a:r>
          </a:p>
          <a:p>
            <a:pPr lvl="1"/>
            <a:r>
              <a:rPr lang="en-GB" b="1" dirty="0" smtClean="0"/>
              <a:t>Passive radio communication detection and localization </a:t>
            </a:r>
            <a:r>
              <a:rPr lang="en-GB" dirty="0" smtClean="0"/>
              <a:t>of remote control stations on sea or land, by passive spectrum monitoring and triangulation</a:t>
            </a:r>
            <a:endParaRPr lang="en-GB" dirty="0"/>
          </a:p>
        </p:txBody>
      </p:sp>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3981132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dro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9071" y="1195608"/>
            <a:ext cx="2278227" cy="949262"/>
          </a:xfrm>
          <a:prstGeom prst="rect">
            <a:avLst/>
          </a:prstGeom>
          <a:noFill/>
          <a:extLst>
            <a:ext uri="{909E8E84-426E-40dd-AFC4-6F175D3DCCD1}">
              <a14:hiddenFill xmlns="" xmlns:a14="http://schemas.microsoft.com/office/drawing/2010/main">
                <a:solidFill>
                  <a:srgbClr val="FFFFFF"/>
                </a:solidFill>
              </a14:hiddenFill>
            </a:ext>
          </a:extLst>
        </p:spPr>
      </p:pic>
      <p:sp>
        <p:nvSpPr>
          <p:cNvPr id="71" name="Rectangle 70"/>
          <p:cNvSpPr/>
          <p:nvPr/>
        </p:nvSpPr>
        <p:spPr>
          <a:xfrm>
            <a:off x="843443" y="4971905"/>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Data acquisition</a:t>
            </a:r>
            <a:endParaRPr lang="en-GB" sz="1100" dirty="0">
              <a:solidFill>
                <a:schemeClr val="tx1"/>
              </a:solidFill>
            </a:endParaRPr>
          </a:p>
        </p:txBody>
      </p:sp>
      <p:sp>
        <p:nvSpPr>
          <p:cNvPr id="79" name="Rectangle 78"/>
          <p:cNvSpPr/>
          <p:nvPr/>
        </p:nvSpPr>
        <p:spPr>
          <a:xfrm>
            <a:off x="843443" y="5316893"/>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Data fusion</a:t>
            </a:r>
            <a:endParaRPr lang="en-GB" sz="1100" dirty="0">
              <a:solidFill>
                <a:schemeClr val="tx1"/>
              </a:solidFill>
            </a:endParaRPr>
          </a:p>
        </p:txBody>
      </p:sp>
      <p:sp>
        <p:nvSpPr>
          <p:cNvPr id="80" name="Rectangle 79"/>
          <p:cNvSpPr/>
          <p:nvPr/>
        </p:nvSpPr>
        <p:spPr>
          <a:xfrm>
            <a:off x="843443" y="5997206"/>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Target signature DB</a:t>
            </a:r>
            <a:endParaRPr lang="en-GB" sz="1100" dirty="0">
              <a:solidFill>
                <a:schemeClr val="tx1"/>
              </a:solidFill>
            </a:endParaRPr>
          </a:p>
        </p:txBody>
      </p:sp>
      <p:sp>
        <p:nvSpPr>
          <p:cNvPr id="81" name="Rectangle 80"/>
          <p:cNvSpPr/>
          <p:nvPr/>
        </p:nvSpPr>
        <p:spPr>
          <a:xfrm>
            <a:off x="9806108" y="3645213"/>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Scenarios &amp; decision support</a:t>
            </a:r>
            <a:endParaRPr lang="en-GB" sz="1100" dirty="0">
              <a:solidFill>
                <a:schemeClr val="tx1"/>
              </a:solidFill>
            </a:endParaRPr>
          </a:p>
        </p:txBody>
      </p:sp>
      <p:sp>
        <p:nvSpPr>
          <p:cNvPr id="82" name="Rectangle 81"/>
          <p:cNvSpPr/>
          <p:nvPr/>
        </p:nvSpPr>
        <p:spPr>
          <a:xfrm>
            <a:off x="9797124" y="2630470"/>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Operator interface</a:t>
            </a:r>
            <a:endParaRPr lang="en-GB" sz="1100" dirty="0">
              <a:solidFill>
                <a:schemeClr val="tx1"/>
              </a:solidFill>
            </a:endParaRPr>
          </a:p>
        </p:txBody>
      </p:sp>
      <p:sp>
        <p:nvSpPr>
          <p:cNvPr id="83" name="Rectangle 82"/>
          <p:cNvSpPr/>
          <p:nvPr/>
        </p:nvSpPr>
        <p:spPr>
          <a:xfrm>
            <a:off x="9797124" y="3305459"/>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Command &amp; Control server</a:t>
            </a:r>
            <a:endParaRPr lang="en-GB" sz="1100" dirty="0">
              <a:solidFill>
                <a:schemeClr val="tx1"/>
              </a:solidFill>
            </a:endParaRPr>
          </a:p>
        </p:txBody>
      </p:sp>
      <p:sp>
        <p:nvSpPr>
          <p:cNvPr id="84" name="Rectangle 83"/>
          <p:cNvSpPr/>
          <p:nvPr/>
        </p:nvSpPr>
        <p:spPr>
          <a:xfrm>
            <a:off x="843442" y="5652218"/>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Video analytics engine</a:t>
            </a:r>
            <a:endParaRPr lang="en-GB" sz="1100" dirty="0">
              <a:solidFill>
                <a:schemeClr val="tx1"/>
              </a:solidFill>
            </a:endParaRPr>
          </a:p>
        </p:txBody>
      </p:sp>
      <p:sp>
        <p:nvSpPr>
          <p:cNvPr id="85" name="Rectangle 84"/>
          <p:cNvSpPr/>
          <p:nvPr/>
        </p:nvSpPr>
        <p:spPr>
          <a:xfrm>
            <a:off x="9800230" y="2966812"/>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Maps &amp; GIS engine</a:t>
            </a:r>
            <a:endParaRPr lang="en-GB" sz="1100" dirty="0">
              <a:solidFill>
                <a:schemeClr val="tx1"/>
              </a:solidFill>
            </a:endParaRPr>
          </a:p>
        </p:txBody>
      </p:sp>
      <p:sp>
        <p:nvSpPr>
          <p:cNvPr id="18" name="Freeform 17"/>
          <p:cNvSpPr/>
          <p:nvPr/>
        </p:nvSpPr>
        <p:spPr>
          <a:xfrm>
            <a:off x="283634" y="3286737"/>
            <a:ext cx="3684127" cy="1427016"/>
          </a:xfrm>
          <a:custGeom>
            <a:avLst/>
            <a:gdLst>
              <a:gd name="connsiteX0" fmla="*/ 0 w 3344333"/>
              <a:gd name="connsiteY0" fmla="*/ 1286933 h 1286933"/>
              <a:gd name="connsiteX1" fmla="*/ 846666 w 3344333"/>
              <a:gd name="connsiteY1" fmla="*/ 0 h 1286933"/>
              <a:gd name="connsiteX2" fmla="*/ 3344333 w 3344333"/>
              <a:gd name="connsiteY2" fmla="*/ 0 h 1286933"/>
              <a:gd name="connsiteX3" fmla="*/ 2912533 w 3344333"/>
              <a:gd name="connsiteY3" fmla="*/ 1210733 h 1286933"/>
              <a:gd name="connsiteX4" fmla="*/ 0 w 3344333"/>
              <a:gd name="connsiteY4" fmla="*/ 1286933 h 1286933"/>
              <a:gd name="connsiteX0" fmla="*/ 0 w 3344333"/>
              <a:gd name="connsiteY0" fmla="*/ 1286933 h 1295400"/>
              <a:gd name="connsiteX1" fmla="*/ 846666 w 3344333"/>
              <a:gd name="connsiteY1" fmla="*/ 0 h 1295400"/>
              <a:gd name="connsiteX2" fmla="*/ 3344333 w 3344333"/>
              <a:gd name="connsiteY2" fmla="*/ 0 h 1295400"/>
              <a:gd name="connsiteX3" fmla="*/ 2878666 w 3344333"/>
              <a:gd name="connsiteY3" fmla="*/ 1295400 h 1295400"/>
              <a:gd name="connsiteX4" fmla="*/ 0 w 3344333"/>
              <a:gd name="connsiteY4" fmla="*/ 1286933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333" h="1295400">
                <a:moveTo>
                  <a:pt x="0" y="1286933"/>
                </a:moveTo>
                <a:lnTo>
                  <a:pt x="846666" y="0"/>
                </a:lnTo>
                <a:lnTo>
                  <a:pt x="3344333" y="0"/>
                </a:lnTo>
                <a:lnTo>
                  <a:pt x="2878666" y="1295400"/>
                </a:lnTo>
                <a:lnTo>
                  <a:pt x="0" y="1286933"/>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1200" dirty="0"/>
          </a:p>
        </p:txBody>
      </p:sp>
      <p:sp>
        <p:nvSpPr>
          <p:cNvPr id="7" name="Flowchart: Magnetic Disk 6"/>
          <p:cNvSpPr/>
          <p:nvPr/>
        </p:nvSpPr>
        <p:spPr>
          <a:xfrm>
            <a:off x="2022675" y="3417789"/>
            <a:ext cx="761039" cy="627059"/>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200" dirty="0"/>
          </a:p>
        </p:txBody>
      </p:sp>
      <p:sp>
        <p:nvSpPr>
          <p:cNvPr id="11" name="Flowchart: Magnetic Disk 10"/>
          <p:cNvSpPr/>
          <p:nvPr/>
        </p:nvSpPr>
        <p:spPr>
          <a:xfrm>
            <a:off x="1413996" y="3383192"/>
            <a:ext cx="151041" cy="124450"/>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12" name="Flowchart: Magnetic Disk 11"/>
          <p:cNvSpPr/>
          <p:nvPr/>
        </p:nvSpPr>
        <p:spPr>
          <a:xfrm>
            <a:off x="1702238" y="4292884"/>
            <a:ext cx="193598" cy="156145"/>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13" name="Flowchart: Magnetic Disk 12"/>
          <p:cNvSpPr/>
          <p:nvPr/>
        </p:nvSpPr>
        <p:spPr>
          <a:xfrm>
            <a:off x="3241353" y="3527196"/>
            <a:ext cx="180247" cy="154481"/>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9" name="TextBox 8"/>
          <p:cNvSpPr txBox="1"/>
          <p:nvPr/>
        </p:nvSpPr>
        <p:spPr>
          <a:xfrm>
            <a:off x="1350925" y="4449029"/>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15" name="TextBox 14"/>
          <p:cNvSpPr txBox="1"/>
          <p:nvPr/>
        </p:nvSpPr>
        <p:spPr>
          <a:xfrm>
            <a:off x="2846960" y="3681677"/>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16" name="TextBox 15"/>
          <p:cNvSpPr txBox="1"/>
          <p:nvPr/>
        </p:nvSpPr>
        <p:spPr>
          <a:xfrm>
            <a:off x="1005000" y="3463268"/>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17" name="TextBox 16"/>
          <p:cNvSpPr txBox="1"/>
          <p:nvPr/>
        </p:nvSpPr>
        <p:spPr>
          <a:xfrm>
            <a:off x="2156974" y="4015598"/>
            <a:ext cx="492443" cy="246221"/>
          </a:xfrm>
          <a:prstGeom prst="rect">
            <a:avLst/>
          </a:prstGeom>
          <a:noFill/>
        </p:spPr>
        <p:txBody>
          <a:bodyPr wrap="none" rtlCol="0">
            <a:spAutoFit/>
          </a:bodyPr>
          <a:lstStyle/>
          <a:p>
            <a:pPr algn="ctr"/>
            <a:r>
              <a:rPr lang="en-GB" sz="1000" dirty="0" smtClean="0"/>
              <a:t>LIDAR</a:t>
            </a:r>
          </a:p>
        </p:txBody>
      </p:sp>
      <p:sp>
        <p:nvSpPr>
          <p:cNvPr id="21" name="TextBox 20"/>
          <p:cNvSpPr txBox="1"/>
          <p:nvPr/>
        </p:nvSpPr>
        <p:spPr>
          <a:xfrm>
            <a:off x="2639832" y="4700620"/>
            <a:ext cx="930063" cy="261610"/>
          </a:xfrm>
          <a:prstGeom prst="rect">
            <a:avLst/>
          </a:prstGeom>
          <a:noFill/>
        </p:spPr>
        <p:txBody>
          <a:bodyPr wrap="none" rtlCol="0">
            <a:spAutoFit/>
          </a:bodyPr>
          <a:lstStyle/>
          <a:p>
            <a:r>
              <a:rPr lang="en-GB" sz="1100" dirty="0" smtClean="0"/>
              <a:t>Fixed System</a:t>
            </a:r>
            <a:endParaRPr lang="en-GB" sz="1100" dirty="0"/>
          </a:p>
        </p:txBody>
      </p:sp>
      <p:sp>
        <p:nvSpPr>
          <p:cNvPr id="22" name="Freeform 21"/>
          <p:cNvSpPr/>
          <p:nvPr/>
        </p:nvSpPr>
        <p:spPr>
          <a:xfrm>
            <a:off x="5524120" y="3293414"/>
            <a:ext cx="3171147" cy="1420340"/>
          </a:xfrm>
          <a:custGeom>
            <a:avLst/>
            <a:gdLst>
              <a:gd name="connsiteX0" fmla="*/ 0 w 3344333"/>
              <a:gd name="connsiteY0" fmla="*/ 1286933 h 1286933"/>
              <a:gd name="connsiteX1" fmla="*/ 846666 w 3344333"/>
              <a:gd name="connsiteY1" fmla="*/ 0 h 1286933"/>
              <a:gd name="connsiteX2" fmla="*/ 3344333 w 3344333"/>
              <a:gd name="connsiteY2" fmla="*/ 0 h 1286933"/>
              <a:gd name="connsiteX3" fmla="*/ 2912533 w 3344333"/>
              <a:gd name="connsiteY3" fmla="*/ 1210733 h 1286933"/>
              <a:gd name="connsiteX4" fmla="*/ 0 w 3344333"/>
              <a:gd name="connsiteY4" fmla="*/ 1286933 h 1286933"/>
              <a:gd name="connsiteX0" fmla="*/ 0 w 3344333"/>
              <a:gd name="connsiteY0" fmla="*/ 1286933 h 1295400"/>
              <a:gd name="connsiteX1" fmla="*/ 846666 w 3344333"/>
              <a:gd name="connsiteY1" fmla="*/ 0 h 1295400"/>
              <a:gd name="connsiteX2" fmla="*/ 3344333 w 3344333"/>
              <a:gd name="connsiteY2" fmla="*/ 0 h 1295400"/>
              <a:gd name="connsiteX3" fmla="*/ 2878666 w 3344333"/>
              <a:gd name="connsiteY3" fmla="*/ 1295400 h 1295400"/>
              <a:gd name="connsiteX4" fmla="*/ 0 w 3344333"/>
              <a:gd name="connsiteY4" fmla="*/ 1286933 h 1295400"/>
              <a:gd name="connsiteX0" fmla="*/ 0 w 3344333"/>
              <a:gd name="connsiteY0" fmla="*/ 1286933 h 1295400"/>
              <a:gd name="connsiteX1" fmla="*/ 228540 w 3344333"/>
              <a:gd name="connsiteY1" fmla="*/ 6060 h 1295400"/>
              <a:gd name="connsiteX2" fmla="*/ 3344333 w 3344333"/>
              <a:gd name="connsiteY2" fmla="*/ 0 h 1295400"/>
              <a:gd name="connsiteX3" fmla="*/ 2878666 w 3344333"/>
              <a:gd name="connsiteY3" fmla="*/ 1295400 h 1295400"/>
              <a:gd name="connsiteX4" fmla="*/ 0 w 3344333"/>
              <a:gd name="connsiteY4" fmla="*/ 1286933 h 1295400"/>
              <a:gd name="connsiteX0" fmla="*/ 0 w 2878666"/>
              <a:gd name="connsiteY0" fmla="*/ 1280873 h 1289340"/>
              <a:gd name="connsiteX1" fmla="*/ 228540 w 2878666"/>
              <a:gd name="connsiteY1" fmla="*/ 0 h 1289340"/>
              <a:gd name="connsiteX2" fmla="*/ 2641366 w 2878666"/>
              <a:gd name="connsiteY2" fmla="*/ 6061 h 1289340"/>
              <a:gd name="connsiteX3" fmla="*/ 2878666 w 2878666"/>
              <a:gd name="connsiteY3" fmla="*/ 1289340 h 1289340"/>
              <a:gd name="connsiteX4" fmla="*/ 0 w 2878666"/>
              <a:gd name="connsiteY4" fmla="*/ 1280873 h 1289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8666" h="1289340">
                <a:moveTo>
                  <a:pt x="0" y="1280873"/>
                </a:moveTo>
                <a:lnTo>
                  <a:pt x="228540" y="0"/>
                </a:lnTo>
                <a:lnTo>
                  <a:pt x="2641366" y="6061"/>
                </a:lnTo>
                <a:lnTo>
                  <a:pt x="2878666" y="1289340"/>
                </a:lnTo>
                <a:lnTo>
                  <a:pt x="0" y="1280873"/>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1200" dirty="0"/>
          </a:p>
        </p:txBody>
      </p:sp>
      <p:sp>
        <p:nvSpPr>
          <p:cNvPr id="23" name="Flowchart: Magnetic Disk 22"/>
          <p:cNvSpPr/>
          <p:nvPr/>
        </p:nvSpPr>
        <p:spPr>
          <a:xfrm>
            <a:off x="6802533" y="3417789"/>
            <a:ext cx="761039" cy="627059"/>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200" dirty="0"/>
          </a:p>
        </p:txBody>
      </p:sp>
      <p:sp>
        <p:nvSpPr>
          <p:cNvPr id="24" name="Flowchart: Magnetic Disk 23"/>
          <p:cNvSpPr/>
          <p:nvPr/>
        </p:nvSpPr>
        <p:spPr>
          <a:xfrm>
            <a:off x="6193853" y="3383192"/>
            <a:ext cx="151041" cy="124450"/>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25" name="Flowchart: Magnetic Disk 24"/>
          <p:cNvSpPr/>
          <p:nvPr/>
        </p:nvSpPr>
        <p:spPr>
          <a:xfrm>
            <a:off x="6482096" y="4292884"/>
            <a:ext cx="193598" cy="156145"/>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26" name="Flowchart: Magnetic Disk 25"/>
          <p:cNvSpPr/>
          <p:nvPr/>
        </p:nvSpPr>
        <p:spPr>
          <a:xfrm>
            <a:off x="8021211" y="3527196"/>
            <a:ext cx="180247" cy="154481"/>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1200" dirty="0"/>
          </a:p>
        </p:txBody>
      </p:sp>
      <p:sp>
        <p:nvSpPr>
          <p:cNvPr id="27" name="TextBox 26"/>
          <p:cNvSpPr txBox="1"/>
          <p:nvPr/>
        </p:nvSpPr>
        <p:spPr>
          <a:xfrm>
            <a:off x="6130782" y="4449031"/>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28" name="TextBox 27"/>
          <p:cNvSpPr txBox="1"/>
          <p:nvPr/>
        </p:nvSpPr>
        <p:spPr>
          <a:xfrm>
            <a:off x="7626817" y="3681677"/>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29" name="TextBox 28"/>
          <p:cNvSpPr txBox="1"/>
          <p:nvPr/>
        </p:nvSpPr>
        <p:spPr>
          <a:xfrm>
            <a:off x="5784857" y="3463269"/>
            <a:ext cx="1055097" cy="246221"/>
          </a:xfrm>
          <a:prstGeom prst="rect">
            <a:avLst/>
          </a:prstGeom>
          <a:noFill/>
        </p:spPr>
        <p:txBody>
          <a:bodyPr wrap="none" rtlCol="0">
            <a:spAutoFit/>
          </a:bodyPr>
          <a:lstStyle/>
          <a:p>
            <a:r>
              <a:rPr lang="en-GB" sz="1000" dirty="0" smtClean="0"/>
              <a:t>Acoustic Sensors</a:t>
            </a:r>
            <a:endParaRPr lang="en-GB" sz="1000" dirty="0"/>
          </a:p>
        </p:txBody>
      </p:sp>
      <p:sp>
        <p:nvSpPr>
          <p:cNvPr id="30" name="TextBox 29"/>
          <p:cNvSpPr txBox="1"/>
          <p:nvPr/>
        </p:nvSpPr>
        <p:spPr>
          <a:xfrm>
            <a:off x="6936831" y="4015598"/>
            <a:ext cx="492443" cy="246221"/>
          </a:xfrm>
          <a:prstGeom prst="rect">
            <a:avLst/>
          </a:prstGeom>
          <a:noFill/>
        </p:spPr>
        <p:txBody>
          <a:bodyPr wrap="none" rtlCol="0">
            <a:spAutoFit/>
          </a:bodyPr>
          <a:lstStyle/>
          <a:p>
            <a:pPr algn="ctr"/>
            <a:r>
              <a:rPr lang="en-GB" sz="1000" dirty="0" smtClean="0"/>
              <a:t>LIDAR</a:t>
            </a:r>
          </a:p>
        </p:txBody>
      </p:sp>
      <p:sp>
        <p:nvSpPr>
          <p:cNvPr id="31" name="TextBox 30"/>
          <p:cNvSpPr txBox="1"/>
          <p:nvPr/>
        </p:nvSpPr>
        <p:spPr>
          <a:xfrm>
            <a:off x="7585115" y="4700621"/>
            <a:ext cx="1273105" cy="261610"/>
          </a:xfrm>
          <a:prstGeom prst="rect">
            <a:avLst/>
          </a:prstGeom>
          <a:noFill/>
        </p:spPr>
        <p:txBody>
          <a:bodyPr wrap="none" rtlCol="0">
            <a:spAutoFit/>
          </a:bodyPr>
          <a:lstStyle/>
          <a:p>
            <a:r>
              <a:rPr lang="en-GB" sz="1100" dirty="0" smtClean="0"/>
              <a:t>Deployable System</a:t>
            </a:r>
            <a:endParaRPr lang="en-GB" sz="1100" dirty="0"/>
          </a:p>
        </p:txBody>
      </p:sp>
      <p:grpSp>
        <p:nvGrpSpPr>
          <p:cNvPr id="20" name="Group 19"/>
          <p:cNvGrpSpPr/>
          <p:nvPr/>
        </p:nvGrpSpPr>
        <p:grpSpPr>
          <a:xfrm rot="11027495">
            <a:off x="1690033" y="2671491"/>
            <a:ext cx="567997" cy="550753"/>
            <a:chOff x="3761186" y="2362200"/>
            <a:chExt cx="720371" cy="698502"/>
          </a:xfrm>
        </p:grpSpPr>
        <p:sp>
          <p:nvSpPr>
            <p:cNvPr id="19" name="Arc 18"/>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33" name="Arc 32"/>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34" name="Arc 33"/>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36" name="Group 35"/>
          <p:cNvGrpSpPr/>
          <p:nvPr/>
        </p:nvGrpSpPr>
        <p:grpSpPr>
          <a:xfrm rot="11027495">
            <a:off x="3452072" y="3003542"/>
            <a:ext cx="567997" cy="550753"/>
            <a:chOff x="3761186" y="2362200"/>
            <a:chExt cx="720371" cy="698502"/>
          </a:xfrm>
        </p:grpSpPr>
        <p:sp>
          <p:nvSpPr>
            <p:cNvPr id="37" name="Arc 36"/>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38" name="Arc 37"/>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39" name="Arc 38"/>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40" name="Group 39"/>
          <p:cNvGrpSpPr/>
          <p:nvPr/>
        </p:nvGrpSpPr>
        <p:grpSpPr>
          <a:xfrm rot="11027495">
            <a:off x="1869672" y="3770639"/>
            <a:ext cx="567997" cy="550753"/>
            <a:chOff x="3761186" y="2362200"/>
            <a:chExt cx="720371" cy="698502"/>
          </a:xfrm>
        </p:grpSpPr>
        <p:sp>
          <p:nvSpPr>
            <p:cNvPr id="41" name="Arc 40"/>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42" name="Arc 41"/>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43" name="Arc 42"/>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44" name="Group 43"/>
          <p:cNvGrpSpPr/>
          <p:nvPr/>
        </p:nvGrpSpPr>
        <p:grpSpPr>
          <a:xfrm rot="5571768">
            <a:off x="5722862" y="2720640"/>
            <a:ext cx="567996" cy="550753"/>
            <a:chOff x="3761186" y="2362200"/>
            <a:chExt cx="720371" cy="698502"/>
          </a:xfrm>
        </p:grpSpPr>
        <p:sp>
          <p:nvSpPr>
            <p:cNvPr id="45" name="Arc 44"/>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46" name="Arc 45"/>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47" name="Arc 46"/>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48" name="Group 47"/>
          <p:cNvGrpSpPr/>
          <p:nvPr/>
        </p:nvGrpSpPr>
        <p:grpSpPr>
          <a:xfrm rot="5571768">
            <a:off x="7515069" y="2981926"/>
            <a:ext cx="567996" cy="550753"/>
            <a:chOff x="3761186" y="2362200"/>
            <a:chExt cx="720371" cy="698502"/>
          </a:xfrm>
        </p:grpSpPr>
        <p:sp>
          <p:nvSpPr>
            <p:cNvPr id="49" name="Arc 48"/>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50" name="Arc 49"/>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51" name="Arc 50"/>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52" name="Group 51"/>
          <p:cNvGrpSpPr/>
          <p:nvPr/>
        </p:nvGrpSpPr>
        <p:grpSpPr>
          <a:xfrm rot="5571768">
            <a:off x="5996568" y="3742479"/>
            <a:ext cx="567996" cy="550753"/>
            <a:chOff x="3761186" y="2362200"/>
            <a:chExt cx="720371" cy="698502"/>
          </a:xfrm>
        </p:grpSpPr>
        <p:sp>
          <p:nvSpPr>
            <p:cNvPr id="53" name="Arc 52"/>
            <p:cNvSpPr/>
            <p:nvPr/>
          </p:nvSpPr>
          <p:spPr>
            <a:xfrm>
              <a:off x="3761186" y="2594426"/>
              <a:ext cx="454111" cy="454111"/>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54" name="Arc 53"/>
            <p:cNvSpPr/>
            <p:nvPr/>
          </p:nvSpPr>
          <p:spPr>
            <a:xfrm>
              <a:off x="3761186" y="2478488"/>
              <a:ext cx="582214" cy="582214"/>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55" name="Arc 54"/>
            <p:cNvSpPr/>
            <p:nvPr/>
          </p:nvSpPr>
          <p:spPr>
            <a:xfrm>
              <a:off x="3761186" y="2362200"/>
              <a:ext cx="720371" cy="698502"/>
            </a:xfrm>
            <a:prstGeom prst="arc">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69" name="Group 68"/>
          <p:cNvGrpSpPr/>
          <p:nvPr/>
        </p:nvGrpSpPr>
        <p:grpSpPr>
          <a:xfrm>
            <a:off x="5787813" y="1829724"/>
            <a:ext cx="1153978" cy="1615693"/>
            <a:chOff x="7103533" y="2116667"/>
            <a:chExt cx="1463551" cy="2049130"/>
          </a:xfrm>
        </p:grpSpPr>
        <p:sp>
          <p:nvSpPr>
            <p:cNvPr id="66" name="Freeform 65"/>
            <p:cNvSpPr/>
            <p:nvPr/>
          </p:nvSpPr>
          <p:spPr>
            <a:xfrm>
              <a:off x="7103533" y="2116667"/>
              <a:ext cx="1447800" cy="2040466"/>
            </a:xfrm>
            <a:custGeom>
              <a:avLst/>
              <a:gdLst>
                <a:gd name="connsiteX0" fmla="*/ 1447800 w 1447800"/>
                <a:gd name="connsiteY0" fmla="*/ 2040466 h 2040466"/>
                <a:gd name="connsiteX1" fmla="*/ 0 w 1447800"/>
                <a:gd name="connsiteY1" fmla="*/ 186266 h 2040466"/>
                <a:gd name="connsiteX2" fmla="*/ 550334 w 1447800"/>
                <a:gd name="connsiteY2" fmla="*/ 0 h 2040466"/>
                <a:gd name="connsiteX3" fmla="*/ 1447800 w 1447800"/>
                <a:gd name="connsiteY3" fmla="*/ 2040466 h 2040466"/>
              </a:gdLst>
              <a:ahLst/>
              <a:cxnLst>
                <a:cxn ang="0">
                  <a:pos x="connsiteX0" y="connsiteY0"/>
                </a:cxn>
                <a:cxn ang="0">
                  <a:pos x="connsiteX1" y="connsiteY1"/>
                </a:cxn>
                <a:cxn ang="0">
                  <a:pos x="connsiteX2" y="connsiteY2"/>
                </a:cxn>
                <a:cxn ang="0">
                  <a:pos x="connsiteX3" y="connsiteY3"/>
                </a:cxn>
              </a:cxnLst>
              <a:rect l="l" t="t" r="r" b="b"/>
              <a:pathLst>
                <a:path w="1447800" h="2040466">
                  <a:moveTo>
                    <a:pt x="1447800" y="2040466"/>
                  </a:moveTo>
                  <a:lnTo>
                    <a:pt x="0" y="186266"/>
                  </a:lnTo>
                  <a:lnTo>
                    <a:pt x="550334" y="0"/>
                  </a:lnTo>
                  <a:lnTo>
                    <a:pt x="1447800" y="2040466"/>
                  </a:lnTo>
                  <a:close/>
                </a:path>
              </a:pathLst>
            </a:custGeom>
            <a:gradFill flip="none" rotWithShape="1">
              <a:gsLst>
                <a:gs pos="0">
                  <a:srgbClr val="FF0000"/>
                </a:gs>
                <a:gs pos="71000">
                  <a:srgbClr val="FFFFFF"/>
                </a:gs>
                <a:gs pos="46000">
                  <a:schemeClr val="bg1"/>
                </a:gs>
                <a:gs pos="100000">
                  <a:schemeClr val="bg1"/>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cxnSp>
          <p:nvCxnSpPr>
            <p:cNvPr id="68" name="Straight Connector 67"/>
            <p:cNvCxnSpPr>
              <a:endCxn id="66" idx="2"/>
            </p:cNvCxnSpPr>
            <p:nvPr/>
          </p:nvCxnSpPr>
          <p:spPr>
            <a:xfrm flipH="1" flipV="1">
              <a:off x="7653867" y="2116667"/>
              <a:ext cx="913217" cy="20491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rot="1224550" flipH="1">
            <a:off x="3046024" y="1683773"/>
            <a:ext cx="1718614" cy="2140419"/>
            <a:chOff x="7103533" y="2116667"/>
            <a:chExt cx="1463551" cy="2049130"/>
          </a:xfrm>
        </p:grpSpPr>
        <p:sp>
          <p:nvSpPr>
            <p:cNvPr id="73" name="Freeform 72"/>
            <p:cNvSpPr/>
            <p:nvPr/>
          </p:nvSpPr>
          <p:spPr>
            <a:xfrm>
              <a:off x="7103533" y="2116667"/>
              <a:ext cx="1447800" cy="2040466"/>
            </a:xfrm>
            <a:custGeom>
              <a:avLst/>
              <a:gdLst>
                <a:gd name="connsiteX0" fmla="*/ 1447800 w 1447800"/>
                <a:gd name="connsiteY0" fmla="*/ 2040466 h 2040466"/>
                <a:gd name="connsiteX1" fmla="*/ 0 w 1447800"/>
                <a:gd name="connsiteY1" fmla="*/ 186266 h 2040466"/>
                <a:gd name="connsiteX2" fmla="*/ 550334 w 1447800"/>
                <a:gd name="connsiteY2" fmla="*/ 0 h 2040466"/>
                <a:gd name="connsiteX3" fmla="*/ 1447800 w 1447800"/>
                <a:gd name="connsiteY3" fmla="*/ 2040466 h 2040466"/>
              </a:gdLst>
              <a:ahLst/>
              <a:cxnLst>
                <a:cxn ang="0">
                  <a:pos x="connsiteX0" y="connsiteY0"/>
                </a:cxn>
                <a:cxn ang="0">
                  <a:pos x="connsiteX1" y="connsiteY1"/>
                </a:cxn>
                <a:cxn ang="0">
                  <a:pos x="connsiteX2" y="connsiteY2"/>
                </a:cxn>
                <a:cxn ang="0">
                  <a:pos x="connsiteX3" y="connsiteY3"/>
                </a:cxn>
              </a:cxnLst>
              <a:rect l="l" t="t" r="r" b="b"/>
              <a:pathLst>
                <a:path w="1447800" h="2040466">
                  <a:moveTo>
                    <a:pt x="1447800" y="2040466"/>
                  </a:moveTo>
                  <a:lnTo>
                    <a:pt x="0" y="186266"/>
                  </a:lnTo>
                  <a:lnTo>
                    <a:pt x="550334" y="0"/>
                  </a:lnTo>
                  <a:lnTo>
                    <a:pt x="1447800" y="2040466"/>
                  </a:lnTo>
                  <a:close/>
                </a:path>
              </a:pathLst>
            </a:custGeom>
            <a:gradFill flip="none" rotWithShape="1">
              <a:gsLst>
                <a:gs pos="0">
                  <a:srgbClr val="FF0000"/>
                </a:gs>
                <a:gs pos="71000">
                  <a:srgbClr val="FFFFFF"/>
                </a:gs>
                <a:gs pos="46000">
                  <a:schemeClr val="bg1"/>
                </a:gs>
                <a:gs pos="100000">
                  <a:schemeClr val="bg1"/>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cxnSp>
          <p:nvCxnSpPr>
            <p:cNvPr id="74" name="Straight Connector 73"/>
            <p:cNvCxnSpPr>
              <a:endCxn id="73" idx="2"/>
            </p:cNvCxnSpPr>
            <p:nvPr/>
          </p:nvCxnSpPr>
          <p:spPr>
            <a:xfrm flipH="1" flipV="1">
              <a:off x="7653867" y="2116667"/>
              <a:ext cx="913217" cy="20491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30" name="Picture 6" descr="Image result for van"/>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696313" y="4224617"/>
            <a:ext cx="934465" cy="496177"/>
          </a:xfrm>
          <a:prstGeom prst="rect">
            <a:avLst/>
          </a:prstGeom>
          <a:noFill/>
          <a:extLst>
            <a:ext uri="{909E8E84-426E-40dd-AFC4-6F175D3DCCD1}">
              <a14:hiddenFill xmlns="" xmlns:a14="http://schemas.microsoft.com/office/drawing/2010/main">
                <a:solidFill>
                  <a:srgbClr val="FFFFFF"/>
                </a:solidFill>
              </a14:hiddenFill>
            </a:ext>
          </a:extLst>
        </p:spPr>
      </p:pic>
      <p:sp>
        <p:nvSpPr>
          <p:cNvPr id="86" name="Flowchart: Magnetic Disk 85"/>
          <p:cNvSpPr/>
          <p:nvPr/>
        </p:nvSpPr>
        <p:spPr>
          <a:xfrm>
            <a:off x="716191" y="2513594"/>
            <a:ext cx="492446" cy="405750"/>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200" dirty="0"/>
          </a:p>
        </p:txBody>
      </p:sp>
      <p:sp>
        <p:nvSpPr>
          <p:cNvPr id="87" name="Flowchart: Magnetic Disk 86"/>
          <p:cNvSpPr/>
          <p:nvPr/>
        </p:nvSpPr>
        <p:spPr>
          <a:xfrm>
            <a:off x="8449044" y="2342428"/>
            <a:ext cx="492446" cy="405750"/>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200" dirty="0"/>
          </a:p>
        </p:txBody>
      </p:sp>
      <p:sp>
        <p:nvSpPr>
          <p:cNvPr id="88" name="TextBox 87"/>
          <p:cNvSpPr txBox="1"/>
          <p:nvPr/>
        </p:nvSpPr>
        <p:spPr>
          <a:xfrm>
            <a:off x="733298" y="2879873"/>
            <a:ext cx="457177" cy="246221"/>
          </a:xfrm>
          <a:prstGeom prst="rect">
            <a:avLst/>
          </a:prstGeom>
          <a:noFill/>
        </p:spPr>
        <p:txBody>
          <a:bodyPr wrap="none" rtlCol="0">
            <a:spAutoFit/>
          </a:bodyPr>
          <a:lstStyle/>
          <a:p>
            <a:pPr algn="ctr"/>
            <a:r>
              <a:rPr lang="en-GB" sz="1000" dirty="0" smtClean="0"/>
              <a:t>CCTV</a:t>
            </a:r>
          </a:p>
        </p:txBody>
      </p:sp>
      <p:sp>
        <p:nvSpPr>
          <p:cNvPr id="89" name="TextBox 88"/>
          <p:cNvSpPr txBox="1"/>
          <p:nvPr/>
        </p:nvSpPr>
        <p:spPr>
          <a:xfrm>
            <a:off x="8480624" y="2729118"/>
            <a:ext cx="457177" cy="246221"/>
          </a:xfrm>
          <a:prstGeom prst="rect">
            <a:avLst/>
          </a:prstGeom>
          <a:noFill/>
        </p:spPr>
        <p:txBody>
          <a:bodyPr wrap="none" rtlCol="0">
            <a:spAutoFit/>
          </a:bodyPr>
          <a:lstStyle/>
          <a:p>
            <a:pPr algn="ctr"/>
            <a:r>
              <a:rPr lang="en-GB" sz="1000" dirty="0" smtClean="0"/>
              <a:t>CCTV</a:t>
            </a:r>
          </a:p>
        </p:txBody>
      </p:sp>
      <p:sp>
        <p:nvSpPr>
          <p:cNvPr id="75" name="Isosceles Triangle 74"/>
          <p:cNvSpPr/>
          <p:nvPr/>
        </p:nvSpPr>
        <p:spPr>
          <a:xfrm rot="14967876">
            <a:off x="2494310" y="472221"/>
            <a:ext cx="766042" cy="3492579"/>
          </a:xfrm>
          <a:prstGeom prst="triangle">
            <a:avLst>
              <a:gd name="adj" fmla="val 65419"/>
            </a:avLst>
          </a:prstGeom>
          <a:solidFill>
            <a:srgbClr val="4E67C8">
              <a:alpha val="10196"/>
            </a:srgb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Isosceles Triangle 90"/>
          <p:cNvSpPr/>
          <p:nvPr/>
        </p:nvSpPr>
        <p:spPr>
          <a:xfrm rot="6757557">
            <a:off x="6985696" y="896522"/>
            <a:ext cx="766042" cy="2375601"/>
          </a:xfrm>
          <a:prstGeom prst="triangle">
            <a:avLst/>
          </a:prstGeom>
          <a:solidFill>
            <a:srgbClr val="4E67C8">
              <a:alpha val="10196"/>
            </a:srgb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Rectangle 91"/>
          <p:cNvSpPr/>
          <p:nvPr/>
        </p:nvSpPr>
        <p:spPr>
          <a:xfrm rot="16200000">
            <a:off x="2428864" y="5390001"/>
            <a:ext cx="1260718" cy="42452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Local processing engine</a:t>
            </a:r>
            <a:endParaRPr lang="en-GB" sz="1100" dirty="0">
              <a:solidFill>
                <a:schemeClr val="tx1"/>
              </a:solidFill>
            </a:endParaRPr>
          </a:p>
        </p:txBody>
      </p:sp>
      <p:sp>
        <p:nvSpPr>
          <p:cNvPr id="94" name="Rectangle 93"/>
          <p:cNvSpPr/>
          <p:nvPr/>
        </p:nvSpPr>
        <p:spPr>
          <a:xfrm>
            <a:off x="5944887" y="4971906"/>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Data acquisition</a:t>
            </a:r>
            <a:endParaRPr lang="en-GB" sz="1100" dirty="0">
              <a:solidFill>
                <a:schemeClr val="tx1"/>
              </a:solidFill>
            </a:endParaRPr>
          </a:p>
        </p:txBody>
      </p:sp>
      <p:sp>
        <p:nvSpPr>
          <p:cNvPr id="95" name="Rectangle 94"/>
          <p:cNvSpPr/>
          <p:nvPr/>
        </p:nvSpPr>
        <p:spPr>
          <a:xfrm>
            <a:off x="5944887" y="5316894"/>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Data fusion</a:t>
            </a:r>
            <a:endParaRPr lang="en-GB" sz="1100" dirty="0">
              <a:solidFill>
                <a:schemeClr val="tx1"/>
              </a:solidFill>
            </a:endParaRPr>
          </a:p>
        </p:txBody>
      </p:sp>
      <p:sp>
        <p:nvSpPr>
          <p:cNvPr id="96" name="Rectangle 95"/>
          <p:cNvSpPr/>
          <p:nvPr/>
        </p:nvSpPr>
        <p:spPr>
          <a:xfrm>
            <a:off x="5944887" y="5997207"/>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Target signature DB</a:t>
            </a:r>
            <a:endParaRPr lang="en-GB" sz="1100" dirty="0">
              <a:solidFill>
                <a:schemeClr val="tx1"/>
              </a:solidFill>
            </a:endParaRPr>
          </a:p>
        </p:txBody>
      </p:sp>
      <p:sp>
        <p:nvSpPr>
          <p:cNvPr id="97" name="Rectangle 96"/>
          <p:cNvSpPr/>
          <p:nvPr/>
        </p:nvSpPr>
        <p:spPr>
          <a:xfrm>
            <a:off x="5944886" y="5652219"/>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Video analytics engine</a:t>
            </a:r>
            <a:endParaRPr lang="en-GB" sz="1100" dirty="0">
              <a:solidFill>
                <a:schemeClr val="tx1"/>
              </a:solidFill>
            </a:endParaRPr>
          </a:p>
        </p:txBody>
      </p:sp>
      <p:sp>
        <p:nvSpPr>
          <p:cNvPr id="98" name="Rectangle 97"/>
          <p:cNvSpPr/>
          <p:nvPr/>
        </p:nvSpPr>
        <p:spPr>
          <a:xfrm rot="16200000">
            <a:off x="7530308" y="5390002"/>
            <a:ext cx="1260718" cy="42452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Local processing engine</a:t>
            </a:r>
            <a:endParaRPr lang="en-GB" sz="1100" dirty="0">
              <a:solidFill>
                <a:schemeClr val="tx1"/>
              </a:solidFill>
            </a:endParaRPr>
          </a:p>
        </p:txBody>
      </p:sp>
      <p:sp>
        <p:nvSpPr>
          <p:cNvPr id="99" name="Rectangle 98"/>
          <p:cNvSpPr/>
          <p:nvPr/>
        </p:nvSpPr>
        <p:spPr>
          <a:xfrm>
            <a:off x="9797124" y="3978721"/>
            <a:ext cx="1921609" cy="2354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100" dirty="0" smtClean="0">
                <a:solidFill>
                  <a:schemeClr val="tx1"/>
                </a:solidFill>
              </a:rPr>
              <a:t>Interface to intelligence feed</a:t>
            </a:r>
            <a:endParaRPr lang="en-GB" sz="1100" dirty="0">
              <a:solidFill>
                <a:schemeClr val="tx1"/>
              </a:solidFill>
            </a:endParaRPr>
          </a:p>
        </p:txBody>
      </p:sp>
      <p:cxnSp>
        <p:nvCxnSpPr>
          <p:cNvPr id="90" name="Straight Arrow Connector 89"/>
          <p:cNvCxnSpPr>
            <a:stCxn id="92" idx="2"/>
            <a:endCxn id="83" idx="1"/>
          </p:cNvCxnSpPr>
          <p:nvPr/>
        </p:nvCxnSpPr>
        <p:spPr>
          <a:xfrm flipV="1">
            <a:off x="3271485" y="3423168"/>
            <a:ext cx="6525639" cy="2179095"/>
          </a:xfrm>
          <a:prstGeom prst="straightConnector1">
            <a:avLst/>
          </a:prstGeom>
          <a:ln>
            <a:solidFill>
              <a:schemeClr val="accent3">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98" idx="2"/>
            <a:endCxn id="83" idx="1"/>
          </p:cNvCxnSpPr>
          <p:nvPr/>
        </p:nvCxnSpPr>
        <p:spPr>
          <a:xfrm flipV="1">
            <a:off x="8372929" y="3423168"/>
            <a:ext cx="1424195" cy="2179096"/>
          </a:xfrm>
          <a:prstGeom prst="straightConnector1">
            <a:avLst/>
          </a:prstGeom>
          <a:ln>
            <a:solidFill>
              <a:schemeClr val="accent3">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3705904" y="4501981"/>
            <a:ext cx="1091966" cy="246221"/>
          </a:xfrm>
          <a:prstGeom prst="rect">
            <a:avLst/>
          </a:prstGeom>
          <a:noFill/>
        </p:spPr>
        <p:txBody>
          <a:bodyPr wrap="none" rtlCol="0">
            <a:spAutoFit/>
          </a:bodyPr>
          <a:lstStyle/>
          <a:p>
            <a:pPr algn="ctr"/>
            <a:r>
              <a:rPr lang="en-GB" sz="1000" dirty="0" smtClean="0"/>
              <a:t>Radio Monitoring</a:t>
            </a:r>
          </a:p>
        </p:txBody>
      </p:sp>
      <p:sp>
        <p:nvSpPr>
          <p:cNvPr id="101" name="TextBox 100"/>
          <p:cNvSpPr txBox="1"/>
          <p:nvPr/>
        </p:nvSpPr>
        <p:spPr>
          <a:xfrm>
            <a:off x="8589502" y="3706562"/>
            <a:ext cx="1091966" cy="246221"/>
          </a:xfrm>
          <a:prstGeom prst="rect">
            <a:avLst/>
          </a:prstGeom>
          <a:noFill/>
        </p:spPr>
        <p:txBody>
          <a:bodyPr wrap="none" rtlCol="0">
            <a:spAutoFit/>
          </a:bodyPr>
          <a:lstStyle/>
          <a:p>
            <a:pPr algn="ctr"/>
            <a:r>
              <a:rPr lang="en-GB" sz="1000" dirty="0" smtClean="0"/>
              <a:t>Radio Monitoring</a:t>
            </a:r>
          </a:p>
        </p:txBody>
      </p:sp>
      <p:pic>
        <p:nvPicPr>
          <p:cNvPr id="5" name="Picture 4"/>
          <p:cNvPicPr>
            <a:picLocks noChangeAspect="1"/>
          </p:cNvPicPr>
          <p:nvPr/>
        </p:nvPicPr>
        <p:blipFill>
          <a:blip r:embed="rId4" cstate="print">
            <a:clrChange>
              <a:clrFrom>
                <a:srgbClr val="FFFFFF"/>
              </a:clrFrom>
              <a:clrTo>
                <a:srgbClr val="FFFFFF">
                  <a:alpha val="0"/>
                </a:srgbClr>
              </a:clrTo>
            </a:clrChange>
          </a:blip>
          <a:stretch>
            <a:fillRect/>
          </a:stretch>
        </p:blipFill>
        <p:spPr>
          <a:xfrm>
            <a:off x="4325192" y="2671933"/>
            <a:ext cx="1251438" cy="841741"/>
          </a:xfrm>
          <a:prstGeom prst="rect">
            <a:avLst/>
          </a:prstGeom>
        </p:spPr>
      </p:pic>
      <p:sp>
        <p:nvSpPr>
          <p:cNvPr id="14" name="Freeform 7"/>
          <p:cNvSpPr>
            <a:spLocks noEditPoints="1"/>
          </p:cNvSpPr>
          <p:nvPr/>
        </p:nvSpPr>
        <p:spPr bwMode="auto">
          <a:xfrm>
            <a:off x="4069740" y="4064263"/>
            <a:ext cx="368299" cy="492124"/>
          </a:xfrm>
          <a:custGeom>
            <a:avLst/>
            <a:gdLst>
              <a:gd name="T0" fmla="*/ 232 w 232"/>
              <a:gd name="T1" fmla="*/ 310 h 310"/>
              <a:gd name="T2" fmla="*/ 115 w 232"/>
              <a:gd name="T3" fmla="*/ 0 h 310"/>
              <a:gd name="T4" fmla="*/ 0 w 232"/>
              <a:gd name="T5" fmla="*/ 310 h 310"/>
              <a:gd name="T6" fmla="*/ 17 w 232"/>
              <a:gd name="T7" fmla="*/ 310 h 310"/>
              <a:gd name="T8" fmla="*/ 23 w 232"/>
              <a:gd name="T9" fmla="*/ 295 h 310"/>
              <a:gd name="T10" fmla="*/ 115 w 232"/>
              <a:gd name="T11" fmla="*/ 243 h 310"/>
              <a:gd name="T12" fmla="*/ 206 w 232"/>
              <a:gd name="T13" fmla="*/ 292 h 310"/>
              <a:gd name="T14" fmla="*/ 213 w 232"/>
              <a:gd name="T15" fmla="*/ 310 h 310"/>
              <a:gd name="T16" fmla="*/ 232 w 232"/>
              <a:gd name="T17" fmla="*/ 310 h 310"/>
              <a:gd name="T18" fmla="*/ 115 w 232"/>
              <a:gd name="T19" fmla="*/ 146 h 310"/>
              <a:gd name="T20" fmla="*/ 168 w 232"/>
              <a:gd name="T21" fmla="*/ 194 h 310"/>
              <a:gd name="T22" fmla="*/ 115 w 232"/>
              <a:gd name="T23" fmla="*/ 224 h 310"/>
              <a:gd name="T24" fmla="*/ 63 w 232"/>
              <a:gd name="T25" fmla="*/ 195 h 310"/>
              <a:gd name="T26" fmla="*/ 115 w 232"/>
              <a:gd name="T27" fmla="*/ 146 h 310"/>
              <a:gd name="T28" fmla="*/ 72 w 232"/>
              <a:gd name="T29" fmla="*/ 163 h 310"/>
              <a:gd name="T30" fmla="*/ 88 w 232"/>
              <a:gd name="T31" fmla="*/ 121 h 310"/>
              <a:gd name="T32" fmla="*/ 102 w 232"/>
              <a:gd name="T33" fmla="*/ 135 h 310"/>
              <a:gd name="T34" fmla="*/ 72 w 232"/>
              <a:gd name="T35" fmla="*/ 163 h 310"/>
              <a:gd name="T36" fmla="*/ 127 w 232"/>
              <a:gd name="T37" fmla="*/ 134 h 310"/>
              <a:gd name="T38" fmla="*/ 142 w 232"/>
              <a:gd name="T39" fmla="*/ 120 h 310"/>
              <a:gd name="T40" fmla="*/ 158 w 232"/>
              <a:gd name="T41" fmla="*/ 162 h 310"/>
              <a:gd name="T42" fmla="*/ 127 w 232"/>
              <a:gd name="T43" fmla="*/ 134 h 310"/>
              <a:gd name="T44" fmla="*/ 136 w 232"/>
              <a:gd name="T45" fmla="*/ 103 h 310"/>
              <a:gd name="T46" fmla="*/ 115 w 232"/>
              <a:gd name="T47" fmla="*/ 123 h 310"/>
              <a:gd name="T48" fmla="*/ 94 w 232"/>
              <a:gd name="T49" fmla="*/ 104 h 310"/>
              <a:gd name="T50" fmla="*/ 115 w 232"/>
              <a:gd name="T51" fmla="*/ 48 h 310"/>
              <a:gd name="T52" fmla="*/ 136 w 232"/>
              <a:gd name="T53" fmla="*/ 103 h 310"/>
              <a:gd name="T54" fmla="*/ 32 w 232"/>
              <a:gd name="T55" fmla="*/ 270 h 310"/>
              <a:gd name="T56" fmla="*/ 55 w 232"/>
              <a:gd name="T57" fmla="*/ 210 h 310"/>
              <a:gd name="T58" fmla="*/ 98 w 232"/>
              <a:gd name="T59" fmla="*/ 234 h 310"/>
              <a:gd name="T60" fmla="*/ 32 w 232"/>
              <a:gd name="T61" fmla="*/ 270 h 310"/>
              <a:gd name="T62" fmla="*/ 133 w 232"/>
              <a:gd name="T63" fmla="*/ 233 h 310"/>
              <a:gd name="T64" fmla="*/ 175 w 232"/>
              <a:gd name="T65" fmla="*/ 210 h 310"/>
              <a:gd name="T66" fmla="*/ 198 w 232"/>
              <a:gd name="T67" fmla="*/ 269 h 310"/>
              <a:gd name="T68" fmla="*/ 133 w 232"/>
              <a:gd name="T69" fmla="*/ 23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2" h="310">
                <a:moveTo>
                  <a:pt x="232" y="310"/>
                </a:moveTo>
                <a:lnTo>
                  <a:pt x="115" y="0"/>
                </a:lnTo>
                <a:lnTo>
                  <a:pt x="0" y="310"/>
                </a:lnTo>
                <a:lnTo>
                  <a:pt x="17" y="310"/>
                </a:lnTo>
                <a:lnTo>
                  <a:pt x="23" y="295"/>
                </a:lnTo>
                <a:lnTo>
                  <a:pt x="115" y="243"/>
                </a:lnTo>
                <a:lnTo>
                  <a:pt x="206" y="292"/>
                </a:lnTo>
                <a:lnTo>
                  <a:pt x="213" y="310"/>
                </a:lnTo>
                <a:lnTo>
                  <a:pt x="232" y="310"/>
                </a:lnTo>
                <a:close/>
                <a:moveTo>
                  <a:pt x="115" y="146"/>
                </a:moveTo>
                <a:lnTo>
                  <a:pt x="168" y="194"/>
                </a:lnTo>
                <a:lnTo>
                  <a:pt x="115" y="224"/>
                </a:lnTo>
                <a:lnTo>
                  <a:pt x="63" y="195"/>
                </a:lnTo>
                <a:lnTo>
                  <a:pt x="115" y="146"/>
                </a:lnTo>
                <a:close/>
                <a:moveTo>
                  <a:pt x="72" y="163"/>
                </a:moveTo>
                <a:lnTo>
                  <a:pt x="88" y="121"/>
                </a:lnTo>
                <a:lnTo>
                  <a:pt x="102" y="135"/>
                </a:lnTo>
                <a:lnTo>
                  <a:pt x="72" y="163"/>
                </a:lnTo>
                <a:close/>
                <a:moveTo>
                  <a:pt x="127" y="134"/>
                </a:moveTo>
                <a:lnTo>
                  <a:pt x="142" y="120"/>
                </a:lnTo>
                <a:lnTo>
                  <a:pt x="158" y="162"/>
                </a:lnTo>
                <a:lnTo>
                  <a:pt x="127" y="134"/>
                </a:lnTo>
                <a:close/>
                <a:moveTo>
                  <a:pt x="136" y="103"/>
                </a:moveTo>
                <a:lnTo>
                  <a:pt x="115" y="123"/>
                </a:lnTo>
                <a:lnTo>
                  <a:pt x="94" y="104"/>
                </a:lnTo>
                <a:lnTo>
                  <a:pt x="115" y="48"/>
                </a:lnTo>
                <a:lnTo>
                  <a:pt x="136" y="103"/>
                </a:lnTo>
                <a:close/>
                <a:moveTo>
                  <a:pt x="32" y="270"/>
                </a:moveTo>
                <a:lnTo>
                  <a:pt x="55" y="210"/>
                </a:lnTo>
                <a:lnTo>
                  <a:pt x="98" y="234"/>
                </a:lnTo>
                <a:lnTo>
                  <a:pt x="32" y="270"/>
                </a:lnTo>
                <a:close/>
                <a:moveTo>
                  <a:pt x="133" y="233"/>
                </a:moveTo>
                <a:lnTo>
                  <a:pt x="175" y="210"/>
                </a:lnTo>
                <a:lnTo>
                  <a:pt x="198" y="269"/>
                </a:lnTo>
                <a:lnTo>
                  <a:pt x="133" y="233"/>
                </a:lnTo>
                <a:close/>
              </a:path>
            </a:pathLst>
          </a:custGeom>
          <a:solidFill>
            <a:srgbClr val="2866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
          <p:cNvSpPr>
            <a:spLocks noEditPoints="1"/>
          </p:cNvSpPr>
          <p:nvPr/>
        </p:nvSpPr>
        <p:spPr bwMode="auto">
          <a:xfrm>
            <a:off x="8947570" y="3257302"/>
            <a:ext cx="368299" cy="492124"/>
          </a:xfrm>
          <a:custGeom>
            <a:avLst/>
            <a:gdLst>
              <a:gd name="T0" fmla="*/ 232 w 232"/>
              <a:gd name="T1" fmla="*/ 310 h 310"/>
              <a:gd name="T2" fmla="*/ 115 w 232"/>
              <a:gd name="T3" fmla="*/ 0 h 310"/>
              <a:gd name="T4" fmla="*/ 0 w 232"/>
              <a:gd name="T5" fmla="*/ 310 h 310"/>
              <a:gd name="T6" fmla="*/ 17 w 232"/>
              <a:gd name="T7" fmla="*/ 310 h 310"/>
              <a:gd name="T8" fmla="*/ 23 w 232"/>
              <a:gd name="T9" fmla="*/ 295 h 310"/>
              <a:gd name="T10" fmla="*/ 115 w 232"/>
              <a:gd name="T11" fmla="*/ 243 h 310"/>
              <a:gd name="T12" fmla="*/ 206 w 232"/>
              <a:gd name="T13" fmla="*/ 292 h 310"/>
              <a:gd name="T14" fmla="*/ 213 w 232"/>
              <a:gd name="T15" fmla="*/ 310 h 310"/>
              <a:gd name="T16" fmla="*/ 232 w 232"/>
              <a:gd name="T17" fmla="*/ 310 h 310"/>
              <a:gd name="T18" fmla="*/ 115 w 232"/>
              <a:gd name="T19" fmla="*/ 146 h 310"/>
              <a:gd name="T20" fmla="*/ 168 w 232"/>
              <a:gd name="T21" fmla="*/ 194 h 310"/>
              <a:gd name="T22" fmla="*/ 115 w 232"/>
              <a:gd name="T23" fmla="*/ 224 h 310"/>
              <a:gd name="T24" fmla="*/ 63 w 232"/>
              <a:gd name="T25" fmla="*/ 195 h 310"/>
              <a:gd name="T26" fmla="*/ 115 w 232"/>
              <a:gd name="T27" fmla="*/ 146 h 310"/>
              <a:gd name="T28" fmla="*/ 72 w 232"/>
              <a:gd name="T29" fmla="*/ 163 h 310"/>
              <a:gd name="T30" fmla="*/ 88 w 232"/>
              <a:gd name="T31" fmla="*/ 121 h 310"/>
              <a:gd name="T32" fmla="*/ 102 w 232"/>
              <a:gd name="T33" fmla="*/ 135 h 310"/>
              <a:gd name="T34" fmla="*/ 72 w 232"/>
              <a:gd name="T35" fmla="*/ 163 h 310"/>
              <a:gd name="T36" fmla="*/ 127 w 232"/>
              <a:gd name="T37" fmla="*/ 134 h 310"/>
              <a:gd name="T38" fmla="*/ 142 w 232"/>
              <a:gd name="T39" fmla="*/ 120 h 310"/>
              <a:gd name="T40" fmla="*/ 158 w 232"/>
              <a:gd name="T41" fmla="*/ 162 h 310"/>
              <a:gd name="T42" fmla="*/ 127 w 232"/>
              <a:gd name="T43" fmla="*/ 134 h 310"/>
              <a:gd name="T44" fmla="*/ 136 w 232"/>
              <a:gd name="T45" fmla="*/ 103 h 310"/>
              <a:gd name="T46" fmla="*/ 115 w 232"/>
              <a:gd name="T47" fmla="*/ 123 h 310"/>
              <a:gd name="T48" fmla="*/ 94 w 232"/>
              <a:gd name="T49" fmla="*/ 104 h 310"/>
              <a:gd name="T50" fmla="*/ 115 w 232"/>
              <a:gd name="T51" fmla="*/ 48 h 310"/>
              <a:gd name="T52" fmla="*/ 136 w 232"/>
              <a:gd name="T53" fmla="*/ 103 h 310"/>
              <a:gd name="T54" fmla="*/ 32 w 232"/>
              <a:gd name="T55" fmla="*/ 270 h 310"/>
              <a:gd name="T56" fmla="*/ 55 w 232"/>
              <a:gd name="T57" fmla="*/ 210 h 310"/>
              <a:gd name="T58" fmla="*/ 98 w 232"/>
              <a:gd name="T59" fmla="*/ 234 h 310"/>
              <a:gd name="T60" fmla="*/ 32 w 232"/>
              <a:gd name="T61" fmla="*/ 270 h 310"/>
              <a:gd name="T62" fmla="*/ 133 w 232"/>
              <a:gd name="T63" fmla="*/ 233 h 310"/>
              <a:gd name="T64" fmla="*/ 175 w 232"/>
              <a:gd name="T65" fmla="*/ 210 h 310"/>
              <a:gd name="T66" fmla="*/ 198 w 232"/>
              <a:gd name="T67" fmla="*/ 269 h 310"/>
              <a:gd name="T68" fmla="*/ 133 w 232"/>
              <a:gd name="T69" fmla="*/ 23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2" h="310">
                <a:moveTo>
                  <a:pt x="232" y="310"/>
                </a:moveTo>
                <a:lnTo>
                  <a:pt x="115" y="0"/>
                </a:lnTo>
                <a:lnTo>
                  <a:pt x="0" y="310"/>
                </a:lnTo>
                <a:lnTo>
                  <a:pt x="17" y="310"/>
                </a:lnTo>
                <a:lnTo>
                  <a:pt x="23" y="295"/>
                </a:lnTo>
                <a:lnTo>
                  <a:pt x="115" y="243"/>
                </a:lnTo>
                <a:lnTo>
                  <a:pt x="206" y="292"/>
                </a:lnTo>
                <a:lnTo>
                  <a:pt x="213" y="310"/>
                </a:lnTo>
                <a:lnTo>
                  <a:pt x="232" y="310"/>
                </a:lnTo>
                <a:close/>
                <a:moveTo>
                  <a:pt x="115" y="146"/>
                </a:moveTo>
                <a:lnTo>
                  <a:pt x="168" y="194"/>
                </a:lnTo>
                <a:lnTo>
                  <a:pt x="115" y="224"/>
                </a:lnTo>
                <a:lnTo>
                  <a:pt x="63" y="195"/>
                </a:lnTo>
                <a:lnTo>
                  <a:pt x="115" y="146"/>
                </a:lnTo>
                <a:close/>
                <a:moveTo>
                  <a:pt x="72" y="163"/>
                </a:moveTo>
                <a:lnTo>
                  <a:pt x="88" y="121"/>
                </a:lnTo>
                <a:lnTo>
                  <a:pt x="102" y="135"/>
                </a:lnTo>
                <a:lnTo>
                  <a:pt x="72" y="163"/>
                </a:lnTo>
                <a:close/>
                <a:moveTo>
                  <a:pt x="127" y="134"/>
                </a:moveTo>
                <a:lnTo>
                  <a:pt x="142" y="120"/>
                </a:lnTo>
                <a:lnTo>
                  <a:pt x="158" y="162"/>
                </a:lnTo>
                <a:lnTo>
                  <a:pt x="127" y="134"/>
                </a:lnTo>
                <a:close/>
                <a:moveTo>
                  <a:pt x="136" y="103"/>
                </a:moveTo>
                <a:lnTo>
                  <a:pt x="115" y="123"/>
                </a:lnTo>
                <a:lnTo>
                  <a:pt x="94" y="104"/>
                </a:lnTo>
                <a:lnTo>
                  <a:pt x="115" y="48"/>
                </a:lnTo>
                <a:lnTo>
                  <a:pt x="136" y="103"/>
                </a:lnTo>
                <a:close/>
                <a:moveTo>
                  <a:pt x="32" y="270"/>
                </a:moveTo>
                <a:lnTo>
                  <a:pt x="55" y="210"/>
                </a:lnTo>
                <a:lnTo>
                  <a:pt x="98" y="234"/>
                </a:lnTo>
                <a:lnTo>
                  <a:pt x="32" y="270"/>
                </a:lnTo>
                <a:close/>
                <a:moveTo>
                  <a:pt x="133" y="233"/>
                </a:moveTo>
                <a:lnTo>
                  <a:pt x="175" y="210"/>
                </a:lnTo>
                <a:lnTo>
                  <a:pt x="198" y="269"/>
                </a:lnTo>
                <a:lnTo>
                  <a:pt x="133" y="233"/>
                </a:lnTo>
                <a:close/>
              </a:path>
            </a:pathLst>
          </a:custGeom>
          <a:solidFill>
            <a:srgbClr val="2866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104" name="Group 103"/>
          <p:cNvGrpSpPr/>
          <p:nvPr/>
        </p:nvGrpSpPr>
        <p:grpSpPr>
          <a:xfrm rot="9375070">
            <a:off x="4114864" y="3500370"/>
            <a:ext cx="567996" cy="550753"/>
            <a:chOff x="3761186" y="2362200"/>
            <a:chExt cx="720371" cy="698502"/>
          </a:xfrm>
        </p:grpSpPr>
        <p:sp>
          <p:nvSpPr>
            <p:cNvPr id="105" name="Arc 104"/>
            <p:cNvSpPr/>
            <p:nvPr/>
          </p:nvSpPr>
          <p:spPr>
            <a:xfrm>
              <a:off x="3761186" y="2594426"/>
              <a:ext cx="454111" cy="45411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106" name="Arc 105"/>
            <p:cNvSpPr/>
            <p:nvPr/>
          </p:nvSpPr>
          <p:spPr>
            <a:xfrm>
              <a:off x="3761186" y="2478488"/>
              <a:ext cx="582214" cy="58221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107" name="Arc 106"/>
            <p:cNvSpPr/>
            <p:nvPr/>
          </p:nvSpPr>
          <p:spPr>
            <a:xfrm>
              <a:off x="3761186" y="2362200"/>
              <a:ext cx="720371" cy="69850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grpSp>
        <p:nvGrpSpPr>
          <p:cNvPr id="108" name="Group 107"/>
          <p:cNvGrpSpPr/>
          <p:nvPr/>
        </p:nvGrpSpPr>
        <p:grpSpPr>
          <a:xfrm rot="3278409">
            <a:off x="8487704" y="2959941"/>
            <a:ext cx="567996" cy="550753"/>
            <a:chOff x="3761186" y="2362200"/>
            <a:chExt cx="720371" cy="698502"/>
          </a:xfrm>
        </p:grpSpPr>
        <p:sp>
          <p:nvSpPr>
            <p:cNvPr id="109" name="Arc 108"/>
            <p:cNvSpPr/>
            <p:nvPr/>
          </p:nvSpPr>
          <p:spPr>
            <a:xfrm>
              <a:off x="3761186" y="2594426"/>
              <a:ext cx="454111" cy="45411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110" name="Arc 109"/>
            <p:cNvSpPr/>
            <p:nvPr/>
          </p:nvSpPr>
          <p:spPr>
            <a:xfrm>
              <a:off x="3761186" y="2478488"/>
              <a:ext cx="582214" cy="58221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sp>
          <p:nvSpPr>
            <p:cNvPr id="111" name="Arc 110"/>
            <p:cNvSpPr/>
            <p:nvPr/>
          </p:nvSpPr>
          <p:spPr>
            <a:xfrm>
              <a:off x="3761186" y="2362200"/>
              <a:ext cx="720371" cy="69850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200" dirty="0"/>
            </a:p>
          </p:txBody>
        </p:sp>
      </p:grpSp>
      <p:cxnSp>
        <p:nvCxnSpPr>
          <p:cNvPr id="64" name="Straight Connector 63"/>
          <p:cNvCxnSpPr/>
          <p:nvPr/>
        </p:nvCxnSpPr>
        <p:spPr>
          <a:xfrm flipV="1">
            <a:off x="4970368" y="2040168"/>
            <a:ext cx="225834" cy="846676"/>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3"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
        <p:nvSpPr>
          <p:cNvPr id="2" name="Title 1"/>
          <p:cNvSpPr>
            <a:spLocks noGrp="1"/>
          </p:cNvSpPr>
          <p:nvPr>
            <p:ph type="title"/>
          </p:nvPr>
        </p:nvSpPr>
        <p:spPr/>
        <p:txBody>
          <a:bodyPr>
            <a:normAutofit/>
          </a:bodyPr>
          <a:lstStyle/>
          <a:p>
            <a:r>
              <a:rPr lang="en-GB" dirty="0">
                <a:cs typeface="Calibri"/>
              </a:rPr>
              <a:t>System </a:t>
            </a:r>
            <a:r>
              <a:rPr lang="en-GB" dirty="0" smtClean="0">
                <a:cs typeface="Calibri"/>
              </a:rPr>
              <a:t>Diagram</a:t>
            </a:r>
            <a:endParaRPr lang="en-GB" dirty="0"/>
          </a:p>
        </p:txBody>
      </p:sp>
    </p:spTree>
    <p:extLst>
      <p:ext uri="{BB962C8B-B14F-4D97-AF65-F5344CB8AC3E}">
        <p14:creationId xmlns:p14="http://schemas.microsoft.com/office/powerpoint/2010/main" val="427779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SafeShore</a:t>
            </a:r>
            <a:r>
              <a:rPr lang="en-GB" dirty="0" smtClean="0"/>
              <a:t> Configurations</a:t>
            </a:r>
            <a:endParaRPr lang="en-GB" dirty="0"/>
          </a:p>
        </p:txBody>
      </p:sp>
      <p:sp>
        <p:nvSpPr>
          <p:cNvPr id="3" name="Content Placeholder 2"/>
          <p:cNvSpPr>
            <a:spLocks noGrp="1"/>
          </p:cNvSpPr>
          <p:nvPr>
            <p:ph idx="1"/>
          </p:nvPr>
        </p:nvSpPr>
        <p:spPr>
          <a:xfrm>
            <a:off x="482600" y="1119498"/>
            <a:ext cx="7409249" cy="5078102"/>
          </a:xfrm>
        </p:spPr>
        <p:txBody>
          <a:bodyPr>
            <a:normAutofit lnSpcReduction="10000"/>
          </a:bodyPr>
          <a:lstStyle/>
          <a:p>
            <a:r>
              <a:rPr lang="en-GB" dirty="0" smtClean="0"/>
              <a:t>The SafeShore system can be used as:</a:t>
            </a:r>
          </a:p>
          <a:p>
            <a:pPr lvl="1"/>
            <a:r>
              <a:rPr lang="en-GB" dirty="0" smtClean="0"/>
              <a:t>stationary </a:t>
            </a:r>
            <a:r>
              <a:rPr lang="en-GB" b="1" dirty="0" smtClean="0"/>
              <a:t>detection point </a:t>
            </a:r>
          </a:p>
          <a:p>
            <a:pPr lvl="2"/>
            <a:r>
              <a:rPr lang="en-GB" dirty="0" smtClean="0"/>
              <a:t>in harbour areas, at river border crossing, to detect remote delivery of explosives or chemical weapons, and border trafficking of drugs</a:t>
            </a:r>
          </a:p>
          <a:p>
            <a:pPr lvl="2"/>
            <a:r>
              <a:rPr lang="en-GB" dirty="0" smtClean="0"/>
              <a:t>for coast radars, to detect remote delivery of explosive charges</a:t>
            </a:r>
          </a:p>
          <a:p>
            <a:pPr lvl="1"/>
            <a:r>
              <a:rPr lang="en-GB" dirty="0" smtClean="0"/>
              <a:t>stationary </a:t>
            </a:r>
            <a:r>
              <a:rPr lang="en-GB" b="1" dirty="0" smtClean="0"/>
              <a:t>chain-of-detectors</a:t>
            </a:r>
            <a:r>
              <a:rPr lang="en-GB" dirty="0" smtClean="0"/>
              <a:t> along high-risk border areas, to provide long term protection in areas with persistent problems</a:t>
            </a:r>
          </a:p>
          <a:p>
            <a:pPr lvl="1"/>
            <a:r>
              <a:rPr lang="en-GB" b="1" dirty="0" smtClean="0"/>
              <a:t>mobile deployable system </a:t>
            </a:r>
            <a:r>
              <a:rPr lang="en-GB" dirty="0" smtClean="0"/>
              <a:t>in areas where intelligence predicts higher volume of illegal or threatening activities.</a:t>
            </a:r>
          </a:p>
          <a:p>
            <a:pPr lvl="1"/>
            <a:endParaRPr lang="en-GB" dirty="0" smtClean="0"/>
          </a:p>
        </p:txBody>
      </p:sp>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pic>
        <p:nvPicPr>
          <p:cNvPr id="2" name="Picture 1"/>
          <p:cNvPicPr>
            <a:picLocks noChangeAspect="1"/>
          </p:cNvPicPr>
          <p:nvPr/>
        </p:nvPicPr>
        <p:blipFill>
          <a:blip r:embed="rId2"/>
          <a:stretch>
            <a:fillRect/>
          </a:stretch>
        </p:blipFill>
        <p:spPr>
          <a:xfrm>
            <a:off x="7891849" y="1820561"/>
            <a:ext cx="4114277" cy="3411011"/>
          </a:xfrm>
          <a:prstGeom prst="rect">
            <a:avLst/>
          </a:prstGeom>
        </p:spPr>
      </p:pic>
    </p:spTree>
    <p:extLst>
      <p:ext uri="{BB962C8B-B14F-4D97-AF65-F5344CB8AC3E}">
        <p14:creationId xmlns:p14="http://schemas.microsoft.com/office/powerpoint/2010/main" val="1362543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500105" y="1140668"/>
            <a:ext cx="11201753" cy="4616969"/>
            <a:chOff x="660400" y="1557586"/>
            <a:chExt cx="10871200" cy="4461934"/>
          </a:xfrm>
        </p:grpSpPr>
        <p:sp>
          <p:nvSpPr>
            <p:cNvPr id="6" name="Rectangle 5"/>
            <p:cNvSpPr/>
            <p:nvPr/>
          </p:nvSpPr>
          <p:spPr>
            <a:xfrm>
              <a:off x="660400" y="1557586"/>
              <a:ext cx="10871200" cy="446193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Freeform 4"/>
            <p:cNvSpPr/>
            <p:nvPr/>
          </p:nvSpPr>
          <p:spPr>
            <a:xfrm>
              <a:off x="660400" y="2107826"/>
              <a:ext cx="10750623" cy="3911694"/>
            </a:xfrm>
            <a:custGeom>
              <a:avLst/>
              <a:gdLst>
                <a:gd name="connsiteX0" fmla="*/ 6423 w 10750623"/>
                <a:gd name="connsiteY0" fmla="*/ 262561 h 3911694"/>
                <a:gd name="connsiteX1" fmla="*/ 6423 w 10750623"/>
                <a:gd name="connsiteY1" fmla="*/ 3911694 h 3911694"/>
                <a:gd name="connsiteX2" fmla="*/ 10750623 w 10750623"/>
                <a:gd name="connsiteY2" fmla="*/ 3911694 h 3911694"/>
                <a:gd name="connsiteX3" fmla="*/ 10716756 w 10750623"/>
                <a:gd name="connsiteY3" fmla="*/ 3843961 h 3911694"/>
                <a:gd name="connsiteX4" fmla="*/ 10657489 w 10750623"/>
                <a:gd name="connsiteY4" fmla="*/ 3793161 h 3911694"/>
                <a:gd name="connsiteX5" fmla="*/ 10572823 w 10750623"/>
                <a:gd name="connsiteY5" fmla="*/ 3759294 h 3911694"/>
                <a:gd name="connsiteX6" fmla="*/ 10522023 w 10750623"/>
                <a:gd name="connsiteY6" fmla="*/ 3725427 h 3911694"/>
                <a:gd name="connsiteX7" fmla="*/ 10488156 w 10750623"/>
                <a:gd name="connsiteY7" fmla="*/ 3716961 h 3911694"/>
                <a:gd name="connsiteX8" fmla="*/ 10437356 w 10750623"/>
                <a:gd name="connsiteY8" fmla="*/ 3700027 h 3911694"/>
                <a:gd name="connsiteX9" fmla="*/ 10352689 w 10750623"/>
                <a:gd name="connsiteY9" fmla="*/ 3708494 h 3911694"/>
                <a:gd name="connsiteX10" fmla="*/ 10327289 w 10750623"/>
                <a:gd name="connsiteY10" fmla="*/ 3716961 h 3911694"/>
                <a:gd name="connsiteX11" fmla="*/ 10259556 w 10750623"/>
                <a:gd name="connsiteY11" fmla="*/ 3708494 h 3911694"/>
                <a:gd name="connsiteX12" fmla="*/ 10234156 w 10750623"/>
                <a:gd name="connsiteY12" fmla="*/ 3700027 h 3911694"/>
                <a:gd name="connsiteX13" fmla="*/ 10200289 w 10750623"/>
                <a:gd name="connsiteY13" fmla="*/ 3691561 h 3911694"/>
                <a:gd name="connsiteX14" fmla="*/ 10141023 w 10750623"/>
                <a:gd name="connsiteY14" fmla="*/ 3640761 h 3911694"/>
                <a:gd name="connsiteX15" fmla="*/ 10107156 w 10750623"/>
                <a:gd name="connsiteY15" fmla="*/ 3632294 h 3911694"/>
                <a:gd name="connsiteX16" fmla="*/ 10081756 w 10750623"/>
                <a:gd name="connsiteY16" fmla="*/ 3623827 h 3911694"/>
                <a:gd name="connsiteX17" fmla="*/ 10047889 w 10750623"/>
                <a:gd name="connsiteY17" fmla="*/ 3606894 h 3911694"/>
                <a:gd name="connsiteX18" fmla="*/ 10022489 w 10750623"/>
                <a:gd name="connsiteY18" fmla="*/ 3598427 h 3911694"/>
                <a:gd name="connsiteX19" fmla="*/ 9997089 w 10750623"/>
                <a:gd name="connsiteY19" fmla="*/ 3581494 h 3911694"/>
                <a:gd name="connsiteX20" fmla="*/ 9971689 w 10750623"/>
                <a:gd name="connsiteY20" fmla="*/ 3573027 h 3911694"/>
                <a:gd name="connsiteX21" fmla="*/ 9903956 w 10750623"/>
                <a:gd name="connsiteY21" fmla="*/ 3556094 h 3911694"/>
                <a:gd name="connsiteX22" fmla="*/ 9853156 w 10750623"/>
                <a:gd name="connsiteY22" fmla="*/ 3539161 h 3911694"/>
                <a:gd name="connsiteX23" fmla="*/ 9548356 w 10750623"/>
                <a:gd name="connsiteY23" fmla="*/ 3539161 h 3911694"/>
                <a:gd name="connsiteX24" fmla="*/ 9497556 w 10750623"/>
                <a:gd name="connsiteY24" fmla="*/ 3505294 h 3911694"/>
                <a:gd name="connsiteX25" fmla="*/ 9455223 w 10750623"/>
                <a:gd name="connsiteY25" fmla="*/ 3488361 h 3911694"/>
                <a:gd name="connsiteX26" fmla="*/ 9412889 w 10750623"/>
                <a:gd name="connsiteY26" fmla="*/ 3454494 h 3911694"/>
                <a:gd name="connsiteX27" fmla="*/ 9387489 w 10750623"/>
                <a:gd name="connsiteY27" fmla="*/ 3446027 h 3911694"/>
                <a:gd name="connsiteX28" fmla="*/ 9353623 w 10750623"/>
                <a:gd name="connsiteY28" fmla="*/ 3386761 h 3911694"/>
                <a:gd name="connsiteX29" fmla="*/ 9319756 w 10750623"/>
                <a:gd name="connsiteY29" fmla="*/ 3369827 h 3911694"/>
                <a:gd name="connsiteX30" fmla="*/ 9294356 w 10750623"/>
                <a:gd name="connsiteY30" fmla="*/ 3352894 h 3911694"/>
                <a:gd name="connsiteX31" fmla="*/ 9268956 w 10750623"/>
                <a:gd name="connsiteY31" fmla="*/ 3344427 h 3911694"/>
                <a:gd name="connsiteX32" fmla="*/ 9218156 w 10750623"/>
                <a:gd name="connsiteY32" fmla="*/ 3310561 h 3911694"/>
                <a:gd name="connsiteX33" fmla="*/ 9192756 w 10750623"/>
                <a:gd name="connsiteY33" fmla="*/ 3293627 h 3911694"/>
                <a:gd name="connsiteX34" fmla="*/ 9141956 w 10750623"/>
                <a:gd name="connsiteY34" fmla="*/ 3276694 h 3911694"/>
                <a:gd name="connsiteX35" fmla="*/ 9091156 w 10750623"/>
                <a:gd name="connsiteY35" fmla="*/ 3242827 h 3911694"/>
                <a:gd name="connsiteX36" fmla="*/ 9023423 w 10750623"/>
                <a:gd name="connsiteY36" fmla="*/ 3225894 h 3911694"/>
                <a:gd name="connsiteX37" fmla="*/ 8972623 w 10750623"/>
                <a:gd name="connsiteY37" fmla="*/ 3208961 h 3911694"/>
                <a:gd name="connsiteX38" fmla="*/ 8871023 w 10750623"/>
                <a:gd name="connsiteY38" fmla="*/ 3200494 h 3911694"/>
                <a:gd name="connsiteX39" fmla="*/ 8837156 w 10750623"/>
                <a:gd name="connsiteY39" fmla="*/ 3183561 h 3911694"/>
                <a:gd name="connsiteX40" fmla="*/ 8820223 w 10750623"/>
                <a:gd name="connsiteY40" fmla="*/ 3166627 h 3911694"/>
                <a:gd name="connsiteX41" fmla="*/ 8760956 w 10750623"/>
                <a:gd name="connsiteY41" fmla="*/ 3149694 h 3911694"/>
                <a:gd name="connsiteX42" fmla="*/ 8710156 w 10750623"/>
                <a:gd name="connsiteY42" fmla="*/ 3124294 h 3911694"/>
                <a:gd name="connsiteX43" fmla="*/ 8659356 w 10750623"/>
                <a:gd name="connsiteY43" fmla="*/ 3098894 h 3911694"/>
                <a:gd name="connsiteX44" fmla="*/ 8625489 w 10750623"/>
                <a:gd name="connsiteY44" fmla="*/ 3073494 h 3911694"/>
                <a:gd name="connsiteX45" fmla="*/ 8600089 w 10750623"/>
                <a:gd name="connsiteY45" fmla="*/ 3065027 h 3911694"/>
                <a:gd name="connsiteX46" fmla="*/ 8540823 w 10750623"/>
                <a:gd name="connsiteY46" fmla="*/ 3031161 h 3911694"/>
                <a:gd name="connsiteX47" fmla="*/ 8523889 w 10750623"/>
                <a:gd name="connsiteY47" fmla="*/ 3005761 h 3911694"/>
                <a:gd name="connsiteX48" fmla="*/ 8464623 w 10750623"/>
                <a:gd name="connsiteY48" fmla="*/ 2963427 h 3911694"/>
                <a:gd name="connsiteX49" fmla="*/ 8405356 w 10750623"/>
                <a:gd name="connsiteY49" fmla="*/ 2878761 h 3911694"/>
                <a:gd name="connsiteX50" fmla="*/ 8354556 w 10750623"/>
                <a:gd name="connsiteY50" fmla="*/ 2844894 h 3911694"/>
                <a:gd name="connsiteX51" fmla="*/ 8303756 w 10750623"/>
                <a:gd name="connsiteY51" fmla="*/ 2794094 h 3911694"/>
                <a:gd name="connsiteX52" fmla="*/ 8295289 w 10750623"/>
                <a:gd name="connsiteY52" fmla="*/ 2768694 h 3911694"/>
                <a:gd name="connsiteX53" fmla="*/ 8252956 w 10750623"/>
                <a:gd name="connsiteY53" fmla="*/ 2717894 h 3911694"/>
                <a:gd name="connsiteX54" fmla="*/ 8210623 w 10750623"/>
                <a:gd name="connsiteY54" fmla="*/ 2692494 h 3911694"/>
                <a:gd name="connsiteX55" fmla="*/ 8168289 w 10750623"/>
                <a:gd name="connsiteY55" fmla="*/ 2675561 h 3911694"/>
                <a:gd name="connsiteX56" fmla="*/ 7744956 w 10750623"/>
                <a:gd name="connsiteY56" fmla="*/ 2684027 h 3911694"/>
                <a:gd name="connsiteX57" fmla="*/ 7575623 w 10750623"/>
                <a:gd name="connsiteY57" fmla="*/ 2692494 h 3911694"/>
                <a:gd name="connsiteX58" fmla="*/ 7499423 w 10750623"/>
                <a:gd name="connsiteY58" fmla="*/ 2709427 h 3911694"/>
                <a:gd name="connsiteX59" fmla="*/ 7143823 w 10750623"/>
                <a:gd name="connsiteY59" fmla="*/ 2700961 h 3911694"/>
                <a:gd name="connsiteX60" fmla="*/ 7076089 w 10750623"/>
                <a:gd name="connsiteY60" fmla="*/ 2675561 h 3911694"/>
                <a:gd name="connsiteX61" fmla="*/ 6949089 w 10750623"/>
                <a:gd name="connsiteY61" fmla="*/ 2624761 h 3911694"/>
                <a:gd name="connsiteX62" fmla="*/ 6872889 w 10750623"/>
                <a:gd name="connsiteY62" fmla="*/ 2557027 h 3911694"/>
                <a:gd name="connsiteX63" fmla="*/ 6847489 w 10750623"/>
                <a:gd name="connsiteY63" fmla="*/ 2531627 h 3911694"/>
                <a:gd name="connsiteX64" fmla="*/ 6779756 w 10750623"/>
                <a:gd name="connsiteY64" fmla="*/ 2497761 h 3911694"/>
                <a:gd name="connsiteX65" fmla="*/ 6712023 w 10750623"/>
                <a:gd name="connsiteY65" fmla="*/ 2480827 h 3911694"/>
                <a:gd name="connsiteX66" fmla="*/ 6661223 w 10750623"/>
                <a:gd name="connsiteY66" fmla="*/ 2446961 h 3911694"/>
                <a:gd name="connsiteX67" fmla="*/ 6635823 w 10750623"/>
                <a:gd name="connsiteY67" fmla="*/ 2430027 h 3911694"/>
                <a:gd name="connsiteX68" fmla="*/ 6568089 w 10750623"/>
                <a:gd name="connsiteY68" fmla="*/ 2379227 h 3911694"/>
                <a:gd name="connsiteX69" fmla="*/ 6542689 w 10750623"/>
                <a:gd name="connsiteY69" fmla="*/ 2362294 h 3911694"/>
                <a:gd name="connsiteX70" fmla="*/ 6390289 w 10750623"/>
                <a:gd name="connsiteY70" fmla="*/ 2345361 h 3911694"/>
                <a:gd name="connsiteX71" fmla="*/ 6314089 w 10750623"/>
                <a:gd name="connsiteY71" fmla="*/ 2319961 h 3911694"/>
                <a:gd name="connsiteX72" fmla="*/ 6288689 w 10750623"/>
                <a:gd name="connsiteY72" fmla="*/ 2303027 h 3911694"/>
                <a:gd name="connsiteX73" fmla="*/ 6229423 w 10750623"/>
                <a:gd name="connsiteY73" fmla="*/ 2294561 h 3911694"/>
                <a:gd name="connsiteX74" fmla="*/ 6161689 w 10750623"/>
                <a:gd name="connsiteY74" fmla="*/ 2277627 h 3911694"/>
                <a:gd name="connsiteX75" fmla="*/ 6110889 w 10750623"/>
                <a:gd name="connsiteY75" fmla="*/ 2260694 h 3911694"/>
                <a:gd name="connsiteX76" fmla="*/ 6085489 w 10750623"/>
                <a:gd name="connsiteY76" fmla="*/ 2252227 h 3911694"/>
                <a:gd name="connsiteX77" fmla="*/ 6017756 w 10750623"/>
                <a:gd name="connsiteY77" fmla="*/ 2176027 h 3911694"/>
                <a:gd name="connsiteX78" fmla="*/ 5992356 w 10750623"/>
                <a:gd name="connsiteY78" fmla="*/ 2150627 h 3911694"/>
                <a:gd name="connsiteX79" fmla="*/ 5958489 w 10750623"/>
                <a:gd name="connsiteY79" fmla="*/ 2099827 h 3911694"/>
                <a:gd name="connsiteX80" fmla="*/ 5916156 w 10750623"/>
                <a:gd name="connsiteY80" fmla="*/ 2074427 h 3911694"/>
                <a:gd name="connsiteX81" fmla="*/ 5890756 w 10750623"/>
                <a:gd name="connsiteY81" fmla="*/ 2057494 h 3911694"/>
                <a:gd name="connsiteX82" fmla="*/ 5856889 w 10750623"/>
                <a:gd name="connsiteY82" fmla="*/ 2040561 h 3911694"/>
                <a:gd name="connsiteX83" fmla="*/ 5806089 w 10750623"/>
                <a:gd name="connsiteY83" fmla="*/ 1972827 h 3911694"/>
                <a:gd name="connsiteX84" fmla="*/ 5780689 w 10750623"/>
                <a:gd name="connsiteY84" fmla="*/ 1938961 h 3911694"/>
                <a:gd name="connsiteX85" fmla="*/ 5763756 w 10750623"/>
                <a:gd name="connsiteY85" fmla="*/ 1913561 h 3911694"/>
                <a:gd name="connsiteX86" fmla="*/ 5475889 w 10750623"/>
                <a:gd name="connsiteY86" fmla="*/ 1905094 h 3911694"/>
                <a:gd name="connsiteX87" fmla="*/ 5425089 w 10750623"/>
                <a:gd name="connsiteY87" fmla="*/ 1888161 h 3911694"/>
                <a:gd name="connsiteX88" fmla="*/ 5374289 w 10750623"/>
                <a:gd name="connsiteY88" fmla="*/ 1862761 h 3911694"/>
                <a:gd name="connsiteX89" fmla="*/ 5357356 w 10750623"/>
                <a:gd name="connsiteY89" fmla="*/ 1845827 h 3911694"/>
                <a:gd name="connsiteX90" fmla="*/ 5306556 w 10750623"/>
                <a:gd name="connsiteY90" fmla="*/ 1828894 h 3911694"/>
                <a:gd name="connsiteX91" fmla="*/ 5247289 w 10750623"/>
                <a:gd name="connsiteY91" fmla="*/ 1803494 h 3911694"/>
                <a:gd name="connsiteX92" fmla="*/ 5221889 w 10750623"/>
                <a:gd name="connsiteY92" fmla="*/ 1778094 h 3911694"/>
                <a:gd name="connsiteX93" fmla="*/ 5179556 w 10750623"/>
                <a:gd name="connsiteY93" fmla="*/ 1761161 h 3911694"/>
                <a:gd name="connsiteX94" fmla="*/ 5154156 w 10750623"/>
                <a:gd name="connsiteY94" fmla="*/ 1744227 h 3911694"/>
                <a:gd name="connsiteX95" fmla="*/ 5120289 w 10750623"/>
                <a:gd name="connsiteY95" fmla="*/ 1701894 h 3911694"/>
                <a:gd name="connsiteX96" fmla="*/ 5069489 w 10750623"/>
                <a:gd name="connsiteY96" fmla="*/ 1659561 h 3911694"/>
                <a:gd name="connsiteX97" fmla="*/ 5018689 w 10750623"/>
                <a:gd name="connsiteY97" fmla="*/ 1642627 h 3911694"/>
                <a:gd name="connsiteX98" fmla="*/ 4984823 w 10750623"/>
                <a:gd name="connsiteY98" fmla="*/ 1625694 h 3911694"/>
                <a:gd name="connsiteX99" fmla="*/ 4959423 w 10750623"/>
                <a:gd name="connsiteY99" fmla="*/ 1617227 h 3911694"/>
                <a:gd name="connsiteX100" fmla="*/ 4891689 w 10750623"/>
                <a:gd name="connsiteY100" fmla="*/ 1600294 h 3911694"/>
                <a:gd name="connsiteX101" fmla="*/ 4832423 w 10750623"/>
                <a:gd name="connsiteY101" fmla="*/ 1566427 h 3911694"/>
                <a:gd name="connsiteX102" fmla="*/ 4781623 w 10750623"/>
                <a:gd name="connsiteY102" fmla="*/ 1532561 h 3911694"/>
                <a:gd name="connsiteX103" fmla="*/ 4747756 w 10750623"/>
                <a:gd name="connsiteY103" fmla="*/ 1524094 h 3911694"/>
                <a:gd name="connsiteX104" fmla="*/ 4696956 w 10750623"/>
                <a:gd name="connsiteY104" fmla="*/ 1507161 h 3911694"/>
                <a:gd name="connsiteX105" fmla="*/ 4637689 w 10750623"/>
                <a:gd name="connsiteY105" fmla="*/ 1490227 h 3911694"/>
                <a:gd name="connsiteX106" fmla="*/ 4553023 w 10750623"/>
                <a:gd name="connsiteY106" fmla="*/ 1498694 h 3911694"/>
                <a:gd name="connsiteX107" fmla="*/ 4527623 w 10750623"/>
                <a:gd name="connsiteY107" fmla="*/ 1507161 h 3911694"/>
                <a:gd name="connsiteX108" fmla="*/ 4409089 w 10750623"/>
                <a:gd name="connsiteY108" fmla="*/ 1498694 h 3911694"/>
                <a:gd name="connsiteX109" fmla="*/ 4366756 w 10750623"/>
                <a:gd name="connsiteY109" fmla="*/ 1481761 h 3911694"/>
                <a:gd name="connsiteX110" fmla="*/ 4324423 w 10750623"/>
                <a:gd name="connsiteY110" fmla="*/ 1473294 h 3911694"/>
                <a:gd name="connsiteX111" fmla="*/ 4239756 w 10750623"/>
                <a:gd name="connsiteY111" fmla="*/ 1430961 h 3911694"/>
                <a:gd name="connsiteX112" fmla="*/ 4188956 w 10750623"/>
                <a:gd name="connsiteY112" fmla="*/ 1397094 h 3911694"/>
                <a:gd name="connsiteX113" fmla="*/ 4138156 w 10750623"/>
                <a:gd name="connsiteY113" fmla="*/ 1363227 h 3911694"/>
                <a:gd name="connsiteX114" fmla="*/ 4087356 w 10750623"/>
                <a:gd name="connsiteY114" fmla="*/ 1346294 h 3911694"/>
                <a:gd name="connsiteX115" fmla="*/ 4061956 w 10750623"/>
                <a:gd name="connsiteY115" fmla="*/ 1337827 h 3911694"/>
                <a:gd name="connsiteX116" fmla="*/ 4002689 w 10750623"/>
                <a:gd name="connsiteY116" fmla="*/ 1295494 h 3911694"/>
                <a:gd name="connsiteX117" fmla="*/ 3977289 w 10750623"/>
                <a:gd name="connsiteY117" fmla="*/ 1278561 h 3911694"/>
                <a:gd name="connsiteX118" fmla="*/ 3934956 w 10750623"/>
                <a:gd name="connsiteY118" fmla="*/ 1270094 h 3911694"/>
                <a:gd name="connsiteX119" fmla="*/ 3850289 w 10750623"/>
                <a:gd name="connsiteY119" fmla="*/ 1244694 h 3911694"/>
                <a:gd name="connsiteX120" fmla="*/ 3824889 w 10750623"/>
                <a:gd name="connsiteY120" fmla="*/ 1236227 h 3911694"/>
                <a:gd name="connsiteX121" fmla="*/ 3791023 w 10750623"/>
                <a:gd name="connsiteY121" fmla="*/ 1227761 h 3911694"/>
                <a:gd name="connsiteX122" fmla="*/ 3723289 w 10750623"/>
                <a:gd name="connsiteY122" fmla="*/ 1202361 h 3911694"/>
                <a:gd name="connsiteX123" fmla="*/ 3664023 w 10750623"/>
                <a:gd name="connsiteY123" fmla="*/ 1193894 h 3911694"/>
                <a:gd name="connsiteX124" fmla="*/ 3621689 w 10750623"/>
                <a:gd name="connsiteY124" fmla="*/ 1185427 h 3911694"/>
                <a:gd name="connsiteX125" fmla="*/ 3570889 w 10750623"/>
                <a:gd name="connsiteY125" fmla="*/ 1168494 h 3911694"/>
                <a:gd name="connsiteX126" fmla="*/ 3494689 w 10750623"/>
                <a:gd name="connsiteY126" fmla="*/ 1193894 h 3911694"/>
                <a:gd name="connsiteX127" fmla="*/ 3435423 w 10750623"/>
                <a:gd name="connsiteY127" fmla="*/ 1210827 h 3911694"/>
                <a:gd name="connsiteX128" fmla="*/ 3410023 w 10750623"/>
                <a:gd name="connsiteY128" fmla="*/ 1219294 h 3911694"/>
                <a:gd name="connsiteX129" fmla="*/ 3206823 w 10750623"/>
                <a:gd name="connsiteY129" fmla="*/ 1210827 h 3911694"/>
                <a:gd name="connsiteX130" fmla="*/ 3181423 w 10750623"/>
                <a:gd name="connsiteY130" fmla="*/ 1202361 h 3911694"/>
                <a:gd name="connsiteX131" fmla="*/ 3088289 w 10750623"/>
                <a:gd name="connsiteY131" fmla="*/ 1185427 h 3911694"/>
                <a:gd name="connsiteX132" fmla="*/ 3062889 w 10750623"/>
                <a:gd name="connsiteY132" fmla="*/ 1176961 h 3911694"/>
                <a:gd name="connsiteX133" fmla="*/ 2969756 w 10750623"/>
                <a:gd name="connsiteY133" fmla="*/ 1168494 h 3911694"/>
                <a:gd name="connsiteX134" fmla="*/ 2927423 w 10750623"/>
                <a:gd name="connsiteY134" fmla="*/ 1160027 h 3911694"/>
                <a:gd name="connsiteX135" fmla="*/ 2876623 w 10750623"/>
                <a:gd name="connsiteY135" fmla="*/ 1143094 h 3911694"/>
                <a:gd name="connsiteX136" fmla="*/ 2808889 w 10750623"/>
                <a:gd name="connsiteY136" fmla="*/ 1134627 h 3911694"/>
                <a:gd name="connsiteX137" fmla="*/ 2775023 w 10750623"/>
                <a:gd name="connsiteY137" fmla="*/ 1126161 h 3911694"/>
                <a:gd name="connsiteX138" fmla="*/ 2707289 w 10750623"/>
                <a:gd name="connsiteY138" fmla="*/ 1117694 h 3911694"/>
                <a:gd name="connsiteX139" fmla="*/ 2622623 w 10750623"/>
                <a:gd name="connsiteY139" fmla="*/ 1092294 h 3911694"/>
                <a:gd name="connsiteX140" fmla="*/ 2554889 w 10750623"/>
                <a:gd name="connsiteY140" fmla="*/ 1058427 h 3911694"/>
                <a:gd name="connsiteX141" fmla="*/ 2521023 w 10750623"/>
                <a:gd name="connsiteY141" fmla="*/ 1033027 h 3911694"/>
                <a:gd name="connsiteX142" fmla="*/ 2487156 w 10750623"/>
                <a:gd name="connsiteY142" fmla="*/ 1024561 h 3911694"/>
                <a:gd name="connsiteX143" fmla="*/ 2419423 w 10750623"/>
                <a:gd name="connsiteY143" fmla="*/ 999161 h 3911694"/>
                <a:gd name="connsiteX144" fmla="*/ 2368623 w 10750623"/>
                <a:gd name="connsiteY144" fmla="*/ 922961 h 3911694"/>
                <a:gd name="connsiteX145" fmla="*/ 2360156 w 10750623"/>
                <a:gd name="connsiteY145" fmla="*/ 897561 h 3911694"/>
                <a:gd name="connsiteX146" fmla="*/ 2360156 w 10750623"/>
                <a:gd name="connsiteY146" fmla="*/ 753627 h 3911694"/>
                <a:gd name="connsiteX147" fmla="*/ 2368623 w 10750623"/>
                <a:gd name="connsiteY147" fmla="*/ 685894 h 3911694"/>
                <a:gd name="connsiteX148" fmla="*/ 2377089 w 10750623"/>
                <a:gd name="connsiteY148" fmla="*/ 660494 h 3911694"/>
                <a:gd name="connsiteX149" fmla="*/ 2410956 w 10750623"/>
                <a:gd name="connsiteY149" fmla="*/ 626627 h 3911694"/>
                <a:gd name="connsiteX150" fmla="*/ 2461756 w 10750623"/>
                <a:gd name="connsiteY150" fmla="*/ 584294 h 3911694"/>
                <a:gd name="connsiteX151" fmla="*/ 2478689 w 10750623"/>
                <a:gd name="connsiteY151" fmla="*/ 533494 h 3911694"/>
                <a:gd name="connsiteX152" fmla="*/ 2470223 w 10750623"/>
                <a:gd name="connsiteY152" fmla="*/ 474227 h 3911694"/>
                <a:gd name="connsiteX153" fmla="*/ 2427889 w 10750623"/>
                <a:gd name="connsiteY153" fmla="*/ 440361 h 3911694"/>
                <a:gd name="connsiteX154" fmla="*/ 2283956 w 10750623"/>
                <a:gd name="connsiteY154" fmla="*/ 431894 h 3911694"/>
                <a:gd name="connsiteX155" fmla="*/ 2013023 w 10750623"/>
                <a:gd name="connsiteY155" fmla="*/ 423427 h 3911694"/>
                <a:gd name="connsiteX156" fmla="*/ 1987623 w 10750623"/>
                <a:gd name="connsiteY156" fmla="*/ 414961 h 3911694"/>
                <a:gd name="connsiteX157" fmla="*/ 1843689 w 10750623"/>
                <a:gd name="connsiteY157" fmla="*/ 423427 h 3911694"/>
                <a:gd name="connsiteX158" fmla="*/ 1809823 w 10750623"/>
                <a:gd name="connsiteY158" fmla="*/ 431894 h 3911694"/>
                <a:gd name="connsiteX159" fmla="*/ 1759023 w 10750623"/>
                <a:gd name="connsiteY159" fmla="*/ 440361 h 3911694"/>
                <a:gd name="connsiteX160" fmla="*/ 1471156 w 10750623"/>
                <a:gd name="connsiteY160" fmla="*/ 431894 h 3911694"/>
                <a:gd name="connsiteX161" fmla="*/ 1445756 w 10750623"/>
                <a:gd name="connsiteY161" fmla="*/ 414961 h 3911694"/>
                <a:gd name="connsiteX162" fmla="*/ 1428823 w 10750623"/>
                <a:gd name="connsiteY162" fmla="*/ 389561 h 3911694"/>
                <a:gd name="connsiteX163" fmla="*/ 1403423 w 10750623"/>
                <a:gd name="connsiteY163" fmla="*/ 347227 h 3911694"/>
                <a:gd name="connsiteX164" fmla="*/ 1386489 w 10750623"/>
                <a:gd name="connsiteY164" fmla="*/ 279494 h 3911694"/>
                <a:gd name="connsiteX165" fmla="*/ 1378023 w 10750623"/>
                <a:gd name="connsiteY165" fmla="*/ 254094 h 3911694"/>
                <a:gd name="connsiteX166" fmla="*/ 1293356 w 10750623"/>
                <a:gd name="connsiteY166" fmla="*/ 220227 h 3911694"/>
                <a:gd name="connsiteX167" fmla="*/ 1225623 w 10750623"/>
                <a:gd name="connsiteY167" fmla="*/ 211761 h 3911694"/>
                <a:gd name="connsiteX168" fmla="*/ 937756 w 10750623"/>
                <a:gd name="connsiteY168" fmla="*/ 203294 h 3911694"/>
                <a:gd name="connsiteX169" fmla="*/ 886956 w 10750623"/>
                <a:gd name="connsiteY169" fmla="*/ 186361 h 3911694"/>
                <a:gd name="connsiteX170" fmla="*/ 853089 w 10750623"/>
                <a:gd name="connsiteY170" fmla="*/ 177894 h 3911694"/>
                <a:gd name="connsiteX171" fmla="*/ 776889 w 10750623"/>
                <a:gd name="connsiteY171" fmla="*/ 101694 h 3911694"/>
                <a:gd name="connsiteX172" fmla="*/ 700689 w 10750623"/>
                <a:gd name="connsiteY172" fmla="*/ 59361 h 3911694"/>
                <a:gd name="connsiteX173" fmla="*/ 666823 w 10750623"/>
                <a:gd name="connsiteY173" fmla="*/ 42427 h 3911694"/>
                <a:gd name="connsiteX174" fmla="*/ 624489 w 10750623"/>
                <a:gd name="connsiteY174" fmla="*/ 33961 h 3911694"/>
                <a:gd name="connsiteX175" fmla="*/ 311223 w 10750623"/>
                <a:gd name="connsiteY175" fmla="*/ 25494 h 3911694"/>
                <a:gd name="connsiteX176" fmla="*/ 209623 w 10750623"/>
                <a:gd name="connsiteY176" fmla="*/ 17027 h 3911694"/>
                <a:gd name="connsiteX177" fmla="*/ 91089 w 10750623"/>
                <a:gd name="connsiteY177" fmla="*/ 8561 h 3911694"/>
                <a:gd name="connsiteX178" fmla="*/ 57223 w 10750623"/>
                <a:gd name="connsiteY178" fmla="*/ 50894 h 3911694"/>
                <a:gd name="connsiteX179" fmla="*/ 6423 w 10750623"/>
                <a:gd name="connsiteY179" fmla="*/ 59361 h 3911694"/>
                <a:gd name="connsiteX180" fmla="*/ 6423 w 10750623"/>
                <a:gd name="connsiteY180" fmla="*/ 169427 h 3911694"/>
                <a:gd name="connsiteX181" fmla="*/ 6423 w 10750623"/>
                <a:gd name="connsiteY181" fmla="*/ 262561 h 391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0750623" h="3911694">
                  <a:moveTo>
                    <a:pt x="6423" y="262561"/>
                  </a:moveTo>
                  <a:lnTo>
                    <a:pt x="6423" y="3911694"/>
                  </a:lnTo>
                  <a:lnTo>
                    <a:pt x="10750623" y="3911694"/>
                  </a:lnTo>
                  <a:lnTo>
                    <a:pt x="10716756" y="3843961"/>
                  </a:lnTo>
                  <a:cubicBezTo>
                    <a:pt x="10697000" y="3827028"/>
                    <a:pt x="10678532" y="3808465"/>
                    <a:pt x="10657489" y="3793161"/>
                  </a:cubicBezTo>
                  <a:cubicBezTo>
                    <a:pt x="10550370" y="3715255"/>
                    <a:pt x="10716615" y="3855156"/>
                    <a:pt x="10572823" y="3759294"/>
                  </a:cubicBezTo>
                  <a:cubicBezTo>
                    <a:pt x="10555890" y="3748005"/>
                    <a:pt x="10541767" y="3730363"/>
                    <a:pt x="10522023" y="3725427"/>
                  </a:cubicBezTo>
                  <a:cubicBezTo>
                    <a:pt x="10510734" y="3722605"/>
                    <a:pt x="10499302" y="3720305"/>
                    <a:pt x="10488156" y="3716961"/>
                  </a:cubicBezTo>
                  <a:cubicBezTo>
                    <a:pt x="10471059" y="3711832"/>
                    <a:pt x="10437356" y="3700027"/>
                    <a:pt x="10437356" y="3700027"/>
                  </a:cubicBezTo>
                  <a:cubicBezTo>
                    <a:pt x="10409134" y="3702849"/>
                    <a:pt x="10380722" y="3704181"/>
                    <a:pt x="10352689" y="3708494"/>
                  </a:cubicBezTo>
                  <a:cubicBezTo>
                    <a:pt x="10343868" y="3709851"/>
                    <a:pt x="10336214" y="3716961"/>
                    <a:pt x="10327289" y="3716961"/>
                  </a:cubicBezTo>
                  <a:cubicBezTo>
                    <a:pt x="10304536" y="3716961"/>
                    <a:pt x="10282134" y="3711316"/>
                    <a:pt x="10259556" y="3708494"/>
                  </a:cubicBezTo>
                  <a:cubicBezTo>
                    <a:pt x="10251089" y="3705672"/>
                    <a:pt x="10242737" y="3702479"/>
                    <a:pt x="10234156" y="3700027"/>
                  </a:cubicBezTo>
                  <a:cubicBezTo>
                    <a:pt x="10222967" y="3696830"/>
                    <a:pt x="10210985" y="3696145"/>
                    <a:pt x="10200289" y="3691561"/>
                  </a:cubicBezTo>
                  <a:cubicBezTo>
                    <a:pt x="10158534" y="3673666"/>
                    <a:pt x="10186903" y="3669436"/>
                    <a:pt x="10141023" y="3640761"/>
                  </a:cubicBezTo>
                  <a:cubicBezTo>
                    <a:pt x="10131155" y="3634594"/>
                    <a:pt x="10118345" y="3635491"/>
                    <a:pt x="10107156" y="3632294"/>
                  </a:cubicBezTo>
                  <a:cubicBezTo>
                    <a:pt x="10098575" y="3629842"/>
                    <a:pt x="10089959" y="3627343"/>
                    <a:pt x="10081756" y="3623827"/>
                  </a:cubicBezTo>
                  <a:cubicBezTo>
                    <a:pt x="10070155" y="3618855"/>
                    <a:pt x="10059490" y="3611866"/>
                    <a:pt x="10047889" y="3606894"/>
                  </a:cubicBezTo>
                  <a:cubicBezTo>
                    <a:pt x="10039686" y="3603378"/>
                    <a:pt x="10030471" y="3602418"/>
                    <a:pt x="10022489" y="3598427"/>
                  </a:cubicBezTo>
                  <a:cubicBezTo>
                    <a:pt x="10013388" y="3593876"/>
                    <a:pt x="10006190" y="3586045"/>
                    <a:pt x="9997089" y="3581494"/>
                  </a:cubicBezTo>
                  <a:cubicBezTo>
                    <a:pt x="9989107" y="3577503"/>
                    <a:pt x="9980299" y="3575375"/>
                    <a:pt x="9971689" y="3573027"/>
                  </a:cubicBezTo>
                  <a:cubicBezTo>
                    <a:pt x="9949237" y="3566904"/>
                    <a:pt x="9926034" y="3563453"/>
                    <a:pt x="9903956" y="3556094"/>
                  </a:cubicBezTo>
                  <a:lnTo>
                    <a:pt x="9853156" y="3539161"/>
                  </a:lnTo>
                  <a:cubicBezTo>
                    <a:pt x="9835542" y="3539866"/>
                    <a:pt x="9612395" y="3557996"/>
                    <a:pt x="9548356" y="3539161"/>
                  </a:cubicBezTo>
                  <a:cubicBezTo>
                    <a:pt x="9528832" y="3533419"/>
                    <a:pt x="9516452" y="3512852"/>
                    <a:pt x="9497556" y="3505294"/>
                  </a:cubicBezTo>
                  <a:cubicBezTo>
                    <a:pt x="9483445" y="3499650"/>
                    <a:pt x="9468816" y="3495158"/>
                    <a:pt x="9455223" y="3488361"/>
                  </a:cubicBezTo>
                  <a:cubicBezTo>
                    <a:pt x="9353556" y="3437527"/>
                    <a:pt x="9491637" y="3501742"/>
                    <a:pt x="9412889" y="3454494"/>
                  </a:cubicBezTo>
                  <a:cubicBezTo>
                    <a:pt x="9405236" y="3449902"/>
                    <a:pt x="9395956" y="3448849"/>
                    <a:pt x="9387489" y="3446027"/>
                  </a:cubicBezTo>
                  <a:cubicBezTo>
                    <a:pt x="9382969" y="3436988"/>
                    <a:pt x="9363880" y="3395309"/>
                    <a:pt x="9353623" y="3386761"/>
                  </a:cubicBezTo>
                  <a:cubicBezTo>
                    <a:pt x="9343927" y="3378681"/>
                    <a:pt x="9330715" y="3376089"/>
                    <a:pt x="9319756" y="3369827"/>
                  </a:cubicBezTo>
                  <a:cubicBezTo>
                    <a:pt x="9310921" y="3364778"/>
                    <a:pt x="9303457" y="3357445"/>
                    <a:pt x="9294356" y="3352894"/>
                  </a:cubicBezTo>
                  <a:cubicBezTo>
                    <a:pt x="9286374" y="3348903"/>
                    <a:pt x="9276758" y="3348761"/>
                    <a:pt x="9268956" y="3344427"/>
                  </a:cubicBezTo>
                  <a:cubicBezTo>
                    <a:pt x="9251166" y="3334544"/>
                    <a:pt x="9235089" y="3321850"/>
                    <a:pt x="9218156" y="3310561"/>
                  </a:cubicBezTo>
                  <a:cubicBezTo>
                    <a:pt x="9209689" y="3304916"/>
                    <a:pt x="9202410" y="3296845"/>
                    <a:pt x="9192756" y="3293627"/>
                  </a:cubicBezTo>
                  <a:cubicBezTo>
                    <a:pt x="9175823" y="3287983"/>
                    <a:pt x="9156807" y="3286595"/>
                    <a:pt x="9141956" y="3276694"/>
                  </a:cubicBezTo>
                  <a:cubicBezTo>
                    <a:pt x="9125023" y="3265405"/>
                    <a:pt x="9110463" y="3249262"/>
                    <a:pt x="9091156" y="3242827"/>
                  </a:cubicBezTo>
                  <a:cubicBezTo>
                    <a:pt x="9014074" y="3217135"/>
                    <a:pt x="9135829" y="3256550"/>
                    <a:pt x="9023423" y="3225894"/>
                  </a:cubicBezTo>
                  <a:cubicBezTo>
                    <a:pt x="9006203" y="3221198"/>
                    <a:pt x="8990411" y="3210443"/>
                    <a:pt x="8972623" y="3208961"/>
                  </a:cubicBezTo>
                  <a:lnTo>
                    <a:pt x="8871023" y="3200494"/>
                  </a:lnTo>
                  <a:cubicBezTo>
                    <a:pt x="8859734" y="3194850"/>
                    <a:pt x="8847658" y="3190562"/>
                    <a:pt x="8837156" y="3183561"/>
                  </a:cubicBezTo>
                  <a:cubicBezTo>
                    <a:pt x="8830514" y="3179133"/>
                    <a:pt x="8827068" y="3170734"/>
                    <a:pt x="8820223" y="3166627"/>
                  </a:cubicBezTo>
                  <a:cubicBezTo>
                    <a:pt x="8811550" y="3161423"/>
                    <a:pt x="8767277" y="3151274"/>
                    <a:pt x="8760956" y="3149694"/>
                  </a:cubicBezTo>
                  <a:cubicBezTo>
                    <a:pt x="8688164" y="3101167"/>
                    <a:pt x="8780263" y="3159347"/>
                    <a:pt x="8710156" y="3124294"/>
                  </a:cubicBezTo>
                  <a:cubicBezTo>
                    <a:pt x="8644504" y="3091468"/>
                    <a:pt x="8723200" y="3120176"/>
                    <a:pt x="8659356" y="3098894"/>
                  </a:cubicBezTo>
                  <a:cubicBezTo>
                    <a:pt x="8648067" y="3090427"/>
                    <a:pt x="8637741" y="3080495"/>
                    <a:pt x="8625489" y="3073494"/>
                  </a:cubicBezTo>
                  <a:cubicBezTo>
                    <a:pt x="8617740" y="3069066"/>
                    <a:pt x="8607838" y="3069455"/>
                    <a:pt x="8600089" y="3065027"/>
                  </a:cubicBezTo>
                  <a:cubicBezTo>
                    <a:pt x="8528334" y="3024023"/>
                    <a:pt x="8599058" y="3050571"/>
                    <a:pt x="8540823" y="3031161"/>
                  </a:cubicBezTo>
                  <a:cubicBezTo>
                    <a:pt x="8535178" y="3022694"/>
                    <a:pt x="8531084" y="3012956"/>
                    <a:pt x="8523889" y="3005761"/>
                  </a:cubicBezTo>
                  <a:cubicBezTo>
                    <a:pt x="8513388" y="2995260"/>
                    <a:pt x="8479044" y="2973042"/>
                    <a:pt x="8464623" y="2963427"/>
                  </a:cubicBezTo>
                  <a:cubicBezTo>
                    <a:pt x="8462378" y="2960059"/>
                    <a:pt x="8415614" y="2887880"/>
                    <a:pt x="8405356" y="2878761"/>
                  </a:cubicBezTo>
                  <a:cubicBezTo>
                    <a:pt x="8390145" y="2865240"/>
                    <a:pt x="8368947" y="2859285"/>
                    <a:pt x="8354556" y="2844894"/>
                  </a:cubicBezTo>
                  <a:lnTo>
                    <a:pt x="8303756" y="2794094"/>
                  </a:lnTo>
                  <a:cubicBezTo>
                    <a:pt x="8300934" y="2785627"/>
                    <a:pt x="8299280" y="2776676"/>
                    <a:pt x="8295289" y="2768694"/>
                  </a:cubicBezTo>
                  <a:cubicBezTo>
                    <a:pt x="8286684" y="2751483"/>
                    <a:pt x="8267937" y="2729130"/>
                    <a:pt x="8252956" y="2717894"/>
                  </a:cubicBezTo>
                  <a:cubicBezTo>
                    <a:pt x="8239791" y="2708020"/>
                    <a:pt x="8225342" y="2699853"/>
                    <a:pt x="8210623" y="2692494"/>
                  </a:cubicBezTo>
                  <a:cubicBezTo>
                    <a:pt x="8197029" y="2685697"/>
                    <a:pt x="8182400" y="2681205"/>
                    <a:pt x="8168289" y="2675561"/>
                  </a:cubicBezTo>
                  <a:lnTo>
                    <a:pt x="7744956" y="2684027"/>
                  </a:lnTo>
                  <a:cubicBezTo>
                    <a:pt x="7688464" y="2685641"/>
                    <a:pt x="7631958" y="2687987"/>
                    <a:pt x="7575623" y="2692494"/>
                  </a:cubicBezTo>
                  <a:cubicBezTo>
                    <a:pt x="7559820" y="2693758"/>
                    <a:pt x="7516572" y="2705140"/>
                    <a:pt x="7499423" y="2709427"/>
                  </a:cubicBezTo>
                  <a:lnTo>
                    <a:pt x="7143823" y="2700961"/>
                  </a:lnTo>
                  <a:cubicBezTo>
                    <a:pt x="7115408" y="2699726"/>
                    <a:pt x="7101170" y="2686534"/>
                    <a:pt x="7076089" y="2675561"/>
                  </a:cubicBezTo>
                  <a:cubicBezTo>
                    <a:pt x="6988207" y="2637113"/>
                    <a:pt x="7003955" y="2643048"/>
                    <a:pt x="6949089" y="2624761"/>
                  </a:cubicBezTo>
                  <a:cubicBezTo>
                    <a:pt x="6903764" y="2594543"/>
                    <a:pt x="6930884" y="2615022"/>
                    <a:pt x="6872889" y="2557027"/>
                  </a:cubicBezTo>
                  <a:cubicBezTo>
                    <a:pt x="6864422" y="2548560"/>
                    <a:pt x="6858199" y="2536982"/>
                    <a:pt x="6847489" y="2531627"/>
                  </a:cubicBezTo>
                  <a:cubicBezTo>
                    <a:pt x="6824911" y="2520338"/>
                    <a:pt x="6804508" y="2502712"/>
                    <a:pt x="6779756" y="2497761"/>
                  </a:cubicBezTo>
                  <a:cubicBezTo>
                    <a:pt x="6768026" y="2495415"/>
                    <a:pt x="6726668" y="2488963"/>
                    <a:pt x="6712023" y="2480827"/>
                  </a:cubicBezTo>
                  <a:cubicBezTo>
                    <a:pt x="6694233" y="2470944"/>
                    <a:pt x="6678156" y="2458250"/>
                    <a:pt x="6661223" y="2446961"/>
                  </a:cubicBezTo>
                  <a:cubicBezTo>
                    <a:pt x="6652756" y="2441316"/>
                    <a:pt x="6643018" y="2437222"/>
                    <a:pt x="6635823" y="2430027"/>
                  </a:cubicBezTo>
                  <a:cubicBezTo>
                    <a:pt x="6582882" y="2377088"/>
                    <a:pt x="6624259" y="2411324"/>
                    <a:pt x="6568089" y="2379227"/>
                  </a:cubicBezTo>
                  <a:cubicBezTo>
                    <a:pt x="6559254" y="2374178"/>
                    <a:pt x="6552042" y="2366302"/>
                    <a:pt x="6542689" y="2362294"/>
                  </a:cubicBezTo>
                  <a:cubicBezTo>
                    <a:pt x="6506538" y="2346801"/>
                    <a:pt x="6397386" y="2345868"/>
                    <a:pt x="6390289" y="2345361"/>
                  </a:cubicBezTo>
                  <a:cubicBezTo>
                    <a:pt x="6364889" y="2336894"/>
                    <a:pt x="6338803" y="2330259"/>
                    <a:pt x="6314089" y="2319961"/>
                  </a:cubicBezTo>
                  <a:cubicBezTo>
                    <a:pt x="6304696" y="2316047"/>
                    <a:pt x="6298436" y="2305951"/>
                    <a:pt x="6288689" y="2303027"/>
                  </a:cubicBezTo>
                  <a:cubicBezTo>
                    <a:pt x="6269575" y="2297293"/>
                    <a:pt x="6249178" y="2297383"/>
                    <a:pt x="6229423" y="2294561"/>
                  </a:cubicBezTo>
                  <a:cubicBezTo>
                    <a:pt x="6152366" y="2268874"/>
                    <a:pt x="6274056" y="2308272"/>
                    <a:pt x="6161689" y="2277627"/>
                  </a:cubicBezTo>
                  <a:cubicBezTo>
                    <a:pt x="6144469" y="2272931"/>
                    <a:pt x="6127822" y="2266338"/>
                    <a:pt x="6110889" y="2260694"/>
                  </a:cubicBezTo>
                  <a:lnTo>
                    <a:pt x="6085489" y="2252227"/>
                  </a:lnTo>
                  <a:cubicBezTo>
                    <a:pt x="6055273" y="2206901"/>
                    <a:pt x="6075751" y="2234022"/>
                    <a:pt x="6017756" y="2176027"/>
                  </a:cubicBezTo>
                  <a:cubicBezTo>
                    <a:pt x="6009289" y="2167560"/>
                    <a:pt x="5998998" y="2160590"/>
                    <a:pt x="5992356" y="2150627"/>
                  </a:cubicBezTo>
                  <a:cubicBezTo>
                    <a:pt x="5981067" y="2133694"/>
                    <a:pt x="5975940" y="2110298"/>
                    <a:pt x="5958489" y="2099827"/>
                  </a:cubicBezTo>
                  <a:cubicBezTo>
                    <a:pt x="5944378" y="2091360"/>
                    <a:pt x="5930111" y="2083149"/>
                    <a:pt x="5916156" y="2074427"/>
                  </a:cubicBezTo>
                  <a:cubicBezTo>
                    <a:pt x="5907527" y="2069034"/>
                    <a:pt x="5899591" y="2062542"/>
                    <a:pt x="5890756" y="2057494"/>
                  </a:cubicBezTo>
                  <a:cubicBezTo>
                    <a:pt x="5879797" y="2051232"/>
                    <a:pt x="5868178" y="2046205"/>
                    <a:pt x="5856889" y="2040561"/>
                  </a:cubicBezTo>
                  <a:cubicBezTo>
                    <a:pt x="5818053" y="2001723"/>
                    <a:pt x="5863538" y="2049424"/>
                    <a:pt x="5806089" y="1972827"/>
                  </a:cubicBezTo>
                  <a:cubicBezTo>
                    <a:pt x="5797622" y="1961538"/>
                    <a:pt x="5788891" y="1950444"/>
                    <a:pt x="5780689" y="1938961"/>
                  </a:cubicBezTo>
                  <a:cubicBezTo>
                    <a:pt x="5774775" y="1930681"/>
                    <a:pt x="5773869" y="1914685"/>
                    <a:pt x="5763756" y="1913561"/>
                  </a:cubicBezTo>
                  <a:cubicBezTo>
                    <a:pt x="5668346" y="1902960"/>
                    <a:pt x="5571845" y="1907916"/>
                    <a:pt x="5475889" y="1905094"/>
                  </a:cubicBezTo>
                  <a:cubicBezTo>
                    <a:pt x="5458956" y="1899450"/>
                    <a:pt x="5439940" y="1898062"/>
                    <a:pt x="5425089" y="1888161"/>
                  </a:cubicBezTo>
                  <a:cubicBezTo>
                    <a:pt x="5392263" y="1866276"/>
                    <a:pt x="5409343" y="1874445"/>
                    <a:pt x="5374289" y="1862761"/>
                  </a:cubicBezTo>
                  <a:cubicBezTo>
                    <a:pt x="5368645" y="1857116"/>
                    <a:pt x="5364496" y="1849397"/>
                    <a:pt x="5357356" y="1845827"/>
                  </a:cubicBezTo>
                  <a:cubicBezTo>
                    <a:pt x="5341391" y="1837844"/>
                    <a:pt x="5321408" y="1838795"/>
                    <a:pt x="5306556" y="1828894"/>
                  </a:cubicBezTo>
                  <a:cubicBezTo>
                    <a:pt x="5271474" y="1805506"/>
                    <a:pt x="5291028" y="1814429"/>
                    <a:pt x="5247289" y="1803494"/>
                  </a:cubicBezTo>
                  <a:cubicBezTo>
                    <a:pt x="5238822" y="1795027"/>
                    <a:pt x="5232043" y="1784440"/>
                    <a:pt x="5221889" y="1778094"/>
                  </a:cubicBezTo>
                  <a:cubicBezTo>
                    <a:pt x="5209001" y="1770039"/>
                    <a:pt x="5193149" y="1767958"/>
                    <a:pt x="5179556" y="1761161"/>
                  </a:cubicBezTo>
                  <a:cubicBezTo>
                    <a:pt x="5170455" y="1756610"/>
                    <a:pt x="5162623" y="1749872"/>
                    <a:pt x="5154156" y="1744227"/>
                  </a:cubicBezTo>
                  <a:cubicBezTo>
                    <a:pt x="5140256" y="1702529"/>
                    <a:pt x="5155640" y="1731353"/>
                    <a:pt x="5120289" y="1701894"/>
                  </a:cubicBezTo>
                  <a:cubicBezTo>
                    <a:pt x="5097500" y="1682904"/>
                    <a:pt x="5096518" y="1671574"/>
                    <a:pt x="5069489" y="1659561"/>
                  </a:cubicBezTo>
                  <a:cubicBezTo>
                    <a:pt x="5053178" y="1652312"/>
                    <a:pt x="5034654" y="1650609"/>
                    <a:pt x="5018689" y="1642627"/>
                  </a:cubicBezTo>
                  <a:cubicBezTo>
                    <a:pt x="5007400" y="1636983"/>
                    <a:pt x="4996424" y="1630666"/>
                    <a:pt x="4984823" y="1625694"/>
                  </a:cubicBezTo>
                  <a:cubicBezTo>
                    <a:pt x="4976620" y="1622178"/>
                    <a:pt x="4968033" y="1619575"/>
                    <a:pt x="4959423" y="1617227"/>
                  </a:cubicBezTo>
                  <a:cubicBezTo>
                    <a:pt x="4936970" y="1611104"/>
                    <a:pt x="4891689" y="1600294"/>
                    <a:pt x="4891689" y="1600294"/>
                  </a:cubicBezTo>
                  <a:cubicBezTo>
                    <a:pt x="4803824" y="1541719"/>
                    <a:pt x="4939842" y="1630879"/>
                    <a:pt x="4832423" y="1566427"/>
                  </a:cubicBezTo>
                  <a:cubicBezTo>
                    <a:pt x="4814972" y="1555956"/>
                    <a:pt x="4801367" y="1537497"/>
                    <a:pt x="4781623" y="1532561"/>
                  </a:cubicBezTo>
                  <a:cubicBezTo>
                    <a:pt x="4770334" y="1529739"/>
                    <a:pt x="4758902" y="1527438"/>
                    <a:pt x="4747756" y="1524094"/>
                  </a:cubicBezTo>
                  <a:cubicBezTo>
                    <a:pt x="4730659" y="1518965"/>
                    <a:pt x="4714272" y="1511490"/>
                    <a:pt x="4696956" y="1507161"/>
                  </a:cubicBezTo>
                  <a:cubicBezTo>
                    <a:pt x="4654431" y="1496529"/>
                    <a:pt x="4674128" y="1502374"/>
                    <a:pt x="4637689" y="1490227"/>
                  </a:cubicBezTo>
                  <a:cubicBezTo>
                    <a:pt x="4609467" y="1493049"/>
                    <a:pt x="4581056" y="1494381"/>
                    <a:pt x="4553023" y="1498694"/>
                  </a:cubicBezTo>
                  <a:cubicBezTo>
                    <a:pt x="4544202" y="1500051"/>
                    <a:pt x="4536548" y="1507161"/>
                    <a:pt x="4527623" y="1507161"/>
                  </a:cubicBezTo>
                  <a:cubicBezTo>
                    <a:pt x="4488011" y="1507161"/>
                    <a:pt x="4448600" y="1501516"/>
                    <a:pt x="4409089" y="1498694"/>
                  </a:cubicBezTo>
                  <a:cubicBezTo>
                    <a:pt x="4394978" y="1493050"/>
                    <a:pt x="4381313" y="1486128"/>
                    <a:pt x="4366756" y="1481761"/>
                  </a:cubicBezTo>
                  <a:cubicBezTo>
                    <a:pt x="4352972" y="1477626"/>
                    <a:pt x="4337524" y="1479249"/>
                    <a:pt x="4324423" y="1473294"/>
                  </a:cubicBezTo>
                  <a:cubicBezTo>
                    <a:pt x="4201229" y="1417296"/>
                    <a:pt x="4329224" y="1453326"/>
                    <a:pt x="4239756" y="1430961"/>
                  </a:cubicBezTo>
                  <a:cubicBezTo>
                    <a:pt x="4207415" y="1398618"/>
                    <a:pt x="4240214" y="1427849"/>
                    <a:pt x="4188956" y="1397094"/>
                  </a:cubicBezTo>
                  <a:cubicBezTo>
                    <a:pt x="4171505" y="1386623"/>
                    <a:pt x="4157463" y="1369663"/>
                    <a:pt x="4138156" y="1363227"/>
                  </a:cubicBezTo>
                  <a:lnTo>
                    <a:pt x="4087356" y="1346294"/>
                  </a:lnTo>
                  <a:cubicBezTo>
                    <a:pt x="4078889" y="1343472"/>
                    <a:pt x="4069382" y="1342777"/>
                    <a:pt x="4061956" y="1337827"/>
                  </a:cubicBezTo>
                  <a:cubicBezTo>
                    <a:pt x="4002096" y="1297921"/>
                    <a:pt x="4076202" y="1348002"/>
                    <a:pt x="4002689" y="1295494"/>
                  </a:cubicBezTo>
                  <a:cubicBezTo>
                    <a:pt x="3994409" y="1289580"/>
                    <a:pt x="3986817" y="1282134"/>
                    <a:pt x="3977289" y="1278561"/>
                  </a:cubicBezTo>
                  <a:cubicBezTo>
                    <a:pt x="3963815" y="1273508"/>
                    <a:pt x="3949067" y="1272916"/>
                    <a:pt x="3934956" y="1270094"/>
                  </a:cubicBezTo>
                  <a:cubicBezTo>
                    <a:pt x="3876433" y="1240833"/>
                    <a:pt x="3926190" y="1261562"/>
                    <a:pt x="3850289" y="1244694"/>
                  </a:cubicBezTo>
                  <a:cubicBezTo>
                    <a:pt x="3841577" y="1242758"/>
                    <a:pt x="3833470" y="1238679"/>
                    <a:pt x="3824889" y="1236227"/>
                  </a:cubicBezTo>
                  <a:cubicBezTo>
                    <a:pt x="3813701" y="1233030"/>
                    <a:pt x="3802062" y="1231441"/>
                    <a:pt x="3791023" y="1227761"/>
                  </a:cubicBezTo>
                  <a:cubicBezTo>
                    <a:pt x="3768147" y="1220136"/>
                    <a:pt x="3746588" y="1208574"/>
                    <a:pt x="3723289" y="1202361"/>
                  </a:cubicBezTo>
                  <a:cubicBezTo>
                    <a:pt x="3704007" y="1197219"/>
                    <a:pt x="3683707" y="1197175"/>
                    <a:pt x="3664023" y="1193894"/>
                  </a:cubicBezTo>
                  <a:cubicBezTo>
                    <a:pt x="3649828" y="1191528"/>
                    <a:pt x="3635573" y="1189213"/>
                    <a:pt x="3621689" y="1185427"/>
                  </a:cubicBezTo>
                  <a:cubicBezTo>
                    <a:pt x="3604469" y="1180731"/>
                    <a:pt x="3570889" y="1168494"/>
                    <a:pt x="3570889" y="1168494"/>
                  </a:cubicBezTo>
                  <a:cubicBezTo>
                    <a:pt x="3499529" y="1182767"/>
                    <a:pt x="3556031" y="1167605"/>
                    <a:pt x="3494689" y="1193894"/>
                  </a:cubicBezTo>
                  <a:cubicBezTo>
                    <a:pt x="3474382" y="1202597"/>
                    <a:pt x="3456914" y="1204687"/>
                    <a:pt x="3435423" y="1210827"/>
                  </a:cubicBezTo>
                  <a:cubicBezTo>
                    <a:pt x="3426842" y="1213279"/>
                    <a:pt x="3418490" y="1216472"/>
                    <a:pt x="3410023" y="1219294"/>
                  </a:cubicBezTo>
                  <a:cubicBezTo>
                    <a:pt x="3342290" y="1216472"/>
                    <a:pt x="3274430" y="1215835"/>
                    <a:pt x="3206823" y="1210827"/>
                  </a:cubicBezTo>
                  <a:cubicBezTo>
                    <a:pt x="3197923" y="1210168"/>
                    <a:pt x="3190135" y="1204297"/>
                    <a:pt x="3181423" y="1202361"/>
                  </a:cubicBezTo>
                  <a:cubicBezTo>
                    <a:pt x="3113479" y="1187263"/>
                    <a:pt x="3149928" y="1200836"/>
                    <a:pt x="3088289" y="1185427"/>
                  </a:cubicBezTo>
                  <a:cubicBezTo>
                    <a:pt x="3079631" y="1183263"/>
                    <a:pt x="3071724" y="1178223"/>
                    <a:pt x="3062889" y="1176961"/>
                  </a:cubicBezTo>
                  <a:cubicBezTo>
                    <a:pt x="3032030" y="1172553"/>
                    <a:pt x="3000800" y="1171316"/>
                    <a:pt x="2969756" y="1168494"/>
                  </a:cubicBezTo>
                  <a:cubicBezTo>
                    <a:pt x="2955645" y="1165672"/>
                    <a:pt x="2941306" y="1163813"/>
                    <a:pt x="2927423" y="1160027"/>
                  </a:cubicBezTo>
                  <a:cubicBezTo>
                    <a:pt x="2910203" y="1155331"/>
                    <a:pt x="2894076" y="1146834"/>
                    <a:pt x="2876623" y="1143094"/>
                  </a:cubicBezTo>
                  <a:cubicBezTo>
                    <a:pt x="2854374" y="1138326"/>
                    <a:pt x="2831333" y="1138368"/>
                    <a:pt x="2808889" y="1134627"/>
                  </a:cubicBezTo>
                  <a:cubicBezTo>
                    <a:pt x="2797411" y="1132714"/>
                    <a:pt x="2786501" y="1128074"/>
                    <a:pt x="2775023" y="1126161"/>
                  </a:cubicBezTo>
                  <a:cubicBezTo>
                    <a:pt x="2752579" y="1122420"/>
                    <a:pt x="2729867" y="1120516"/>
                    <a:pt x="2707289" y="1117694"/>
                  </a:cubicBezTo>
                  <a:cubicBezTo>
                    <a:pt x="2677610" y="1110274"/>
                    <a:pt x="2651477" y="1104660"/>
                    <a:pt x="2622623" y="1092294"/>
                  </a:cubicBezTo>
                  <a:cubicBezTo>
                    <a:pt x="2599421" y="1082350"/>
                    <a:pt x="2576693" y="1071146"/>
                    <a:pt x="2554889" y="1058427"/>
                  </a:cubicBezTo>
                  <a:cubicBezTo>
                    <a:pt x="2542700" y="1051317"/>
                    <a:pt x="2533644" y="1039338"/>
                    <a:pt x="2521023" y="1033027"/>
                  </a:cubicBezTo>
                  <a:cubicBezTo>
                    <a:pt x="2510615" y="1027823"/>
                    <a:pt x="2498345" y="1027758"/>
                    <a:pt x="2487156" y="1024561"/>
                  </a:cubicBezTo>
                  <a:cubicBezTo>
                    <a:pt x="2463936" y="1017927"/>
                    <a:pt x="2441778" y="1008103"/>
                    <a:pt x="2419423" y="999161"/>
                  </a:cubicBezTo>
                  <a:cubicBezTo>
                    <a:pt x="2364295" y="944033"/>
                    <a:pt x="2384591" y="978850"/>
                    <a:pt x="2368623" y="922961"/>
                  </a:cubicBezTo>
                  <a:cubicBezTo>
                    <a:pt x="2366171" y="914380"/>
                    <a:pt x="2362978" y="906028"/>
                    <a:pt x="2360156" y="897561"/>
                  </a:cubicBezTo>
                  <a:cubicBezTo>
                    <a:pt x="2348137" y="813434"/>
                    <a:pt x="2349050" y="853578"/>
                    <a:pt x="2360156" y="753627"/>
                  </a:cubicBezTo>
                  <a:cubicBezTo>
                    <a:pt x="2362669" y="731013"/>
                    <a:pt x="2364553" y="708280"/>
                    <a:pt x="2368623" y="685894"/>
                  </a:cubicBezTo>
                  <a:cubicBezTo>
                    <a:pt x="2370219" y="677113"/>
                    <a:pt x="2371902" y="667756"/>
                    <a:pt x="2377089" y="660494"/>
                  </a:cubicBezTo>
                  <a:cubicBezTo>
                    <a:pt x="2386368" y="647503"/>
                    <a:pt x="2399667" y="637916"/>
                    <a:pt x="2410956" y="626627"/>
                  </a:cubicBezTo>
                  <a:cubicBezTo>
                    <a:pt x="2443551" y="594032"/>
                    <a:pt x="2426393" y="607869"/>
                    <a:pt x="2461756" y="584294"/>
                  </a:cubicBezTo>
                  <a:cubicBezTo>
                    <a:pt x="2467400" y="567361"/>
                    <a:pt x="2481213" y="551164"/>
                    <a:pt x="2478689" y="533494"/>
                  </a:cubicBezTo>
                  <a:cubicBezTo>
                    <a:pt x="2475867" y="513738"/>
                    <a:pt x="2476534" y="493159"/>
                    <a:pt x="2470223" y="474227"/>
                  </a:cubicBezTo>
                  <a:cubicBezTo>
                    <a:pt x="2467584" y="466309"/>
                    <a:pt x="2432537" y="441058"/>
                    <a:pt x="2427889" y="440361"/>
                  </a:cubicBezTo>
                  <a:cubicBezTo>
                    <a:pt x="2380360" y="433232"/>
                    <a:pt x="2331977" y="433854"/>
                    <a:pt x="2283956" y="431894"/>
                  </a:cubicBezTo>
                  <a:lnTo>
                    <a:pt x="2013023" y="423427"/>
                  </a:lnTo>
                  <a:cubicBezTo>
                    <a:pt x="2004556" y="420605"/>
                    <a:pt x="1996548" y="414961"/>
                    <a:pt x="1987623" y="414961"/>
                  </a:cubicBezTo>
                  <a:cubicBezTo>
                    <a:pt x="1939562" y="414961"/>
                    <a:pt x="1891533" y="418870"/>
                    <a:pt x="1843689" y="423427"/>
                  </a:cubicBezTo>
                  <a:cubicBezTo>
                    <a:pt x="1832105" y="424530"/>
                    <a:pt x="1821233" y="429612"/>
                    <a:pt x="1809823" y="431894"/>
                  </a:cubicBezTo>
                  <a:cubicBezTo>
                    <a:pt x="1792989" y="435261"/>
                    <a:pt x="1775956" y="437539"/>
                    <a:pt x="1759023" y="440361"/>
                  </a:cubicBezTo>
                  <a:cubicBezTo>
                    <a:pt x="1663067" y="437539"/>
                    <a:pt x="1566839" y="439652"/>
                    <a:pt x="1471156" y="431894"/>
                  </a:cubicBezTo>
                  <a:cubicBezTo>
                    <a:pt x="1461014" y="431072"/>
                    <a:pt x="1452951" y="422156"/>
                    <a:pt x="1445756" y="414961"/>
                  </a:cubicBezTo>
                  <a:cubicBezTo>
                    <a:pt x="1438561" y="407766"/>
                    <a:pt x="1433374" y="398662"/>
                    <a:pt x="1428823" y="389561"/>
                  </a:cubicBezTo>
                  <a:cubicBezTo>
                    <a:pt x="1406841" y="345597"/>
                    <a:pt x="1436497" y="380303"/>
                    <a:pt x="1403423" y="347227"/>
                  </a:cubicBezTo>
                  <a:cubicBezTo>
                    <a:pt x="1384072" y="289175"/>
                    <a:pt x="1406919" y="361215"/>
                    <a:pt x="1386489" y="279494"/>
                  </a:cubicBezTo>
                  <a:cubicBezTo>
                    <a:pt x="1384325" y="270836"/>
                    <a:pt x="1382973" y="261520"/>
                    <a:pt x="1378023" y="254094"/>
                  </a:cubicBezTo>
                  <a:cubicBezTo>
                    <a:pt x="1353265" y="216957"/>
                    <a:pt x="1339887" y="226431"/>
                    <a:pt x="1293356" y="220227"/>
                  </a:cubicBezTo>
                  <a:cubicBezTo>
                    <a:pt x="1270802" y="217220"/>
                    <a:pt x="1248351" y="212843"/>
                    <a:pt x="1225623" y="211761"/>
                  </a:cubicBezTo>
                  <a:cubicBezTo>
                    <a:pt x="1129734" y="207195"/>
                    <a:pt x="1033712" y="206116"/>
                    <a:pt x="937756" y="203294"/>
                  </a:cubicBezTo>
                  <a:cubicBezTo>
                    <a:pt x="920823" y="197650"/>
                    <a:pt x="904053" y="191490"/>
                    <a:pt x="886956" y="186361"/>
                  </a:cubicBezTo>
                  <a:cubicBezTo>
                    <a:pt x="875810" y="183017"/>
                    <a:pt x="862312" y="184989"/>
                    <a:pt x="853089" y="177894"/>
                  </a:cubicBezTo>
                  <a:cubicBezTo>
                    <a:pt x="824617" y="155993"/>
                    <a:pt x="806777" y="121620"/>
                    <a:pt x="776889" y="101694"/>
                  </a:cubicBezTo>
                  <a:cubicBezTo>
                    <a:pt x="677871" y="35681"/>
                    <a:pt x="763285" y="86188"/>
                    <a:pt x="700689" y="59361"/>
                  </a:cubicBezTo>
                  <a:cubicBezTo>
                    <a:pt x="689088" y="54389"/>
                    <a:pt x="678797" y="46418"/>
                    <a:pt x="666823" y="42427"/>
                  </a:cubicBezTo>
                  <a:cubicBezTo>
                    <a:pt x="653171" y="37876"/>
                    <a:pt x="638600" y="36783"/>
                    <a:pt x="624489" y="33961"/>
                  </a:cubicBezTo>
                  <a:cubicBezTo>
                    <a:pt x="517822" y="-37153"/>
                    <a:pt x="622409" y="25494"/>
                    <a:pt x="311223" y="25494"/>
                  </a:cubicBezTo>
                  <a:cubicBezTo>
                    <a:pt x="277239" y="25494"/>
                    <a:pt x="243490" y="19849"/>
                    <a:pt x="209623" y="17027"/>
                  </a:cubicBezTo>
                  <a:cubicBezTo>
                    <a:pt x="125235" y="-4069"/>
                    <a:pt x="164845" y="-3732"/>
                    <a:pt x="91089" y="8561"/>
                  </a:cubicBezTo>
                  <a:cubicBezTo>
                    <a:pt x="83004" y="32819"/>
                    <a:pt x="85946" y="41320"/>
                    <a:pt x="57223" y="50894"/>
                  </a:cubicBezTo>
                  <a:cubicBezTo>
                    <a:pt x="40937" y="56323"/>
                    <a:pt x="13185" y="43582"/>
                    <a:pt x="6423" y="59361"/>
                  </a:cubicBezTo>
                  <a:cubicBezTo>
                    <a:pt x="-8029" y="93083"/>
                    <a:pt x="6423" y="132738"/>
                    <a:pt x="6423" y="169427"/>
                  </a:cubicBezTo>
                  <a:lnTo>
                    <a:pt x="6423" y="262561"/>
                  </a:lnTo>
                  <a:close/>
                </a:path>
              </a:pathLst>
            </a:cu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6"/>
            <p:cNvSpPr/>
            <p:nvPr/>
          </p:nvSpPr>
          <p:spPr>
            <a:xfrm>
              <a:off x="660400" y="2997200"/>
              <a:ext cx="8542867" cy="3022320"/>
            </a:xfrm>
            <a:custGeom>
              <a:avLst/>
              <a:gdLst>
                <a:gd name="connsiteX0" fmla="*/ 6423 w 10750623"/>
                <a:gd name="connsiteY0" fmla="*/ 262561 h 3911694"/>
                <a:gd name="connsiteX1" fmla="*/ 6423 w 10750623"/>
                <a:gd name="connsiteY1" fmla="*/ 3911694 h 3911694"/>
                <a:gd name="connsiteX2" fmla="*/ 10750623 w 10750623"/>
                <a:gd name="connsiteY2" fmla="*/ 3911694 h 3911694"/>
                <a:gd name="connsiteX3" fmla="*/ 10716756 w 10750623"/>
                <a:gd name="connsiteY3" fmla="*/ 3843961 h 3911694"/>
                <a:gd name="connsiteX4" fmla="*/ 10657489 w 10750623"/>
                <a:gd name="connsiteY4" fmla="*/ 3793161 h 3911694"/>
                <a:gd name="connsiteX5" fmla="*/ 10572823 w 10750623"/>
                <a:gd name="connsiteY5" fmla="*/ 3759294 h 3911694"/>
                <a:gd name="connsiteX6" fmla="*/ 10522023 w 10750623"/>
                <a:gd name="connsiteY6" fmla="*/ 3725427 h 3911694"/>
                <a:gd name="connsiteX7" fmla="*/ 10488156 w 10750623"/>
                <a:gd name="connsiteY7" fmla="*/ 3716961 h 3911694"/>
                <a:gd name="connsiteX8" fmla="*/ 10437356 w 10750623"/>
                <a:gd name="connsiteY8" fmla="*/ 3700027 h 3911694"/>
                <a:gd name="connsiteX9" fmla="*/ 10352689 w 10750623"/>
                <a:gd name="connsiteY9" fmla="*/ 3708494 h 3911694"/>
                <a:gd name="connsiteX10" fmla="*/ 10327289 w 10750623"/>
                <a:gd name="connsiteY10" fmla="*/ 3716961 h 3911694"/>
                <a:gd name="connsiteX11" fmla="*/ 10259556 w 10750623"/>
                <a:gd name="connsiteY11" fmla="*/ 3708494 h 3911694"/>
                <a:gd name="connsiteX12" fmla="*/ 10234156 w 10750623"/>
                <a:gd name="connsiteY12" fmla="*/ 3700027 h 3911694"/>
                <a:gd name="connsiteX13" fmla="*/ 10200289 w 10750623"/>
                <a:gd name="connsiteY13" fmla="*/ 3691561 h 3911694"/>
                <a:gd name="connsiteX14" fmla="*/ 10141023 w 10750623"/>
                <a:gd name="connsiteY14" fmla="*/ 3640761 h 3911694"/>
                <a:gd name="connsiteX15" fmla="*/ 10107156 w 10750623"/>
                <a:gd name="connsiteY15" fmla="*/ 3632294 h 3911694"/>
                <a:gd name="connsiteX16" fmla="*/ 10081756 w 10750623"/>
                <a:gd name="connsiteY16" fmla="*/ 3623827 h 3911694"/>
                <a:gd name="connsiteX17" fmla="*/ 10047889 w 10750623"/>
                <a:gd name="connsiteY17" fmla="*/ 3606894 h 3911694"/>
                <a:gd name="connsiteX18" fmla="*/ 10022489 w 10750623"/>
                <a:gd name="connsiteY18" fmla="*/ 3598427 h 3911694"/>
                <a:gd name="connsiteX19" fmla="*/ 9997089 w 10750623"/>
                <a:gd name="connsiteY19" fmla="*/ 3581494 h 3911694"/>
                <a:gd name="connsiteX20" fmla="*/ 9971689 w 10750623"/>
                <a:gd name="connsiteY20" fmla="*/ 3573027 h 3911694"/>
                <a:gd name="connsiteX21" fmla="*/ 9903956 w 10750623"/>
                <a:gd name="connsiteY21" fmla="*/ 3556094 h 3911694"/>
                <a:gd name="connsiteX22" fmla="*/ 9853156 w 10750623"/>
                <a:gd name="connsiteY22" fmla="*/ 3539161 h 3911694"/>
                <a:gd name="connsiteX23" fmla="*/ 9548356 w 10750623"/>
                <a:gd name="connsiteY23" fmla="*/ 3539161 h 3911694"/>
                <a:gd name="connsiteX24" fmla="*/ 9497556 w 10750623"/>
                <a:gd name="connsiteY24" fmla="*/ 3505294 h 3911694"/>
                <a:gd name="connsiteX25" fmla="*/ 9455223 w 10750623"/>
                <a:gd name="connsiteY25" fmla="*/ 3488361 h 3911694"/>
                <a:gd name="connsiteX26" fmla="*/ 9412889 w 10750623"/>
                <a:gd name="connsiteY26" fmla="*/ 3454494 h 3911694"/>
                <a:gd name="connsiteX27" fmla="*/ 9387489 w 10750623"/>
                <a:gd name="connsiteY27" fmla="*/ 3446027 h 3911694"/>
                <a:gd name="connsiteX28" fmla="*/ 9353623 w 10750623"/>
                <a:gd name="connsiteY28" fmla="*/ 3386761 h 3911694"/>
                <a:gd name="connsiteX29" fmla="*/ 9319756 w 10750623"/>
                <a:gd name="connsiteY29" fmla="*/ 3369827 h 3911694"/>
                <a:gd name="connsiteX30" fmla="*/ 9294356 w 10750623"/>
                <a:gd name="connsiteY30" fmla="*/ 3352894 h 3911694"/>
                <a:gd name="connsiteX31" fmla="*/ 9268956 w 10750623"/>
                <a:gd name="connsiteY31" fmla="*/ 3344427 h 3911694"/>
                <a:gd name="connsiteX32" fmla="*/ 9218156 w 10750623"/>
                <a:gd name="connsiteY32" fmla="*/ 3310561 h 3911694"/>
                <a:gd name="connsiteX33" fmla="*/ 9192756 w 10750623"/>
                <a:gd name="connsiteY33" fmla="*/ 3293627 h 3911694"/>
                <a:gd name="connsiteX34" fmla="*/ 9141956 w 10750623"/>
                <a:gd name="connsiteY34" fmla="*/ 3276694 h 3911694"/>
                <a:gd name="connsiteX35" fmla="*/ 9091156 w 10750623"/>
                <a:gd name="connsiteY35" fmla="*/ 3242827 h 3911694"/>
                <a:gd name="connsiteX36" fmla="*/ 9023423 w 10750623"/>
                <a:gd name="connsiteY36" fmla="*/ 3225894 h 3911694"/>
                <a:gd name="connsiteX37" fmla="*/ 8972623 w 10750623"/>
                <a:gd name="connsiteY37" fmla="*/ 3208961 h 3911694"/>
                <a:gd name="connsiteX38" fmla="*/ 8871023 w 10750623"/>
                <a:gd name="connsiteY38" fmla="*/ 3200494 h 3911694"/>
                <a:gd name="connsiteX39" fmla="*/ 8837156 w 10750623"/>
                <a:gd name="connsiteY39" fmla="*/ 3183561 h 3911694"/>
                <a:gd name="connsiteX40" fmla="*/ 8820223 w 10750623"/>
                <a:gd name="connsiteY40" fmla="*/ 3166627 h 3911694"/>
                <a:gd name="connsiteX41" fmla="*/ 8760956 w 10750623"/>
                <a:gd name="connsiteY41" fmla="*/ 3149694 h 3911694"/>
                <a:gd name="connsiteX42" fmla="*/ 8710156 w 10750623"/>
                <a:gd name="connsiteY42" fmla="*/ 3124294 h 3911694"/>
                <a:gd name="connsiteX43" fmla="*/ 8659356 w 10750623"/>
                <a:gd name="connsiteY43" fmla="*/ 3098894 h 3911694"/>
                <a:gd name="connsiteX44" fmla="*/ 8625489 w 10750623"/>
                <a:gd name="connsiteY44" fmla="*/ 3073494 h 3911694"/>
                <a:gd name="connsiteX45" fmla="*/ 8600089 w 10750623"/>
                <a:gd name="connsiteY45" fmla="*/ 3065027 h 3911694"/>
                <a:gd name="connsiteX46" fmla="*/ 8540823 w 10750623"/>
                <a:gd name="connsiteY46" fmla="*/ 3031161 h 3911694"/>
                <a:gd name="connsiteX47" fmla="*/ 8523889 w 10750623"/>
                <a:gd name="connsiteY47" fmla="*/ 3005761 h 3911694"/>
                <a:gd name="connsiteX48" fmla="*/ 8464623 w 10750623"/>
                <a:gd name="connsiteY48" fmla="*/ 2963427 h 3911694"/>
                <a:gd name="connsiteX49" fmla="*/ 8405356 w 10750623"/>
                <a:gd name="connsiteY49" fmla="*/ 2878761 h 3911694"/>
                <a:gd name="connsiteX50" fmla="*/ 8354556 w 10750623"/>
                <a:gd name="connsiteY50" fmla="*/ 2844894 h 3911694"/>
                <a:gd name="connsiteX51" fmla="*/ 8303756 w 10750623"/>
                <a:gd name="connsiteY51" fmla="*/ 2794094 h 3911694"/>
                <a:gd name="connsiteX52" fmla="*/ 8295289 w 10750623"/>
                <a:gd name="connsiteY52" fmla="*/ 2768694 h 3911694"/>
                <a:gd name="connsiteX53" fmla="*/ 8252956 w 10750623"/>
                <a:gd name="connsiteY53" fmla="*/ 2717894 h 3911694"/>
                <a:gd name="connsiteX54" fmla="*/ 8210623 w 10750623"/>
                <a:gd name="connsiteY54" fmla="*/ 2692494 h 3911694"/>
                <a:gd name="connsiteX55" fmla="*/ 8168289 w 10750623"/>
                <a:gd name="connsiteY55" fmla="*/ 2675561 h 3911694"/>
                <a:gd name="connsiteX56" fmla="*/ 7744956 w 10750623"/>
                <a:gd name="connsiteY56" fmla="*/ 2684027 h 3911694"/>
                <a:gd name="connsiteX57" fmla="*/ 7575623 w 10750623"/>
                <a:gd name="connsiteY57" fmla="*/ 2692494 h 3911694"/>
                <a:gd name="connsiteX58" fmla="*/ 7499423 w 10750623"/>
                <a:gd name="connsiteY58" fmla="*/ 2709427 h 3911694"/>
                <a:gd name="connsiteX59" fmla="*/ 7143823 w 10750623"/>
                <a:gd name="connsiteY59" fmla="*/ 2700961 h 3911694"/>
                <a:gd name="connsiteX60" fmla="*/ 7076089 w 10750623"/>
                <a:gd name="connsiteY60" fmla="*/ 2675561 h 3911694"/>
                <a:gd name="connsiteX61" fmla="*/ 6949089 w 10750623"/>
                <a:gd name="connsiteY61" fmla="*/ 2624761 h 3911694"/>
                <a:gd name="connsiteX62" fmla="*/ 6872889 w 10750623"/>
                <a:gd name="connsiteY62" fmla="*/ 2557027 h 3911694"/>
                <a:gd name="connsiteX63" fmla="*/ 6847489 w 10750623"/>
                <a:gd name="connsiteY63" fmla="*/ 2531627 h 3911694"/>
                <a:gd name="connsiteX64" fmla="*/ 6779756 w 10750623"/>
                <a:gd name="connsiteY64" fmla="*/ 2497761 h 3911694"/>
                <a:gd name="connsiteX65" fmla="*/ 6712023 w 10750623"/>
                <a:gd name="connsiteY65" fmla="*/ 2480827 h 3911694"/>
                <a:gd name="connsiteX66" fmla="*/ 6661223 w 10750623"/>
                <a:gd name="connsiteY66" fmla="*/ 2446961 h 3911694"/>
                <a:gd name="connsiteX67" fmla="*/ 6635823 w 10750623"/>
                <a:gd name="connsiteY67" fmla="*/ 2430027 h 3911694"/>
                <a:gd name="connsiteX68" fmla="*/ 6568089 w 10750623"/>
                <a:gd name="connsiteY68" fmla="*/ 2379227 h 3911694"/>
                <a:gd name="connsiteX69" fmla="*/ 6542689 w 10750623"/>
                <a:gd name="connsiteY69" fmla="*/ 2362294 h 3911694"/>
                <a:gd name="connsiteX70" fmla="*/ 6390289 w 10750623"/>
                <a:gd name="connsiteY70" fmla="*/ 2345361 h 3911694"/>
                <a:gd name="connsiteX71" fmla="*/ 6314089 w 10750623"/>
                <a:gd name="connsiteY71" fmla="*/ 2319961 h 3911694"/>
                <a:gd name="connsiteX72" fmla="*/ 6288689 w 10750623"/>
                <a:gd name="connsiteY72" fmla="*/ 2303027 h 3911694"/>
                <a:gd name="connsiteX73" fmla="*/ 6229423 w 10750623"/>
                <a:gd name="connsiteY73" fmla="*/ 2294561 h 3911694"/>
                <a:gd name="connsiteX74" fmla="*/ 6161689 w 10750623"/>
                <a:gd name="connsiteY74" fmla="*/ 2277627 h 3911694"/>
                <a:gd name="connsiteX75" fmla="*/ 6110889 w 10750623"/>
                <a:gd name="connsiteY75" fmla="*/ 2260694 h 3911694"/>
                <a:gd name="connsiteX76" fmla="*/ 6085489 w 10750623"/>
                <a:gd name="connsiteY76" fmla="*/ 2252227 h 3911694"/>
                <a:gd name="connsiteX77" fmla="*/ 6017756 w 10750623"/>
                <a:gd name="connsiteY77" fmla="*/ 2176027 h 3911694"/>
                <a:gd name="connsiteX78" fmla="*/ 5992356 w 10750623"/>
                <a:gd name="connsiteY78" fmla="*/ 2150627 h 3911694"/>
                <a:gd name="connsiteX79" fmla="*/ 5958489 w 10750623"/>
                <a:gd name="connsiteY79" fmla="*/ 2099827 h 3911694"/>
                <a:gd name="connsiteX80" fmla="*/ 5916156 w 10750623"/>
                <a:gd name="connsiteY80" fmla="*/ 2074427 h 3911694"/>
                <a:gd name="connsiteX81" fmla="*/ 5890756 w 10750623"/>
                <a:gd name="connsiteY81" fmla="*/ 2057494 h 3911694"/>
                <a:gd name="connsiteX82" fmla="*/ 5856889 w 10750623"/>
                <a:gd name="connsiteY82" fmla="*/ 2040561 h 3911694"/>
                <a:gd name="connsiteX83" fmla="*/ 5806089 w 10750623"/>
                <a:gd name="connsiteY83" fmla="*/ 1972827 h 3911694"/>
                <a:gd name="connsiteX84" fmla="*/ 5780689 w 10750623"/>
                <a:gd name="connsiteY84" fmla="*/ 1938961 h 3911694"/>
                <a:gd name="connsiteX85" fmla="*/ 5763756 w 10750623"/>
                <a:gd name="connsiteY85" fmla="*/ 1913561 h 3911694"/>
                <a:gd name="connsiteX86" fmla="*/ 5475889 w 10750623"/>
                <a:gd name="connsiteY86" fmla="*/ 1905094 h 3911694"/>
                <a:gd name="connsiteX87" fmla="*/ 5425089 w 10750623"/>
                <a:gd name="connsiteY87" fmla="*/ 1888161 h 3911694"/>
                <a:gd name="connsiteX88" fmla="*/ 5374289 w 10750623"/>
                <a:gd name="connsiteY88" fmla="*/ 1862761 h 3911694"/>
                <a:gd name="connsiteX89" fmla="*/ 5357356 w 10750623"/>
                <a:gd name="connsiteY89" fmla="*/ 1845827 h 3911694"/>
                <a:gd name="connsiteX90" fmla="*/ 5306556 w 10750623"/>
                <a:gd name="connsiteY90" fmla="*/ 1828894 h 3911694"/>
                <a:gd name="connsiteX91" fmla="*/ 5247289 w 10750623"/>
                <a:gd name="connsiteY91" fmla="*/ 1803494 h 3911694"/>
                <a:gd name="connsiteX92" fmla="*/ 5221889 w 10750623"/>
                <a:gd name="connsiteY92" fmla="*/ 1778094 h 3911694"/>
                <a:gd name="connsiteX93" fmla="*/ 5179556 w 10750623"/>
                <a:gd name="connsiteY93" fmla="*/ 1761161 h 3911694"/>
                <a:gd name="connsiteX94" fmla="*/ 5154156 w 10750623"/>
                <a:gd name="connsiteY94" fmla="*/ 1744227 h 3911694"/>
                <a:gd name="connsiteX95" fmla="*/ 5120289 w 10750623"/>
                <a:gd name="connsiteY95" fmla="*/ 1701894 h 3911694"/>
                <a:gd name="connsiteX96" fmla="*/ 5069489 w 10750623"/>
                <a:gd name="connsiteY96" fmla="*/ 1659561 h 3911694"/>
                <a:gd name="connsiteX97" fmla="*/ 5018689 w 10750623"/>
                <a:gd name="connsiteY97" fmla="*/ 1642627 h 3911694"/>
                <a:gd name="connsiteX98" fmla="*/ 4984823 w 10750623"/>
                <a:gd name="connsiteY98" fmla="*/ 1625694 h 3911694"/>
                <a:gd name="connsiteX99" fmla="*/ 4959423 w 10750623"/>
                <a:gd name="connsiteY99" fmla="*/ 1617227 h 3911694"/>
                <a:gd name="connsiteX100" fmla="*/ 4891689 w 10750623"/>
                <a:gd name="connsiteY100" fmla="*/ 1600294 h 3911694"/>
                <a:gd name="connsiteX101" fmla="*/ 4832423 w 10750623"/>
                <a:gd name="connsiteY101" fmla="*/ 1566427 h 3911694"/>
                <a:gd name="connsiteX102" fmla="*/ 4781623 w 10750623"/>
                <a:gd name="connsiteY102" fmla="*/ 1532561 h 3911694"/>
                <a:gd name="connsiteX103" fmla="*/ 4747756 w 10750623"/>
                <a:gd name="connsiteY103" fmla="*/ 1524094 h 3911694"/>
                <a:gd name="connsiteX104" fmla="*/ 4696956 w 10750623"/>
                <a:gd name="connsiteY104" fmla="*/ 1507161 h 3911694"/>
                <a:gd name="connsiteX105" fmla="*/ 4637689 w 10750623"/>
                <a:gd name="connsiteY105" fmla="*/ 1490227 h 3911694"/>
                <a:gd name="connsiteX106" fmla="*/ 4553023 w 10750623"/>
                <a:gd name="connsiteY106" fmla="*/ 1498694 h 3911694"/>
                <a:gd name="connsiteX107" fmla="*/ 4527623 w 10750623"/>
                <a:gd name="connsiteY107" fmla="*/ 1507161 h 3911694"/>
                <a:gd name="connsiteX108" fmla="*/ 4409089 w 10750623"/>
                <a:gd name="connsiteY108" fmla="*/ 1498694 h 3911694"/>
                <a:gd name="connsiteX109" fmla="*/ 4366756 w 10750623"/>
                <a:gd name="connsiteY109" fmla="*/ 1481761 h 3911694"/>
                <a:gd name="connsiteX110" fmla="*/ 4324423 w 10750623"/>
                <a:gd name="connsiteY110" fmla="*/ 1473294 h 3911694"/>
                <a:gd name="connsiteX111" fmla="*/ 4239756 w 10750623"/>
                <a:gd name="connsiteY111" fmla="*/ 1430961 h 3911694"/>
                <a:gd name="connsiteX112" fmla="*/ 4188956 w 10750623"/>
                <a:gd name="connsiteY112" fmla="*/ 1397094 h 3911694"/>
                <a:gd name="connsiteX113" fmla="*/ 4138156 w 10750623"/>
                <a:gd name="connsiteY113" fmla="*/ 1363227 h 3911694"/>
                <a:gd name="connsiteX114" fmla="*/ 4087356 w 10750623"/>
                <a:gd name="connsiteY114" fmla="*/ 1346294 h 3911694"/>
                <a:gd name="connsiteX115" fmla="*/ 4061956 w 10750623"/>
                <a:gd name="connsiteY115" fmla="*/ 1337827 h 3911694"/>
                <a:gd name="connsiteX116" fmla="*/ 4002689 w 10750623"/>
                <a:gd name="connsiteY116" fmla="*/ 1295494 h 3911694"/>
                <a:gd name="connsiteX117" fmla="*/ 3977289 w 10750623"/>
                <a:gd name="connsiteY117" fmla="*/ 1278561 h 3911694"/>
                <a:gd name="connsiteX118" fmla="*/ 3934956 w 10750623"/>
                <a:gd name="connsiteY118" fmla="*/ 1270094 h 3911694"/>
                <a:gd name="connsiteX119" fmla="*/ 3850289 w 10750623"/>
                <a:gd name="connsiteY119" fmla="*/ 1244694 h 3911694"/>
                <a:gd name="connsiteX120" fmla="*/ 3824889 w 10750623"/>
                <a:gd name="connsiteY120" fmla="*/ 1236227 h 3911694"/>
                <a:gd name="connsiteX121" fmla="*/ 3791023 w 10750623"/>
                <a:gd name="connsiteY121" fmla="*/ 1227761 h 3911694"/>
                <a:gd name="connsiteX122" fmla="*/ 3723289 w 10750623"/>
                <a:gd name="connsiteY122" fmla="*/ 1202361 h 3911694"/>
                <a:gd name="connsiteX123" fmla="*/ 3664023 w 10750623"/>
                <a:gd name="connsiteY123" fmla="*/ 1193894 h 3911694"/>
                <a:gd name="connsiteX124" fmla="*/ 3621689 w 10750623"/>
                <a:gd name="connsiteY124" fmla="*/ 1185427 h 3911694"/>
                <a:gd name="connsiteX125" fmla="*/ 3570889 w 10750623"/>
                <a:gd name="connsiteY125" fmla="*/ 1168494 h 3911694"/>
                <a:gd name="connsiteX126" fmla="*/ 3494689 w 10750623"/>
                <a:gd name="connsiteY126" fmla="*/ 1193894 h 3911694"/>
                <a:gd name="connsiteX127" fmla="*/ 3435423 w 10750623"/>
                <a:gd name="connsiteY127" fmla="*/ 1210827 h 3911694"/>
                <a:gd name="connsiteX128" fmla="*/ 3410023 w 10750623"/>
                <a:gd name="connsiteY128" fmla="*/ 1219294 h 3911694"/>
                <a:gd name="connsiteX129" fmla="*/ 3206823 w 10750623"/>
                <a:gd name="connsiteY129" fmla="*/ 1210827 h 3911694"/>
                <a:gd name="connsiteX130" fmla="*/ 3181423 w 10750623"/>
                <a:gd name="connsiteY130" fmla="*/ 1202361 h 3911694"/>
                <a:gd name="connsiteX131" fmla="*/ 3088289 w 10750623"/>
                <a:gd name="connsiteY131" fmla="*/ 1185427 h 3911694"/>
                <a:gd name="connsiteX132" fmla="*/ 3062889 w 10750623"/>
                <a:gd name="connsiteY132" fmla="*/ 1176961 h 3911694"/>
                <a:gd name="connsiteX133" fmla="*/ 2969756 w 10750623"/>
                <a:gd name="connsiteY133" fmla="*/ 1168494 h 3911694"/>
                <a:gd name="connsiteX134" fmla="*/ 2927423 w 10750623"/>
                <a:gd name="connsiteY134" fmla="*/ 1160027 h 3911694"/>
                <a:gd name="connsiteX135" fmla="*/ 2876623 w 10750623"/>
                <a:gd name="connsiteY135" fmla="*/ 1143094 h 3911694"/>
                <a:gd name="connsiteX136" fmla="*/ 2808889 w 10750623"/>
                <a:gd name="connsiteY136" fmla="*/ 1134627 h 3911694"/>
                <a:gd name="connsiteX137" fmla="*/ 2775023 w 10750623"/>
                <a:gd name="connsiteY137" fmla="*/ 1126161 h 3911694"/>
                <a:gd name="connsiteX138" fmla="*/ 2707289 w 10750623"/>
                <a:gd name="connsiteY138" fmla="*/ 1117694 h 3911694"/>
                <a:gd name="connsiteX139" fmla="*/ 2622623 w 10750623"/>
                <a:gd name="connsiteY139" fmla="*/ 1092294 h 3911694"/>
                <a:gd name="connsiteX140" fmla="*/ 2554889 w 10750623"/>
                <a:gd name="connsiteY140" fmla="*/ 1058427 h 3911694"/>
                <a:gd name="connsiteX141" fmla="*/ 2521023 w 10750623"/>
                <a:gd name="connsiteY141" fmla="*/ 1033027 h 3911694"/>
                <a:gd name="connsiteX142" fmla="*/ 2487156 w 10750623"/>
                <a:gd name="connsiteY142" fmla="*/ 1024561 h 3911694"/>
                <a:gd name="connsiteX143" fmla="*/ 2419423 w 10750623"/>
                <a:gd name="connsiteY143" fmla="*/ 999161 h 3911694"/>
                <a:gd name="connsiteX144" fmla="*/ 2368623 w 10750623"/>
                <a:gd name="connsiteY144" fmla="*/ 922961 h 3911694"/>
                <a:gd name="connsiteX145" fmla="*/ 2360156 w 10750623"/>
                <a:gd name="connsiteY145" fmla="*/ 897561 h 3911694"/>
                <a:gd name="connsiteX146" fmla="*/ 2360156 w 10750623"/>
                <a:gd name="connsiteY146" fmla="*/ 753627 h 3911694"/>
                <a:gd name="connsiteX147" fmla="*/ 2368623 w 10750623"/>
                <a:gd name="connsiteY147" fmla="*/ 685894 h 3911694"/>
                <a:gd name="connsiteX148" fmla="*/ 2377089 w 10750623"/>
                <a:gd name="connsiteY148" fmla="*/ 660494 h 3911694"/>
                <a:gd name="connsiteX149" fmla="*/ 2410956 w 10750623"/>
                <a:gd name="connsiteY149" fmla="*/ 626627 h 3911694"/>
                <a:gd name="connsiteX150" fmla="*/ 2461756 w 10750623"/>
                <a:gd name="connsiteY150" fmla="*/ 584294 h 3911694"/>
                <a:gd name="connsiteX151" fmla="*/ 2478689 w 10750623"/>
                <a:gd name="connsiteY151" fmla="*/ 533494 h 3911694"/>
                <a:gd name="connsiteX152" fmla="*/ 2470223 w 10750623"/>
                <a:gd name="connsiteY152" fmla="*/ 474227 h 3911694"/>
                <a:gd name="connsiteX153" fmla="*/ 2427889 w 10750623"/>
                <a:gd name="connsiteY153" fmla="*/ 440361 h 3911694"/>
                <a:gd name="connsiteX154" fmla="*/ 2283956 w 10750623"/>
                <a:gd name="connsiteY154" fmla="*/ 431894 h 3911694"/>
                <a:gd name="connsiteX155" fmla="*/ 2013023 w 10750623"/>
                <a:gd name="connsiteY155" fmla="*/ 423427 h 3911694"/>
                <a:gd name="connsiteX156" fmla="*/ 1987623 w 10750623"/>
                <a:gd name="connsiteY156" fmla="*/ 414961 h 3911694"/>
                <a:gd name="connsiteX157" fmla="*/ 1843689 w 10750623"/>
                <a:gd name="connsiteY157" fmla="*/ 423427 h 3911694"/>
                <a:gd name="connsiteX158" fmla="*/ 1809823 w 10750623"/>
                <a:gd name="connsiteY158" fmla="*/ 431894 h 3911694"/>
                <a:gd name="connsiteX159" fmla="*/ 1759023 w 10750623"/>
                <a:gd name="connsiteY159" fmla="*/ 440361 h 3911694"/>
                <a:gd name="connsiteX160" fmla="*/ 1471156 w 10750623"/>
                <a:gd name="connsiteY160" fmla="*/ 431894 h 3911694"/>
                <a:gd name="connsiteX161" fmla="*/ 1445756 w 10750623"/>
                <a:gd name="connsiteY161" fmla="*/ 414961 h 3911694"/>
                <a:gd name="connsiteX162" fmla="*/ 1428823 w 10750623"/>
                <a:gd name="connsiteY162" fmla="*/ 389561 h 3911694"/>
                <a:gd name="connsiteX163" fmla="*/ 1403423 w 10750623"/>
                <a:gd name="connsiteY163" fmla="*/ 347227 h 3911694"/>
                <a:gd name="connsiteX164" fmla="*/ 1386489 w 10750623"/>
                <a:gd name="connsiteY164" fmla="*/ 279494 h 3911694"/>
                <a:gd name="connsiteX165" fmla="*/ 1378023 w 10750623"/>
                <a:gd name="connsiteY165" fmla="*/ 254094 h 3911694"/>
                <a:gd name="connsiteX166" fmla="*/ 1293356 w 10750623"/>
                <a:gd name="connsiteY166" fmla="*/ 220227 h 3911694"/>
                <a:gd name="connsiteX167" fmla="*/ 1225623 w 10750623"/>
                <a:gd name="connsiteY167" fmla="*/ 211761 h 3911694"/>
                <a:gd name="connsiteX168" fmla="*/ 937756 w 10750623"/>
                <a:gd name="connsiteY168" fmla="*/ 203294 h 3911694"/>
                <a:gd name="connsiteX169" fmla="*/ 886956 w 10750623"/>
                <a:gd name="connsiteY169" fmla="*/ 186361 h 3911694"/>
                <a:gd name="connsiteX170" fmla="*/ 853089 w 10750623"/>
                <a:gd name="connsiteY170" fmla="*/ 177894 h 3911694"/>
                <a:gd name="connsiteX171" fmla="*/ 776889 w 10750623"/>
                <a:gd name="connsiteY171" fmla="*/ 101694 h 3911694"/>
                <a:gd name="connsiteX172" fmla="*/ 700689 w 10750623"/>
                <a:gd name="connsiteY172" fmla="*/ 59361 h 3911694"/>
                <a:gd name="connsiteX173" fmla="*/ 666823 w 10750623"/>
                <a:gd name="connsiteY173" fmla="*/ 42427 h 3911694"/>
                <a:gd name="connsiteX174" fmla="*/ 624489 w 10750623"/>
                <a:gd name="connsiteY174" fmla="*/ 33961 h 3911694"/>
                <a:gd name="connsiteX175" fmla="*/ 311223 w 10750623"/>
                <a:gd name="connsiteY175" fmla="*/ 25494 h 3911694"/>
                <a:gd name="connsiteX176" fmla="*/ 209623 w 10750623"/>
                <a:gd name="connsiteY176" fmla="*/ 17027 h 3911694"/>
                <a:gd name="connsiteX177" fmla="*/ 91089 w 10750623"/>
                <a:gd name="connsiteY177" fmla="*/ 8561 h 3911694"/>
                <a:gd name="connsiteX178" fmla="*/ 57223 w 10750623"/>
                <a:gd name="connsiteY178" fmla="*/ 50894 h 3911694"/>
                <a:gd name="connsiteX179" fmla="*/ 6423 w 10750623"/>
                <a:gd name="connsiteY179" fmla="*/ 59361 h 3911694"/>
                <a:gd name="connsiteX180" fmla="*/ 6423 w 10750623"/>
                <a:gd name="connsiteY180" fmla="*/ 169427 h 3911694"/>
                <a:gd name="connsiteX181" fmla="*/ 6423 w 10750623"/>
                <a:gd name="connsiteY181" fmla="*/ 262561 h 391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0750623" h="3911694">
                  <a:moveTo>
                    <a:pt x="6423" y="262561"/>
                  </a:moveTo>
                  <a:lnTo>
                    <a:pt x="6423" y="3911694"/>
                  </a:lnTo>
                  <a:lnTo>
                    <a:pt x="10750623" y="3911694"/>
                  </a:lnTo>
                  <a:lnTo>
                    <a:pt x="10716756" y="3843961"/>
                  </a:lnTo>
                  <a:cubicBezTo>
                    <a:pt x="10697000" y="3827028"/>
                    <a:pt x="10678532" y="3808465"/>
                    <a:pt x="10657489" y="3793161"/>
                  </a:cubicBezTo>
                  <a:cubicBezTo>
                    <a:pt x="10550370" y="3715255"/>
                    <a:pt x="10716615" y="3855156"/>
                    <a:pt x="10572823" y="3759294"/>
                  </a:cubicBezTo>
                  <a:cubicBezTo>
                    <a:pt x="10555890" y="3748005"/>
                    <a:pt x="10541767" y="3730363"/>
                    <a:pt x="10522023" y="3725427"/>
                  </a:cubicBezTo>
                  <a:cubicBezTo>
                    <a:pt x="10510734" y="3722605"/>
                    <a:pt x="10499302" y="3720305"/>
                    <a:pt x="10488156" y="3716961"/>
                  </a:cubicBezTo>
                  <a:cubicBezTo>
                    <a:pt x="10471059" y="3711832"/>
                    <a:pt x="10437356" y="3700027"/>
                    <a:pt x="10437356" y="3700027"/>
                  </a:cubicBezTo>
                  <a:cubicBezTo>
                    <a:pt x="10409134" y="3702849"/>
                    <a:pt x="10380722" y="3704181"/>
                    <a:pt x="10352689" y="3708494"/>
                  </a:cubicBezTo>
                  <a:cubicBezTo>
                    <a:pt x="10343868" y="3709851"/>
                    <a:pt x="10336214" y="3716961"/>
                    <a:pt x="10327289" y="3716961"/>
                  </a:cubicBezTo>
                  <a:cubicBezTo>
                    <a:pt x="10304536" y="3716961"/>
                    <a:pt x="10282134" y="3711316"/>
                    <a:pt x="10259556" y="3708494"/>
                  </a:cubicBezTo>
                  <a:cubicBezTo>
                    <a:pt x="10251089" y="3705672"/>
                    <a:pt x="10242737" y="3702479"/>
                    <a:pt x="10234156" y="3700027"/>
                  </a:cubicBezTo>
                  <a:cubicBezTo>
                    <a:pt x="10222967" y="3696830"/>
                    <a:pt x="10210985" y="3696145"/>
                    <a:pt x="10200289" y="3691561"/>
                  </a:cubicBezTo>
                  <a:cubicBezTo>
                    <a:pt x="10158534" y="3673666"/>
                    <a:pt x="10186903" y="3669436"/>
                    <a:pt x="10141023" y="3640761"/>
                  </a:cubicBezTo>
                  <a:cubicBezTo>
                    <a:pt x="10131155" y="3634594"/>
                    <a:pt x="10118345" y="3635491"/>
                    <a:pt x="10107156" y="3632294"/>
                  </a:cubicBezTo>
                  <a:cubicBezTo>
                    <a:pt x="10098575" y="3629842"/>
                    <a:pt x="10089959" y="3627343"/>
                    <a:pt x="10081756" y="3623827"/>
                  </a:cubicBezTo>
                  <a:cubicBezTo>
                    <a:pt x="10070155" y="3618855"/>
                    <a:pt x="10059490" y="3611866"/>
                    <a:pt x="10047889" y="3606894"/>
                  </a:cubicBezTo>
                  <a:cubicBezTo>
                    <a:pt x="10039686" y="3603378"/>
                    <a:pt x="10030471" y="3602418"/>
                    <a:pt x="10022489" y="3598427"/>
                  </a:cubicBezTo>
                  <a:cubicBezTo>
                    <a:pt x="10013388" y="3593876"/>
                    <a:pt x="10006190" y="3586045"/>
                    <a:pt x="9997089" y="3581494"/>
                  </a:cubicBezTo>
                  <a:cubicBezTo>
                    <a:pt x="9989107" y="3577503"/>
                    <a:pt x="9980299" y="3575375"/>
                    <a:pt x="9971689" y="3573027"/>
                  </a:cubicBezTo>
                  <a:cubicBezTo>
                    <a:pt x="9949237" y="3566904"/>
                    <a:pt x="9926034" y="3563453"/>
                    <a:pt x="9903956" y="3556094"/>
                  </a:cubicBezTo>
                  <a:lnTo>
                    <a:pt x="9853156" y="3539161"/>
                  </a:lnTo>
                  <a:cubicBezTo>
                    <a:pt x="9835542" y="3539866"/>
                    <a:pt x="9612395" y="3557996"/>
                    <a:pt x="9548356" y="3539161"/>
                  </a:cubicBezTo>
                  <a:cubicBezTo>
                    <a:pt x="9528832" y="3533419"/>
                    <a:pt x="9516452" y="3512852"/>
                    <a:pt x="9497556" y="3505294"/>
                  </a:cubicBezTo>
                  <a:cubicBezTo>
                    <a:pt x="9483445" y="3499650"/>
                    <a:pt x="9468816" y="3495158"/>
                    <a:pt x="9455223" y="3488361"/>
                  </a:cubicBezTo>
                  <a:cubicBezTo>
                    <a:pt x="9353556" y="3437527"/>
                    <a:pt x="9491637" y="3501742"/>
                    <a:pt x="9412889" y="3454494"/>
                  </a:cubicBezTo>
                  <a:cubicBezTo>
                    <a:pt x="9405236" y="3449902"/>
                    <a:pt x="9395956" y="3448849"/>
                    <a:pt x="9387489" y="3446027"/>
                  </a:cubicBezTo>
                  <a:cubicBezTo>
                    <a:pt x="9382969" y="3436988"/>
                    <a:pt x="9363880" y="3395309"/>
                    <a:pt x="9353623" y="3386761"/>
                  </a:cubicBezTo>
                  <a:cubicBezTo>
                    <a:pt x="9343927" y="3378681"/>
                    <a:pt x="9330715" y="3376089"/>
                    <a:pt x="9319756" y="3369827"/>
                  </a:cubicBezTo>
                  <a:cubicBezTo>
                    <a:pt x="9310921" y="3364778"/>
                    <a:pt x="9303457" y="3357445"/>
                    <a:pt x="9294356" y="3352894"/>
                  </a:cubicBezTo>
                  <a:cubicBezTo>
                    <a:pt x="9286374" y="3348903"/>
                    <a:pt x="9276758" y="3348761"/>
                    <a:pt x="9268956" y="3344427"/>
                  </a:cubicBezTo>
                  <a:cubicBezTo>
                    <a:pt x="9251166" y="3334544"/>
                    <a:pt x="9235089" y="3321850"/>
                    <a:pt x="9218156" y="3310561"/>
                  </a:cubicBezTo>
                  <a:cubicBezTo>
                    <a:pt x="9209689" y="3304916"/>
                    <a:pt x="9202410" y="3296845"/>
                    <a:pt x="9192756" y="3293627"/>
                  </a:cubicBezTo>
                  <a:cubicBezTo>
                    <a:pt x="9175823" y="3287983"/>
                    <a:pt x="9156807" y="3286595"/>
                    <a:pt x="9141956" y="3276694"/>
                  </a:cubicBezTo>
                  <a:cubicBezTo>
                    <a:pt x="9125023" y="3265405"/>
                    <a:pt x="9110463" y="3249262"/>
                    <a:pt x="9091156" y="3242827"/>
                  </a:cubicBezTo>
                  <a:cubicBezTo>
                    <a:pt x="9014074" y="3217135"/>
                    <a:pt x="9135829" y="3256550"/>
                    <a:pt x="9023423" y="3225894"/>
                  </a:cubicBezTo>
                  <a:cubicBezTo>
                    <a:pt x="9006203" y="3221198"/>
                    <a:pt x="8990411" y="3210443"/>
                    <a:pt x="8972623" y="3208961"/>
                  </a:cubicBezTo>
                  <a:lnTo>
                    <a:pt x="8871023" y="3200494"/>
                  </a:lnTo>
                  <a:cubicBezTo>
                    <a:pt x="8859734" y="3194850"/>
                    <a:pt x="8847658" y="3190562"/>
                    <a:pt x="8837156" y="3183561"/>
                  </a:cubicBezTo>
                  <a:cubicBezTo>
                    <a:pt x="8830514" y="3179133"/>
                    <a:pt x="8827068" y="3170734"/>
                    <a:pt x="8820223" y="3166627"/>
                  </a:cubicBezTo>
                  <a:cubicBezTo>
                    <a:pt x="8811550" y="3161423"/>
                    <a:pt x="8767277" y="3151274"/>
                    <a:pt x="8760956" y="3149694"/>
                  </a:cubicBezTo>
                  <a:cubicBezTo>
                    <a:pt x="8688164" y="3101167"/>
                    <a:pt x="8780263" y="3159347"/>
                    <a:pt x="8710156" y="3124294"/>
                  </a:cubicBezTo>
                  <a:cubicBezTo>
                    <a:pt x="8644504" y="3091468"/>
                    <a:pt x="8723200" y="3120176"/>
                    <a:pt x="8659356" y="3098894"/>
                  </a:cubicBezTo>
                  <a:cubicBezTo>
                    <a:pt x="8648067" y="3090427"/>
                    <a:pt x="8637741" y="3080495"/>
                    <a:pt x="8625489" y="3073494"/>
                  </a:cubicBezTo>
                  <a:cubicBezTo>
                    <a:pt x="8617740" y="3069066"/>
                    <a:pt x="8607838" y="3069455"/>
                    <a:pt x="8600089" y="3065027"/>
                  </a:cubicBezTo>
                  <a:cubicBezTo>
                    <a:pt x="8528334" y="3024023"/>
                    <a:pt x="8599058" y="3050571"/>
                    <a:pt x="8540823" y="3031161"/>
                  </a:cubicBezTo>
                  <a:cubicBezTo>
                    <a:pt x="8535178" y="3022694"/>
                    <a:pt x="8531084" y="3012956"/>
                    <a:pt x="8523889" y="3005761"/>
                  </a:cubicBezTo>
                  <a:cubicBezTo>
                    <a:pt x="8513388" y="2995260"/>
                    <a:pt x="8479044" y="2973042"/>
                    <a:pt x="8464623" y="2963427"/>
                  </a:cubicBezTo>
                  <a:cubicBezTo>
                    <a:pt x="8462378" y="2960059"/>
                    <a:pt x="8415614" y="2887880"/>
                    <a:pt x="8405356" y="2878761"/>
                  </a:cubicBezTo>
                  <a:cubicBezTo>
                    <a:pt x="8390145" y="2865240"/>
                    <a:pt x="8368947" y="2859285"/>
                    <a:pt x="8354556" y="2844894"/>
                  </a:cubicBezTo>
                  <a:lnTo>
                    <a:pt x="8303756" y="2794094"/>
                  </a:lnTo>
                  <a:cubicBezTo>
                    <a:pt x="8300934" y="2785627"/>
                    <a:pt x="8299280" y="2776676"/>
                    <a:pt x="8295289" y="2768694"/>
                  </a:cubicBezTo>
                  <a:cubicBezTo>
                    <a:pt x="8286684" y="2751483"/>
                    <a:pt x="8267937" y="2729130"/>
                    <a:pt x="8252956" y="2717894"/>
                  </a:cubicBezTo>
                  <a:cubicBezTo>
                    <a:pt x="8239791" y="2708020"/>
                    <a:pt x="8225342" y="2699853"/>
                    <a:pt x="8210623" y="2692494"/>
                  </a:cubicBezTo>
                  <a:cubicBezTo>
                    <a:pt x="8197029" y="2685697"/>
                    <a:pt x="8182400" y="2681205"/>
                    <a:pt x="8168289" y="2675561"/>
                  </a:cubicBezTo>
                  <a:lnTo>
                    <a:pt x="7744956" y="2684027"/>
                  </a:lnTo>
                  <a:cubicBezTo>
                    <a:pt x="7688464" y="2685641"/>
                    <a:pt x="7631958" y="2687987"/>
                    <a:pt x="7575623" y="2692494"/>
                  </a:cubicBezTo>
                  <a:cubicBezTo>
                    <a:pt x="7559820" y="2693758"/>
                    <a:pt x="7516572" y="2705140"/>
                    <a:pt x="7499423" y="2709427"/>
                  </a:cubicBezTo>
                  <a:lnTo>
                    <a:pt x="7143823" y="2700961"/>
                  </a:lnTo>
                  <a:cubicBezTo>
                    <a:pt x="7115408" y="2699726"/>
                    <a:pt x="7101170" y="2686534"/>
                    <a:pt x="7076089" y="2675561"/>
                  </a:cubicBezTo>
                  <a:cubicBezTo>
                    <a:pt x="6988207" y="2637113"/>
                    <a:pt x="7003955" y="2643048"/>
                    <a:pt x="6949089" y="2624761"/>
                  </a:cubicBezTo>
                  <a:cubicBezTo>
                    <a:pt x="6903764" y="2594543"/>
                    <a:pt x="6930884" y="2615022"/>
                    <a:pt x="6872889" y="2557027"/>
                  </a:cubicBezTo>
                  <a:cubicBezTo>
                    <a:pt x="6864422" y="2548560"/>
                    <a:pt x="6858199" y="2536982"/>
                    <a:pt x="6847489" y="2531627"/>
                  </a:cubicBezTo>
                  <a:cubicBezTo>
                    <a:pt x="6824911" y="2520338"/>
                    <a:pt x="6804508" y="2502712"/>
                    <a:pt x="6779756" y="2497761"/>
                  </a:cubicBezTo>
                  <a:cubicBezTo>
                    <a:pt x="6768026" y="2495415"/>
                    <a:pt x="6726668" y="2488963"/>
                    <a:pt x="6712023" y="2480827"/>
                  </a:cubicBezTo>
                  <a:cubicBezTo>
                    <a:pt x="6694233" y="2470944"/>
                    <a:pt x="6678156" y="2458250"/>
                    <a:pt x="6661223" y="2446961"/>
                  </a:cubicBezTo>
                  <a:cubicBezTo>
                    <a:pt x="6652756" y="2441316"/>
                    <a:pt x="6643018" y="2437222"/>
                    <a:pt x="6635823" y="2430027"/>
                  </a:cubicBezTo>
                  <a:cubicBezTo>
                    <a:pt x="6582882" y="2377088"/>
                    <a:pt x="6624259" y="2411324"/>
                    <a:pt x="6568089" y="2379227"/>
                  </a:cubicBezTo>
                  <a:cubicBezTo>
                    <a:pt x="6559254" y="2374178"/>
                    <a:pt x="6552042" y="2366302"/>
                    <a:pt x="6542689" y="2362294"/>
                  </a:cubicBezTo>
                  <a:cubicBezTo>
                    <a:pt x="6506538" y="2346801"/>
                    <a:pt x="6397386" y="2345868"/>
                    <a:pt x="6390289" y="2345361"/>
                  </a:cubicBezTo>
                  <a:cubicBezTo>
                    <a:pt x="6364889" y="2336894"/>
                    <a:pt x="6338803" y="2330259"/>
                    <a:pt x="6314089" y="2319961"/>
                  </a:cubicBezTo>
                  <a:cubicBezTo>
                    <a:pt x="6304696" y="2316047"/>
                    <a:pt x="6298436" y="2305951"/>
                    <a:pt x="6288689" y="2303027"/>
                  </a:cubicBezTo>
                  <a:cubicBezTo>
                    <a:pt x="6269575" y="2297293"/>
                    <a:pt x="6249178" y="2297383"/>
                    <a:pt x="6229423" y="2294561"/>
                  </a:cubicBezTo>
                  <a:cubicBezTo>
                    <a:pt x="6152366" y="2268874"/>
                    <a:pt x="6274056" y="2308272"/>
                    <a:pt x="6161689" y="2277627"/>
                  </a:cubicBezTo>
                  <a:cubicBezTo>
                    <a:pt x="6144469" y="2272931"/>
                    <a:pt x="6127822" y="2266338"/>
                    <a:pt x="6110889" y="2260694"/>
                  </a:cubicBezTo>
                  <a:lnTo>
                    <a:pt x="6085489" y="2252227"/>
                  </a:lnTo>
                  <a:cubicBezTo>
                    <a:pt x="6055273" y="2206901"/>
                    <a:pt x="6075751" y="2234022"/>
                    <a:pt x="6017756" y="2176027"/>
                  </a:cubicBezTo>
                  <a:cubicBezTo>
                    <a:pt x="6009289" y="2167560"/>
                    <a:pt x="5998998" y="2160590"/>
                    <a:pt x="5992356" y="2150627"/>
                  </a:cubicBezTo>
                  <a:cubicBezTo>
                    <a:pt x="5981067" y="2133694"/>
                    <a:pt x="5975940" y="2110298"/>
                    <a:pt x="5958489" y="2099827"/>
                  </a:cubicBezTo>
                  <a:cubicBezTo>
                    <a:pt x="5944378" y="2091360"/>
                    <a:pt x="5930111" y="2083149"/>
                    <a:pt x="5916156" y="2074427"/>
                  </a:cubicBezTo>
                  <a:cubicBezTo>
                    <a:pt x="5907527" y="2069034"/>
                    <a:pt x="5899591" y="2062542"/>
                    <a:pt x="5890756" y="2057494"/>
                  </a:cubicBezTo>
                  <a:cubicBezTo>
                    <a:pt x="5879797" y="2051232"/>
                    <a:pt x="5868178" y="2046205"/>
                    <a:pt x="5856889" y="2040561"/>
                  </a:cubicBezTo>
                  <a:cubicBezTo>
                    <a:pt x="5818053" y="2001723"/>
                    <a:pt x="5863538" y="2049424"/>
                    <a:pt x="5806089" y="1972827"/>
                  </a:cubicBezTo>
                  <a:cubicBezTo>
                    <a:pt x="5797622" y="1961538"/>
                    <a:pt x="5788891" y="1950444"/>
                    <a:pt x="5780689" y="1938961"/>
                  </a:cubicBezTo>
                  <a:cubicBezTo>
                    <a:pt x="5774775" y="1930681"/>
                    <a:pt x="5773869" y="1914685"/>
                    <a:pt x="5763756" y="1913561"/>
                  </a:cubicBezTo>
                  <a:cubicBezTo>
                    <a:pt x="5668346" y="1902960"/>
                    <a:pt x="5571845" y="1907916"/>
                    <a:pt x="5475889" y="1905094"/>
                  </a:cubicBezTo>
                  <a:cubicBezTo>
                    <a:pt x="5458956" y="1899450"/>
                    <a:pt x="5439940" y="1898062"/>
                    <a:pt x="5425089" y="1888161"/>
                  </a:cubicBezTo>
                  <a:cubicBezTo>
                    <a:pt x="5392263" y="1866276"/>
                    <a:pt x="5409343" y="1874445"/>
                    <a:pt x="5374289" y="1862761"/>
                  </a:cubicBezTo>
                  <a:cubicBezTo>
                    <a:pt x="5368645" y="1857116"/>
                    <a:pt x="5364496" y="1849397"/>
                    <a:pt x="5357356" y="1845827"/>
                  </a:cubicBezTo>
                  <a:cubicBezTo>
                    <a:pt x="5341391" y="1837844"/>
                    <a:pt x="5321408" y="1838795"/>
                    <a:pt x="5306556" y="1828894"/>
                  </a:cubicBezTo>
                  <a:cubicBezTo>
                    <a:pt x="5271474" y="1805506"/>
                    <a:pt x="5291028" y="1814429"/>
                    <a:pt x="5247289" y="1803494"/>
                  </a:cubicBezTo>
                  <a:cubicBezTo>
                    <a:pt x="5238822" y="1795027"/>
                    <a:pt x="5232043" y="1784440"/>
                    <a:pt x="5221889" y="1778094"/>
                  </a:cubicBezTo>
                  <a:cubicBezTo>
                    <a:pt x="5209001" y="1770039"/>
                    <a:pt x="5193149" y="1767958"/>
                    <a:pt x="5179556" y="1761161"/>
                  </a:cubicBezTo>
                  <a:cubicBezTo>
                    <a:pt x="5170455" y="1756610"/>
                    <a:pt x="5162623" y="1749872"/>
                    <a:pt x="5154156" y="1744227"/>
                  </a:cubicBezTo>
                  <a:cubicBezTo>
                    <a:pt x="5140256" y="1702529"/>
                    <a:pt x="5155640" y="1731353"/>
                    <a:pt x="5120289" y="1701894"/>
                  </a:cubicBezTo>
                  <a:cubicBezTo>
                    <a:pt x="5097500" y="1682904"/>
                    <a:pt x="5096518" y="1671574"/>
                    <a:pt x="5069489" y="1659561"/>
                  </a:cubicBezTo>
                  <a:cubicBezTo>
                    <a:pt x="5053178" y="1652312"/>
                    <a:pt x="5034654" y="1650609"/>
                    <a:pt x="5018689" y="1642627"/>
                  </a:cubicBezTo>
                  <a:cubicBezTo>
                    <a:pt x="5007400" y="1636983"/>
                    <a:pt x="4996424" y="1630666"/>
                    <a:pt x="4984823" y="1625694"/>
                  </a:cubicBezTo>
                  <a:cubicBezTo>
                    <a:pt x="4976620" y="1622178"/>
                    <a:pt x="4968033" y="1619575"/>
                    <a:pt x="4959423" y="1617227"/>
                  </a:cubicBezTo>
                  <a:cubicBezTo>
                    <a:pt x="4936970" y="1611104"/>
                    <a:pt x="4891689" y="1600294"/>
                    <a:pt x="4891689" y="1600294"/>
                  </a:cubicBezTo>
                  <a:cubicBezTo>
                    <a:pt x="4803824" y="1541719"/>
                    <a:pt x="4939842" y="1630879"/>
                    <a:pt x="4832423" y="1566427"/>
                  </a:cubicBezTo>
                  <a:cubicBezTo>
                    <a:pt x="4814972" y="1555956"/>
                    <a:pt x="4801367" y="1537497"/>
                    <a:pt x="4781623" y="1532561"/>
                  </a:cubicBezTo>
                  <a:cubicBezTo>
                    <a:pt x="4770334" y="1529739"/>
                    <a:pt x="4758902" y="1527438"/>
                    <a:pt x="4747756" y="1524094"/>
                  </a:cubicBezTo>
                  <a:cubicBezTo>
                    <a:pt x="4730659" y="1518965"/>
                    <a:pt x="4714272" y="1511490"/>
                    <a:pt x="4696956" y="1507161"/>
                  </a:cubicBezTo>
                  <a:cubicBezTo>
                    <a:pt x="4654431" y="1496529"/>
                    <a:pt x="4674128" y="1502374"/>
                    <a:pt x="4637689" y="1490227"/>
                  </a:cubicBezTo>
                  <a:cubicBezTo>
                    <a:pt x="4609467" y="1493049"/>
                    <a:pt x="4581056" y="1494381"/>
                    <a:pt x="4553023" y="1498694"/>
                  </a:cubicBezTo>
                  <a:cubicBezTo>
                    <a:pt x="4544202" y="1500051"/>
                    <a:pt x="4536548" y="1507161"/>
                    <a:pt x="4527623" y="1507161"/>
                  </a:cubicBezTo>
                  <a:cubicBezTo>
                    <a:pt x="4488011" y="1507161"/>
                    <a:pt x="4448600" y="1501516"/>
                    <a:pt x="4409089" y="1498694"/>
                  </a:cubicBezTo>
                  <a:cubicBezTo>
                    <a:pt x="4394978" y="1493050"/>
                    <a:pt x="4381313" y="1486128"/>
                    <a:pt x="4366756" y="1481761"/>
                  </a:cubicBezTo>
                  <a:cubicBezTo>
                    <a:pt x="4352972" y="1477626"/>
                    <a:pt x="4337524" y="1479249"/>
                    <a:pt x="4324423" y="1473294"/>
                  </a:cubicBezTo>
                  <a:cubicBezTo>
                    <a:pt x="4201229" y="1417296"/>
                    <a:pt x="4329224" y="1453326"/>
                    <a:pt x="4239756" y="1430961"/>
                  </a:cubicBezTo>
                  <a:cubicBezTo>
                    <a:pt x="4207415" y="1398618"/>
                    <a:pt x="4240214" y="1427849"/>
                    <a:pt x="4188956" y="1397094"/>
                  </a:cubicBezTo>
                  <a:cubicBezTo>
                    <a:pt x="4171505" y="1386623"/>
                    <a:pt x="4157463" y="1369663"/>
                    <a:pt x="4138156" y="1363227"/>
                  </a:cubicBezTo>
                  <a:lnTo>
                    <a:pt x="4087356" y="1346294"/>
                  </a:lnTo>
                  <a:cubicBezTo>
                    <a:pt x="4078889" y="1343472"/>
                    <a:pt x="4069382" y="1342777"/>
                    <a:pt x="4061956" y="1337827"/>
                  </a:cubicBezTo>
                  <a:cubicBezTo>
                    <a:pt x="4002096" y="1297921"/>
                    <a:pt x="4076202" y="1348002"/>
                    <a:pt x="4002689" y="1295494"/>
                  </a:cubicBezTo>
                  <a:cubicBezTo>
                    <a:pt x="3994409" y="1289580"/>
                    <a:pt x="3986817" y="1282134"/>
                    <a:pt x="3977289" y="1278561"/>
                  </a:cubicBezTo>
                  <a:cubicBezTo>
                    <a:pt x="3963815" y="1273508"/>
                    <a:pt x="3949067" y="1272916"/>
                    <a:pt x="3934956" y="1270094"/>
                  </a:cubicBezTo>
                  <a:cubicBezTo>
                    <a:pt x="3876433" y="1240833"/>
                    <a:pt x="3926190" y="1261562"/>
                    <a:pt x="3850289" y="1244694"/>
                  </a:cubicBezTo>
                  <a:cubicBezTo>
                    <a:pt x="3841577" y="1242758"/>
                    <a:pt x="3833470" y="1238679"/>
                    <a:pt x="3824889" y="1236227"/>
                  </a:cubicBezTo>
                  <a:cubicBezTo>
                    <a:pt x="3813701" y="1233030"/>
                    <a:pt x="3802062" y="1231441"/>
                    <a:pt x="3791023" y="1227761"/>
                  </a:cubicBezTo>
                  <a:cubicBezTo>
                    <a:pt x="3768147" y="1220136"/>
                    <a:pt x="3746588" y="1208574"/>
                    <a:pt x="3723289" y="1202361"/>
                  </a:cubicBezTo>
                  <a:cubicBezTo>
                    <a:pt x="3704007" y="1197219"/>
                    <a:pt x="3683707" y="1197175"/>
                    <a:pt x="3664023" y="1193894"/>
                  </a:cubicBezTo>
                  <a:cubicBezTo>
                    <a:pt x="3649828" y="1191528"/>
                    <a:pt x="3635573" y="1189213"/>
                    <a:pt x="3621689" y="1185427"/>
                  </a:cubicBezTo>
                  <a:cubicBezTo>
                    <a:pt x="3604469" y="1180731"/>
                    <a:pt x="3570889" y="1168494"/>
                    <a:pt x="3570889" y="1168494"/>
                  </a:cubicBezTo>
                  <a:cubicBezTo>
                    <a:pt x="3499529" y="1182767"/>
                    <a:pt x="3556031" y="1167605"/>
                    <a:pt x="3494689" y="1193894"/>
                  </a:cubicBezTo>
                  <a:cubicBezTo>
                    <a:pt x="3474382" y="1202597"/>
                    <a:pt x="3456914" y="1204687"/>
                    <a:pt x="3435423" y="1210827"/>
                  </a:cubicBezTo>
                  <a:cubicBezTo>
                    <a:pt x="3426842" y="1213279"/>
                    <a:pt x="3418490" y="1216472"/>
                    <a:pt x="3410023" y="1219294"/>
                  </a:cubicBezTo>
                  <a:cubicBezTo>
                    <a:pt x="3342290" y="1216472"/>
                    <a:pt x="3274430" y="1215835"/>
                    <a:pt x="3206823" y="1210827"/>
                  </a:cubicBezTo>
                  <a:cubicBezTo>
                    <a:pt x="3197923" y="1210168"/>
                    <a:pt x="3190135" y="1204297"/>
                    <a:pt x="3181423" y="1202361"/>
                  </a:cubicBezTo>
                  <a:cubicBezTo>
                    <a:pt x="3113479" y="1187263"/>
                    <a:pt x="3149928" y="1200836"/>
                    <a:pt x="3088289" y="1185427"/>
                  </a:cubicBezTo>
                  <a:cubicBezTo>
                    <a:pt x="3079631" y="1183263"/>
                    <a:pt x="3071724" y="1178223"/>
                    <a:pt x="3062889" y="1176961"/>
                  </a:cubicBezTo>
                  <a:cubicBezTo>
                    <a:pt x="3032030" y="1172553"/>
                    <a:pt x="3000800" y="1171316"/>
                    <a:pt x="2969756" y="1168494"/>
                  </a:cubicBezTo>
                  <a:cubicBezTo>
                    <a:pt x="2955645" y="1165672"/>
                    <a:pt x="2941306" y="1163813"/>
                    <a:pt x="2927423" y="1160027"/>
                  </a:cubicBezTo>
                  <a:cubicBezTo>
                    <a:pt x="2910203" y="1155331"/>
                    <a:pt x="2894076" y="1146834"/>
                    <a:pt x="2876623" y="1143094"/>
                  </a:cubicBezTo>
                  <a:cubicBezTo>
                    <a:pt x="2854374" y="1138326"/>
                    <a:pt x="2831333" y="1138368"/>
                    <a:pt x="2808889" y="1134627"/>
                  </a:cubicBezTo>
                  <a:cubicBezTo>
                    <a:pt x="2797411" y="1132714"/>
                    <a:pt x="2786501" y="1128074"/>
                    <a:pt x="2775023" y="1126161"/>
                  </a:cubicBezTo>
                  <a:cubicBezTo>
                    <a:pt x="2752579" y="1122420"/>
                    <a:pt x="2729867" y="1120516"/>
                    <a:pt x="2707289" y="1117694"/>
                  </a:cubicBezTo>
                  <a:cubicBezTo>
                    <a:pt x="2677610" y="1110274"/>
                    <a:pt x="2651477" y="1104660"/>
                    <a:pt x="2622623" y="1092294"/>
                  </a:cubicBezTo>
                  <a:cubicBezTo>
                    <a:pt x="2599421" y="1082350"/>
                    <a:pt x="2576693" y="1071146"/>
                    <a:pt x="2554889" y="1058427"/>
                  </a:cubicBezTo>
                  <a:cubicBezTo>
                    <a:pt x="2542700" y="1051317"/>
                    <a:pt x="2533644" y="1039338"/>
                    <a:pt x="2521023" y="1033027"/>
                  </a:cubicBezTo>
                  <a:cubicBezTo>
                    <a:pt x="2510615" y="1027823"/>
                    <a:pt x="2498345" y="1027758"/>
                    <a:pt x="2487156" y="1024561"/>
                  </a:cubicBezTo>
                  <a:cubicBezTo>
                    <a:pt x="2463936" y="1017927"/>
                    <a:pt x="2441778" y="1008103"/>
                    <a:pt x="2419423" y="999161"/>
                  </a:cubicBezTo>
                  <a:cubicBezTo>
                    <a:pt x="2364295" y="944033"/>
                    <a:pt x="2384591" y="978850"/>
                    <a:pt x="2368623" y="922961"/>
                  </a:cubicBezTo>
                  <a:cubicBezTo>
                    <a:pt x="2366171" y="914380"/>
                    <a:pt x="2362978" y="906028"/>
                    <a:pt x="2360156" y="897561"/>
                  </a:cubicBezTo>
                  <a:cubicBezTo>
                    <a:pt x="2348137" y="813434"/>
                    <a:pt x="2349050" y="853578"/>
                    <a:pt x="2360156" y="753627"/>
                  </a:cubicBezTo>
                  <a:cubicBezTo>
                    <a:pt x="2362669" y="731013"/>
                    <a:pt x="2364553" y="708280"/>
                    <a:pt x="2368623" y="685894"/>
                  </a:cubicBezTo>
                  <a:cubicBezTo>
                    <a:pt x="2370219" y="677113"/>
                    <a:pt x="2371902" y="667756"/>
                    <a:pt x="2377089" y="660494"/>
                  </a:cubicBezTo>
                  <a:cubicBezTo>
                    <a:pt x="2386368" y="647503"/>
                    <a:pt x="2399667" y="637916"/>
                    <a:pt x="2410956" y="626627"/>
                  </a:cubicBezTo>
                  <a:cubicBezTo>
                    <a:pt x="2443551" y="594032"/>
                    <a:pt x="2426393" y="607869"/>
                    <a:pt x="2461756" y="584294"/>
                  </a:cubicBezTo>
                  <a:cubicBezTo>
                    <a:pt x="2467400" y="567361"/>
                    <a:pt x="2481213" y="551164"/>
                    <a:pt x="2478689" y="533494"/>
                  </a:cubicBezTo>
                  <a:cubicBezTo>
                    <a:pt x="2475867" y="513738"/>
                    <a:pt x="2476534" y="493159"/>
                    <a:pt x="2470223" y="474227"/>
                  </a:cubicBezTo>
                  <a:cubicBezTo>
                    <a:pt x="2467584" y="466309"/>
                    <a:pt x="2432537" y="441058"/>
                    <a:pt x="2427889" y="440361"/>
                  </a:cubicBezTo>
                  <a:cubicBezTo>
                    <a:pt x="2380360" y="433232"/>
                    <a:pt x="2331977" y="433854"/>
                    <a:pt x="2283956" y="431894"/>
                  </a:cubicBezTo>
                  <a:lnTo>
                    <a:pt x="2013023" y="423427"/>
                  </a:lnTo>
                  <a:cubicBezTo>
                    <a:pt x="2004556" y="420605"/>
                    <a:pt x="1996548" y="414961"/>
                    <a:pt x="1987623" y="414961"/>
                  </a:cubicBezTo>
                  <a:cubicBezTo>
                    <a:pt x="1939562" y="414961"/>
                    <a:pt x="1891533" y="418870"/>
                    <a:pt x="1843689" y="423427"/>
                  </a:cubicBezTo>
                  <a:cubicBezTo>
                    <a:pt x="1832105" y="424530"/>
                    <a:pt x="1821233" y="429612"/>
                    <a:pt x="1809823" y="431894"/>
                  </a:cubicBezTo>
                  <a:cubicBezTo>
                    <a:pt x="1792989" y="435261"/>
                    <a:pt x="1775956" y="437539"/>
                    <a:pt x="1759023" y="440361"/>
                  </a:cubicBezTo>
                  <a:cubicBezTo>
                    <a:pt x="1663067" y="437539"/>
                    <a:pt x="1566839" y="439652"/>
                    <a:pt x="1471156" y="431894"/>
                  </a:cubicBezTo>
                  <a:cubicBezTo>
                    <a:pt x="1461014" y="431072"/>
                    <a:pt x="1452951" y="422156"/>
                    <a:pt x="1445756" y="414961"/>
                  </a:cubicBezTo>
                  <a:cubicBezTo>
                    <a:pt x="1438561" y="407766"/>
                    <a:pt x="1433374" y="398662"/>
                    <a:pt x="1428823" y="389561"/>
                  </a:cubicBezTo>
                  <a:cubicBezTo>
                    <a:pt x="1406841" y="345597"/>
                    <a:pt x="1436497" y="380303"/>
                    <a:pt x="1403423" y="347227"/>
                  </a:cubicBezTo>
                  <a:cubicBezTo>
                    <a:pt x="1384072" y="289175"/>
                    <a:pt x="1406919" y="361215"/>
                    <a:pt x="1386489" y="279494"/>
                  </a:cubicBezTo>
                  <a:cubicBezTo>
                    <a:pt x="1384325" y="270836"/>
                    <a:pt x="1382973" y="261520"/>
                    <a:pt x="1378023" y="254094"/>
                  </a:cubicBezTo>
                  <a:cubicBezTo>
                    <a:pt x="1353265" y="216957"/>
                    <a:pt x="1339887" y="226431"/>
                    <a:pt x="1293356" y="220227"/>
                  </a:cubicBezTo>
                  <a:cubicBezTo>
                    <a:pt x="1270802" y="217220"/>
                    <a:pt x="1248351" y="212843"/>
                    <a:pt x="1225623" y="211761"/>
                  </a:cubicBezTo>
                  <a:cubicBezTo>
                    <a:pt x="1129734" y="207195"/>
                    <a:pt x="1033712" y="206116"/>
                    <a:pt x="937756" y="203294"/>
                  </a:cubicBezTo>
                  <a:cubicBezTo>
                    <a:pt x="920823" y="197650"/>
                    <a:pt x="904053" y="191490"/>
                    <a:pt x="886956" y="186361"/>
                  </a:cubicBezTo>
                  <a:cubicBezTo>
                    <a:pt x="875810" y="183017"/>
                    <a:pt x="862312" y="184989"/>
                    <a:pt x="853089" y="177894"/>
                  </a:cubicBezTo>
                  <a:cubicBezTo>
                    <a:pt x="824617" y="155993"/>
                    <a:pt x="806777" y="121620"/>
                    <a:pt x="776889" y="101694"/>
                  </a:cubicBezTo>
                  <a:cubicBezTo>
                    <a:pt x="677871" y="35681"/>
                    <a:pt x="763285" y="86188"/>
                    <a:pt x="700689" y="59361"/>
                  </a:cubicBezTo>
                  <a:cubicBezTo>
                    <a:pt x="689088" y="54389"/>
                    <a:pt x="678797" y="46418"/>
                    <a:pt x="666823" y="42427"/>
                  </a:cubicBezTo>
                  <a:cubicBezTo>
                    <a:pt x="653171" y="37876"/>
                    <a:pt x="638600" y="36783"/>
                    <a:pt x="624489" y="33961"/>
                  </a:cubicBezTo>
                  <a:cubicBezTo>
                    <a:pt x="517822" y="-37153"/>
                    <a:pt x="622409" y="25494"/>
                    <a:pt x="311223" y="25494"/>
                  </a:cubicBezTo>
                  <a:cubicBezTo>
                    <a:pt x="277239" y="25494"/>
                    <a:pt x="243490" y="19849"/>
                    <a:pt x="209623" y="17027"/>
                  </a:cubicBezTo>
                  <a:cubicBezTo>
                    <a:pt x="125235" y="-4069"/>
                    <a:pt x="164845" y="-3732"/>
                    <a:pt x="91089" y="8561"/>
                  </a:cubicBezTo>
                  <a:cubicBezTo>
                    <a:pt x="83004" y="32819"/>
                    <a:pt x="85946" y="41320"/>
                    <a:pt x="57223" y="50894"/>
                  </a:cubicBezTo>
                  <a:cubicBezTo>
                    <a:pt x="40937" y="56323"/>
                    <a:pt x="13185" y="43582"/>
                    <a:pt x="6423" y="59361"/>
                  </a:cubicBezTo>
                  <a:cubicBezTo>
                    <a:pt x="-8029" y="93083"/>
                    <a:pt x="6423" y="132738"/>
                    <a:pt x="6423" y="169427"/>
                  </a:cubicBezTo>
                  <a:lnTo>
                    <a:pt x="6423" y="262561"/>
                  </a:lnTo>
                  <a:close/>
                </a:path>
              </a:pathLst>
            </a:custGeom>
            <a:blipFill dpi="0" rotWithShape="1">
              <a:blip r:embed="rId3" cstate="print">
                <a:alphaModFix amt="1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p:nvSpPr>
          <p:spPr>
            <a:xfrm>
              <a:off x="666823" y="2107826"/>
              <a:ext cx="10744200" cy="3911694"/>
            </a:xfrm>
            <a:custGeom>
              <a:avLst/>
              <a:gdLst>
                <a:gd name="connsiteX0" fmla="*/ 6423 w 10750623"/>
                <a:gd name="connsiteY0" fmla="*/ 262561 h 3911694"/>
                <a:gd name="connsiteX1" fmla="*/ 6423 w 10750623"/>
                <a:gd name="connsiteY1" fmla="*/ 3911694 h 3911694"/>
                <a:gd name="connsiteX2" fmla="*/ 10750623 w 10750623"/>
                <a:gd name="connsiteY2" fmla="*/ 3911694 h 3911694"/>
                <a:gd name="connsiteX3" fmla="*/ 10716756 w 10750623"/>
                <a:gd name="connsiteY3" fmla="*/ 3843961 h 3911694"/>
                <a:gd name="connsiteX4" fmla="*/ 10657489 w 10750623"/>
                <a:gd name="connsiteY4" fmla="*/ 3793161 h 3911694"/>
                <a:gd name="connsiteX5" fmla="*/ 10572823 w 10750623"/>
                <a:gd name="connsiteY5" fmla="*/ 3759294 h 3911694"/>
                <a:gd name="connsiteX6" fmla="*/ 10522023 w 10750623"/>
                <a:gd name="connsiteY6" fmla="*/ 3725427 h 3911694"/>
                <a:gd name="connsiteX7" fmla="*/ 10488156 w 10750623"/>
                <a:gd name="connsiteY7" fmla="*/ 3716961 h 3911694"/>
                <a:gd name="connsiteX8" fmla="*/ 10437356 w 10750623"/>
                <a:gd name="connsiteY8" fmla="*/ 3700027 h 3911694"/>
                <a:gd name="connsiteX9" fmla="*/ 10352689 w 10750623"/>
                <a:gd name="connsiteY9" fmla="*/ 3708494 h 3911694"/>
                <a:gd name="connsiteX10" fmla="*/ 10327289 w 10750623"/>
                <a:gd name="connsiteY10" fmla="*/ 3716961 h 3911694"/>
                <a:gd name="connsiteX11" fmla="*/ 10259556 w 10750623"/>
                <a:gd name="connsiteY11" fmla="*/ 3708494 h 3911694"/>
                <a:gd name="connsiteX12" fmla="*/ 10234156 w 10750623"/>
                <a:gd name="connsiteY12" fmla="*/ 3700027 h 3911694"/>
                <a:gd name="connsiteX13" fmla="*/ 10200289 w 10750623"/>
                <a:gd name="connsiteY13" fmla="*/ 3691561 h 3911694"/>
                <a:gd name="connsiteX14" fmla="*/ 10141023 w 10750623"/>
                <a:gd name="connsiteY14" fmla="*/ 3640761 h 3911694"/>
                <a:gd name="connsiteX15" fmla="*/ 10107156 w 10750623"/>
                <a:gd name="connsiteY15" fmla="*/ 3632294 h 3911694"/>
                <a:gd name="connsiteX16" fmla="*/ 10081756 w 10750623"/>
                <a:gd name="connsiteY16" fmla="*/ 3623827 h 3911694"/>
                <a:gd name="connsiteX17" fmla="*/ 10047889 w 10750623"/>
                <a:gd name="connsiteY17" fmla="*/ 3606894 h 3911694"/>
                <a:gd name="connsiteX18" fmla="*/ 10022489 w 10750623"/>
                <a:gd name="connsiteY18" fmla="*/ 3598427 h 3911694"/>
                <a:gd name="connsiteX19" fmla="*/ 9997089 w 10750623"/>
                <a:gd name="connsiteY19" fmla="*/ 3581494 h 3911694"/>
                <a:gd name="connsiteX20" fmla="*/ 9971689 w 10750623"/>
                <a:gd name="connsiteY20" fmla="*/ 3573027 h 3911694"/>
                <a:gd name="connsiteX21" fmla="*/ 9903956 w 10750623"/>
                <a:gd name="connsiteY21" fmla="*/ 3556094 h 3911694"/>
                <a:gd name="connsiteX22" fmla="*/ 9853156 w 10750623"/>
                <a:gd name="connsiteY22" fmla="*/ 3539161 h 3911694"/>
                <a:gd name="connsiteX23" fmla="*/ 9548356 w 10750623"/>
                <a:gd name="connsiteY23" fmla="*/ 3539161 h 3911694"/>
                <a:gd name="connsiteX24" fmla="*/ 9497556 w 10750623"/>
                <a:gd name="connsiteY24" fmla="*/ 3505294 h 3911694"/>
                <a:gd name="connsiteX25" fmla="*/ 9455223 w 10750623"/>
                <a:gd name="connsiteY25" fmla="*/ 3488361 h 3911694"/>
                <a:gd name="connsiteX26" fmla="*/ 9412889 w 10750623"/>
                <a:gd name="connsiteY26" fmla="*/ 3454494 h 3911694"/>
                <a:gd name="connsiteX27" fmla="*/ 9387489 w 10750623"/>
                <a:gd name="connsiteY27" fmla="*/ 3446027 h 3911694"/>
                <a:gd name="connsiteX28" fmla="*/ 9353623 w 10750623"/>
                <a:gd name="connsiteY28" fmla="*/ 3386761 h 3911694"/>
                <a:gd name="connsiteX29" fmla="*/ 9319756 w 10750623"/>
                <a:gd name="connsiteY29" fmla="*/ 3369827 h 3911694"/>
                <a:gd name="connsiteX30" fmla="*/ 9294356 w 10750623"/>
                <a:gd name="connsiteY30" fmla="*/ 3352894 h 3911694"/>
                <a:gd name="connsiteX31" fmla="*/ 9268956 w 10750623"/>
                <a:gd name="connsiteY31" fmla="*/ 3344427 h 3911694"/>
                <a:gd name="connsiteX32" fmla="*/ 9218156 w 10750623"/>
                <a:gd name="connsiteY32" fmla="*/ 3310561 h 3911694"/>
                <a:gd name="connsiteX33" fmla="*/ 9192756 w 10750623"/>
                <a:gd name="connsiteY33" fmla="*/ 3293627 h 3911694"/>
                <a:gd name="connsiteX34" fmla="*/ 9141956 w 10750623"/>
                <a:gd name="connsiteY34" fmla="*/ 3276694 h 3911694"/>
                <a:gd name="connsiteX35" fmla="*/ 9091156 w 10750623"/>
                <a:gd name="connsiteY35" fmla="*/ 3242827 h 3911694"/>
                <a:gd name="connsiteX36" fmla="*/ 9023423 w 10750623"/>
                <a:gd name="connsiteY36" fmla="*/ 3225894 h 3911694"/>
                <a:gd name="connsiteX37" fmla="*/ 8972623 w 10750623"/>
                <a:gd name="connsiteY37" fmla="*/ 3208961 h 3911694"/>
                <a:gd name="connsiteX38" fmla="*/ 8871023 w 10750623"/>
                <a:gd name="connsiteY38" fmla="*/ 3200494 h 3911694"/>
                <a:gd name="connsiteX39" fmla="*/ 8837156 w 10750623"/>
                <a:gd name="connsiteY39" fmla="*/ 3183561 h 3911694"/>
                <a:gd name="connsiteX40" fmla="*/ 8820223 w 10750623"/>
                <a:gd name="connsiteY40" fmla="*/ 3166627 h 3911694"/>
                <a:gd name="connsiteX41" fmla="*/ 8760956 w 10750623"/>
                <a:gd name="connsiteY41" fmla="*/ 3149694 h 3911694"/>
                <a:gd name="connsiteX42" fmla="*/ 8710156 w 10750623"/>
                <a:gd name="connsiteY42" fmla="*/ 3124294 h 3911694"/>
                <a:gd name="connsiteX43" fmla="*/ 8659356 w 10750623"/>
                <a:gd name="connsiteY43" fmla="*/ 3098894 h 3911694"/>
                <a:gd name="connsiteX44" fmla="*/ 8625489 w 10750623"/>
                <a:gd name="connsiteY44" fmla="*/ 3073494 h 3911694"/>
                <a:gd name="connsiteX45" fmla="*/ 8600089 w 10750623"/>
                <a:gd name="connsiteY45" fmla="*/ 3065027 h 3911694"/>
                <a:gd name="connsiteX46" fmla="*/ 8540823 w 10750623"/>
                <a:gd name="connsiteY46" fmla="*/ 3031161 h 3911694"/>
                <a:gd name="connsiteX47" fmla="*/ 8523889 w 10750623"/>
                <a:gd name="connsiteY47" fmla="*/ 3005761 h 3911694"/>
                <a:gd name="connsiteX48" fmla="*/ 8464623 w 10750623"/>
                <a:gd name="connsiteY48" fmla="*/ 2963427 h 3911694"/>
                <a:gd name="connsiteX49" fmla="*/ 8405356 w 10750623"/>
                <a:gd name="connsiteY49" fmla="*/ 2878761 h 3911694"/>
                <a:gd name="connsiteX50" fmla="*/ 8354556 w 10750623"/>
                <a:gd name="connsiteY50" fmla="*/ 2844894 h 3911694"/>
                <a:gd name="connsiteX51" fmla="*/ 8303756 w 10750623"/>
                <a:gd name="connsiteY51" fmla="*/ 2794094 h 3911694"/>
                <a:gd name="connsiteX52" fmla="*/ 8295289 w 10750623"/>
                <a:gd name="connsiteY52" fmla="*/ 2768694 h 3911694"/>
                <a:gd name="connsiteX53" fmla="*/ 8252956 w 10750623"/>
                <a:gd name="connsiteY53" fmla="*/ 2717894 h 3911694"/>
                <a:gd name="connsiteX54" fmla="*/ 8210623 w 10750623"/>
                <a:gd name="connsiteY54" fmla="*/ 2692494 h 3911694"/>
                <a:gd name="connsiteX55" fmla="*/ 8168289 w 10750623"/>
                <a:gd name="connsiteY55" fmla="*/ 2675561 h 3911694"/>
                <a:gd name="connsiteX56" fmla="*/ 7744956 w 10750623"/>
                <a:gd name="connsiteY56" fmla="*/ 2684027 h 3911694"/>
                <a:gd name="connsiteX57" fmla="*/ 7575623 w 10750623"/>
                <a:gd name="connsiteY57" fmla="*/ 2692494 h 3911694"/>
                <a:gd name="connsiteX58" fmla="*/ 7499423 w 10750623"/>
                <a:gd name="connsiteY58" fmla="*/ 2709427 h 3911694"/>
                <a:gd name="connsiteX59" fmla="*/ 7143823 w 10750623"/>
                <a:gd name="connsiteY59" fmla="*/ 2700961 h 3911694"/>
                <a:gd name="connsiteX60" fmla="*/ 7076089 w 10750623"/>
                <a:gd name="connsiteY60" fmla="*/ 2675561 h 3911694"/>
                <a:gd name="connsiteX61" fmla="*/ 6949089 w 10750623"/>
                <a:gd name="connsiteY61" fmla="*/ 2624761 h 3911694"/>
                <a:gd name="connsiteX62" fmla="*/ 6872889 w 10750623"/>
                <a:gd name="connsiteY62" fmla="*/ 2557027 h 3911694"/>
                <a:gd name="connsiteX63" fmla="*/ 6847489 w 10750623"/>
                <a:gd name="connsiteY63" fmla="*/ 2531627 h 3911694"/>
                <a:gd name="connsiteX64" fmla="*/ 6779756 w 10750623"/>
                <a:gd name="connsiteY64" fmla="*/ 2497761 h 3911694"/>
                <a:gd name="connsiteX65" fmla="*/ 6712023 w 10750623"/>
                <a:gd name="connsiteY65" fmla="*/ 2480827 h 3911694"/>
                <a:gd name="connsiteX66" fmla="*/ 6661223 w 10750623"/>
                <a:gd name="connsiteY66" fmla="*/ 2446961 h 3911694"/>
                <a:gd name="connsiteX67" fmla="*/ 6635823 w 10750623"/>
                <a:gd name="connsiteY67" fmla="*/ 2430027 h 3911694"/>
                <a:gd name="connsiteX68" fmla="*/ 6568089 w 10750623"/>
                <a:gd name="connsiteY68" fmla="*/ 2379227 h 3911694"/>
                <a:gd name="connsiteX69" fmla="*/ 6542689 w 10750623"/>
                <a:gd name="connsiteY69" fmla="*/ 2362294 h 3911694"/>
                <a:gd name="connsiteX70" fmla="*/ 6390289 w 10750623"/>
                <a:gd name="connsiteY70" fmla="*/ 2345361 h 3911694"/>
                <a:gd name="connsiteX71" fmla="*/ 6314089 w 10750623"/>
                <a:gd name="connsiteY71" fmla="*/ 2319961 h 3911694"/>
                <a:gd name="connsiteX72" fmla="*/ 6288689 w 10750623"/>
                <a:gd name="connsiteY72" fmla="*/ 2303027 h 3911694"/>
                <a:gd name="connsiteX73" fmla="*/ 6229423 w 10750623"/>
                <a:gd name="connsiteY73" fmla="*/ 2294561 h 3911694"/>
                <a:gd name="connsiteX74" fmla="*/ 6161689 w 10750623"/>
                <a:gd name="connsiteY74" fmla="*/ 2277627 h 3911694"/>
                <a:gd name="connsiteX75" fmla="*/ 6110889 w 10750623"/>
                <a:gd name="connsiteY75" fmla="*/ 2260694 h 3911694"/>
                <a:gd name="connsiteX76" fmla="*/ 6085489 w 10750623"/>
                <a:gd name="connsiteY76" fmla="*/ 2252227 h 3911694"/>
                <a:gd name="connsiteX77" fmla="*/ 6017756 w 10750623"/>
                <a:gd name="connsiteY77" fmla="*/ 2176027 h 3911694"/>
                <a:gd name="connsiteX78" fmla="*/ 5992356 w 10750623"/>
                <a:gd name="connsiteY78" fmla="*/ 2150627 h 3911694"/>
                <a:gd name="connsiteX79" fmla="*/ 5958489 w 10750623"/>
                <a:gd name="connsiteY79" fmla="*/ 2099827 h 3911694"/>
                <a:gd name="connsiteX80" fmla="*/ 5916156 w 10750623"/>
                <a:gd name="connsiteY80" fmla="*/ 2074427 h 3911694"/>
                <a:gd name="connsiteX81" fmla="*/ 5890756 w 10750623"/>
                <a:gd name="connsiteY81" fmla="*/ 2057494 h 3911694"/>
                <a:gd name="connsiteX82" fmla="*/ 5856889 w 10750623"/>
                <a:gd name="connsiteY82" fmla="*/ 2040561 h 3911694"/>
                <a:gd name="connsiteX83" fmla="*/ 5806089 w 10750623"/>
                <a:gd name="connsiteY83" fmla="*/ 1972827 h 3911694"/>
                <a:gd name="connsiteX84" fmla="*/ 5780689 w 10750623"/>
                <a:gd name="connsiteY84" fmla="*/ 1938961 h 3911694"/>
                <a:gd name="connsiteX85" fmla="*/ 5763756 w 10750623"/>
                <a:gd name="connsiteY85" fmla="*/ 1913561 h 3911694"/>
                <a:gd name="connsiteX86" fmla="*/ 5475889 w 10750623"/>
                <a:gd name="connsiteY86" fmla="*/ 1905094 h 3911694"/>
                <a:gd name="connsiteX87" fmla="*/ 5425089 w 10750623"/>
                <a:gd name="connsiteY87" fmla="*/ 1888161 h 3911694"/>
                <a:gd name="connsiteX88" fmla="*/ 5374289 w 10750623"/>
                <a:gd name="connsiteY88" fmla="*/ 1862761 h 3911694"/>
                <a:gd name="connsiteX89" fmla="*/ 5357356 w 10750623"/>
                <a:gd name="connsiteY89" fmla="*/ 1845827 h 3911694"/>
                <a:gd name="connsiteX90" fmla="*/ 5306556 w 10750623"/>
                <a:gd name="connsiteY90" fmla="*/ 1828894 h 3911694"/>
                <a:gd name="connsiteX91" fmla="*/ 5247289 w 10750623"/>
                <a:gd name="connsiteY91" fmla="*/ 1803494 h 3911694"/>
                <a:gd name="connsiteX92" fmla="*/ 5221889 w 10750623"/>
                <a:gd name="connsiteY92" fmla="*/ 1778094 h 3911694"/>
                <a:gd name="connsiteX93" fmla="*/ 5179556 w 10750623"/>
                <a:gd name="connsiteY93" fmla="*/ 1761161 h 3911694"/>
                <a:gd name="connsiteX94" fmla="*/ 5154156 w 10750623"/>
                <a:gd name="connsiteY94" fmla="*/ 1744227 h 3911694"/>
                <a:gd name="connsiteX95" fmla="*/ 5120289 w 10750623"/>
                <a:gd name="connsiteY95" fmla="*/ 1701894 h 3911694"/>
                <a:gd name="connsiteX96" fmla="*/ 5069489 w 10750623"/>
                <a:gd name="connsiteY96" fmla="*/ 1659561 h 3911694"/>
                <a:gd name="connsiteX97" fmla="*/ 5018689 w 10750623"/>
                <a:gd name="connsiteY97" fmla="*/ 1642627 h 3911694"/>
                <a:gd name="connsiteX98" fmla="*/ 4984823 w 10750623"/>
                <a:gd name="connsiteY98" fmla="*/ 1625694 h 3911694"/>
                <a:gd name="connsiteX99" fmla="*/ 4959423 w 10750623"/>
                <a:gd name="connsiteY99" fmla="*/ 1617227 h 3911694"/>
                <a:gd name="connsiteX100" fmla="*/ 4891689 w 10750623"/>
                <a:gd name="connsiteY100" fmla="*/ 1600294 h 3911694"/>
                <a:gd name="connsiteX101" fmla="*/ 4832423 w 10750623"/>
                <a:gd name="connsiteY101" fmla="*/ 1566427 h 3911694"/>
                <a:gd name="connsiteX102" fmla="*/ 4781623 w 10750623"/>
                <a:gd name="connsiteY102" fmla="*/ 1532561 h 3911694"/>
                <a:gd name="connsiteX103" fmla="*/ 4747756 w 10750623"/>
                <a:gd name="connsiteY103" fmla="*/ 1524094 h 3911694"/>
                <a:gd name="connsiteX104" fmla="*/ 4696956 w 10750623"/>
                <a:gd name="connsiteY104" fmla="*/ 1507161 h 3911694"/>
                <a:gd name="connsiteX105" fmla="*/ 4637689 w 10750623"/>
                <a:gd name="connsiteY105" fmla="*/ 1490227 h 3911694"/>
                <a:gd name="connsiteX106" fmla="*/ 4553023 w 10750623"/>
                <a:gd name="connsiteY106" fmla="*/ 1498694 h 3911694"/>
                <a:gd name="connsiteX107" fmla="*/ 4527623 w 10750623"/>
                <a:gd name="connsiteY107" fmla="*/ 1507161 h 3911694"/>
                <a:gd name="connsiteX108" fmla="*/ 4409089 w 10750623"/>
                <a:gd name="connsiteY108" fmla="*/ 1498694 h 3911694"/>
                <a:gd name="connsiteX109" fmla="*/ 4366756 w 10750623"/>
                <a:gd name="connsiteY109" fmla="*/ 1481761 h 3911694"/>
                <a:gd name="connsiteX110" fmla="*/ 4324423 w 10750623"/>
                <a:gd name="connsiteY110" fmla="*/ 1473294 h 3911694"/>
                <a:gd name="connsiteX111" fmla="*/ 4239756 w 10750623"/>
                <a:gd name="connsiteY111" fmla="*/ 1430961 h 3911694"/>
                <a:gd name="connsiteX112" fmla="*/ 4188956 w 10750623"/>
                <a:gd name="connsiteY112" fmla="*/ 1397094 h 3911694"/>
                <a:gd name="connsiteX113" fmla="*/ 4138156 w 10750623"/>
                <a:gd name="connsiteY113" fmla="*/ 1363227 h 3911694"/>
                <a:gd name="connsiteX114" fmla="*/ 4087356 w 10750623"/>
                <a:gd name="connsiteY114" fmla="*/ 1346294 h 3911694"/>
                <a:gd name="connsiteX115" fmla="*/ 4061956 w 10750623"/>
                <a:gd name="connsiteY115" fmla="*/ 1337827 h 3911694"/>
                <a:gd name="connsiteX116" fmla="*/ 4002689 w 10750623"/>
                <a:gd name="connsiteY116" fmla="*/ 1295494 h 3911694"/>
                <a:gd name="connsiteX117" fmla="*/ 3977289 w 10750623"/>
                <a:gd name="connsiteY117" fmla="*/ 1278561 h 3911694"/>
                <a:gd name="connsiteX118" fmla="*/ 3934956 w 10750623"/>
                <a:gd name="connsiteY118" fmla="*/ 1270094 h 3911694"/>
                <a:gd name="connsiteX119" fmla="*/ 3850289 w 10750623"/>
                <a:gd name="connsiteY119" fmla="*/ 1244694 h 3911694"/>
                <a:gd name="connsiteX120" fmla="*/ 3824889 w 10750623"/>
                <a:gd name="connsiteY120" fmla="*/ 1236227 h 3911694"/>
                <a:gd name="connsiteX121" fmla="*/ 3791023 w 10750623"/>
                <a:gd name="connsiteY121" fmla="*/ 1227761 h 3911694"/>
                <a:gd name="connsiteX122" fmla="*/ 3723289 w 10750623"/>
                <a:gd name="connsiteY122" fmla="*/ 1202361 h 3911694"/>
                <a:gd name="connsiteX123" fmla="*/ 3664023 w 10750623"/>
                <a:gd name="connsiteY123" fmla="*/ 1193894 h 3911694"/>
                <a:gd name="connsiteX124" fmla="*/ 3621689 w 10750623"/>
                <a:gd name="connsiteY124" fmla="*/ 1185427 h 3911694"/>
                <a:gd name="connsiteX125" fmla="*/ 3570889 w 10750623"/>
                <a:gd name="connsiteY125" fmla="*/ 1168494 h 3911694"/>
                <a:gd name="connsiteX126" fmla="*/ 3494689 w 10750623"/>
                <a:gd name="connsiteY126" fmla="*/ 1193894 h 3911694"/>
                <a:gd name="connsiteX127" fmla="*/ 3435423 w 10750623"/>
                <a:gd name="connsiteY127" fmla="*/ 1210827 h 3911694"/>
                <a:gd name="connsiteX128" fmla="*/ 3410023 w 10750623"/>
                <a:gd name="connsiteY128" fmla="*/ 1219294 h 3911694"/>
                <a:gd name="connsiteX129" fmla="*/ 3206823 w 10750623"/>
                <a:gd name="connsiteY129" fmla="*/ 1210827 h 3911694"/>
                <a:gd name="connsiteX130" fmla="*/ 3181423 w 10750623"/>
                <a:gd name="connsiteY130" fmla="*/ 1202361 h 3911694"/>
                <a:gd name="connsiteX131" fmla="*/ 3088289 w 10750623"/>
                <a:gd name="connsiteY131" fmla="*/ 1185427 h 3911694"/>
                <a:gd name="connsiteX132" fmla="*/ 3062889 w 10750623"/>
                <a:gd name="connsiteY132" fmla="*/ 1176961 h 3911694"/>
                <a:gd name="connsiteX133" fmla="*/ 2969756 w 10750623"/>
                <a:gd name="connsiteY133" fmla="*/ 1168494 h 3911694"/>
                <a:gd name="connsiteX134" fmla="*/ 2927423 w 10750623"/>
                <a:gd name="connsiteY134" fmla="*/ 1160027 h 3911694"/>
                <a:gd name="connsiteX135" fmla="*/ 2876623 w 10750623"/>
                <a:gd name="connsiteY135" fmla="*/ 1143094 h 3911694"/>
                <a:gd name="connsiteX136" fmla="*/ 2808889 w 10750623"/>
                <a:gd name="connsiteY136" fmla="*/ 1134627 h 3911694"/>
                <a:gd name="connsiteX137" fmla="*/ 2775023 w 10750623"/>
                <a:gd name="connsiteY137" fmla="*/ 1126161 h 3911694"/>
                <a:gd name="connsiteX138" fmla="*/ 2707289 w 10750623"/>
                <a:gd name="connsiteY138" fmla="*/ 1117694 h 3911694"/>
                <a:gd name="connsiteX139" fmla="*/ 2622623 w 10750623"/>
                <a:gd name="connsiteY139" fmla="*/ 1092294 h 3911694"/>
                <a:gd name="connsiteX140" fmla="*/ 2554889 w 10750623"/>
                <a:gd name="connsiteY140" fmla="*/ 1058427 h 3911694"/>
                <a:gd name="connsiteX141" fmla="*/ 2521023 w 10750623"/>
                <a:gd name="connsiteY141" fmla="*/ 1033027 h 3911694"/>
                <a:gd name="connsiteX142" fmla="*/ 2487156 w 10750623"/>
                <a:gd name="connsiteY142" fmla="*/ 1024561 h 3911694"/>
                <a:gd name="connsiteX143" fmla="*/ 2419423 w 10750623"/>
                <a:gd name="connsiteY143" fmla="*/ 999161 h 3911694"/>
                <a:gd name="connsiteX144" fmla="*/ 2368623 w 10750623"/>
                <a:gd name="connsiteY144" fmla="*/ 922961 h 3911694"/>
                <a:gd name="connsiteX145" fmla="*/ 2360156 w 10750623"/>
                <a:gd name="connsiteY145" fmla="*/ 897561 h 3911694"/>
                <a:gd name="connsiteX146" fmla="*/ 2360156 w 10750623"/>
                <a:gd name="connsiteY146" fmla="*/ 753627 h 3911694"/>
                <a:gd name="connsiteX147" fmla="*/ 2368623 w 10750623"/>
                <a:gd name="connsiteY147" fmla="*/ 685894 h 3911694"/>
                <a:gd name="connsiteX148" fmla="*/ 2377089 w 10750623"/>
                <a:gd name="connsiteY148" fmla="*/ 660494 h 3911694"/>
                <a:gd name="connsiteX149" fmla="*/ 2410956 w 10750623"/>
                <a:gd name="connsiteY149" fmla="*/ 626627 h 3911694"/>
                <a:gd name="connsiteX150" fmla="*/ 2461756 w 10750623"/>
                <a:gd name="connsiteY150" fmla="*/ 584294 h 3911694"/>
                <a:gd name="connsiteX151" fmla="*/ 2478689 w 10750623"/>
                <a:gd name="connsiteY151" fmla="*/ 533494 h 3911694"/>
                <a:gd name="connsiteX152" fmla="*/ 2470223 w 10750623"/>
                <a:gd name="connsiteY152" fmla="*/ 474227 h 3911694"/>
                <a:gd name="connsiteX153" fmla="*/ 2427889 w 10750623"/>
                <a:gd name="connsiteY153" fmla="*/ 440361 h 3911694"/>
                <a:gd name="connsiteX154" fmla="*/ 2283956 w 10750623"/>
                <a:gd name="connsiteY154" fmla="*/ 431894 h 3911694"/>
                <a:gd name="connsiteX155" fmla="*/ 2013023 w 10750623"/>
                <a:gd name="connsiteY155" fmla="*/ 423427 h 3911694"/>
                <a:gd name="connsiteX156" fmla="*/ 1987623 w 10750623"/>
                <a:gd name="connsiteY156" fmla="*/ 414961 h 3911694"/>
                <a:gd name="connsiteX157" fmla="*/ 1843689 w 10750623"/>
                <a:gd name="connsiteY157" fmla="*/ 423427 h 3911694"/>
                <a:gd name="connsiteX158" fmla="*/ 1809823 w 10750623"/>
                <a:gd name="connsiteY158" fmla="*/ 431894 h 3911694"/>
                <a:gd name="connsiteX159" fmla="*/ 1759023 w 10750623"/>
                <a:gd name="connsiteY159" fmla="*/ 440361 h 3911694"/>
                <a:gd name="connsiteX160" fmla="*/ 1471156 w 10750623"/>
                <a:gd name="connsiteY160" fmla="*/ 431894 h 3911694"/>
                <a:gd name="connsiteX161" fmla="*/ 1445756 w 10750623"/>
                <a:gd name="connsiteY161" fmla="*/ 414961 h 3911694"/>
                <a:gd name="connsiteX162" fmla="*/ 1428823 w 10750623"/>
                <a:gd name="connsiteY162" fmla="*/ 389561 h 3911694"/>
                <a:gd name="connsiteX163" fmla="*/ 1403423 w 10750623"/>
                <a:gd name="connsiteY163" fmla="*/ 347227 h 3911694"/>
                <a:gd name="connsiteX164" fmla="*/ 1386489 w 10750623"/>
                <a:gd name="connsiteY164" fmla="*/ 279494 h 3911694"/>
                <a:gd name="connsiteX165" fmla="*/ 1378023 w 10750623"/>
                <a:gd name="connsiteY165" fmla="*/ 254094 h 3911694"/>
                <a:gd name="connsiteX166" fmla="*/ 1293356 w 10750623"/>
                <a:gd name="connsiteY166" fmla="*/ 220227 h 3911694"/>
                <a:gd name="connsiteX167" fmla="*/ 1225623 w 10750623"/>
                <a:gd name="connsiteY167" fmla="*/ 211761 h 3911694"/>
                <a:gd name="connsiteX168" fmla="*/ 937756 w 10750623"/>
                <a:gd name="connsiteY168" fmla="*/ 203294 h 3911694"/>
                <a:gd name="connsiteX169" fmla="*/ 886956 w 10750623"/>
                <a:gd name="connsiteY169" fmla="*/ 186361 h 3911694"/>
                <a:gd name="connsiteX170" fmla="*/ 853089 w 10750623"/>
                <a:gd name="connsiteY170" fmla="*/ 177894 h 3911694"/>
                <a:gd name="connsiteX171" fmla="*/ 776889 w 10750623"/>
                <a:gd name="connsiteY171" fmla="*/ 101694 h 3911694"/>
                <a:gd name="connsiteX172" fmla="*/ 700689 w 10750623"/>
                <a:gd name="connsiteY172" fmla="*/ 59361 h 3911694"/>
                <a:gd name="connsiteX173" fmla="*/ 666823 w 10750623"/>
                <a:gd name="connsiteY173" fmla="*/ 42427 h 3911694"/>
                <a:gd name="connsiteX174" fmla="*/ 624489 w 10750623"/>
                <a:gd name="connsiteY174" fmla="*/ 33961 h 3911694"/>
                <a:gd name="connsiteX175" fmla="*/ 311223 w 10750623"/>
                <a:gd name="connsiteY175" fmla="*/ 25494 h 3911694"/>
                <a:gd name="connsiteX176" fmla="*/ 209623 w 10750623"/>
                <a:gd name="connsiteY176" fmla="*/ 17027 h 3911694"/>
                <a:gd name="connsiteX177" fmla="*/ 91089 w 10750623"/>
                <a:gd name="connsiteY177" fmla="*/ 8561 h 3911694"/>
                <a:gd name="connsiteX178" fmla="*/ 57223 w 10750623"/>
                <a:gd name="connsiteY178" fmla="*/ 50894 h 3911694"/>
                <a:gd name="connsiteX179" fmla="*/ 6423 w 10750623"/>
                <a:gd name="connsiteY179" fmla="*/ 59361 h 3911694"/>
                <a:gd name="connsiteX180" fmla="*/ 6423 w 10750623"/>
                <a:gd name="connsiteY180" fmla="*/ 169427 h 3911694"/>
                <a:gd name="connsiteX181" fmla="*/ 6423 w 10750623"/>
                <a:gd name="connsiteY181" fmla="*/ 262561 h 3911694"/>
                <a:gd name="connsiteX0" fmla="*/ 6423 w 10750623"/>
                <a:gd name="connsiteY0" fmla="*/ 3911694 h 4003134"/>
                <a:gd name="connsiteX1" fmla="*/ 10750623 w 10750623"/>
                <a:gd name="connsiteY1" fmla="*/ 3911694 h 4003134"/>
                <a:gd name="connsiteX2" fmla="*/ 10716756 w 10750623"/>
                <a:gd name="connsiteY2" fmla="*/ 3843961 h 4003134"/>
                <a:gd name="connsiteX3" fmla="*/ 10657489 w 10750623"/>
                <a:gd name="connsiteY3" fmla="*/ 3793161 h 4003134"/>
                <a:gd name="connsiteX4" fmla="*/ 10572823 w 10750623"/>
                <a:gd name="connsiteY4" fmla="*/ 3759294 h 4003134"/>
                <a:gd name="connsiteX5" fmla="*/ 10522023 w 10750623"/>
                <a:gd name="connsiteY5" fmla="*/ 3725427 h 4003134"/>
                <a:gd name="connsiteX6" fmla="*/ 10488156 w 10750623"/>
                <a:gd name="connsiteY6" fmla="*/ 3716961 h 4003134"/>
                <a:gd name="connsiteX7" fmla="*/ 10437356 w 10750623"/>
                <a:gd name="connsiteY7" fmla="*/ 3700027 h 4003134"/>
                <a:gd name="connsiteX8" fmla="*/ 10352689 w 10750623"/>
                <a:gd name="connsiteY8" fmla="*/ 3708494 h 4003134"/>
                <a:gd name="connsiteX9" fmla="*/ 10327289 w 10750623"/>
                <a:gd name="connsiteY9" fmla="*/ 3716961 h 4003134"/>
                <a:gd name="connsiteX10" fmla="*/ 10259556 w 10750623"/>
                <a:gd name="connsiteY10" fmla="*/ 3708494 h 4003134"/>
                <a:gd name="connsiteX11" fmla="*/ 10234156 w 10750623"/>
                <a:gd name="connsiteY11" fmla="*/ 3700027 h 4003134"/>
                <a:gd name="connsiteX12" fmla="*/ 10200289 w 10750623"/>
                <a:gd name="connsiteY12" fmla="*/ 3691561 h 4003134"/>
                <a:gd name="connsiteX13" fmla="*/ 10141023 w 10750623"/>
                <a:gd name="connsiteY13" fmla="*/ 3640761 h 4003134"/>
                <a:gd name="connsiteX14" fmla="*/ 10107156 w 10750623"/>
                <a:gd name="connsiteY14" fmla="*/ 3632294 h 4003134"/>
                <a:gd name="connsiteX15" fmla="*/ 10081756 w 10750623"/>
                <a:gd name="connsiteY15" fmla="*/ 3623827 h 4003134"/>
                <a:gd name="connsiteX16" fmla="*/ 10047889 w 10750623"/>
                <a:gd name="connsiteY16" fmla="*/ 3606894 h 4003134"/>
                <a:gd name="connsiteX17" fmla="*/ 10022489 w 10750623"/>
                <a:gd name="connsiteY17" fmla="*/ 3598427 h 4003134"/>
                <a:gd name="connsiteX18" fmla="*/ 9997089 w 10750623"/>
                <a:gd name="connsiteY18" fmla="*/ 3581494 h 4003134"/>
                <a:gd name="connsiteX19" fmla="*/ 9971689 w 10750623"/>
                <a:gd name="connsiteY19" fmla="*/ 3573027 h 4003134"/>
                <a:gd name="connsiteX20" fmla="*/ 9903956 w 10750623"/>
                <a:gd name="connsiteY20" fmla="*/ 3556094 h 4003134"/>
                <a:gd name="connsiteX21" fmla="*/ 9853156 w 10750623"/>
                <a:gd name="connsiteY21" fmla="*/ 3539161 h 4003134"/>
                <a:gd name="connsiteX22" fmla="*/ 9548356 w 10750623"/>
                <a:gd name="connsiteY22" fmla="*/ 3539161 h 4003134"/>
                <a:gd name="connsiteX23" fmla="*/ 9497556 w 10750623"/>
                <a:gd name="connsiteY23" fmla="*/ 3505294 h 4003134"/>
                <a:gd name="connsiteX24" fmla="*/ 9455223 w 10750623"/>
                <a:gd name="connsiteY24" fmla="*/ 3488361 h 4003134"/>
                <a:gd name="connsiteX25" fmla="*/ 9412889 w 10750623"/>
                <a:gd name="connsiteY25" fmla="*/ 3454494 h 4003134"/>
                <a:gd name="connsiteX26" fmla="*/ 9387489 w 10750623"/>
                <a:gd name="connsiteY26" fmla="*/ 3446027 h 4003134"/>
                <a:gd name="connsiteX27" fmla="*/ 9353623 w 10750623"/>
                <a:gd name="connsiteY27" fmla="*/ 3386761 h 4003134"/>
                <a:gd name="connsiteX28" fmla="*/ 9319756 w 10750623"/>
                <a:gd name="connsiteY28" fmla="*/ 3369827 h 4003134"/>
                <a:gd name="connsiteX29" fmla="*/ 9294356 w 10750623"/>
                <a:gd name="connsiteY29" fmla="*/ 3352894 h 4003134"/>
                <a:gd name="connsiteX30" fmla="*/ 9268956 w 10750623"/>
                <a:gd name="connsiteY30" fmla="*/ 3344427 h 4003134"/>
                <a:gd name="connsiteX31" fmla="*/ 9218156 w 10750623"/>
                <a:gd name="connsiteY31" fmla="*/ 3310561 h 4003134"/>
                <a:gd name="connsiteX32" fmla="*/ 9192756 w 10750623"/>
                <a:gd name="connsiteY32" fmla="*/ 3293627 h 4003134"/>
                <a:gd name="connsiteX33" fmla="*/ 9141956 w 10750623"/>
                <a:gd name="connsiteY33" fmla="*/ 3276694 h 4003134"/>
                <a:gd name="connsiteX34" fmla="*/ 9091156 w 10750623"/>
                <a:gd name="connsiteY34" fmla="*/ 3242827 h 4003134"/>
                <a:gd name="connsiteX35" fmla="*/ 9023423 w 10750623"/>
                <a:gd name="connsiteY35" fmla="*/ 3225894 h 4003134"/>
                <a:gd name="connsiteX36" fmla="*/ 8972623 w 10750623"/>
                <a:gd name="connsiteY36" fmla="*/ 3208961 h 4003134"/>
                <a:gd name="connsiteX37" fmla="*/ 8871023 w 10750623"/>
                <a:gd name="connsiteY37" fmla="*/ 3200494 h 4003134"/>
                <a:gd name="connsiteX38" fmla="*/ 8837156 w 10750623"/>
                <a:gd name="connsiteY38" fmla="*/ 3183561 h 4003134"/>
                <a:gd name="connsiteX39" fmla="*/ 8820223 w 10750623"/>
                <a:gd name="connsiteY39" fmla="*/ 3166627 h 4003134"/>
                <a:gd name="connsiteX40" fmla="*/ 8760956 w 10750623"/>
                <a:gd name="connsiteY40" fmla="*/ 3149694 h 4003134"/>
                <a:gd name="connsiteX41" fmla="*/ 8710156 w 10750623"/>
                <a:gd name="connsiteY41" fmla="*/ 3124294 h 4003134"/>
                <a:gd name="connsiteX42" fmla="*/ 8659356 w 10750623"/>
                <a:gd name="connsiteY42" fmla="*/ 3098894 h 4003134"/>
                <a:gd name="connsiteX43" fmla="*/ 8625489 w 10750623"/>
                <a:gd name="connsiteY43" fmla="*/ 3073494 h 4003134"/>
                <a:gd name="connsiteX44" fmla="*/ 8600089 w 10750623"/>
                <a:gd name="connsiteY44" fmla="*/ 3065027 h 4003134"/>
                <a:gd name="connsiteX45" fmla="*/ 8540823 w 10750623"/>
                <a:gd name="connsiteY45" fmla="*/ 3031161 h 4003134"/>
                <a:gd name="connsiteX46" fmla="*/ 8523889 w 10750623"/>
                <a:gd name="connsiteY46" fmla="*/ 3005761 h 4003134"/>
                <a:gd name="connsiteX47" fmla="*/ 8464623 w 10750623"/>
                <a:gd name="connsiteY47" fmla="*/ 2963427 h 4003134"/>
                <a:gd name="connsiteX48" fmla="*/ 8405356 w 10750623"/>
                <a:gd name="connsiteY48" fmla="*/ 2878761 h 4003134"/>
                <a:gd name="connsiteX49" fmla="*/ 8354556 w 10750623"/>
                <a:gd name="connsiteY49" fmla="*/ 2844894 h 4003134"/>
                <a:gd name="connsiteX50" fmla="*/ 8303756 w 10750623"/>
                <a:gd name="connsiteY50" fmla="*/ 2794094 h 4003134"/>
                <a:gd name="connsiteX51" fmla="*/ 8295289 w 10750623"/>
                <a:gd name="connsiteY51" fmla="*/ 2768694 h 4003134"/>
                <a:gd name="connsiteX52" fmla="*/ 8252956 w 10750623"/>
                <a:gd name="connsiteY52" fmla="*/ 2717894 h 4003134"/>
                <a:gd name="connsiteX53" fmla="*/ 8210623 w 10750623"/>
                <a:gd name="connsiteY53" fmla="*/ 2692494 h 4003134"/>
                <a:gd name="connsiteX54" fmla="*/ 8168289 w 10750623"/>
                <a:gd name="connsiteY54" fmla="*/ 2675561 h 4003134"/>
                <a:gd name="connsiteX55" fmla="*/ 7744956 w 10750623"/>
                <a:gd name="connsiteY55" fmla="*/ 2684027 h 4003134"/>
                <a:gd name="connsiteX56" fmla="*/ 7575623 w 10750623"/>
                <a:gd name="connsiteY56" fmla="*/ 2692494 h 4003134"/>
                <a:gd name="connsiteX57" fmla="*/ 7499423 w 10750623"/>
                <a:gd name="connsiteY57" fmla="*/ 2709427 h 4003134"/>
                <a:gd name="connsiteX58" fmla="*/ 7143823 w 10750623"/>
                <a:gd name="connsiteY58" fmla="*/ 2700961 h 4003134"/>
                <a:gd name="connsiteX59" fmla="*/ 7076089 w 10750623"/>
                <a:gd name="connsiteY59" fmla="*/ 2675561 h 4003134"/>
                <a:gd name="connsiteX60" fmla="*/ 6949089 w 10750623"/>
                <a:gd name="connsiteY60" fmla="*/ 2624761 h 4003134"/>
                <a:gd name="connsiteX61" fmla="*/ 6872889 w 10750623"/>
                <a:gd name="connsiteY61" fmla="*/ 2557027 h 4003134"/>
                <a:gd name="connsiteX62" fmla="*/ 6847489 w 10750623"/>
                <a:gd name="connsiteY62" fmla="*/ 2531627 h 4003134"/>
                <a:gd name="connsiteX63" fmla="*/ 6779756 w 10750623"/>
                <a:gd name="connsiteY63" fmla="*/ 2497761 h 4003134"/>
                <a:gd name="connsiteX64" fmla="*/ 6712023 w 10750623"/>
                <a:gd name="connsiteY64" fmla="*/ 2480827 h 4003134"/>
                <a:gd name="connsiteX65" fmla="*/ 6661223 w 10750623"/>
                <a:gd name="connsiteY65" fmla="*/ 2446961 h 4003134"/>
                <a:gd name="connsiteX66" fmla="*/ 6635823 w 10750623"/>
                <a:gd name="connsiteY66" fmla="*/ 2430027 h 4003134"/>
                <a:gd name="connsiteX67" fmla="*/ 6568089 w 10750623"/>
                <a:gd name="connsiteY67" fmla="*/ 2379227 h 4003134"/>
                <a:gd name="connsiteX68" fmla="*/ 6542689 w 10750623"/>
                <a:gd name="connsiteY68" fmla="*/ 2362294 h 4003134"/>
                <a:gd name="connsiteX69" fmla="*/ 6390289 w 10750623"/>
                <a:gd name="connsiteY69" fmla="*/ 2345361 h 4003134"/>
                <a:gd name="connsiteX70" fmla="*/ 6314089 w 10750623"/>
                <a:gd name="connsiteY70" fmla="*/ 2319961 h 4003134"/>
                <a:gd name="connsiteX71" fmla="*/ 6288689 w 10750623"/>
                <a:gd name="connsiteY71" fmla="*/ 2303027 h 4003134"/>
                <a:gd name="connsiteX72" fmla="*/ 6229423 w 10750623"/>
                <a:gd name="connsiteY72" fmla="*/ 2294561 h 4003134"/>
                <a:gd name="connsiteX73" fmla="*/ 6161689 w 10750623"/>
                <a:gd name="connsiteY73" fmla="*/ 2277627 h 4003134"/>
                <a:gd name="connsiteX74" fmla="*/ 6110889 w 10750623"/>
                <a:gd name="connsiteY74" fmla="*/ 2260694 h 4003134"/>
                <a:gd name="connsiteX75" fmla="*/ 6085489 w 10750623"/>
                <a:gd name="connsiteY75" fmla="*/ 2252227 h 4003134"/>
                <a:gd name="connsiteX76" fmla="*/ 6017756 w 10750623"/>
                <a:gd name="connsiteY76" fmla="*/ 2176027 h 4003134"/>
                <a:gd name="connsiteX77" fmla="*/ 5992356 w 10750623"/>
                <a:gd name="connsiteY77" fmla="*/ 2150627 h 4003134"/>
                <a:gd name="connsiteX78" fmla="*/ 5958489 w 10750623"/>
                <a:gd name="connsiteY78" fmla="*/ 2099827 h 4003134"/>
                <a:gd name="connsiteX79" fmla="*/ 5916156 w 10750623"/>
                <a:gd name="connsiteY79" fmla="*/ 2074427 h 4003134"/>
                <a:gd name="connsiteX80" fmla="*/ 5890756 w 10750623"/>
                <a:gd name="connsiteY80" fmla="*/ 2057494 h 4003134"/>
                <a:gd name="connsiteX81" fmla="*/ 5856889 w 10750623"/>
                <a:gd name="connsiteY81" fmla="*/ 2040561 h 4003134"/>
                <a:gd name="connsiteX82" fmla="*/ 5806089 w 10750623"/>
                <a:gd name="connsiteY82" fmla="*/ 1972827 h 4003134"/>
                <a:gd name="connsiteX83" fmla="*/ 5780689 w 10750623"/>
                <a:gd name="connsiteY83" fmla="*/ 1938961 h 4003134"/>
                <a:gd name="connsiteX84" fmla="*/ 5763756 w 10750623"/>
                <a:gd name="connsiteY84" fmla="*/ 1913561 h 4003134"/>
                <a:gd name="connsiteX85" fmla="*/ 5475889 w 10750623"/>
                <a:gd name="connsiteY85" fmla="*/ 1905094 h 4003134"/>
                <a:gd name="connsiteX86" fmla="*/ 5425089 w 10750623"/>
                <a:gd name="connsiteY86" fmla="*/ 1888161 h 4003134"/>
                <a:gd name="connsiteX87" fmla="*/ 5374289 w 10750623"/>
                <a:gd name="connsiteY87" fmla="*/ 1862761 h 4003134"/>
                <a:gd name="connsiteX88" fmla="*/ 5357356 w 10750623"/>
                <a:gd name="connsiteY88" fmla="*/ 1845827 h 4003134"/>
                <a:gd name="connsiteX89" fmla="*/ 5306556 w 10750623"/>
                <a:gd name="connsiteY89" fmla="*/ 1828894 h 4003134"/>
                <a:gd name="connsiteX90" fmla="*/ 5247289 w 10750623"/>
                <a:gd name="connsiteY90" fmla="*/ 1803494 h 4003134"/>
                <a:gd name="connsiteX91" fmla="*/ 5221889 w 10750623"/>
                <a:gd name="connsiteY91" fmla="*/ 1778094 h 4003134"/>
                <a:gd name="connsiteX92" fmla="*/ 5179556 w 10750623"/>
                <a:gd name="connsiteY92" fmla="*/ 1761161 h 4003134"/>
                <a:gd name="connsiteX93" fmla="*/ 5154156 w 10750623"/>
                <a:gd name="connsiteY93" fmla="*/ 1744227 h 4003134"/>
                <a:gd name="connsiteX94" fmla="*/ 5120289 w 10750623"/>
                <a:gd name="connsiteY94" fmla="*/ 1701894 h 4003134"/>
                <a:gd name="connsiteX95" fmla="*/ 5069489 w 10750623"/>
                <a:gd name="connsiteY95" fmla="*/ 1659561 h 4003134"/>
                <a:gd name="connsiteX96" fmla="*/ 5018689 w 10750623"/>
                <a:gd name="connsiteY96" fmla="*/ 1642627 h 4003134"/>
                <a:gd name="connsiteX97" fmla="*/ 4984823 w 10750623"/>
                <a:gd name="connsiteY97" fmla="*/ 1625694 h 4003134"/>
                <a:gd name="connsiteX98" fmla="*/ 4959423 w 10750623"/>
                <a:gd name="connsiteY98" fmla="*/ 1617227 h 4003134"/>
                <a:gd name="connsiteX99" fmla="*/ 4891689 w 10750623"/>
                <a:gd name="connsiteY99" fmla="*/ 1600294 h 4003134"/>
                <a:gd name="connsiteX100" fmla="*/ 4832423 w 10750623"/>
                <a:gd name="connsiteY100" fmla="*/ 1566427 h 4003134"/>
                <a:gd name="connsiteX101" fmla="*/ 4781623 w 10750623"/>
                <a:gd name="connsiteY101" fmla="*/ 1532561 h 4003134"/>
                <a:gd name="connsiteX102" fmla="*/ 4747756 w 10750623"/>
                <a:gd name="connsiteY102" fmla="*/ 1524094 h 4003134"/>
                <a:gd name="connsiteX103" fmla="*/ 4696956 w 10750623"/>
                <a:gd name="connsiteY103" fmla="*/ 1507161 h 4003134"/>
                <a:gd name="connsiteX104" fmla="*/ 4637689 w 10750623"/>
                <a:gd name="connsiteY104" fmla="*/ 1490227 h 4003134"/>
                <a:gd name="connsiteX105" fmla="*/ 4553023 w 10750623"/>
                <a:gd name="connsiteY105" fmla="*/ 1498694 h 4003134"/>
                <a:gd name="connsiteX106" fmla="*/ 4527623 w 10750623"/>
                <a:gd name="connsiteY106" fmla="*/ 1507161 h 4003134"/>
                <a:gd name="connsiteX107" fmla="*/ 4409089 w 10750623"/>
                <a:gd name="connsiteY107" fmla="*/ 1498694 h 4003134"/>
                <a:gd name="connsiteX108" fmla="*/ 4366756 w 10750623"/>
                <a:gd name="connsiteY108" fmla="*/ 1481761 h 4003134"/>
                <a:gd name="connsiteX109" fmla="*/ 4324423 w 10750623"/>
                <a:gd name="connsiteY109" fmla="*/ 1473294 h 4003134"/>
                <a:gd name="connsiteX110" fmla="*/ 4239756 w 10750623"/>
                <a:gd name="connsiteY110" fmla="*/ 1430961 h 4003134"/>
                <a:gd name="connsiteX111" fmla="*/ 4188956 w 10750623"/>
                <a:gd name="connsiteY111" fmla="*/ 1397094 h 4003134"/>
                <a:gd name="connsiteX112" fmla="*/ 4138156 w 10750623"/>
                <a:gd name="connsiteY112" fmla="*/ 1363227 h 4003134"/>
                <a:gd name="connsiteX113" fmla="*/ 4087356 w 10750623"/>
                <a:gd name="connsiteY113" fmla="*/ 1346294 h 4003134"/>
                <a:gd name="connsiteX114" fmla="*/ 4061956 w 10750623"/>
                <a:gd name="connsiteY114" fmla="*/ 1337827 h 4003134"/>
                <a:gd name="connsiteX115" fmla="*/ 4002689 w 10750623"/>
                <a:gd name="connsiteY115" fmla="*/ 1295494 h 4003134"/>
                <a:gd name="connsiteX116" fmla="*/ 3977289 w 10750623"/>
                <a:gd name="connsiteY116" fmla="*/ 1278561 h 4003134"/>
                <a:gd name="connsiteX117" fmla="*/ 3934956 w 10750623"/>
                <a:gd name="connsiteY117" fmla="*/ 1270094 h 4003134"/>
                <a:gd name="connsiteX118" fmla="*/ 3850289 w 10750623"/>
                <a:gd name="connsiteY118" fmla="*/ 1244694 h 4003134"/>
                <a:gd name="connsiteX119" fmla="*/ 3824889 w 10750623"/>
                <a:gd name="connsiteY119" fmla="*/ 1236227 h 4003134"/>
                <a:gd name="connsiteX120" fmla="*/ 3791023 w 10750623"/>
                <a:gd name="connsiteY120" fmla="*/ 1227761 h 4003134"/>
                <a:gd name="connsiteX121" fmla="*/ 3723289 w 10750623"/>
                <a:gd name="connsiteY121" fmla="*/ 1202361 h 4003134"/>
                <a:gd name="connsiteX122" fmla="*/ 3664023 w 10750623"/>
                <a:gd name="connsiteY122" fmla="*/ 1193894 h 4003134"/>
                <a:gd name="connsiteX123" fmla="*/ 3621689 w 10750623"/>
                <a:gd name="connsiteY123" fmla="*/ 1185427 h 4003134"/>
                <a:gd name="connsiteX124" fmla="*/ 3570889 w 10750623"/>
                <a:gd name="connsiteY124" fmla="*/ 1168494 h 4003134"/>
                <a:gd name="connsiteX125" fmla="*/ 3494689 w 10750623"/>
                <a:gd name="connsiteY125" fmla="*/ 1193894 h 4003134"/>
                <a:gd name="connsiteX126" fmla="*/ 3435423 w 10750623"/>
                <a:gd name="connsiteY126" fmla="*/ 1210827 h 4003134"/>
                <a:gd name="connsiteX127" fmla="*/ 3410023 w 10750623"/>
                <a:gd name="connsiteY127" fmla="*/ 1219294 h 4003134"/>
                <a:gd name="connsiteX128" fmla="*/ 3206823 w 10750623"/>
                <a:gd name="connsiteY128" fmla="*/ 1210827 h 4003134"/>
                <a:gd name="connsiteX129" fmla="*/ 3181423 w 10750623"/>
                <a:gd name="connsiteY129" fmla="*/ 1202361 h 4003134"/>
                <a:gd name="connsiteX130" fmla="*/ 3088289 w 10750623"/>
                <a:gd name="connsiteY130" fmla="*/ 1185427 h 4003134"/>
                <a:gd name="connsiteX131" fmla="*/ 3062889 w 10750623"/>
                <a:gd name="connsiteY131" fmla="*/ 1176961 h 4003134"/>
                <a:gd name="connsiteX132" fmla="*/ 2969756 w 10750623"/>
                <a:gd name="connsiteY132" fmla="*/ 1168494 h 4003134"/>
                <a:gd name="connsiteX133" fmla="*/ 2927423 w 10750623"/>
                <a:gd name="connsiteY133" fmla="*/ 1160027 h 4003134"/>
                <a:gd name="connsiteX134" fmla="*/ 2876623 w 10750623"/>
                <a:gd name="connsiteY134" fmla="*/ 1143094 h 4003134"/>
                <a:gd name="connsiteX135" fmla="*/ 2808889 w 10750623"/>
                <a:gd name="connsiteY135" fmla="*/ 1134627 h 4003134"/>
                <a:gd name="connsiteX136" fmla="*/ 2775023 w 10750623"/>
                <a:gd name="connsiteY136" fmla="*/ 1126161 h 4003134"/>
                <a:gd name="connsiteX137" fmla="*/ 2707289 w 10750623"/>
                <a:gd name="connsiteY137" fmla="*/ 1117694 h 4003134"/>
                <a:gd name="connsiteX138" fmla="*/ 2622623 w 10750623"/>
                <a:gd name="connsiteY138" fmla="*/ 1092294 h 4003134"/>
                <a:gd name="connsiteX139" fmla="*/ 2554889 w 10750623"/>
                <a:gd name="connsiteY139" fmla="*/ 1058427 h 4003134"/>
                <a:gd name="connsiteX140" fmla="*/ 2521023 w 10750623"/>
                <a:gd name="connsiteY140" fmla="*/ 1033027 h 4003134"/>
                <a:gd name="connsiteX141" fmla="*/ 2487156 w 10750623"/>
                <a:gd name="connsiteY141" fmla="*/ 1024561 h 4003134"/>
                <a:gd name="connsiteX142" fmla="*/ 2419423 w 10750623"/>
                <a:gd name="connsiteY142" fmla="*/ 999161 h 4003134"/>
                <a:gd name="connsiteX143" fmla="*/ 2368623 w 10750623"/>
                <a:gd name="connsiteY143" fmla="*/ 922961 h 4003134"/>
                <a:gd name="connsiteX144" fmla="*/ 2360156 w 10750623"/>
                <a:gd name="connsiteY144" fmla="*/ 897561 h 4003134"/>
                <a:gd name="connsiteX145" fmla="*/ 2360156 w 10750623"/>
                <a:gd name="connsiteY145" fmla="*/ 753627 h 4003134"/>
                <a:gd name="connsiteX146" fmla="*/ 2368623 w 10750623"/>
                <a:gd name="connsiteY146" fmla="*/ 685894 h 4003134"/>
                <a:gd name="connsiteX147" fmla="*/ 2377089 w 10750623"/>
                <a:gd name="connsiteY147" fmla="*/ 660494 h 4003134"/>
                <a:gd name="connsiteX148" fmla="*/ 2410956 w 10750623"/>
                <a:gd name="connsiteY148" fmla="*/ 626627 h 4003134"/>
                <a:gd name="connsiteX149" fmla="*/ 2461756 w 10750623"/>
                <a:gd name="connsiteY149" fmla="*/ 584294 h 4003134"/>
                <a:gd name="connsiteX150" fmla="*/ 2478689 w 10750623"/>
                <a:gd name="connsiteY150" fmla="*/ 533494 h 4003134"/>
                <a:gd name="connsiteX151" fmla="*/ 2470223 w 10750623"/>
                <a:gd name="connsiteY151" fmla="*/ 474227 h 4003134"/>
                <a:gd name="connsiteX152" fmla="*/ 2427889 w 10750623"/>
                <a:gd name="connsiteY152" fmla="*/ 440361 h 4003134"/>
                <a:gd name="connsiteX153" fmla="*/ 2283956 w 10750623"/>
                <a:gd name="connsiteY153" fmla="*/ 431894 h 4003134"/>
                <a:gd name="connsiteX154" fmla="*/ 2013023 w 10750623"/>
                <a:gd name="connsiteY154" fmla="*/ 423427 h 4003134"/>
                <a:gd name="connsiteX155" fmla="*/ 1987623 w 10750623"/>
                <a:gd name="connsiteY155" fmla="*/ 414961 h 4003134"/>
                <a:gd name="connsiteX156" fmla="*/ 1843689 w 10750623"/>
                <a:gd name="connsiteY156" fmla="*/ 423427 h 4003134"/>
                <a:gd name="connsiteX157" fmla="*/ 1809823 w 10750623"/>
                <a:gd name="connsiteY157" fmla="*/ 431894 h 4003134"/>
                <a:gd name="connsiteX158" fmla="*/ 1759023 w 10750623"/>
                <a:gd name="connsiteY158" fmla="*/ 440361 h 4003134"/>
                <a:gd name="connsiteX159" fmla="*/ 1471156 w 10750623"/>
                <a:gd name="connsiteY159" fmla="*/ 431894 h 4003134"/>
                <a:gd name="connsiteX160" fmla="*/ 1445756 w 10750623"/>
                <a:gd name="connsiteY160" fmla="*/ 414961 h 4003134"/>
                <a:gd name="connsiteX161" fmla="*/ 1428823 w 10750623"/>
                <a:gd name="connsiteY161" fmla="*/ 389561 h 4003134"/>
                <a:gd name="connsiteX162" fmla="*/ 1403423 w 10750623"/>
                <a:gd name="connsiteY162" fmla="*/ 347227 h 4003134"/>
                <a:gd name="connsiteX163" fmla="*/ 1386489 w 10750623"/>
                <a:gd name="connsiteY163" fmla="*/ 279494 h 4003134"/>
                <a:gd name="connsiteX164" fmla="*/ 1378023 w 10750623"/>
                <a:gd name="connsiteY164" fmla="*/ 254094 h 4003134"/>
                <a:gd name="connsiteX165" fmla="*/ 1293356 w 10750623"/>
                <a:gd name="connsiteY165" fmla="*/ 220227 h 4003134"/>
                <a:gd name="connsiteX166" fmla="*/ 1225623 w 10750623"/>
                <a:gd name="connsiteY166" fmla="*/ 211761 h 4003134"/>
                <a:gd name="connsiteX167" fmla="*/ 937756 w 10750623"/>
                <a:gd name="connsiteY167" fmla="*/ 203294 h 4003134"/>
                <a:gd name="connsiteX168" fmla="*/ 886956 w 10750623"/>
                <a:gd name="connsiteY168" fmla="*/ 186361 h 4003134"/>
                <a:gd name="connsiteX169" fmla="*/ 853089 w 10750623"/>
                <a:gd name="connsiteY169" fmla="*/ 177894 h 4003134"/>
                <a:gd name="connsiteX170" fmla="*/ 776889 w 10750623"/>
                <a:gd name="connsiteY170" fmla="*/ 101694 h 4003134"/>
                <a:gd name="connsiteX171" fmla="*/ 700689 w 10750623"/>
                <a:gd name="connsiteY171" fmla="*/ 59361 h 4003134"/>
                <a:gd name="connsiteX172" fmla="*/ 666823 w 10750623"/>
                <a:gd name="connsiteY172" fmla="*/ 42427 h 4003134"/>
                <a:gd name="connsiteX173" fmla="*/ 624489 w 10750623"/>
                <a:gd name="connsiteY173" fmla="*/ 33961 h 4003134"/>
                <a:gd name="connsiteX174" fmla="*/ 311223 w 10750623"/>
                <a:gd name="connsiteY174" fmla="*/ 25494 h 4003134"/>
                <a:gd name="connsiteX175" fmla="*/ 209623 w 10750623"/>
                <a:gd name="connsiteY175" fmla="*/ 17027 h 4003134"/>
                <a:gd name="connsiteX176" fmla="*/ 91089 w 10750623"/>
                <a:gd name="connsiteY176" fmla="*/ 8561 h 4003134"/>
                <a:gd name="connsiteX177" fmla="*/ 57223 w 10750623"/>
                <a:gd name="connsiteY177" fmla="*/ 50894 h 4003134"/>
                <a:gd name="connsiteX178" fmla="*/ 6423 w 10750623"/>
                <a:gd name="connsiteY178" fmla="*/ 59361 h 4003134"/>
                <a:gd name="connsiteX179" fmla="*/ 6423 w 10750623"/>
                <a:gd name="connsiteY179" fmla="*/ 169427 h 4003134"/>
                <a:gd name="connsiteX180" fmla="*/ 6423 w 10750623"/>
                <a:gd name="connsiteY180" fmla="*/ 262561 h 4003134"/>
                <a:gd name="connsiteX181" fmla="*/ 97863 w 10750623"/>
                <a:gd name="connsiteY181" fmla="*/ 4003134 h 4003134"/>
                <a:gd name="connsiteX0" fmla="*/ 6423 w 10750623"/>
                <a:gd name="connsiteY0" fmla="*/ 3911694 h 3911694"/>
                <a:gd name="connsiteX1" fmla="*/ 10750623 w 10750623"/>
                <a:gd name="connsiteY1" fmla="*/ 3911694 h 3911694"/>
                <a:gd name="connsiteX2" fmla="*/ 10716756 w 10750623"/>
                <a:gd name="connsiteY2" fmla="*/ 3843961 h 3911694"/>
                <a:gd name="connsiteX3" fmla="*/ 10657489 w 10750623"/>
                <a:gd name="connsiteY3" fmla="*/ 3793161 h 3911694"/>
                <a:gd name="connsiteX4" fmla="*/ 10572823 w 10750623"/>
                <a:gd name="connsiteY4" fmla="*/ 3759294 h 3911694"/>
                <a:gd name="connsiteX5" fmla="*/ 10522023 w 10750623"/>
                <a:gd name="connsiteY5" fmla="*/ 3725427 h 3911694"/>
                <a:gd name="connsiteX6" fmla="*/ 10488156 w 10750623"/>
                <a:gd name="connsiteY6" fmla="*/ 3716961 h 3911694"/>
                <a:gd name="connsiteX7" fmla="*/ 10437356 w 10750623"/>
                <a:gd name="connsiteY7" fmla="*/ 3700027 h 3911694"/>
                <a:gd name="connsiteX8" fmla="*/ 10352689 w 10750623"/>
                <a:gd name="connsiteY8" fmla="*/ 3708494 h 3911694"/>
                <a:gd name="connsiteX9" fmla="*/ 10327289 w 10750623"/>
                <a:gd name="connsiteY9" fmla="*/ 3716961 h 3911694"/>
                <a:gd name="connsiteX10" fmla="*/ 10259556 w 10750623"/>
                <a:gd name="connsiteY10" fmla="*/ 3708494 h 3911694"/>
                <a:gd name="connsiteX11" fmla="*/ 10234156 w 10750623"/>
                <a:gd name="connsiteY11" fmla="*/ 3700027 h 3911694"/>
                <a:gd name="connsiteX12" fmla="*/ 10200289 w 10750623"/>
                <a:gd name="connsiteY12" fmla="*/ 3691561 h 3911694"/>
                <a:gd name="connsiteX13" fmla="*/ 10141023 w 10750623"/>
                <a:gd name="connsiteY13" fmla="*/ 3640761 h 3911694"/>
                <a:gd name="connsiteX14" fmla="*/ 10107156 w 10750623"/>
                <a:gd name="connsiteY14" fmla="*/ 3632294 h 3911694"/>
                <a:gd name="connsiteX15" fmla="*/ 10081756 w 10750623"/>
                <a:gd name="connsiteY15" fmla="*/ 3623827 h 3911694"/>
                <a:gd name="connsiteX16" fmla="*/ 10047889 w 10750623"/>
                <a:gd name="connsiteY16" fmla="*/ 3606894 h 3911694"/>
                <a:gd name="connsiteX17" fmla="*/ 10022489 w 10750623"/>
                <a:gd name="connsiteY17" fmla="*/ 3598427 h 3911694"/>
                <a:gd name="connsiteX18" fmla="*/ 9997089 w 10750623"/>
                <a:gd name="connsiteY18" fmla="*/ 3581494 h 3911694"/>
                <a:gd name="connsiteX19" fmla="*/ 9971689 w 10750623"/>
                <a:gd name="connsiteY19" fmla="*/ 3573027 h 3911694"/>
                <a:gd name="connsiteX20" fmla="*/ 9903956 w 10750623"/>
                <a:gd name="connsiteY20" fmla="*/ 3556094 h 3911694"/>
                <a:gd name="connsiteX21" fmla="*/ 9853156 w 10750623"/>
                <a:gd name="connsiteY21" fmla="*/ 3539161 h 3911694"/>
                <a:gd name="connsiteX22" fmla="*/ 9548356 w 10750623"/>
                <a:gd name="connsiteY22" fmla="*/ 3539161 h 3911694"/>
                <a:gd name="connsiteX23" fmla="*/ 9497556 w 10750623"/>
                <a:gd name="connsiteY23" fmla="*/ 3505294 h 3911694"/>
                <a:gd name="connsiteX24" fmla="*/ 9455223 w 10750623"/>
                <a:gd name="connsiteY24" fmla="*/ 3488361 h 3911694"/>
                <a:gd name="connsiteX25" fmla="*/ 9412889 w 10750623"/>
                <a:gd name="connsiteY25" fmla="*/ 3454494 h 3911694"/>
                <a:gd name="connsiteX26" fmla="*/ 9387489 w 10750623"/>
                <a:gd name="connsiteY26" fmla="*/ 3446027 h 3911694"/>
                <a:gd name="connsiteX27" fmla="*/ 9353623 w 10750623"/>
                <a:gd name="connsiteY27" fmla="*/ 3386761 h 3911694"/>
                <a:gd name="connsiteX28" fmla="*/ 9319756 w 10750623"/>
                <a:gd name="connsiteY28" fmla="*/ 3369827 h 3911694"/>
                <a:gd name="connsiteX29" fmla="*/ 9294356 w 10750623"/>
                <a:gd name="connsiteY29" fmla="*/ 3352894 h 3911694"/>
                <a:gd name="connsiteX30" fmla="*/ 9268956 w 10750623"/>
                <a:gd name="connsiteY30" fmla="*/ 3344427 h 3911694"/>
                <a:gd name="connsiteX31" fmla="*/ 9218156 w 10750623"/>
                <a:gd name="connsiteY31" fmla="*/ 3310561 h 3911694"/>
                <a:gd name="connsiteX32" fmla="*/ 9192756 w 10750623"/>
                <a:gd name="connsiteY32" fmla="*/ 3293627 h 3911694"/>
                <a:gd name="connsiteX33" fmla="*/ 9141956 w 10750623"/>
                <a:gd name="connsiteY33" fmla="*/ 3276694 h 3911694"/>
                <a:gd name="connsiteX34" fmla="*/ 9091156 w 10750623"/>
                <a:gd name="connsiteY34" fmla="*/ 3242827 h 3911694"/>
                <a:gd name="connsiteX35" fmla="*/ 9023423 w 10750623"/>
                <a:gd name="connsiteY35" fmla="*/ 3225894 h 3911694"/>
                <a:gd name="connsiteX36" fmla="*/ 8972623 w 10750623"/>
                <a:gd name="connsiteY36" fmla="*/ 3208961 h 3911694"/>
                <a:gd name="connsiteX37" fmla="*/ 8871023 w 10750623"/>
                <a:gd name="connsiteY37" fmla="*/ 3200494 h 3911694"/>
                <a:gd name="connsiteX38" fmla="*/ 8837156 w 10750623"/>
                <a:gd name="connsiteY38" fmla="*/ 3183561 h 3911694"/>
                <a:gd name="connsiteX39" fmla="*/ 8820223 w 10750623"/>
                <a:gd name="connsiteY39" fmla="*/ 3166627 h 3911694"/>
                <a:gd name="connsiteX40" fmla="*/ 8760956 w 10750623"/>
                <a:gd name="connsiteY40" fmla="*/ 3149694 h 3911694"/>
                <a:gd name="connsiteX41" fmla="*/ 8710156 w 10750623"/>
                <a:gd name="connsiteY41" fmla="*/ 3124294 h 3911694"/>
                <a:gd name="connsiteX42" fmla="*/ 8659356 w 10750623"/>
                <a:gd name="connsiteY42" fmla="*/ 3098894 h 3911694"/>
                <a:gd name="connsiteX43" fmla="*/ 8625489 w 10750623"/>
                <a:gd name="connsiteY43" fmla="*/ 3073494 h 3911694"/>
                <a:gd name="connsiteX44" fmla="*/ 8600089 w 10750623"/>
                <a:gd name="connsiteY44" fmla="*/ 3065027 h 3911694"/>
                <a:gd name="connsiteX45" fmla="*/ 8540823 w 10750623"/>
                <a:gd name="connsiteY45" fmla="*/ 3031161 h 3911694"/>
                <a:gd name="connsiteX46" fmla="*/ 8523889 w 10750623"/>
                <a:gd name="connsiteY46" fmla="*/ 3005761 h 3911694"/>
                <a:gd name="connsiteX47" fmla="*/ 8464623 w 10750623"/>
                <a:gd name="connsiteY47" fmla="*/ 2963427 h 3911694"/>
                <a:gd name="connsiteX48" fmla="*/ 8405356 w 10750623"/>
                <a:gd name="connsiteY48" fmla="*/ 2878761 h 3911694"/>
                <a:gd name="connsiteX49" fmla="*/ 8354556 w 10750623"/>
                <a:gd name="connsiteY49" fmla="*/ 2844894 h 3911694"/>
                <a:gd name="connsiteX50" fmla="*/ 8303756 w 10750623"/>
                <a:gd name="connsiteY50" fmla="*/ 2794094 h 3911694"/>
                <a:gd name="connsiteX51" fmla="*/ 8295289 w 10750623"/>
                <a:gd name="connsiteY51" fmla="*/ 2768694 h 3911694"/>
                <a:gd name="connsiteX52" fmla="*/ 8252956 w 10750623"/>
                <a:gd name="connsiteY52" fmla="*/ 2717894 h 3911694"/>
                <a:gd name="connsiteX53" fmla="*/ 8210623 w 10750623"/>
                <a:gd name="connsiteY53" fmla="*/ 2692494 h 3911694"/>
                <a:gd name="connsiteX54" fmla="*/ 8168289 w 10750623"/>
                <a:gd name="connsiteY54" fmla="*/ 2675561 h 3911694"/>
                <a:gd name="connsiteX55" fmla="*/ 7744956 w 10750623"/>
                <a:gd name="connsiteY55" fmla="*/ 2684027 h 3911694"/>
                <a:gd name="connsiteX56" fmla="*/ 7575623 w 10750623"/>
                <a:gd name="connsiteY56" fmla="*/ 2692494 h 3911694"/>
                <a:gd name="connsiteX57" fmla="*/ 7499423 w 10750623"/>
                <a:gd name="connsiteY57" fmla="*/ 2709427 h 3911694"/>
                <a:gd name="connsiteX58" fmla="*/ 7143823 w 10750623"/>
                <a:gd name="connsiteY58" fmla="*/ 2700961 h 3911694"/>
                <a:gd name="connsiteX59" fmla="*/ 7076089 w 10750623"/>
                <a:gd name="connsiteY59" fmla="*/ 2675561 h 3911694"/>
                <a:gd name="connsiteX60" fmla="*/ 6949089 w 10750623"/>
                <a:gd name="connsiteY60" fmla="*/ 2624761 h 3911694"/>
                <a:gd name="connsiteX61" fmla="*/ 6872889 w 10750623"/>
                <a:gd name="connsiteY61" fmla="*/ 2557027 h 3911694"/>
                <a:gd name="connsiteX62" fmla="*/ 6847489 w 10750623"/>
                <a:gd name="connsiteY62" fmla="*/ 2531627 h 3911694"/>
                <a:gd name="connsiteX63" fmla="*/ 6779756 w 10750623"/>
                <a:gd name="connsiteY63" fmla="*/ 2497761 h 3911694"/>
                <a:gd name="connsiteX64" fmla="*/ 6712023 w 10750623"/>
                <a:gd name="connsiteY64" fmla="*/ 2480827 h 3911694"/>
                <a:gd name="connsiteX65" fmla="*/ 6661223 w 10750623"/>
                <a:gd name="connsiteY65" fmla="*/ 2446961 h 3911694"/>
                <a:gd name="connsiteX66" fmla="*/ 6635823 w 10750623"/>
                <a:gd name="connsiteY66" fmla="*/ 2430027 h 3911694"/>
                <a:gd name="connsiteX67" fmla="*/ 6568089 w 10750623"/>
                <a:gd name="connsiteY67" fmla="*/ 2379227 h 3911694"/>
                <a:gd name="connsiteX68" fmla="*/ 6542689 w 10750623"/>
                <a:gd name="connsiteY68" fmla="*/ 2362294 h 3911694"/>
                <a:gd name="connsiteX69" fmla="*/ 6390289 w 10750623"/>
                <a:gd name="connsiteY69" fmla="*/ 2345361 h 3911694"/>
                <a:gd name="connsiteX70" fmla="*/ 6314089 w 10750623"/>
                <a:gd name="connsiteY70" fmla="*/ 2319961 h 3911694"/>
                <a:gd name="connsiteX71" fmla="*/ 6288689 w 10750623"/>
                <a:gd name="connsiteY71" fmla="*/ 2303027 h 3911694"/>
                <a:gd name="connsiteX72" fmla="*/ 6229423 w 10750623"/>
                <a:gd name="connsiteY72" fmla="*/ 2294561 h 3911694"/>
                <a:gd name="connsiteX73" fmla="*/ 6161689 w 10750623"/>
                <a:gd name="connsiteY73" fmla="*/ 2277627 h 3911694"/>
                <a:gd name="connsiteX74" fmla="*/ 6110889 w 10750623"/>
                <a:gd name="connsiteY74" fmla="*/ 2260694 h 3911694"/>
                <a:gd name="connsiteX75" fmla="*/ 6085489 w 10750623"/>
                <a:gd name="connsiteY75" fmla="*/ 2252227 h 3911694"/>
                <a:gd name="connsiteX76" fmla="*/ 6017756 w 10750623"/>
                <a:gd name="connsiteY76" fmla="*/ 2176027 h 3911694"/>
                <a:gd name="connsiteX77" fmla="*/ 5992356 w 10750623"/>
                <a:gd name="connsiteY77" fmla="*/ 2150627 h 3911694"/>
                <a:gd name="connsiteX78" fmla="*/ 5958489 w 10750623"/>
                <a:gd name="connsiteY78" fmla="*/ 2099827 h 3911694"/>
                <a:gd name="connsiteX79" fmla="*/ 5916156 w 10750623"/>
                <a:gd name="connsiteY79" fmla="*/ 2074427 h 3911694"/>
                <a:gd name="connsiteX80" fmla="*/ 5890756 w 10750623"/>
                <a:gd name="connsiteY80" fmla="*/ 2057494 h 3911694"/>
                <a:gd name="connsiteX81" fmla="*/ 5856889 w 10750623"/>
                <a:gd name="connsiteY81" fmla="*/ 2040561 h 3911694"/>
                <a:gd name="connsiteX82" fmla="*/ 5806089 w 10750623"/>
                <a:gd name="connsiteY82" fmla="*/ 1972827 h 3911694"/>
                <a:gd name="connsiteX83" fmla="*/ 5780689 w 10750623"/>
                <a:gd name="connsiteY83" fmla="*/ 1938961 h 3911694"/>
                <a:gd name="connsiteX84" fmla="*/ 5763756 w 10750623"/>
                <a:gd name="connsiteY84" fmla="*/ 1913561 h 3911694"/>
                <a:gd name="connsiteX85" fmla="*/ 5475889 w 10750623"/>
                <a:gd name="connsiteY85" fmla="*/ 1905094 h 3911694"/>
                <a:gd name="connsiteX86" fmla="*/ 5425089 w 10750623"/>
                <a:gd name="connsiteY86" fmla="*/ 1888161 h 3911694"/>
                <a:gd name="connsiteX87" fmla="*/ 5374289 w 10750623"/>
                <a:gd name="connsiteY87" fmla="*/ 1862761 h 3911694"/>
                <a:gd name="connsiteX88" fmla="*/ 5357356 w 10750623"/>
                <a:gd name="connsiteY88" fmla="*/ 1845827 h 3911694"/>
                <a:gd name="connsiteX89" fmla="*/ 5306556 w 10750623"/>
                <a:gd name="connsiteY89" fmla="*/ 1828894 h 3911694"/>
                <a:gd name="connsiteX90" fmla="*/ 5247289 w 10750623"/>
                <a:gd name="connsiteY90" fmla="*/ 1803494 h 3911694"/>
                <a:gd name="connsiteX91" fmla="*/ 5221889 w 10750623"/>
                <a:gd name="connsiteY91" fmla="*/ 1778094 h 3911694"/>
                <a:gd name="connsiteX92" fmla="*/ 5179556 w 10750623"/>
                <a:gd name="connsiteY92" fmla="*/ 1761161 h 3911694"/>
                <a:gd name="connsiteX93" fmla="*/ 5154156 w 10750623"/>
                <a:gd name="connsiteY93" fmla="*/ 1744227 h 3911694"/>
                <a:gd name="connsiteX94" fmla="*/ 5120289 w 10750623"/>
                <a:gd name="connsiteY94" fmla="*/ 1701894 h 3911694"/>
                <a:gd name="connsiteX95" fmla="*/ 5069489 w 10750623"/>
                <a:gd name="connsiteY95" fmla="*/ 1659561 h 3911694"/>
                <a:gd name="connsiteX96" fmla="*/ 5018689 w 10750623"/>
                <a:gd name="connsiteY96" fmla="*/ 1642627 h 3911694"/>
                <a:gd name="connsiteX97" fmla="*/ 4984823 w 10750623"/>
                <a:gd name="connsiteY97" fmla="*/ 1625694 h 3911694"/>
                <a:gd name="connsiteX98" fmla="*/ 4959423 w 10750623"/>
                <a:gd name="connsiteY98" fmla="*/ 1617227 h 3911694"/>
                <a:gd name="connsiteX99" fmla="*/ 4891689 w 10750623"/>
                <a:gd name="connsiteY99" fmla="*/ 1600294 h 3911694"/>
                <a:gd name="connsiteX100" fmla="*/ 4832423 w 10750623"/>
                <a:gd name="connsiteY100" fmla="*/ 1566427 h 3911694"/>
                <a:gd name="connsiteX101" fmla="*/ 4781623 w 10750623"/>
                <a:gd name="connsiteY101" fmla="*/ 1532561 h 3911694"/>
                <a:gd name="connsiteX102" fmla="*/ 4747756 w 10750623"/>
                <a:gd name="connsiteY102" fmla="*/ 1524094 h 3911694"/>
                <a:gd name="connsiteX103" fmla="*/ 4696956 w 10750623"/>
                <a:gd name="connsiteY103" fmla="*/ 1507161 h 3911694"/>
                <a:gd name="connsiteX104" fmla="*/ 4637689 w 10750623"/>
                <a:gd name="connsiteY104" fmla="*/ 1490227 h 3911694"/>
                <a:gd name="connsiteX105" fmla="*/ 4553023 w 10750623"/>
                <a:gd name="connsiteY105" fmla="*/ 1498694 h 3911694"/>
                <a:gd name="connsiteX106" fmla="*/ 4527623 w 10750623"/>
                <a:gd name="connsiteY106" fmla="*/ 1507161 h 3911694"/>
                <a:gd name="connsiteX107" fmla="*/ 4409089 w 10750623"/>
                <a:gd name="connsiteY107" fmla="*/ 1498694 h 3911694"/>
                <a:gd name="connsiteX108" fmla="*/ 4366756 w 10750623"/>
                <a:gd name="connsiteY108" fmla="*/ 1481761 h 3911694"/>
                <a:gd name="connsiteX109" fmla="*/ 4324423 w 10750623"/>
                <a:gd name="connsiteY109" fmla="*/ 1473294 h 3911694"/>
                <a:gd name="connsiteX110" fmla="*/ 4239756 w 10750623"/>
                <a:gd name="connsiteY110" fmla="*/ 1430961 h 3911694"/>
                <a:gd name="connsiteX111" fmla="*/ 4188956 w 10750623"/>
                <a:gd name="connsiteY111" fmla="*/ 1397094 h 3911694"/>
                <a:gd name="connsiteX112" fmla="*/ 4138156 w 10750623"/>
                <a:gd name="connsiteY112" fmla="*/ 1363227 h 3911694"/>
                <a:gd name="connsiteX113" fmla="*/ 4087356 w 10750623"/>
                <a:gd name="connsiteY113" fmla="*/ 1346294 h 3911694"/>
                <a:gd name="connsiteX114" fmla="*/ 4061956 w 10750623"/>
                <a:gd name="connsiteY114" fmla="*/ 1337827 h 3911694"/>
                <a:gd name="connsiteX115" fmla="*/ 4002689 w 10750623"/>
                <a:gd name="connsiteY115" fmla="*/ 1295494 h 3911694"/>
                <a:gd name="connsiteX116" fmla="*/ 3977289 w 10750623"/>
                <a:gd name="connsiteY116" fmla="*/ 1278561 h 3911694"/>
                <a:gd name="connsiteX117" fmla="*/ 3934956 w 10750623"/>
                <a:gd name="connsiteY117" fmla="*/ 1270094 h 3911694"/>
                <a:gd name="connsiteX118" fmla="*/ 3850289 w 10750623"/>
                <a:gd name="connsiteY118" fmla="*/ 1244694 h 3911694"/>
                <a:gd name="connsiteX119" fmla="*/ 3824889 w 10750623"/>
                <a:gd name="connsiteY119" fmla="*/ 1236227 h 3911694"/>
                <a:gd name="connsiteX120" fmla="*/ 3791023 w 10750623"/>
                <a:gd name="connsiteY120" fmla="*/ 1227761 h 3911694"/>
                <a:gd name="connsiteX121" fmla="*/ 3723289 w 10750623"/>
                <a:gd name="connsiteY121" fmla="*/ 1202361 h 3911694"/>
                <a:gd name="connsiteX122" fmla="*/ 3664023 w 10750623"/>
                <a:gd name="connsiteY122" fmla="*/ 1193894 h 3911694"/>
                <a:gd name="connsiteX123" fmla="*/ 3621689 w 10750623"/>
                <a:gd name="connsiteY123" fmla="*/ 1185427 h 3911694"/>
                <a:gd name="connsiteX124" fmla="*/ 3570889 w 10750623"/>
                <a:gd name="connsiteY124" fmla="*/ 1168494 h 3911694"/>
                <a:gd name="connsiteX125" fmla="*/ 3494689 w 10750623"/>
                <a:gd name="connsiteY125" fmla="*/ 1193894 h 3911694"/>
                <a:gd name="connsiteX126" fmla="*/ 3435423 w 10750623"/>
                <a:gd name="connsiteY126" fmla="*/ 1210827 h 3911694"/>
                <a:gd name="connsiteX127" fmla="*/ 3410023 w 10750623"/>
                <a:gd name="connsiteY127" fmla="*/ 1219294 h 3911694"/>
                <a:gd name="connsiteX128" fmla="*/ 3206823 w 10750623"/>
                <a:gd name="connsiteY128" fmla="*/ 1210827 h 3911694"/>
                <a:gd name="connsiteX129" fmla="*/ 3181423 w 10750623"/>
                <a:gd name="connsiteY129" fmla="*/ 1202361 h 3911694"/>
                <a:gd name="connsiteX130" fmla="*/ 3088289 w 10750623"/>
                <a:gd name="connsiteY130" fmla="*/ 1185427 h 3911694"/>
                <a:gd name="connsiteX131" fmla="*/ 3062889 w 10750623"/>
                <a:gd name="connsiteY131" fmla="*/ 1176961 h 3911694"/>
                <a:gd name="connsiteX132" fmla="*/ 2969756 w 10750623"/>
                <a:gd name="connsiteY132" fmla="*/ 1168494 h 3911694"/>
                <a:gd name="connsiteX133" fmla="*/ 2927423 w 10750623"/>
                <a:gd name="connsiteY133" fmla="*/ 1160027 h 3911694"/>
                <a:gd name="connsiteX134" fmla="*/ 2876623 w 10750623"/>
                <a:gd name="connsiteY134" fmla="*/ 1143094 h 3911694"/>
                <a:gd name="connsiteX135" fmla="*/ 2808889 w 10750623"/>
                <a:gd name="connsiteY135" fmla="*/ 1134627 h 3911694"/>
                <a:gd name="connsiteX136" fmla="*/ 2775023 w 10750623"/>
                <a:gd name="connsiteY136" fmla="*/ 1126161 h 3911694"/>
                <a:gd name="connsiteX137" fmla="*/ 2707289 w 10750623"/>
                <a:gd name="connsiteY137" fmla="*/ 1117694 h 3911694"/>
                <a:gd name="connsiteX138" fmla="*/ 2622623 w 10750623"/>
                <a:gd name="connsiteY138" fmla="*/ 1092294 h 3911694"/>
                <a:gd name="connsiteX139" fmla="*/ 2554889 w 10750623"/>
                <a:gd name="connsiteY139" fmla="*/ 1058427 h 3911694"/>
                <a:gd name="connsiteX140" fmla="*/ 2521023 w 10750623"/>
                <a:gd name="connsiteY140" fmla="*/ 1033027 h 3911694"/>
                <a:gd name="connsiteX141" fmla="*/ 2487156 w 10750623"/>
                <a:gd name="connsiteY141" fmla="*/ 1024561 h 3911694"/>
                <a:gd name="connsiteX142" fmla="*/ 2419423 w 10750623"/>
                <a:gd name="connsiteY142" fmla="*/ 999161 h 3911694"/>
                <a:gd name="connsiteX143" fmla="*/ 2368623 w 10750623"/>
                <a:gd name="connsiteY143" fmla="*/ 922961 h 3911694"/>
                <a:gd name="connsiteX144" fmla="*/ 2360156 w 10750623"/>
                <a:gd name="connsiteY144" fmla="*/ 897561 h 3911694"/>
                <a:gd name="connsiteX145" fmla="*/ 2360156 w 10750623"/>
                <a:gd name="connsiteY145" fmla="*/ 753627 h 3911694"/>
                <a:gd name="connsiteX146" fmla="*/ 2368623 w 10750623"/>
                <a:gd name="connsiteY146" fmla="*/ 685894 h 3911694"/>
                <a:gd name="connsiteX147" fmla="*/ 2377089 w 10750623"/>
                <a:gd name="connsiteY147" fmla="*/ 660494 h 3911694"/>
                <a:gd name="connsiteX148" fmla="*/ 2410956 w 10750623"/>
                <a:gd name="connsiteY148" fmla="*/ 626627 h 3911694"/>
                <a:gd name="connsiteX149" fmla="*/ 2461756 w 10750623"/>
                <a:gd name="connsiteY149" fmla="*/ 584294 h 3911694"/>
                <a:gd name="connsiteX150" fmla="*/ 2478689 w 10750623"/>
                <a:gd name="connsiteY150" fmla="*/ 533494 h 3911694"/>
                <a:gd name="connsiteX151" fmla="*/ 2470223 w 10750623"/>
                <a:gd name="connsiteY151" fmla="*/ 474227 h 3911694"/>
                <a:gd name="connsiteX152" fmla="*/ 2427889 w 10750623"/>
                <a:gd name="connsiteY152" fmla="*/ 440361 h 3911694"/>
                <a:gd name="connsiteX153" fmla="*/ 2283956 w 10750623"/>
                <a:gd name="connsiteY153" fmla="*/ 431894 h 3911694"/>
                <a:gd name="connsiteX154" fmla="*/ 2013023 w 10750623"/>
                <a:gd name="connsiteY154" fmla="*/ 423427 h 3911694"/>
                <a:gd name="connsiteX155" fmla="*/ 1987623 w 10750623"/>
                <a:gd name="connsiteY155" fmla="*/ 414961 h 3911694"/>
                <a:gd name="connsiteX156" fmla="*/ 1843689 w 10750623"/>
                <a:gd name="connsiteY156" fmla="*/ 423427 h 3911694"/>
                <a:gd name="connsiteX157" fmla="*/ 1809823 w 10750623"/>
                <a:gd name="connsiteY157" fmla="*/ 431894 h 3911694"/>
                <a:gd name="connsiteX158" fmla="*/ 1759023 w 10750623"/>
                <a:gd name="connsiteY158" fmla="*/ 440361 h 3911694"/>
                <a:gd name="connsiteX159" fmla="*/ 1471156 w 10750623"/>
                <a:gd name="connsiteY159" fmla="*/ 431894 h 3911694"/>
                <a:gd name="connsiteX160" fmla="*/ 1445756 w 10750623"/>
                <a:gd name="connsiteY160" fmla="*/ 414961 h 3911694"/>
                <a:gd name="connsiteX161" fmla="*/ 1428823 w 10750623"/>
                <a:gd name="connsiteY161" fmla="*/ 389561 h 3911694"/>
                <a:gd name="connsiteX162" fmla="*/ 1403423 w 10750623"/>
                <a:gd name="connsiteY162" fmla="*/ 347227 h 3911694"/>
                <a:gd name="connsiteX163" fmla="*/ 1386489 w 10750623"/>
                <a:gd name="connsiteY163" fmla="*/ 279494 h 3911694"/>
                <a:gd name="connsiteX164" fmla="*/ 1378023 w 10750623"/>
                <a:gd name="connsiteY164" fmla="*/ 254094 h 3911694"/>
                <a:gd name="connsiteX165" fmla="*/ 1293356 w 10750623"/>
                <a:gd name="connsiteY165" fmla="*/ 220227 h 3911694"/>
                <a:gd name="connsiteX166" fmla="*/ 1225623 w 10750623"/>
                <a:gd name="connsiteY166" fmla="*/ 211761 h 3911694"/>
                <a:gd name="connsiteX167" fmla="*/ 937756 w 10750623"/>
                <a:gd name="connsiteY167" fmla="*/ 203294 h 3911694"/>
                <a:gd name="connsiteX168" fmla="*/ 886956 w 10750623"/>
                <a:gd name="connsiteY168" fmla="*/ 186361 h 3911694"/>
                <a:gd name="connsiteX169" fmla="*/ 853089 w 10750623"/>
                <a:gd name="connsiteY169" fmla="*/ 177894 h 3911694"/>
                <a:gd name="connsiteX170" fmla="*/ 776889 w 10750623"/>
                <a:gd name="connsiteY170" fmla="*/ 101694 h 3911694"/>
                <a:gd name="connsiteX171" fmla="*/ 700689 w 10750623"/>
                <a:gd name="connsiteY171" fmla="*/ 59361 h 3911694"/>
                <a:gd name="connsiteX172" fmla="*/ 666823 w 10750623"/>
                <a:gd name="connsiteY172" fmla="*/ 42427 h 3911694"/>
                <a:gd name="connsiteX173" fmla="*/ 624489 w 10750623"/>
                <a:gd name="connsiteY173" fmla="*/ 33961 h 3911694"/>
                <a:gd name="connsiteX174" fmla="*/ 311223 w 10750623"/>
                <a:gd name="connsiteY174" fmla="*/ 25494 h 3911694"/>
                <a:gd name="connsiteX175" fmla="*/ 209623 w 10750623"/>
                <a:gd name="connsiteY175" fmla="*/ 17027 h 3911694"/>
                <a:gd name="connsiteX176" fmla="*/ 91089 w 10750623"/>
                <a:gd name="connsiteY176" fmla="*/ 8561 h 3911694"/>
                <a:gd name="connsiteX177" fmla="*/ 57223 w 10750623"/>
                <a:gd name="connsiteY177" fmla="*/ 50894 h 3911694"/>
                <a:gd name="connsiteX178" fmla="*/ 6423 w 10750623"/>
                <a:gd name="connsiteY178" fmla="*/ 59361 h 3911694"/>
                <a:gd name="connsiteX179" fmla="*/ 6423 w 10750623"/>
                <a:gd name="connsiteY179" fmla="*/ 169427 h 3911694"/>
                <a:gd name="connsiteX180" fmla="*/ 6423 w 10750623"/>
                <a:gd name="connsiteY180" fmla="*/ 262561 h 3911694"/>
                <a:gd name="connsiteX0" fmla="*/ 10750623 w 10750623"/>
                <a:gd name="connsiteY0" fmla="*/ 3911694 h 3911694"/>
                <a:gd name="connsiteX1" fmla="*/ 10716756 w 10750623"/>
                <a:gd name="connsiteY1" fmla="*/ 3843961 h 3911694"/>
                <a:gd name="connsiteX2" fmla="*/ 10657489 w 10750623"/>
                <a:gd name="connsiteY2" fmla="*/ 3793161 h 3911694"/>
                <a:gd name="connsiteX3" fmla="*/ 10572823 w 10750623"/>
                <a:gd name="connsiteY3" fmla="*/ 3759294 h 3911694"/>
                <a:gd name="connsiteX4" fmla="*/ 10522023 w 10750623"/>
                <a:gd name="connsiteY4" fmla="*/ 3725427 h 3911694"/>
                <a:gd name="connsiteX5" fmla="*/ 10488156 w 10750623"/>
                <a:gd name="connsiteY5" fmla="*/ 3716961 h 3911694"/>
                <a:gd name="connsiteX6" fmla="*/ 10437356 w 10750623"/>
                <a:gd name="connsiteY6" fmla="*/ 3700027 h 3911694"/>
                <a:gd name="connsiteX7" fmla="*/ 10352689 w 10750623"/>
                <a:gd name="connsiteY7" fmla="*/ 3708494 h 3911694"/>
                <a:gd name="connsiteX8" fmla="*/ 10327289 w 10750623"/>
                <a:gd name="connsiteY8" fmla="*/ 3716961 h 3911694"/>
                <a:gd name="connsiteX9" fmla="*/ 10259556 w 10750623"/>
                <a:gd name="connsiteY9" fmla="*/ 3708494 h 3911694"/>
                <a:gd name="connsiteX10" fmla="*/ 10234156 w 10750623"/>
                <a:gd name="connsiteY10" fmla="*/ 3700027 h 3911694"/>
                <a:gd name="connsiteX11" fmla="*/ 10200289 w 10750623"/>
                <a:gd name="connsiteY11" fmla="*/ 3691561 h 3911694"/>
                <a:gd name="connsiteX12" fmla="*/ 10141023 w 10750623"/>
                <a:gd name="connsiteY12" fmla="*/ 3640761 h 3911694"/>
                <a:gd name="connsiteX13" fmla="*/ 10107156 w 10750623"/>
                <a:gd name="connsiteY13" fmla="*/ 3632294 h 3911694"/>
                <a:gd name="connsiteX14" fmla="*/ 10081756 w 10750623"/>
                <a:gd name="connsiteY14" fmla="*/ 3623827 h 3911694"/>
                <a:gd name="connsiteX15" fmla="*/ 10047889 w 10750623"/>
                <a:gd name="connsiteY15" fmla="*/ 3606894 h 3911694"/>
                <a:gd name="connsiteX16" fmla="*/ 10022489 w 10750623"/>
                <a:gd name="connsiteY16" fmla="*/ 3598427 h 3911694"/>
                <a:gd name="connsiteX17" fmla="*/ 9997089 w 10750623"/>
                <a:gd name="connsiteY17" fmla="*/ 3581494 h 3911694"/>
                <a:gd name="connsiteX18" fmla="*/ 9971689 w 10750623"/>
                <a:gd name="connsiteY18" fmla="*/ 3573027 h 3911694"/>
                <a:gd name="connsiteX19" fmla="*/ 9903956 w 10750623"/>
                <a:gd name="connsiteY19" fmla="*/ 3556094 h 3911694"/>
                <a:gd name="connsiteX20" fmla="*/ 9853156 w 10750623"/>
                <a:gd name="connsiteY20" fmla="*/ 3539161 h 3911694"/>
                <a:gd name="connsiteX21" fmla="*/ 9548356 w 10750623"/>
                <a:gd name="connsiteY21" fmla="*/ 3539161 h 3911694"/>
                <a:gd name="connsiteX22" fmla="*/ 9497556 w 10750623"/>
                <a:gd name="connsiteY22" fmla="*/ 3505294 h 3911694"/>
                <a:gd name="connsiteX23" fmla="*/ 9455223 w 10750623"/>
                <a:gd name="connsiteY23" fmla="*/ 3488361 h 3911694"/>
                <a:gd name="connsiteX24" fmla="*/ 9412889 w 10750623"/>
                <a:gd name="connsiteY24" fmla="*/ 3454494 h 3911694"/>
                <a:gd name="connsiteX25" fmla="*/ 9387489 w 10750623"/>
                <a:gd name="connsiteY25" fmla="*/ 3446027 h 3911694"/>
                <a:gd name="connsiteX26" fmla="*/ 9353623 w 10750623"/>
                <a:gd name="connsiteY26" fmla="*/ 3386761 h 3911694"/>
                <a:gd name="connsiteX27" fmla="*/ 9319756 w 10750623"/>
                <a:gd name="connsiteY27" fmla="*/ 3369827 h 3911694"/>
                <a:gd name="connsiteX28" fmla="*/ 9294356 w 10750623"/>
                <a:gd name="connsiteY28" fmla="*/ 3352894 h 3911694"/>
                <a:gd name="connsiteX29" fmla="*/ 9268956 w 10750623"/>
                <a:gd name="connsiteY29" fmla="*/ 3344427 h 3911694"/>
                <a:gd name="connsiteX30" fmla="*/ 9218156 w 10750623"/>
                <a:gd name="connsiteY30" fmla="*/ 3310561 h 3911694"/>
                <a:gd name="connsiteX31" fmla="*/ 9192756 w 10750623"/>
                <a:gd name="connsiteY31" fmla="*/ 3293627 h 3911694"/>
                <a:gd name="connsiteX32" fmla="*/ 9141956 w 10750623"/>
                <a:gd name="connsiteY32" fmla="*/ 3276694 h 3911694"/>
                <a:gd name="connsiteX33" fmla="*/ 9091156 w 10750623"/>
                <a:gd name="connsiteY33" fmla="*/ 3242827 h 3911694"/>
                <a:gd name="connsiteX34" fmla="*/ 9023423 w 10750623"/>
                <a:gd name="connsiteY34" fmla="*/ 3225894 h 3911694"/>
                <a:gd name="connsiteX35" fmla="*/ 8972623 w 10750623"/>
                <a:gd name="connsiteY35" fmla="*/ 3208961 h 3911694"/>
                <a:gd name="connsiteX36" fmla="*/ 8871023 w 10750623"/>
                <a:gd name="connsiteY36" fmla="*/ 3200494 h 3911694"/>
                <a:gd name="connsiteX37" fmla="*/ 8837156 w 10750623"/>
                <a:gd name="connsiteY37" fmla="*/ 3183561 h 3911694"/>
                <a:gd name="connsiteX38" fmla="*/ 8820223 w 10750623"/>
                <a:gd name="connsiteY38" fmla="*/ 3166627 h 3911694"/>
                <a:gd name="connsiteX39" fmla="*/ 8760956 w 10750623"/>
                <a:gd name="connsiteY39" fmla="*/ 3149694 h 3911694"/>
                <a:gd name="connsiteX40" fmla="*/ 8710156 w 10750623"/>
                <a:gd name="connsiteY40" fmla="*/ 3124294 h 3911694"/>
                <a:gd name="connsiteX41" fmla="*/ 8659356 w 10750623"/>
                <a:gd name="connsiteY41" fmla="*/ 3098894 h 3911694"/>
                <a:gd name="connsiteX42" fmla="*/ 8625489 w 10750623"/>
                <a:gd name="connsiteY42" fmla="*/ 3073494 h 3911694"/>
                <a:gd name="connsiteX43" fmla="*/ 8600089 w 10750623"/>
                <a:gd name="connsiteY43" fmla="*/ 3065027 h 3911694"/>
                <a:gd name="connsiteX44" fmla="*/ 8540823 w 10750623"/>
                <a:gd name="connsiteY44" fmla="*/ 3031161 h 3911694"/>
                <a:gd name="connsiteX45" fmla="*/ 8523889 w 10750623"/>
                <a:gd name="connsiteY45" fmla="*/ 3005761 h 3911694"/>
                <a:gd name="connsiteX46" fmla="*/ 8464623 w 10750623"/>
                <a:gd name="connsiteY46" fmla="*/ 2963427 h 3911694"/>
                <a:gd name="connsiteX47" fmla="*/ 8405356 w 10750623"/>
                <a:gd name="connsiteY47" fmla="*/ 2878761 h 3911694"/>
                <a:gd name="connsiteX48" fmla="*/ 8354556 w 10750623"/>
                <a:gd name="connsiteY48" fmla="*/ 2844894 h 3911694"/>
                <a:gd name="connsiteX49" fmla="*/ 8303756 w 10750623"/>
                <a:gd name="connsiteY49" fmla="*/ 2794094 h 3911694"/>
                <a:gd name="connsiteX50" fmla="*/ 8295289 w 10750623"/>
                <a:gd name="connsiteY50" fmla="*/ 2768694 h 3911694"/>
                <a:gd name="connsiteX51" fmla="*/ 8252956 w 10750623"/>
                <a:gd name="connsiteY51" fmla="*/ 2717894 h 3911694"/>
                <a:gd name="connsiteX52" fmla="*/ 8210623 w 10750623"/>
                <a:gd name="connsiteY52" fmla="*/ 2692494 h 3911694"/>
                <a:gd name="connsiteX53" fmla="*/ 8168289 w 10750623"/>
                <a:gd name="connsiteY53" fmla="*/ 2675561 h 3911694"/>
                <a:gd name="connsiteX54" fmla="*/ 7744956 w 10750623"/>
                <a:gd name="connsiteY54" fmla="*/ 2684027 h 3911694"/>
                <a:gd name="connsiteX55" fmla="*/ 7575623 w 10750623"/>
                <a:gd name="connsiteY55" fmla="*/ 2692494 h 3911694"/>
                <a:gd name="connsiteX56" fmla="*/ 7499423 w 10750623"/>
                <a:gd name="connsiteY56" fmla="*/ 2709427 h 3911694"/>
                <a:gd name="connsiteX57" fmla="*/ 7143823 w 10750623"/>
                <a:gd name="connsiteY57" fmla="*/ 2700961 h 3911694"/>
                <a:gd name="connsiteX58" fmla="*/ 7076089 w 10750623"/>
                <a:gd name="connsiteY58" fmla="*/ 2675561 h 3911694"/>
                <a:gd name="connsiteX59" fmla="*/ 6949089 w 10750623"/>
                <a:gd name="connsiteY59" fmla="*/ 2624761 h 3911694"/>
                <a:gd name="connsiteX60" fmla="*/ 6872889 w 10750623"/>
                <a:gd name="connsiteY60" fmla="*/ 2557027 h 3911694"/>
                <a:gd name="connsiteX61" fmla="*/ 6847489 w 10750623"/>
                <a:gd name="connsiteY61" fmla="*/ 2531627 h 3911694"/>
                <a:gd name="connsiteX62" fmla="*/ 6779756 w 10750623"/>
                <a:gd name="connsiteY62" fmla="*/ 2497761 h 3911694"/>
                <a:gd name="connsiteX63" fmla="*/ 6712023 w 10750623"/>
                <a:gd name="connsiteY63" fmla="*/ 2480827 h 3911694"/>
                <a:gd name="connsiteX64" fmla="*/ 6661223 w 10750623"/>
                <a:gd name="connsiteY64" fmla="*/ 2446961 h 3911694"/>
                <a:gd name="connsiteX65" fmla="*/ 6635823 w 10750623"/>
                <a:gd name="connsiteY65" fmla="*/ 2430027 h 3911694"/>
                <a:gd name="connsiteX66" fmla="*/ 6568089 w 10750623"/>
                <a:gd name="connsiteY66" fmla="*/ 2379227 h 3911694"/>
                <a:gd name="connsiteX67" fmla="*/ 6542689 w 10750623"/>
                <a:gd name="connsiteY67" fmla="*/ 2362294 h 3911694"/>
                <a:gd name="connsiteX68" fmla="*/ 6390289 w 10750623"/>
                <a:gd name="connsiteY68" fmla="*/ 2345361 h 3911694"/>
                <a:gd name="connsiteX69" fmla="*/ 6314089 w 10750623"/>
                <a:gd name="connsiteY69" fmla="*/ 2319961 h 3911694"/>
                <a:gd name="connsiteX70" fmla="*/ 6288689 w 10750623"/>
                <a:gd name="connsiteY70" fmla="*/ 2303027 h 3911694"/>
                <a:gd name="connsiteX71" fmla="*/ 6229423 w 10750623"/>
                <a:gd name="connsiteY71" fmla="*/ 2294561 h 3911694"/>
                <a:gd name="connsiteX72" fmla="*/ 6161689 w 10750623"/>
                <a:gd name="connsiteY72" fmla="*/ 2277627 h 3911694"/>
                <a:gd name="connsiteX73" fmla="*/ 6110889 w 10750623"/>
                <a:gd name="connsiteY73" fmla="*/ 2260694 h 3911694"/>
                <a:gd name="connsiteX74" fmla="*/ 6085489 w 10750623"/>
                <a:gd name="connsiteY74" fmla="*/ 2252227 h 3911694"/>
                <a:gd name="connsiteX75" fmla="*/ 6017756 w 10750623"/>
                <a:gd name="connsiteY75" fmla="*/ 2176027 h 3911694"/>
                <a:gd name="connsiteX76" fmla="*/ 5992356 w 10750623"/>
                <a:gd name="connsiteY76" fmla="*/ 2150627 h 3911694"/>
                <a:gd name="connsiteX77" fmla="*/ 5958489 w 10750623"/>
                <a:gd name="connsiteY77" fmla="*/ 2099827 h 3911694"/>
                <a:gd name="connsiteX78" fmla="*/ 5916156 w 10750623"/>
                <a:gd name="connsiteY78" fmla="*/ 2074427 h 3911694"/>
                <a:gd name="connsiteX79" fmla="*/ 5890756 w 10750623"/>
                <a:gd name="connsiteY79" fmla="*/ 2057494 h 3911694"/>
                <a:gd name="connsiteX80" fmla="*/ 5856889 w 10750623"/>
                <a:gd name="connsiteY80" fmla="*/ 2040561 h 3911694"/>
                <a:gd name="connsiteX81" fmla="*/ 5806089 w 10750623"/>
                <a:gd name="connsiteY81" fmla="*/ 1972827 h 3911694"/>
                <a:gd name="connsiteX82" fmla="*/ 5780689 w 10750623"/>
                <a:gd name="connsiteY82" fmla="*/ 1938961 h 3911694"/>
                <a:gd name="connsiteX83" fmla="*/ 5763756 w 10750623"/>
                <a:gd name="connsiteY83" fmla="*/ 1913561 h 3911694"/>
                <a:gd name="connsiteX84" fmla="*/ 5475889 w 10750623"/>
                <a:gd name="connsiteY84" fmla="*/ 1905094 h 3911694"/>
                <a:gd name="connsiteX85" fmla="*/ 5425089 w 10750623"/>
                <a:gd name="connsiteY85" fmla="*/ 1888161 h 3911694"/>
                <a:gd name="connsiteX86" fmla="*/ 5374289 w 10750623"/>
                <a:gd name="connsiteY86" fmla="*/ 1862761 h 3911694"/>
                <a:gd name="connsiteX87" fmla="*/ 5357356 w 10750623"/>
                <a:gd name="connsiteY87" fmla="*/ 1845827 h 3911694"/>
                <a:gd name="connsiteX88" fmla="*/ 5306556 w 10750623"/>
                <a:gd name="connsiteY88" fmla="*/ 1828894 h 3911694"/>
                <a:gd name="connsiteX89" fmla="*/ 5247289 w 10750623"/>
                <a:gd name="connsiteY89" fmla="*/ 1803494 h 3911694"/>
                <a:gd name="connsiteX90" fmla="*/ 5221889 w 10750623"/>
                <a:gd name="connsiteY90" fmla="*/ 1778094 h 3911694"/>
                <a:gd name="connsiteX91" fmla="*/ 5179556 w 10750623"/>
                <a:gd name="connsiteY91" fmla="*/ 1761161 h 3911694"/>
                <a:gd name="connsiteX92" fmla="*/ 5154156 w 10750623"/>
                <a:gd name="connsiteY92" fmla="*/ 1744227 h 3911694"/>
                <a:gd name="connsiteX93" fmla="*/ 5120289 w 10750623"/>
                <a:gd name="connsiteY93" fmla="*/ 1701894 h 3911694"/>
                <a:gd name="connsiteX94" fmla="*/ 5069489 w 10750623"/>
                <a:gd name="connsiteY94" fmla="*/ 1659561 h 3911694"/>
                <a:gd name="connsiteX95" fmla="*/ 5018689 w 10750623"/>
                <a:gd name="connsiteY95" fmla="*/ 1642627 h 3911694"/>
                <a:gd name="connsiteX96" fmla="*/ 4984823 w 10750623"/>
                <a:gd name="connsiteY96" fmla="*/ 1625694 h 3911694"/>
                <a:gd name="connsiteX97" fmla="*/ 4959423 w 10750623"/>
                <a:gd name="connsiteY97" fmla="*/ 1617227 h 3911694"/>
                <a:gd name="connsiteX98" fmla="*/ 4891689 w 10750623"/>
                <a:gd name="connsiteY98" fmla="*/ 1600294 h 3911694"/>
                <a:gd name="connsiteX99" fmla="*/ 4832423 w 10750623"/>
                <a:gd name="connsiteY99" fmla="*/ 1566427 h 3911694"/>
                <a:gd name="connsiteX100" fmla="*/ 4781623 w 10750623"/>
                <a:gd name="connsiteY100" fmla="*/ 1532561 h 3911694"/>
                <a:gd name="connsiteX101" fmla="*/ 4747756 w 10750623"/>
                <a:gd name="connsiteY101" fmla="*/ 1524094 h 3911694"/>
                <a:gd name="connsiteX102" fmla="*/ 4696956 w 10750623"/>
                <a:gd name="connsiteY102" fmla="*/ 1507161 h 3911694"/>
                <a:gd name="connsiteX103" fmla="*/ 4637689 w 10750623"/>
                <a:gd name="connsiteY103" fmla="*/ 1490227 h 3911694"/>
                <a:gd name="connsiteX104" fmla="*/ 4553023 w 10750623"/>
                <a:gd name="connsiteY104" fmla="*/ 1498694 h 3911694"/>
                <a:gd name="connsiteX105" fmla="*/ 4527623 w 10750623"/>
                <a:gd name="connsiteY105" fmla="*/ 1507161 h 3911694"/>
                <a:gd name="connsiteX106" fmla="*/ 4409089 w 10750623"/>
                <a:gd name="connsiteY106" fmla="*/ 1498694 h 3911694"/>
                <a:gd name="connsiteX107" fmla="*/ 4366756 w 10750623"/>
                <a:gd name="connsiteY107" fmla="*/ 1481761 h 3911694"/>
                <a:gd name="connsiteX108" fmla="*/ 4324423 w 10750623"/>
                <a:gd name="connsiteY108" fmla="*/ 1473294 h 3911694"/>
                <a:gd name="connsiteX109" fmla="*/ 4239756 w 10750623"/>
                <a:gd name="connsiteY109" fmla="*/ 1430961 h 3911694"/>
                <a:gd name="connsiteX110" fmla="*/ 4188956 w 10750623"/>
                <a:gd name="connsiteY110" fmla="*/ 1397094 h 3911694"/>
                <a:gd name="connsiteX111" fmla="*/ 4138156 w 10750623"/>
                <a:gd name="connsiteY111" fmla="*/ 1363227 h 3911694"/>
                <a:gd name="connsiteX112" fmla="*/ 4087356 w 10750623"/>
                <a:gd name="connsiteY112" fmla="*/ 1346294 h 3911694"/>
                <a:gd name="connsiteX113" fmla="*/ 4061956 w 10750623"/>
                <a:gd name="connsiteY113" fmla="*/ 1337827 h 3911694"/>
                <a:gd name="connsiteX114" fmla="*/ 4002689 w 10750623"/>
                <a:gd name="connsiteY114" fmla="*/ 1295494 h 3911694"/>
                <a:gd name="connsiteX115" fmla="*/ 3977289 w 10750623"/>
                <a:gd name="connsiteY115" fmla="*/ 1278561 h 3911694"/>
                <a:gd name="connsiteX116" fmla="*/ 3934956 w 10750623"/>
                <a:gd name="connsiteY116" fmla="*/ 1270094 h 3911694"/>
                <a:gd name="connsiteX117" fmla="*/ 3850289 w 10750623"/>
                <a:gd name="connsiteY117" fmla="*/ 1244694 h 3911694"/>
                <a:gd name="connsiteX118" fmla="*/ 3824889 w 10750623"/>
                <a:gd name="connsiteY118" fmla="*/ 1236227 h 3911694"/>
                <a:gd name="connsiteX119" fmla="*/ 3791023 w 10750623"/>
                <a:gd name="connsiteY119" fmla="*/ 1227761 h 3911694"/>
                <a:gd name="connsiteX120" fmla="*/ 3723289 w 10750623"/>
                <a:gd name="connsiteY120" fmla="*/ 1202361 h 3911694"/>
                <a:gd name="connsiteX121" fmla="*/ 3664023 w 10750623"/>
                <a:gd name="connsiteY121" fmla="*/ 1193894 h 3911694"/>
                <a:gd name="connsiteX122" fmla="*/ 3621689 w 10750623"/>
                <a:gd name="connsiteY122" fmla="*/ 1185427 h 3911694"/>
                <a:gd name="connsiteX123" fmla="*/ 3570889 w 10750623"/>
                <a:gd name="connsiteY123" fmla="*/ 1168494 h 3911694"/>
                <a:gd name="connsiteX124" fmla="*/ 3494689 w 10750623"/>
                <a:gd name="connsiteY124" fmla="*/ 1193894 h 3911694"/>
                <a:gd name="connsiteX125" fmla="*/ 3435423 w 10750623"/>
                <a:gd name="connsiteY125" fmla="*/ 1210827 h 3911694"/>
                <a:gd name="connsiteX126" fmla="*/ 3410023 w 10750623"/>
                <a:gd name="connsiteY126" fmla="*/ 1219294 h 3911694"/>
                <a:gd name="connsiteX127" fmla="*/ 3206823 w 10750623"/>
                <a:gd name="connsiteY127" fmla="*/ 1210827 h 3911694"/>
                <a:gd name="connsiteX128" fmla="*/ 3181423 w 10750623"/>
                <a:gd name="connsiteY128" fmla="*/ 1202361 h 3911694"/>
                <a:gd name="connsiteX129" fmla="*/ 3088289 w 10750623"/>
                <a:gd name="connsiteY129" fmla="*/ 1185427 h 3911694"/>
                <a:gd name="connsiteX130" fmla="*/ 3062889 w 10750623"/>
                <a:gd name="connsiteY130" fmla="*/ 1176961 h 3911694"/>
                <a:gd name="connsiteX131" fmla="*/ 2969756 w 10750623"/>
                <a:gd name="connsiteY131" fmla="*/ 1168494 h 3911694"/>
                <a:gd name="connsiteX132" fmla="*/ 2927423 w 10750623"/>
                <a:gd name="connsiteY132" fmla="*/ 1160027 h 3911694"/>
                <a:gd name="connsiteX133" fmla="*/ 2876623 w 10750623"/>
                <a:gd name="connsiteY133" fmla="*/ 1143094 h 3911694"/>
                <a:gd name="connsiteX134" fmla="*/ 2808889 w 10750623"/>
                <a:gd name="connsiteY134" fmla="*/ 1134627 h 3911694"/>
                <a:gd name="connsiteX135" fmla="*/ 2775023 w 10750623"/>
                <a:gd name="connsiteY135" fmla="*/ 1126161 h 3911694"/>
                <a:gd name="connsiteX136" fmla="*/ 2707289 w 10750623"/>
                <a:gd name="connsiteY136" fmla="*/ 1117694 h 3911694"/>
                <a:gd name="connsiteX137" fmla="*/ 2622623 w 10750623"/>
                <a:gd name="connsiteY137" fmla="*/ 1092294 h 3911694"/>
                <a:gd name="connsiteX138" fmla="*/ 2554889 w 10750623"/>
                <a:gd name="connsiteY138" fmla="*/ 1058427 h 3911694"/>
                <a:gd name="connsiteX139" fmla="*/ 2521023 w 10750623"/>
                <a:gd name="connsiteY139" fmla="*/ 1033027 h 3911694"/>
                <a:gd name="connsiteX140" fmla="*/ 2487156 w 10750623"/>
                <a:gd name="connsiteY140" fmla="*/ 1024561 h 3911694"/>
                <a:gd name="connsiteX141" fmla="*/ 2419423 w 10750623"/>
                <a:gd name="connsiteY141" fmla="*/ 999161 h 3911694"/>
                <a:gd name="connsiteX142" fmla="*/ 2368623 w 10750623"/>
                <a:gd name="connsiteY142" fmla="*/ 922961 h 3911694"/>
                <a:gd name="connsiteX143" fmla="*/ 2360156 w 10750623"/>
                <a:gd name="connsiteY143" fmla="*/ 897561 h 3911694"/>
                <a:gd name="connsiteX144" fmla="*/ 2360156 w 10750623"/>
                <a:gd name="connsiteY144" fmla="*/ 753627 h 3911694"/>
                <a:gd name="connsiteX145" fmla="*/ 2368623 w 10750623"/>
                <a:gd name="connsiteY145" fmla="*/ 685894 h 3911694"/>
                <a:gd name="connsiteX146" fmla="*/ 2377089 w 10750623"/>
                <a:gd name="connsiteY146" fmla="*/ 660494 h 3911694"/>
                <a:gd name="connsiteX147" fmla="*/ 2410956 w 10750623"/>
                <a:gd name="connsiteY147" fmla="*/ 626627 h 3911694"/>
                <a:gd name="connsiteX148" fmla="*/ 2461756 w 10750623"/>
                <a:gd name="connsiteY148" fmla="*/ 584294 h 3911694"/>
                <a:gd name="connsiteX149" fmla="*/ 2478689 w 10750623"/>
                <a:gd name="connsiteY149" fmla="*/ 533494 h 3911694"/>
                <a:gd name="connsiteX150" fmla="*/ 2470223 w 10750623"/>
                <a:gd name="connsiteY150" fmla="*/ 474227 h 3911694"/>
                <a:gd name="connsiteX151" fmla="*/ 2427889 w 10750623"/>
                <a:gd name="connsiteY151" fmla="*/ 440361 h 3911694"/>
                <a:gd name="connsiteX152" fmla="*/ 2283956 w 10750623"/>
                <a:gd name="connsiteY152" fmla="*/ 431894 h 3911694"/>
                <a:gd name="connsiteX153" fmla="*/ 2013023 w 10750623"/>
                <a:gd name="connsiteY153" fmla="*/ 423427 h 3911694"/>
                <a:gd name="connsiteX154" fmla="*/ 1987623 w 10750623"/>
                <a:gd name="connsiteY154" fmla="*/ 414961 h 3911694"/>
                <a:gd name="connsiteX155" fmla="*/ 1843689 w 10750623"/>
                <a:gd name="connsiteY155" fmla="*/ 423427 h 3911694"/>
                <a:gd name="connsiteX156" fmla="*/ 1809823 w 10750623"/>
                <a:gd name="connsiteY156" fmla="*/ 431894 h 3911694"/>
                <a:gd name="connsiteX157" fmla="*/ 1759023 w 10750623"/>
                <a:gd name="connsiteY157" fmla="*/ 440361 h 3911694"/>
                <a:gd name="connsiteX158" fmla="*/ 1471156 w 10750623"/>
                <a:gd name="connsiteY158" fmla="*/ 431894 h 3911694"/>
                <a:gd name="connsiteX159" fmla="*/ 1445756 w 10750623"/>
                <a:gd name="connsiteY159" fmla="*/ 414961 h 3911694"/>
                <a:gd name="connsiteX160" fmla="*/ 1428823 w 10750623"/>
                <a:gd name="connsiteY160" fmla="*/ 389561 h 3911694"/>
                <a:gd name="connsiteX161" fmla="*/ 1403423 w 10750623"/>
                <a:gd name="connsiteY161" fmla="*/ 347227 h 3911694"/>
                <a:gd name="connsiteX162" fmla="*/ 1386489 w 10750623"/>
                <a:gd name="connsiteY162" fmla="*/ 279494 h 3911694"/>
                <a:gd name="connsiteX163" fmla="*/ 1378023 w 10750623"/>
                <a:gd name="connsiteY163" fmla="*/ 254094 h 3911694"/>
                <a:gd name="connsiteX164" fmla="*/ 1293356 w 10750623"/>
                <a:gd name="connsiteY164" fmla="*/ 220227 h 3911694"/>
                <a:gd name="connsiteX165" fmla="*/ 1225623 w 10750623"/>
                <a:gd name="connsiteY165" fmla="*/ 211761 h 3911694"/>
                <a:gd name="connsiteX166" fmla="*/ 937756 w 10750623"/>
                <a:gd name="connsiteY166" fmla="*/ 203294 h 3911694"/>
                <a:gd name="connsiteX167" fmla="*/ 886956 w 10750623"/>
                <a:gd name="connsiteY167" fmla="*/ 186361 h 3911694"/>
                <a:gd name="connsiteX168" fmla="*/ 853089 w 10750623"/>
                <a:gd name="connsiteY168" fmla="*/ 177894 h 3911694"/>
                <a:gd name="connsiteX169" fmla="*/ 776889 w 10750623"/>
                <a:gd name="connsiteY169" fmla="*/ 101694 h 3911694"/>
                <a:gd name="connsiteX170" fmla="*/ 700689 w 10750623"/>
                <a:gd name="connsiteY170" fmla="*/ 59361 h 3911694"/>
                <a:gd name="connsiteX171" fmla="*/ 666823 w 10750623"/>
                <a:gd name="connsiteY171" fmla="*/ 42427 h 3911694"/>
                <a:gd name="connsiteX172" fmla="*/ 624489 w 10750623"/>
                <a:gd name="connsiteY172" fmla="*/ 33961 h 3911694"/>
                <a:gd name="connsiteX173" fmla="*/ 311223 w 10750623"/>
                <a:gd name="connsiteY173" fmla="*/ 25494 h 3911694"/>
                <a:gd name="connsiteX174" fmla="*/ 209623 w 10750623"/>
                <a:gd name="connsiteY174" fmla="*/ 17027 h 3911694"/>
                <a:gd name="connsiteX175" fmla="*/ 91089 w 10750623"/>
                <a:gd name="connsiteY175" fmla="*/ 8561 h 3911694"/>
                <a:gd name="connsiteX176" fmla="*/ 57223 w 10750623"/>
                <a:gd name="connsiteY176" fmla="*/ 50894 h 3911694"/>
                <a:gd name="connsiteX177" fmla="*/ 6423 w 10750623"/>
                <a:gd name="connsiteY177" fmla="*/ 59361 h 3911694"/>
                <a:gd name="connsiteX178" fmla="*/ 6423 w 10750623"/>
                <a:gd name="connsiteY178" fmla="*/ 169427 h 3911694"/>
                <a:gd name="connsiteX179" fmla="*/ 6423 w 10750623"/>
                <a:gd name="connsiteY179" fmla="*/ 262561 h 3911694"/>
                <a:gd name="connsiteX0" fmla="*/ 10750623 w 10750623"/>
                <a:gd name="connsiteY0" fmla="*/ 3911694 h 3911694"/>
                <a:gd name="connsiteX1" fmla="*/ 10716756 w 10750623"/>
                <a:gd name="connsiteY1" fmla="*/ 3843961 h 3911694"/>
                <a:gd name="connsiteX2" fmla="*/ 10657489 w 10750623"/>
                <a:gd name="connsiteY2" fmla="*/ 3793161 h 3911694"/>
                <a:gd name="connsiteX3" fmla="*/ 10572823 w 10750623"/>
                <a:gd name="connsiteY3" fmla="*/ 3759294 h 3911694"/>
                <a:gd name="connsiteX4" fmla="*/ 10522023 w 10750623"/>
                <a:gd name="connsiteY4" fmla="*/ 3725427 h 3911694"/>
                <a:gd name="connsiteX5" fmla="*/ 10488156 w 10750623"/>
                <a:gd name="connsiteY5" fmla="*/ 3716961 h 3911694"/>
                <a:gd name="connsiteX6" fmla="*/ 10437356 w 10750623"/>
                <a:gd name="connsiteY6" fmla="*/ 3700027 h 3911694"/>
                <a:gd name="connsiteX7" fmla="*/ 10352689 w 10750623"/>
                <a:gd name="connsiteY7" fmla="*/ 3708494 h 3911694"/>
                <a:gd name="connsiteX8" fmla="*/ 10327289 w 10750623"/>
                <a:gd name="connsiteY8" fmla="*/ 3716961 h 3911694"/>
                <a:gd name="connsiteX9" fmla="*/ 10259556 w 10750623"/>
                <a:gd name="connsiteY9" fmla="*/ 3708494 h 3911694"/>
                <a:gd name="connsiteX10" fmla="*/ 10234156 w 10750623"/>
                <a:gd name="connsiteY10" fmla="*/ 3700027 h 3911694"/>
                <a:gd name="connsiteX11" fmla="*/ 10200289 w 10750623"/>
                <a:gd name="connsiteY11" fmla="*/ 3691561 h 3911694"/>
                <a:gd name="connsiteX12" fmla="*/ 10141023 w 10750623"/>
                <a:gd name="connsiteY12" fmla="*/ 3640761 h 3911694"/>
                <a:gd name="connsiteX13" fmla="*/ 10107156 w 10750623"/>
                <a:gd name="connsiteY13" fmla="*/ 3632294 h 3911694"/>
                <a:gd name="connsiteX14" fmla="*/ 10081756 w 10750623"/>
                <a:gd name="connsiteY14" fmla="*/ 3623827 h 3911694"/>
                <a:gd name="connsiteX15" fmla="*/ 10047889 w 10750623"/>
                <a:gd name="connsiteY15" fmla="*/ 3606894 h 3911694"/>
                <a:gd name="connsiteX16" fmla="*/ 10022489 w 10750623"/>
                <a:gd name="connsiteY16" fmla="*/ 3598427 h 3911694"/>
                <a:gd name="connsiteX17" fmla="*/ 9997089 w 10750623"/>
                <a:gd name="connsiteY17" fmla="*/ 3581494 h 3911694"/>
                <a:gd name="connsiteX18" fmla="*/ 9971689 w 10750623"/>
                <a:gd name="connsiteY18" fmla="*/ 3573027 h 3911694"/>
                <a:gd name="connsiteX19" fmla="*/ 9903956 w 10750623"/>
                <a:gd name="connsiteY19" fmla="*/ 3556094 h 3911694"/>
                <a:gd name="connsiteX20" fmla="*/ 9853156 w 10750623"/>
                <a:gd name="connsiteY20" fmla="*/ 3539161 h 3911694"/>
                <a:gd name="connsiteX21" fmla="*/ 9548356 w 10750623"/>
                <a:gd name="connsiteY21" fmla="*/ 3539161 h 3911694"/>
                <a:gd name="connsiteX22" fmla="*/ 9497556 w 10750623"/>
                <a:gd name="connsiteY22" fmla="*/ 3505294 h 3911694"/>
                <a:gd name="connsiteX23" fmla="*/ 9455223 w 10750623"/>
                <a:gd name="connsiteY23" fmla="*/ 3488361 h 3911694"/>
                <a:gd name="connsiteX24" fmla="*/ 9412889 w 10750623"/>
                <a:gd name="connsiteY24" fmla="*/ 3454494 h 3911694"/>
                <a:gd name="connsiteX25" fmla="*/ 9387489 w 10750623"/>
                <a:gd name="connsiteY25" fmla="*/ 3446027 h 3911694"/>
                <a:gd name="connsiteX26" fmla="*/ 9353623 w 10750623"/>
                <a:gd name="connsiteY26" fmla="*/ 3386761 h 3911694"/>
                <a:gd name="connsiteX27" fmla="*/ 9319756 w 10750623"/>
                <a:gd name="connsiteY27" fmla="*/ 3369827 h 3911694"/>
                <a:gd name="connsiteX28" fmla="*/ 9294356 w 10750623"/>
                <a:gd name="connsiteY28" fmla="*/ 3352894 h 3911694"/>
                <a:gd name="connsiteX29" fmla="*/ 9268956 w 10750623"/>
                <a:gd name="connsiteY29" fmla="*/ 3344427 h 3911694"/>
                <a:gd name="connsiteX30" fmla="*/ 9218156 w 10750623"/>
                <a:gd name="connsiteY30" fmla="*/ 3310561 h 3911694"/>
                <a:gd name="connsiteX31" fmla="*/ 9192756 w 10750623"/>
                <a:gd name="connsiteY31" fmla="*/ 3293627 h 3911694"/>
                <a:gd name="connsiteX32" fmla="*/ 9141956 w 10750623"/>
                <a:gd name="connsiteY32" fmla="*/ 3276694 h 3911694"/>
                <a:gd name="connsiteX33" fmla="*/ 9091156 w 10750623"/>
                <a:gd name="connsiteY33" fmla="*/ 3242827 h 3911694"/>
                <a:gd name="connsiteX34" fmla="*/ 9023423 w 10750623"/>
                <a:gd name="connsiteY34" fmla="*/ 3225894 h 3911694"/>
                <a:gd name="connsiteX35" fmla="*/ 8972623 w 10750623"/>
                <a:gd name="connsiteY35" fmla="*/ 3208961 h 3911694"/>
                <a:gd name="connsiteX36" fmla="*/ 8871023 w 10750623"/>
                <a:gd name="connsiteY36" fmla="*/ 3200494 h 3911694"/>
                <a:gd name="connsiteX37" fmla="*/ 8837156 w 10750623"/>
                <a:gd name="connsiteY37" fmla="*/ 3183561 h 3911694"/>
                <a:gd name="connsiteX38" fmla="*/ 8820223 w 10750623"/>
                <a:gd name="connsiteY38" fmla="*/ 3166627 h 3911694"/>
                <a:gd name="connsiteX39" fmla="*/ 8760956 w 10750623"/>
                <a:gd name="connsiteY39" fmla="*/ 3149694 h 3911694"/>
                <a:gd name="connsiteX40" fmla="*/ 8710156 w 10750623"/>
                <a:gd name="connsiteY40" fmla="*/ 3124294 h 3911694"/>
                <a:gd name="connsiteX41" fmla="*/ 8659356 w 10750623"/>
                <a:gd name="connsiteY41" fmla="*/ 3098894 h 3911694"/>
                <a:gd name="connsiteX42" fmla="*/ 8625489 w 10750623"/>
                <a:gd name="connsiteY42" fmla="*/ 3073494 h 3911694"/>
                <a:gd name="connsiteX43" fmla="*/ 8600089 w 10750623"/>
                <a:gd name="connsiteY43" fmla="*/ 3065027 h 3911694"/>
                <a:gd name="connsiteX44" fmla="*/ 8540823 w 10750623"/>
                <a:gd name="connsiteY44" fmla="*/ 3031161 h 3911694"/>
                <a:gd name="connsiteX45" fmla="*/ 8523889 w 10750623"/>
                <a:gd name="connsiteY45" fmla="*/ 3005761 h 3911694"/>
                <a:gd name="connsiteX46" fmla="*/ 8464623 w 10750623"/>
                <a:gd name="connsiteY46" fmla="*/ 2963427 h 3911694"/>
                <a:gd name="connsiteX47" fmla="*/ 8405356 w 10750623"/>
                <a:gd name="connsiteY47" fmla="*/ 2878761 h 3911694"/>
                <a:gd name="connsiteX48" fmla="*/ 8354556 w 10750623"/>
                <a:gd name="connsiteY48" fmla="*/ 2844894 h 3911694"/>
                <a:gd name="connsiteX49" fmla="*/ 8303756 w 10750623"/>
                <a:gd name="connsiteY49" fmla="*/ 2794094 h 3911694"/>
                <a:gd name="connsiteX50" fmla="*/ 8295289 w 10750623"/>
                <a:gd name="connsiteY50" fmla="*/ 2768694 h 3911694"/>
                <a:gd name="connsiteX51" fmla="*/ 8252956 w 10750623"/>
                <a:gd name="connsiteY51" fmla="*/ 2717894 h 3911694"/>
                <a:gd name="connsiteX52" fmla="*/ 8210623 w 10750623"/>
                <a:gd name="connsiteY52" fmla="*/ 2692494 h 3911694"/>
                <a:gd name="connsiteX53" fmla="*/ 8168289 w 10750623"/>
                <a:gd name="connsiteY53" fmla="*/ 2675561 h 3911694"/>
                <a:gd name="connsiteX54" fmla="*/ 7744956 w 10750623"/>
                <a:gd name="connsiteY54" fmla="*/ 2684027 h 3911694"/>
                <a:gd name="connsiteX55" fmla="*/ 7575623 w 10750623"/>
                <a:gd name="connsiteY55" fmla="*/ 2692494 h 3911694"/>
                <a:gd name="connsiteX56" fmla="*/ 7499423 w 10750623"/>
                <a:gd name="connsiteY56" fmla="*/ 2709427 h 3911694"/>
                <a:gd name="connsiteX57" fmla="*/ 7143823 w 10750623"/>
                <a:gd name="connsiteY57" fmla="*/ 2700961 h 3911694"/>
                <a:gd name="connsiteX58" fmla="*/ 7076089 w 10750623"/>
                <a:gd name="connsiteY58" fmla="*/ 2675561 h 3911694"/>
                <a:gd name="connsiteX59" fmla="*/ 6949089 w 10750623"/>
                <a:gd name="connsiteY59" fmla="*/ 2624761 h 3911694"/>
                <a:gd name="connsiteX60" fmla="*/ 6872889 w 10750623"/>
                <a:gd name="connsiteY60" fmla="*/ 2557027 h 3911694"/>
                <a:gd name="connsiteX61" fmla="*/ 6847489 w 10750623"/>
                <a:gd name="connsiteY61" fmla="*/ 2531627 h 3911694"/>
                <a:gd name="connsiteX62" fmla="*/ 6779756 w 10750623"/>
                <a:gd name="connsiteY62" fmla="*/ 2497761 h 3911694"/>
                <a:gd name="connsiteX63" fmla="*/ 6712023 w 10750623"/>
                <a:gd name="connsiteY63" fmla="*/ 2480827 h 3911694"/>
                <a:gd name="connsiteX64" fmla="*/ 6661223 w 10750623"/>
                <a:gd name="connsiteY64" fmla="*/ 2446961 h 3911694"/>
                <a:gd name="connsiteX65" fmla="*/ 6635823 w 10750623"/>
                <a:gd name="connsiteY65" fmla="*/ 2430027 h 3911694"/>
                <a:gd name="connsiteX66" fmla="*/ 6568089 w 10750623"/>
                <a:gd name="connsiteY66" fmla="*/ 2379227 h 3911694"/>
                <a:gd name="connsiteX67" fmla="*/ 6542689 w 10750623"/>
                <a:gd name="connsiteY67" fmla="*/ 2362294 h 3911694"/>
                <a:gd name="connsiteX68" fmla="*/ 6390289 w 10750623"/>
                <a:gd name="connsiteY68" fmla="*/ 2345361 h 3911694"/>
                <a:gd name="connsiteX69" fmla="*/ 6314089 w 10750623"/>
                <a:gd name="connsiteY69" fmla="*/ 2319961 h 3911694"/>
                <a:gd name="connsiteX70" fmla="*/ 6288689 w 10750623"/>
                <a:gd name="connsiteY70" fmla="*/ 2303027 h 3911694"/>
                <a:gd name="connsiteX71" fmla="*/ 6229423 w 10750623"/>
                <a:gd name="connsiteY71" fmla="*/ 2294561 h 3911694"/>
                <a:gd name="connsiteX72" fmla="*/ 6161689 w 10750623"/>
                <a:gd name="connsiteY72" fmla="*/ 2277627 h 3911694"/>
                <a:gd name="connsiteX73" fmla="*/ 6110889 w 10750623"/>
                <a:gd name="connsiteY73" fmla="*/ 2260694 h 3911694"/>
                <a:gd name="connsiteX74" fmla="*/ 6085489 w 10750623"/>
                <a:gd name="connsiteY74" fmla="*/ 2252227 h 3911694"/>
                <a:gd name="connsiteX75" fmla="*/ 6017756 w 10750623"/>
                <a:gd name="connsiteY75" fmla="*/ 2176027 h 3911694"/>
                <a:gd name="connsiteX76" fmla="*/ 5992356 w 10750623"/>
                <a:gd name="connsiteY76" fmla="*/ 2150627 h 3911694"/>
                <a:gd name="connsiteX77" fmla="*/ 5958489 w 10750623"/>
                <a:gd name="connsiteY77" fmla="*/ 2099827 h 3911694"/>
                <a:gd name="connsiteX78" fmla="*/ 5916156 w 10750623"/>
                <a:gd name="connsiteY78" fmla="*/ 2074427 h 3911694"/>
                <a:gd name="connsiteX79" fmla="*/ 5890756 w 10750623"/>
                <a:gd name="connsiteY79" fmla="*/ 2057494 h 3911694"/>
                <a:gd name="connsiteX80" fmla="*/ 5856889 w 10750623"/>
                <a:gd name="connsiteY80" fmla="*/ 2040561 h 3911694"/>
                <a:gd name="connsiteX81" fmla="*/ 5806089 w 10750623"/>
                <a:gd name="connsiteY81" fmla="*/ 1972827 h 3911694"/>
                <a:gd name="connsiteX82" fmla="*/ 5780689 w 10750623"/>
                <a:gd name="connsiteY82" fmla="*/ 1938961 h 3911694"/>
                <a:gd name="connsiteX83" fmla="*/ 5763756 w 10750623"/>
                <a:gd name="connsiteY83" fmla="*/ 1913561 h 3911694"/>
                <a:gd name="connsiteX84" fmla="*/ 5475889 w 10750623"/>
                <a:gd name="connsiteY84" fmla="*/ 1905094 h 3911694"/>
                <a:gd name="connsiteX85" fmla="*/ 5425089 w 10750623"/>
                <a:gd name="connsiteY85" fmla="*/ 1888161 h 3911694"/>
                <a:gd name="connsiteX86" fmla="*/ 5374289 w 10750623"/>
                <a:gd name="connsiteY86" fmla="*/ 1862761 h 3911694"/>
                <a:gd name="connsiteX87" fmla="*/ 5357356 w 10750623"/>
                <a:gd name="connsiteY87" fmla="*/ 1845827 h 3911694"/>
                <a:gd name="connsiteX88" fmla="*/ 5306556 w 10750623"/>
                <a:gd name="connsiteY88" fmla="*/ 1828894 h 3911694"/>
                <a:gd name="connsiteX89" fmla="*/ 5247289 w 10750623"/>
                <a:gd name="connsiteY89" fmla="*/ 1803494 h 3911694"/>
                <a:gd name="connsiteX90" fmla="*/ 5221889 w 10750623"/>
                <a:gd name="connsiteY90" fmla="*/ 1778094 h 3911694"/>
                <a:gd name="connsiteX91" fmla="*/ 5179556 w 10750623"/>
                <a:gd name="connsiteY91" fmla="*/ 1761161 h 3911694"/>
                <a:gd name="connsiteX92" fmla="*/ 5154156 w 10750623"/>
                <a:gd name="connsiteY92" fmla="*/ 1744227 h 3911694"/>
                <a:gd name="connsiteX93" fmla="*/ 5120289 w 10750623"/>
                <a:gd name="connsiteY93" fmla="*/ 1701894 h 3911694"/>
                <a:gd name="connsiteX94" fmla="*/ 5069489 w 10750623"/>
                <a:gd name="connsiteY94" fmla="*/ 1659561 h 3911694"/>
                <a:gd name="connsiteX95" fmla="*/ 5018689 w 10750623"/>
                <a:gd name="connsiteY95" fmla="*/ 1642627 h 3911694"/>
                <a:gd name="connsiteX96" fmla="*/ 4984823 w 10750623"/>
                <a:gd name="connsiteY96" fmla="*/ 1625694 h 3911694"/>
                <a:gd name="connsiteX97" fmla="*/ 4959423 w 10750623"/>
                <a:gd name="connsiteY97" fmla="*/ 1617227 h 3911694"/>
                <a:gd name="connsiteX98" fmla="*/ 4891689 w 10750623"/>
                <a:gd name="connsiteY98" fmla="*/ 1600294 h 3911694"/>
                <a:gd name="connsiteX99" fmla="*/ 4832423 w 10750623"/>
                <a:gd name="connsiteY99" fmla="*/ 1566427 h 3911694"/>
                <a:gd name="connsiteX100" fmla="*/ 4781623 w 10750623"/>
                <a:gd name="connsiteY100" fmla="*/ 1532561 h 3911694"/>
                <a:gd name="connsiteX101" fmla="*/ 4747756 w 10750623"/>
                <a:gd name="connsiteY101" fmla="*/ 1524094 h 3911694"/>
                <a:gd name="connsiteX102" fmla="*/ 4696956 w 10750623"/>
                <a:gd name="connsiteY102" fmla="*/ 1507161 h 3911694"/>
                <a:gd name="connsiteX103" fmla="*/ 4637689 w 10750623"/>
                <a:gd name="connsiteY103" fmla="*/ 1490227 h 3911694"/>
                <a:gd name="connsiteX104" fmla="*/ 4553023 w 10750623"/>
                <a:gd name="connsiteY104" fmla="*/ 1498694 h 3911694"/>
                <a:gd name="connsiteX105" fmla="*/ 4527623 w 10750623"/>
                <a:gd name="connsiteY105" fmla="*/ 1507161 h 3911694"/>
                <a:gd name="connsiteX106" fmla="*/ 4409089 w 10750623"/>
                <a:gd name="connsiteY106" fmla="*/ 1498694 h 3911694"/>
                <a:gd name="connsiteX107" fmla="*/ 4366756 w 10750623"/>
                <a:gd name="connsiteY107" fmla="*/ 1481761 h 3911694"/>
                <a:gd name="connsiteX108" fmla="*/ 4324423 w 10750623"/>
                <a:gd name="connsiteY108" fmla="*/ 1473294 h 3911694"/>
                <a:gd name="connsiteX109" fmla="*/ 4239756 w 10750623"/>
                <a:gd name="connsiteY109" fmla="*/ 1430961 h 3911694"/>
                <a:gd name="connsiteX110" fmla="*/ 4188956 w 10750623"/>
                <a:gd name="connsiteY110" fmla="*/ 1397094 h 3911694"/>
                <a:gd name="connsiteX111" fmla="*/ 4138156 w 10750623"/>
                <a:gd name="connsiteY111" fmla="*/ 1363227 h 3911694"/>
                <a:gd name="connsiteX112" fmla="*/ 4087356 w 10750623"/>
                <a:gd name="connsiteY112" fmla="*/ 1346294 h 3911694"/>
                <a:gd name="connsiteX113" fmla="*/ 4061956 w 10750623"/>
                <a:gd name="connsiteY113" fmla="*/ 1337827 h 3911694"/>
                <a:gd name="connsiteX114" fmla="*/ 4002689 w 10750623"/>
                <a:gd name="connsiteY114" fmla="*/ 1295494 h 3911694"/>
                <a:gd name="connsiteX115" fmla="*/ 3977289 w 10750623"/>
                <a:gd name="connsiteY115" fmla="*/ 1278561 h 3911694"/>
                <a:gd name="connsiteX116" fmla="*/ 3934956 w 10750623"/>
                <a:gd name="connsiteY116" fmla="*/ 1270094 h 3911694"/>
                <a:gd name="connsiteX117" fmla="*/ 3850289 w 10750623"/>
                <a:gd name="connsiteY117" fmla="*/ 1244694 h 3911694"/>
                <a:gd name="connsiteX118" fmla="*/ 3824889 w 10750623"/>
                <a:gd name="connsiteY118" fmla="*/ 1236227 h 3911694"/>
                <a:gd name="connsiteX119" fmla="*/ 3791023 w 10750623"/>
                <a:gd name="connsiteY119" fmla="*/ 1227761 h 3911694"/>
                <a:gd name="connsiteX120" fmla="*/ 3723289 w 10750623"/>
                <a:gd name="connsiteY120" fmla="*/ 1202361 h 3911694"/>
                <a:gd name="connsiteX121" fmla="*/ 3664023 w 10750623"/>
                <a:gd name="connsiteY121" fmla="*/ 1193894 h 3911694"/>
                <a:gd name="connsiteX122" fmla="*/ 3621689 w 10750623"/>
                <a:gd name="connsiteY122" fmla="*/ 1185427 h 3911694"/>
                <a:gd name="connsiteX123" fmla="*/ 3570889 w 10750623"/>
                <a:gd name="connsiteY123" fmla="*/ 1168494 h 3911694"/>
                <a:gd name="connsiteX124" fmla="*/ 3494689 w 10750623"/>
                <a:gd name="connsiteY124" fmla="*/ 1193894 h 3911694"/>
                <a:gd name="connsiteX125" fmla="*/ 3435423 w 10750623"/>
                <a:gd name="connsiteY125" fmla="*/ 1210827 h 3911694"/>
                <a:gd name="connsiteX126" fmla="*/ 3410023 w 10750623"/>
                <a:gd name="connsiteY126" fmla="*/ 1219294 h 3911694"/>
                <a:gd name="connsiteX127" fmla="*/ 3206823 w 10750623"/>
                <a:gd name="connsiteY127" fmla="*/ 1210827 h 3911694"/>
                <a:gd name="connsiteX128" fmla="*/ 3181423 w 10750623"/>
                <a:gd name="connsiteY128" fmla="*/ 1202361 h 3911694"/>
                <a:gd name="connsiteX129" fmla="*/ 3088289 w 10750623"/>
                <a:gd name="connsiteY129" fmla="*/ 1185427 h 3911694"/>
                <a:gd name="connsiteX130" fmla="*/ 3062889 w 10750623"/>
                <a:gd name="connsiteY130" fmla="*/ 1176961 h 3911694"/>
                <a:gd name="connsiteX131" fmla="*/ 2969756 w 10750623"/>
                <a:gd name="connsiteY131" fmla="*/ 1168494 h 3911694"/>
                <a:gd name="connsiteX132" fmla="*/ 2927423 w 10750623"/>
                <a:gd name="connsiteY132" fmla="*/ 1160027 h 3911694"/>
                <a:gd name="connsiteX133" fmla="*/ 2876623 w 10750623"/>
                <a:gd name="connsiteY133" fmla="*/ 1143094 h 3911694"/>
                <a:gd name="connsiteX134" fmla="*/ 2808889 w 10750623"/>
                <a:gd name="connsiteY134" fmla="*/ 1134627 h 3911694"/>
                <a:gd name="connsiteX135" fmla="*/ 2775023 w 10750623"/>
                <a:gd name="connsiteY135" fmla="*/ 1126161 h 3911694"/>
                <a:gd name="connsiteX136" fmla="*/ 2707289 w 10750623"/>
                <a:gd name="connsiteY136" fmla="*/ 1117694 h 3911694"/>
                <a:gd name="connsiteX137" fmla="*/ 2622623 w 10750623"/>
                <a:gd name="connsiteY137" fmla="*/ 1092294 h 3911694"/>
                <a:gd name="connsiteX138" fmla="*/ 2554889 w 10750623"/>
                <a:gd name="connsiteY138" fmla="*/ 1058427 h 3911694"/>
                <a:gd name="connsiteX139" fmla="*/ 2521023 w 10750623"/>
                <a:gd name="connsiteY139" fmla="*/ 1033027 h 3911694"/>
                <a:gd name="connsiteX140" fmla="*/ 2487156 w 10750623"/>
                <a:gd name="connsiteY140" fmla="*/ 1024561 h 3911694"/>
                <a:gd name="connsiteX141" fmla="*/ 2419423 w 10750623"/>
                <a:gd name="connsiteY141" fmla="*/ 999161 h 3911694"/>
                <a:gd name="connsiteX142" fmla="*/ 2368623 w 10750623"/>
                <a:gd name="connsiteY142" fmla="*/ 922961 h 3911694"/>
                <a:gd name="connsiteX143" fmla="*/ 2360156 w 10750623"/>
                <a:gd name="connsiteY143" fmla="*/ 897561 h 3911694"/>
                <a:gd name="connsiteX144" fmla="*/ 2360156 w 10750623"/>
                <a:gd name="connsiteY144" fmla="*/ 753627 h 3911694"/>
                <a:gd name="connsiteX145" fmla="*/ 2368623 w 10750623"/>
                <a:gd name="connsiteY145" fmla="*/ 685894 h 3911694"/>
                <a:gd name="connsiteX146" fmla="*/ 2377089 w 10750623"/>
                <a:gd name="connsiteY146" fmla="*/ 660494 h 3911694"/>
                <a:gd name="connsiteX147" fmla="*/ 2410956 w 10750623"/>
                <a:gd name="connsiteY147" fmla="*/ 626627 h 3911694"/>
                <a:gd name="connsiteX148" fmla="*/ 2461756 w 10750623"/>
                <a:gd name="connsiteY148" fmla="*/ 584294 h 3911694"/>
                <a:gd name="connsiteX149" fmla="*/ 2478689 w 10750623"/>
                <a:gd name="connsiteY149" fmla="*/ 533494 h 3911694"/>
                <a:gd name="connsiteX150" fmla="*/ 2470223 w 10750623"/>
                <a:gd name="connsiteY150" fmla="*/ 474227 h 3911694"/>
                <a:gd name="connsiteX151" fmla="*/ 2427889 w 10750623"/>
                <a:gd name="connsiteY151" fmla="*/ 440361 h 3911694"/>
                <a:gd name="connsiteX152" fmla="*/ 2283956 w 10750623"/>
                <a:gd name="connsiteY152" fmla="*/ 431894 h 3911694"/>
                <a:gd name="connsiteX153" fmla="*/ 2013023 w 10750623"/>
                <a:gd name="connsiteY153" fmla="*/ 423427 h 3911694"/>
                <a:gd name="connsiteX154" fmla="*/ 1987623 w 10750623"/>
                <a:gd name="connsiteY154" fmla="*/ 414961 h 3911694"/>
                <a:gd name="connsiteX155" fmla="*/ 1843689 w 10750623"/>
                <a:gd name="connsiteY155" fmla="*/ 423427 h 3911694"/>
                <a:gd name="connsiteX156" fmla="*/ 1809823 w 10750623"/>
                <a:gd name="connsiteY156" fmla="*/ 431894 h 3911694"/>
                <a:gd name="connsiteX157" fmla="*/ 1759023 w 10750623"/>
                <a:gd name="connsiteY157" fmla="*/ 440361 h 3911694"/>
                <a:gd name="connsiteX158" fmla="*/ 1471156 w 10750623"/>
                <a:gd name="connsiteY158" fmla="*/ 431894 h 3911694"/>
                <a:gd name="connsiteX159" fmla="*/ 1445756 w 10750623"/>
                <a:gd name="connsiteY159" fmla="*/ 414961 h 3911694"/>
                <a:gd name="connsiteX160" fmla="*/ 1428823 w 10750623"/>
                <a:gd name="connsiteY160" fmla="*/ 389561 h 3911694"/>
                <a:gd name="connsiteX161" fmla="*/ 1403423 w 10750623"/>
                <a:gd name="connsiteY161" fmla="*/ 347227 h 3911694"/>
                <a:gd name="connsiteX162" fmla="*/ 1386489 w 10750623"/>
                <a:gd name="connsiteY162" fmla="*/ 279494 h 3911694"/>
                <a:gd name="connsiteX163" fmla="*/ 1378023 w 10750623"/>
                <a:gd name="connsiteY163" fmla="*/ 254094 h 3911694"/>
                <a:gd name="connsiteX164" fmla="*/ 1293356 w 10750623"/>
                <a:gd name="connsiteY164" fmla="*/ 220227 h 3911694"/>
                <a:gd name="connsiteX165" fmla="*/ 1225623 w 10750623"/>
                <a:gd name="connsiteY165" fmla="*/ 211761 h 3911694"/>
                <a:gd name="connsiteX166" fmla="*/ 937756 w 10750623"/>
                <a:gd name="connsiteY166" fmla="*/ 203294 h 3911694"/>
                <a:gd name="connsiteX167" fmla="*/ 886956 w 10750623"/>
                <a:gd name="connsiteY167" fmla="*/ 186361 h 3911694"/>
                <a:gd name="connsiteX168" fmla="*/ 853089 w 10750623"/>
                <a:gd name="connsiteY168" fmla="*/ 177894 h 3911694"/>
                <a:gd name="connsiteX169" fmla="*/ 776889 w 10750623"/>
                <a:gd name="connsiteY169" fmla="*/ 101694 h 3911694"/>
                <a:gd name="connsiteX170" fmla="*/ 700689 w 10750623"/>
                <a:gd name="connsiteY170" fmla="*/ 59361 h 3911694"/>
                <a:gd name="connsiteX171" fmla="*/ 666823 w 10750623"/>
                <a:gd name="connsiteY171" fmla="*/ 42427 h 3911694"/>
                <a:gd name="connsiteX172" fmla="*/ 624489 w 10750623"/>
                <a:gd name="connsiteY172" fmla="*/ 33961 h 3911694"/>
                <a:gd name="connsiteX173" fmla="*/ 311223 w 10750623"/>
                <a:gd name="connsiteY173" fmla="*/ 25494 h 3911694"/>
                <a:gd name="connsiteX174" fmla="*/ 209623 w 10750623"/>
                <a:gd name="connsiteY174" fmla="*/ 17027 h 3911694"/>
                <a:gd name="connsiteX175" fmla="*/ 91089 w 10750623"/>
                <a:gd name="connsiteY175" fmla="*/ 8561 h 3911694"/>
                <a:gd name="connsiteX176" fmla="*/ 57223 w 10750623"/>
                <a:gd name="connsiteY176" fmla="*/ 50894 h 3911694"/>
                <a:gd name="connsiteX177" fmla="*/ 6423 w 10750623"/>
                <a:gd name="connsiteY177" fmla="*/ 59361 h 3911694"/>
                <a:gd name="connsiteX178" fmla="*/ 6423 w 10750623"/>
                <a:gd name="connsiteY178" fmla="*/ 169427 h 3911694"/>
                <a:gd name="connsiteX0" fmla="*/ 10744200 w 10744200"/>
                <a:gd name="connsiteY0" fmla="*/ 3911694 h 3911694"/>
                <a:gd name="connsiteX1" fmla="*/ 10710333 w 10744200"/>
                <a:gd name="connsiteY1" fmla="*/ 3843961 h 3911694"/>
                <a:gd name="connsiteX2" fmla="*/ 10651066 w 10744200"/>
                <a:gd name="connsiteY2" fmla="*/ 3793161 h 3911694"/>
                <a:gd name="connsiteX3" fmla="*/ 10566400 w 10744200"/>
                <a:gd name="connsiteY3" fmla="*/ 3759294 h 3911694"/>
                <a:gd name="connsiteX4" fmla="*/ 10515600 w 10744200"/>
                <a:gd name="connsiteY4" fmla="*/ 3725427 h 3911694"/>
                <a:gd name="connsiteX5" fmla="*/ 10481733 w 10744200"/>
                <a:gd name="connsiteY5" fmla="*/ 3716961 h 3911694"/>
                <a:gd name="connsiteX6" fmla="*/ 10430933 w 10744200"/>
                <a:gd name="connsiteY6" fmla="*/ 3700027 h 3911694"/>
                <a:gd name="connsiteX7" fmla="*/ 10346266 w 10744200"/>
                <a:gd name="connsiteY7" fmla="*/ 3708494 h 3911694"/>
                <a:gd name="connsiteX8" fmla="*/ 10320866 w 10744200"/>
                <a:gd name="connsiteY8" fmla="*/ 3716961 h 3911694"/>
                <a:gd name="connsiteX9" fmla="*/ 10253133 w 10744200"/>
                <a:gd name="connsiteY9" fmla="*/ 3708494 h 3911694"/>
                <a:gd name="connsiteX10" fmla="*/ 10227733 w 10744200"/>
                <a:gd name="connsiteY10" fmla="*/ 3700027 h 3911694"/>
                <a:gd name="connsiteX11" fmla="*/ 10193866 w 10744200"/>
                <a:gd name="connsiteY11" fmla="*/ 3691561 h 3911694"/>
                <a:gd name="connsiteX12" fmla="*/ 10134600 w 10744200"/>
                <a:gd name="connsiteY12" fmla="*/ 3640761 h 3911694"/>
                <a:gd name="connsiteX13" fmla="*/ 10100733 w 10744200"/>
                <a:gd name="connsiteY13" fmla="*/ 3632294 h 3911694"/>
                <a:gd name="connsiteX14" fmla="*/ 10075333 w 10744200"/>
                <a:gd name="connsiteY14" fmla="*/ 3623827 h 3911694"/>
                <a:gd name="connsiteX15" fmla="*/ 10041466 w 10744200"/>
                <a:gd name="connsiteY15" fmla="*/ 3606894 h 3911694"/>
                <a:gd name="connsiteX16" fmla="*/ 10016066 w 10744200"/>
                <a:gd name="connsiteY16" fmla="*/ 3598427 h 3911694"/>
                <a:gd name="connsiteX17" fmla="*/ 9990666 w 10744200"/>
                <a:gd name="connsiteY17" fmla="*/ 3581494 h 3911694"/>
                <a:gd name="connsiteX18" fmla="*/ 9965266 w 10744200"/>
                <a:gd name="connsiteY18" fmla="*/ 3573027 h 3911694"/>
                <a:gd name="connsiteX19" fmla="*/ 9897533 w 10744200"/>
                <a:gd name="connsiteY19" fmla="*/ 3556094 h 3911694"/>
                <a:gd name="connsiteX20" fmla="*/ 9846733 w 10744200"/>
                <a:gd name="connsiteY20" fmla="*/ 3539161 h 3911694"/>
                <a:gd name="connsiteX21" fmla="*/ 9541933 w 10744200"/>
                <a:gd name="connsiteY21" fmla="*/ 3539161 h 3911694"/>
                <a:gd name="connsiteX22" fmla="*/ 9491133 w 10744200"/>
                <a:gd name="connsiteY22" fmla="*/ 3505294 h 3911694"/>
                <a:gd name="connsiteX23" fmla="*/ 9448800 w 10744200"/>
                <a:gd name="connsiteY23" fmla="*/ 3488361 h 3911694"/>
                <a:gd name="connsiteX24" fmla="*/ 9406466 w 10744200"/>
                <a:gd name="connsiteY24" fmla="*/ 3454494 h 3911694"/>
                <a:gd name="connsiteX25" fmla="*/ 9381066 w 10744200"/>
                <a:gd name="connsiteY25" fmla="*/ 3446027 h 3911694"/>
                <a:gd name="connsiteX26" fmla="*/ 9347200 w 10744200"/>
                <a:gd name="connsiteY26" fmla="*/ 3386761 h 3911694"/>
                <a:gd name="connsiteX27" fmla="*/ 9313333 w 10744200"/>
                <a:gd name="connsiteY27" fmla="*/ 3369827 h 3911694"/>
                <a:gd name="connsiteX28" fmla="*/ 9287933 w 10744200"/>
                <a:gd name="connsiteY28" fmla="*/ 3352894 h 3911694"/>
                <a:gd name="connsiteX29" fmla="*/ 9262533 w 10744200"/>
                <a:gd name="connsiteY29" fmla="*/ 3344427 h 3911694"/>
                <a:gd name="connsiteX30" fmla="*/ 9211733 w 10744200"/>
                <a:gd name="connsiteY30" fmla="*/ 3310561 h 3911694"/>
                <a:gd name="connsiteX31" fmla="*/ 9186333 w 10744200"/>
                <a:gd name="connsiteY31" fmla="*/ 3293627 h 3911694"/>
                <a:gd name="connsiteX32" fmla="*/ 9135533 w 10744200"/>
                <a:gd name="connsiteY32" fmla="*/ 3276694 h 3911694"/>
                <a:gd name="connsiteX33" fmla="*/ 9084733 w 10744200"/>
                <a:gd name="connsiteY33" fmla="*/ 3242827 h 3911694"/>
                <a:gd name="connsiteX34" fmla="*/ 9017000 w 10744200"/>
                <a:gd name="connsiteY34" fmla="*/ 3225894 h 3911694"/>
                <a:gd name="connsiteX35" fmla="*/ 8966200 w 10744200"/>
                <a:gd name="connsiteY35" fmla="*/ 3208961 h 3911694"/>
                <a:gd name="connsiteX36" fmla="*/ 8864600 w 10744200"/>
                <a:gd name="connsiteY36" fmla="*/ 3200494 h 3911694"/>
                <a:gd name="connsiteX37" fmla="*/ 8830733 w 10744200"/>
                <a:gd name="connsiteY37" fmla="*/ 3183561 h 3911694"/>
                <a:gd name="connsiteX38" fmla="*/ 8813800 w 10744200"/>
                <a:gd name="connsiteY38" fmla="*/ 3166627 h 3911694"/>
                <a:gd name="connsiteX39" fmla="*/ 8754533 w 10744200"/>
                <a:gd name="connsiteY39" fmla="*/ 3149694 h 3911694"/>
                <a:gd name="connsiteX40" fmla="*/ 8703733 w 10744200"/>
                <a:gd name="connsiteY40" fmla="*/ 3124294 h 3911694"/>
                <a:gd name="connsiteX41" fmla="*/ 8652933 w 10744200"/>
                <a:gd name="connsiteY41" fmla="*/ 3098894 h 3911694"/>
                <a:gd name="connsiteX42" fmla="*/ 8619066 w 10744200"/>
                <a:gd name="connsiteY42" fmla="*/ 3073494 h 3911694"/>
                <a:gd name="connsiteX43" fmla="*/ 8593666 w 10744200"/>
                <a:gd name="connsiteY43" fmla="*/ 3065027 h 3911694"/>
                <a:gd name="connsiteX44" fmla="*/ 8534400 w 10744200"/>
                <a:gd name="connsiteY44" fmla="*/ 3031161 h 3911694"/>
                <a:gd name="connsiteX45" fmla="*/ 8517466 w 10744200"/>
                <a:gd name="connsiteY45" fmla="*/ 3005761 h 3911694"/>
                <a:gd name="connsiteX46" fmla="*/ 8458200 w 10744200"/>
                <a:gd name="connsiteY46" fmla="*/ 2963427 h 3911694"/>
                <a:gd name="connsiteX47" fmla="*/ 8398933 w 10744200"/>
                <a:gd name="connsiteY47" fmla="*/ 2878761 h 3911694"/>
                <a:gd name="connsiteX48" fmla="*/ 8348133 w 10744200"/>
                <a:gd name="connsiteY48" fmla="*/ 2844894 h 3911694"/>
                <a:gd name="connsiteX49" fmla="*/ 8297333 w 10744200"/>
                <a:gd name="connsiteY49" fmla="*/ 2794094 h 3911694"/>
                <a:gd name="connsiteX50" fmla="*/ 8288866 w 10744200"/>
                <a:gd name="connsiteY50" fmla="*/ 2768694 h 3911694"/>
                <a:gd name="connsiteX51" fmla="*/ 8246533 w 10744200"/>
                <a:gd name="connsiteY51" fmla="*/ 2717894 h 3911694"/>
                <a:gd name="connsiteX52" fmla="*/ 8204200 w 10744200"/>
                <a:gd name="connsiteY52" fmla="*/ 2692494 h 3911694"/>
                <a:gd name="connsiteX53" fmla="*/ 8161866 w 10744200"/>
                <a:gd name="connsiteY53" fmla="*/ 2675561 h 3911694"/>
                <a:gd name="connsiteX54" fmla="*/ 7738533 w 10744200"/>
                <a:gd name="connsiteY54" fmla="*/ 2684027 h 3911694"/>
                <a:gd name="connsiteX55" fmla="*/ 7569200 w 10744200"/>
                <a:gd name="connsiteY55" fmla="*/ 2692494 h 3911694"/>
                <a:gd name="connsiteX56" fmla="*/ 7493000 w 10744200"/>
                <a:gd name="connsiteY56" fmla="*/ 2709427 h 3911694"/>
                <a:gd name="connsiteX57" fmla="*/ 7137400 w 10744200"/>
                <a:gd name="connsiteY57" fmla="*/ 2700961 h 3911694"/>
                <a:gd name="connsiteX58" fmla="*/ 7069666 w 10744200"/>
                <a:gd name="connsiteY58" fmla="*/ 2675561 h 3911694"/>
                <a:gd name="connsiteX59" fmla="*/ 6942666 w 10744200"/>
                <a:gd name="connsiteY59" fmla="*/ 2624761 h 3911694"/>
                <a:gd name="connsiteX60" fmla="*/ 6866466 w 10744200"/>
                <a:gd name="connsiteY60" fmla="*/ 2557027 h 3911694"/>
                <a:gd name="connsiteX61" fmla="*/ 6841066 w 10744200"/>
                <a:gd name="connsiteY61" fmla="*/ 2531627 h 3911694"/>
                <a:gd name="connsiteX62" fmla="*/ 6773333 w 10744200"/>
                <a:gd name="connsiteY62" fmla="*/ 2497761 h 3911694"/>
                <a:gd name="connsiteX63" fmla="*/ 6705600 w 10744200"/>
                <a:gd name="connsiteY63" fmla="*/ 2480827 h 3911694"/>
                <a:gd name="connsiteX64" fmla="*/ 6654800 w 10744200"/>
                <a:gd name="connsiteY64" fmla="*/ 2446961 h 3911694"/>
                <a:gd name="connsiteX65" fmla="*/ 6629400 w 10744200"/>
                <a:gd name="connsiteY65" fmla="*/ 2430027 h 3911694"/>
                <a:gd name="connsiteX66" fmla="*/ 6561666 w 10744200"/>
                <a:gd name="connsiteY66" fmla="*/ 2379227 h 3911694"/>
                <a:gd name="connsiteX67" fmla="*/ 6536266 w 10744200"/>
                <a:gd name="connsiteY67" fmla="*/ 2362294 h 3911694"/>
                <a:gd name="connsiteX68" fmla="*/ 6383866 w 10744200"/>
                <a:gd name="connsiteY68" fmla="*/ 2345361 h 3911694"/>
                <a:gd name="connsiteX69" fmla="*/ 6307666 w 10744200"/>
                <a:gd name="connsiteY69" fmla="*/ 2319961 h 3911694"/>
                <a:gd name="connsiteX70" fmla="*/ 6282266 w 10744200"/>
                <a:gd name="connsiteY70" fmla="*/ 2303027 h 3911694"/>
                <a:gd name="connsiteX71" fmla="*/ 6223000 w 10744200"/>
                <a:gd name="connsiteY71" fmla="*/ 2294561 h 3911694"/>
                <a:gd name="connsiteX72" fmla="*/ 6155266 w 10744200"/>
                <a:gd name="connsiteY72" fmla="*/ 2277627 h 3911694"/>
                <a:gd name="connsiteX73" fmla="*/ 6104466 w 10744200"/>
                <a:gd name="connsiteY73" fmla="*/ 2260694 h 3911694"/>
                <a:gd name="connsiteX74" fmla="*/ 6079066 w 10744200"/>
                <a:gd name="connsiteY74" fmla="*/ 2252227 h 3911694"/>
                <a:gd name="connsiteX75" fmla="*/ 6011333 w 10744200"/>
                <a:gd name="connsiteY75" fmla="*/ 2176027 h 3911694"/>
                <a:gd name="connsiteX76" fmla="*/ 5985933 w 10744200"/>
                <a:gd name="connsiteY76" fmla="*/ 2150627 h 3911694"/>
                <a:gd name="connsiteX77" fmla="*/ 5952066 w 10744200"/>
                <a:gd name="connsiteY77" fmla="*/ 2099827 h 3911694"/>
                <a:gd name="connsiteX78" fmla="*/ 5909733 w 10744200"/>
                <a:gd name="connsiteY78" fmla="*/ 2074427 h 3911694"/>
                <a:gd name="connsiteX79" fmla="*/ 5884333 w 10744200"/>
                <a:gd name="connsiteY79" fmla="*/ 2057494 h 3911694"/>
                <a:gd name="connsiteX80" fmla="*/ 5850466 w 10744200"/>
                <a:gd name="connsiteY80" fmla="*/ 2040561 h 3911694"/>
                <a:gd name="connsiteX81" fmla="*/ 5799666 w 10744200"/>
                <a:gd name="connsiteY81" fmla="*/ 1972827 h 3911694"/>
                <a:gd name="connsiteX82" fmla="*/ 5774266 w 10744200"/>
                <a:gd name="connsiteY82" fmla="*/ 1938961 h 3911694"/>
                <a:gd name="connsiteX83" fmla="*/ 5757333 w 10744200"/>
                <a:gd name="connsiteY83" fmla="*/ 1913561 h 3911694"/>
                <a:gd name="connsiteX84" fmla="*/ 5469466 w 10744200"/>
                <a:gd name="connsiteY84" fmla="*/ 1905094 h 3911694"/>
                <a:gd name="connsiteX85" fmla="*/ 5418666 w 10744200"/>
                <a:gd name="connsiteY85" fmla="*/ 1888161 h 3911694"/>
                <a:gd name="connsiteX86" fmla="*/ 5367866 w 10744200"/>
                <a:gd name="connsiteY86" fmla="*/ 1862761 h 3911694"/>
                <a:gd name="connsiteX87" fmla="*/ 5350933 w 10744200"/>
                <a:gd name="connsiteY87" fmla="*/ 1845827 h 3911694"/>
                <a:gd name="connsiteX88" fmla="*/ 5300133 w 10744200"/>
                <a:gd name="connsiteY88" fmla="*/ 1828894 h 3911694"/>
                <a:gd name="connsiteX89" fmla="*/ 5240866 w 10744200"/>
                <a:gd name="connsiteY89" fmla="*/ 1803494 h 3911694"/>
                <a:gd name="connsiteX90" fmla="*/ 5215466 w 10744200"/>
                <a:gd name="connsiteY90" fmla="*/ 1778094 h 3911694"/>
                <a:gd name="connsiteX91" fmla="*/ 5173133 w 10744200"/>
                <a:gd name="connsiteY91" fmla="*/ 1761161 h 3911694"/>
                <a:gd name="connsiteX92" fmla="*/ 5147733 w 10744200"/>
                <a:gd name="connsiteY92" fmla="*/ 1744227 h 3911694"/>
                <a:gd name="connsiteX93" fmla="*/ 5113866 w 10744200"/>
                <a:gd name="connsiteY93" fmla="*/ 1701894 h 3911694"/>
                <a:gd name="connsiteX94" fmla="*/ 5063066 w 10744200"/>
                <a:gd name="connsiteY94" fmla="*/ 1659561 h 3911694"/>
                <a:gd name="connsiteX95" fmla="*/ 5012266 w 10744200"/>
                <a:gd name="connsiteY95" fmla="*/ 1642627 h 3911694"/>
                <a:gd name="connsiteX96" fmla="*/ 4978400 w 10744200"/>
                <a:gd name="connsiteY96" fmla="*/ 1625694 h 3911694"/>
                <a:gd name="connsiteX97" fmla="*/ 4953000 w 10744200"/>
                <a:gd name="connsiteY97" fmla="*/ 1617227 h 3911694"/>
                <a:gd name="connsiteX98" fmla="*/ 4885266 w 10744200"/>
                <a:gd name="connsiteY98" fmla="*/ 1600294 h 3911694"/>
                <a:gd name="connsiteX99" fmla="*/ 4826000 w 10744200"/>
                <a:gd name="connsiteY99" fmla="*/ 1566427 h 3911694"/>
                <a:gd name="connsiteX100" fmla="*/ 4775200 w 10744200"/>
                <a:gd name="connsiteY100" fmla="*/ 1532561 h 3911694"/>
                <a:gd name="connsiteX101" fmla="*/ 4741333 w 10744200"/>
                <a:gd name="connsiteY101" fmla="*/ 1524094 h 3911694"/>
                <a:gd name="connsiteX102" fmla="*/ 4690533 w 10744200"/>
                <a:gd name="connsiteY102" fmla="*/ 1507161 h 3911694"/>
                <a:gd name="connsiteX103" fmla="*/ 4631266 w 10744200"/>
                <a:gd name="connsiteY103" fmla="*/ 1490227 h 3911694"/>
                <a:gd name="connsiteX104" fmla="*/ 4546600 w 10744200"/>
                <a:gd name="connsiteY104" fmla="*/ 1498694 h 3911694"/>
                <a:gd name="connsiteX105" fmla="*/ 4521200 w 10744200"/>
                <a:gd name="connsiteY105" fmla="*/ 1507161 h 3911694"/>
                <a:gd name="connsiteX106" fmla="*/ 4402666 w 10744200"/>
                <a:gd name="connsiteY106" fmla="*/ 1498694 h 3911694"/>
                <a:gd name="connsiteX107" fmla="*/ 4360333 w 10744200"/>
                <a:gd name="connsiteY107" fmla="*/ 1481761 h 3911694"/>
                <a:gd name="connsiteX108" fmla="*/ 4318000 w 10744200"/>
                <a:gd name="connsiteY108" fmla="*/ 1473294 h 3911694"/>
                <a:gd name="connsiteX109" fmla="*/ 4233333 w 10744200"/>
                <a:gd name="connsiteY109" fmla="*/ 1430961 h 3911694"/>
                <a:gd name="connsiteX110" fmla="*/ 4182533 w 10744200"/>
                <a:gd name="connsiteY110" fmla="*/ 1397094 h 3911694"/>
                <a:gd name="connsiteX111" fmla="*/ 4131733 w 10744200"/>
                <a:gd name="connsiteY111" fmla="*/ 1363227 h 3911694"/>
                <a:gd name="connsiteX112" fmla="*/ 4080933 w 10744200"/>
                <a:gd name="connsiteY112" fmla="*/ 1346294 h 3911694"/>
                <a:gd name="connsiteX113" fmla="*/ 4055533 w 10744200"/>
                <a:gd name="connsiteY113" fmla="*/ 1337827 h 3911694"/>
                <a:gd name="connsiteX114" fmla="*/ 3996266 w 10744200"/>
                <a:gd name="connsiteY114" fmla="*/ 1295494 h 3911694"/>
                <a:gd name="connsiteX115" fmla="*/ 3970866 w 10744200"/>
                <a:gd name="connsiteY115" fmla="*/ 1278561 h 3911694"/>
                <a:gd name="connsiteX116" fmla="*/ 3928533 w 10744200"/>
                <a:gd name="connsiteY116" fmla="*/ 1270094 h 3911694"/>
                <a:gd name="connsiteX117" fmla="*/ 3843866 w 10744200"/>
                <a:gd name="connsiteY117" fmla="*/ 1244694 h 3911694"/>
                <a:gd name="connsiteX118" fmla="*/ 3818466 w 10744200"/>
                <a:gd name="connsiteY118" fmla="*/ 1236227 h 3911694"/>
                <a:gd name="connsiteX119" fmla="*/ 3784600 w 10744200"/>
                <a:gd name="connsiteY119" fmla="*/ 1227761 h 3911694"/>
                <a:gd name="connsiteX120" fmla="*/ 3716866 w 10744200"/>
                <a:gd name="connsiteY120" fmla="*/ 1202361 h 3911694"/>
                <a:gd name="connsiteX121" fmla="*/ 3657600 w 10744200"/>
                <a:gd name="connsiteY121" fmla="*/ 1193894 h 3911694"/>
                <a:gd name="connsiteX122" fmla="*/ 3615266 w 10744200"/>
                <a:gd name="connsiteY122" fmla="*/ 1185427 h 3911694"/>
                <a:gd name="connsiteX123" fmla="*/ 3564466 w 10744200"/>
                <a:gd name="connsiteY123" fmla="*/ 1168494 h 3911694"/>
                <a:gd name="connsiteX124" fmla="*/ 3488266 w 10744200"/>
                <a:gd name="connsiteY124" fmla="*/ 1193894 h 3911694"/>
                <a:gd name="connsiteX125" fmla="*/ 3429000 w 10744200"/>
                <a:gd name="connsiteY125" fmla="*/ 1210827 h 3911694"/>
                <a:gd name="connsiteX126" fmla="*/ 3403600 w 10744200"/>
                <a:gd name="connsiteY126" fmla="*/ 1219294 h 3911694"/>
                <a:gd name="connsiteX127" fmla="*/ 3200400 w 10744200"/>
                <a:gd name="connsiteY127" fmla="*/ 1210827 h 3911694"/>
                <a:gd name="connsiteX128" fmla="*/ 3175000 w 10744200"/>
                <a:gd name="connsiteY128" fmla="*/ 1202361 h 3911694"/>
                <a:gd name="connsiteX129" fmla="*/ 3081866 w 10744200"/>
                <a:gd name="connsiteY129" fmla="*/ 1185427 h 3911694"/>
                <a:gd name="connsiteX130" fmla="*/ 3056466 w 10744200"/>
                <a:gd name="connsiteY130" fmla="*/ 1176961 h 3911694"/>
                <a:gd name="connsiteX131" fmla="*/ 2963333 w 10744200"/>
                <a:gd name="connsiteY131" fmla="*/ 1168494 h 3911694"/>
                <a:gd name="connsiteX132" fmla="*/ 2921000 w 10744200"/>
                <a:gd name="connsiteY132" fmla="*/ 1160027 h 3911694"/>
                <a:gd name="connsiteX133" fmla="*/ 2870200 w 10744200"/>
                <a:gd name="connsiteY133" fmla="*/ 1143094 h 3911694"/>
                <a:gd name="connsiteX134" fmla="*/ 2802466 w 10744200"/>
                <a:gd name="connsiteY134" fmla="*/ 1134627 h 3911694"/>
                <a:gd name="connsiteX135" fmla="*/ 2768600 w 10744200"/>
                <a:gd name="connsiteY135" fmla="*/ 1126161 h 3911694"/>
                <a:gd name="connsiteX136" fmla="*/ 2700866 w 10744200"/>
                <a:gd name="connsiteY136" fmla="*/ 1117694 h 3911694"/>
                <a:gd name="connsiteX137" fmla="*/ 2616200 w 10744200"/>
                <a:gd name="connsiteY137" fmla="*/ 1092294 h 3911694"/>
                <a:gd name="connsiteX138" fmla="*/ 2548466 w 10744200"/>
                <a:gd name="connsiteY138" fmla="*/ 1058427 h 3911694"/>
                <a:gd name="connsiteX139" fmla="*/ 2514600 w 10744200"/>
                <a:gd name="connsiteY139" fmla="*/ 1033027 h 3911694"/>
                <a:gd name="connsiteX140" fmla="*/ 2480733 w 10744200"/>
                <a:gd name="connsiteY140" fmla="*/ 1024561 h 3911694"/>
                <a:gd name="connsiteX141" fmla="*/ 2413000 w 10744200"/>
                <a:gd name="connsiteY141" fmla="*/ 999161 h 3911694"/>
                <a:gd name="connsiteX142" fmla="*/ 2362200 w 10744200"/>
                <a:gd name="connsiteY142" fmla="*/ 922961 h 3911694"/>
                <a:gd name="connsiteX143" fmla="*/ 2353733 w 10744200"/>
                <a:gd name="connsiteY143" fmla="*/ 897561 h 3911694"/>
                <a:gd name="connsiteX144" fmla="*/ 2353733 w 10744200"/>
                <a:gd name="connsiteY144" fmla="*/ 753627 h 3911694"/>
                <a:gd name="connsiteX145" fmla="*/ 2362200 w 10744200"/>
                <a:gd name="connsiteY145" fmla="*/ 685894 h 3911694"/>
                <a:gd name="connsiteX146" fmla="*/ 2370666 w 10744200"/>
                <a:gd name="connsiteY146" fmla="*/ 660494 h 3911694"/>
                <a:gd name="connsiteX147" fmla="*/ 2404533 w 10744200"/>
                <a:gd name="connsiteY147" fmla="*/ 626627 h 3911694"/>
                <a:gd name="connsiteX148" fmla="*/ 2455333 w 10744200"/>
                <a:gd name="connsiteY148" fmla="*/ 584294 h 3911694"/>
                <a:gd name="connsiteX149" fmla="*/ 2472266 w 10744200"/>
                <a:gd name="connsiteY149" fmla="*/ 533494 h 3911694"/>
                <a:gd name="connsiteX150" fmla="*/ 2463800 w 10744200"/>
                <a:gd name="connsiteY150" fmla="*/ 474227 h 3911694"/>
                <a:gd name="connsiteX151" fmla="*/ 2421466 w 10744200"/>
                <a:gd name="connsiteY151" fmla="*/ 440361 h 3911694"/>
                <a:gd name="connsiteX152" fmla="*/ 2277533 w 10744200"/>
                <a:gd name="connsiteY152" fmla="*/ 431894 h 3911694"/>
                <a:gd name="connsiteX153" fmla="*/ 2006600 w 10744200"/>
                <a:gd name="connsiteY153" fmla="*/ 423427 h 3911694"/>
                <a:gd name="connsiteX154" fmla="*/ 1981200 w 10744200"/>
                <a:gd name="connsiteY154" fmla="*/ 414961 h 3911694"/>
                <a:gd name="connsiteX155" fmla="*/ 1837266 w 10744200"/>
                <a:gd name="connsiteY155" fmla="*/ 423427 h 3911694"/>
                <a:gd name="connsiteX156" fmla="*/ 1803400 w 10744200"/>
                <a:gd name="connsiteY156" fmla="*/ 431894 h 3911694"/>
                <a:gd name="connsiteX157" fmla="*/ 1752600 w 10744200"/>
                <a:gd name="connsiteY157" fmla="*/ 440361 h 3911694"/>
                <a:gd name="connsiteX158" fmla="*/ 1464733 w 10744200"/>
                <a:gd name="connsiteY158" fmla="*/ 431894 h 3911694"/>
                <a:gd name="connsiteX159" fmla="*/ 1439333 w 10744200"/>
                <a:gd name="connsiteY159" fmla="*/ 414961 h 3911694"/>
                <a:gd name="connsiteX160" fmla="*/ 1422400 w 10744200"/>
                <a:gd name="connsiteY160" fmla="*/ 389561 h 3911694"/>
                <a:gd name="connsiteX161" fmla="*/ 1397000 w 10744200"/>
                <a:gd name="connsiteY161" fmla="*/ 347227 h 3911694"/>
                <a:gd name="connsiteX162" fmla="*/ 1380066 w 10744200"/>
                <a:gd name="connsiteY162" fmla="*/ 279494 h 3911694"/>
                <a:gd name="connsiteX163" fmla="*/ 1371600 w 10744200"/>
                <a:gd name="connsiteY163" fmla="*/ 254094 h 3911694"/>
                <a:gd name="connsiteX164" fmla="*/ 1286933 w 10744200"/>
                <a:gd name="connsiteY164" fmla="*/ 220227 h 3911694"/>
                <a:gd name="connsiteX165" fmla="*/ 1219200 w 10744200"/>
                <a:gd name="connsiteY165" fmla="*/ 211761 h 3911694"/>
                <a:gd name="connsiteX166" fmla="*/ 931333 w 10744200"/>
                <a:gd name="connsiteY166" fmla="*/ 203294 h 3911694"/>
                <a:gd name="connsiteX167" fmla="*/ 880533 w 10744200"/>
                <a:gd name="connsiteY167" fmla="*/ 186361 h 3911694"/>
                <a:gd name="connsiteX168" fmla="*/ 846666 w 10744200"/>
                <a:gd name="connsiteY168" fmla="*/ 177894 h 3911694"/>
                <a:gd name="connsiteX169" fmla="*/ 770466 w 10744200"/>
                <a:gd name="connsiteY169" fmla="*/ 101694 h 3911694"/>
                <a:gd name="connsiteX170" fmla="*/ 694266 w 10744200"/>
                <a:gd name="connsiteY170" fmla="*/ 59361 h 3911694"/>
                <a:gd name="connsiteX171" fmla="*/ 660400 w 10744200"/>
                <a:gd name="connsiteY171" fmla="*/ 42427 h 3911694"/>
                <a:gd name="connsiteX172" fmla="*/ 618066 w 10744200"/>
                <a:gd name="connsiteY172" fmla="*/ 33961 h 3911694"/>
                <a:gd name="connsiteX173" fmla="*/ 304800 w 10744200"/>
                <a:gd name="connsiteY173" fmla="*/ 25494 h 3911694"/>
                <a:gd name="connsiteX174" fmla="*/ 203200 w 10744200"/>
                <a:gd name="connsiteY174" fmla="*/ 17027 h 3911694"/>
                <a:gd name="connsiteX175" fmla="*/ 84666 w 10744200"/>
                <a:gd name="connsiteY175" fmla="*/ 8561 h 3911694"/>
                <a:gd name="connsiteX176" fmla="*/ 50800 w 10744200"/>
                <a:gd name="connsiteY176" fmla="*/ 50894 h 3911694"/>
                <a:gd name="connsiteX177" fmla="*/ 0 w 10744200"/>
                <a:gd name="connsiteY177" fmla="*/ 59361 h 391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0744200" h="3911694">
                  <a:moveTo>
                    <a:pt x="10744200" y="3911694"/>
                  </a:moveTo>
                  <a:lnTo>
                    <a:pt x="10710333" y="3843961"/>
                  </a:lnTo>
                  <a:cubicBezTo>
                    <a:pt x="10690577" y="3827028"/>
                    <a:pt x="10672109" y="3808465"/>
                    <a:pt x="10651066" y="3793161"/>
                  </a:cubicBezTo>
                  <a:cubicBezTo>
                    <a:pt x="10543947" y="3715255"/>
                    <a:pt x="10710192" y="3855156"/>
                    <a:pt x="10566400" y="3759294"/>
                  </a:cubicBezTo>
                  <a:cubicBezTo>
                    <a:pt x="10549467" y="3748005"/>
                    <a:pt x="10535344" y="3730363"/>
                    <a:pt x="10515600" y="3725427"/>
                  </a:cubicBezTo>
                  <a:cubicBezTo>
                    <a:pt x="10504311" y="3722605"/>
                    <a:pt x="10492879" y="3720305"/>
                    <a:pt x="10481733" y="3716961"/>
                  </a:cubicBezTo>
                  <a:cubicBezTo>
                    <a:pt x="10464636" y="3711832"/>
                    <a:pt x="10430933" y="3700027"/>
                    <a:pt x="10430933" y="3700027"/>
                  </a:cubicBezTo>
                  <a:cubicBezTo>
                    <a:pt x="10402711" y="3702849"/>
                    <a:pt x="10374299" y="3704181"/>
                    <a:pt x="10346266" y="3708494"/>
                  </a:cubicBezTo>
                  <a:cubicBezTo>
                    <a:pt x="10337445" y="3709851"/>
                    <a:pt x="10329791" y="3716961"/>
                    <a:pt x="10320866" y="3716961"/>
                  </a:cubicBezTo>
                  <a:cubicBezTo>
                    <a:pt x="10298113" y="3716961"/>
                    <a:pt x="10275711" y="3711316"/>
                    <a:pt x="10253133" y="3708494"/>
                  </a:cubicBezTo>
                  <a:cubicBezTo>
                    <a:pt x="10244666" y="3705672"/>
                    <a:pt x="10236314" y="3702479"/>
                    <a:pt x="10227733" y="3700027"/>
                  </a:cubicBezTo>
                  <a:cubicBezTo>
                    <a:pt x="10216544" y="3696830"/>
                    <a:pt x="10204562" y="3696145"/>
                    <a:pt x="10193866" y="3691561"/>
                  </a:cubicBezTo>
                  <a:cubicBezTo>
                    <a:pt x="10152111" y="3673666"/>
                    <a:pt x="10180480" y="3669436"/>
                    <a:pt x="10134600" y="3640761"/>
                  </a:cubicBezTo>
                  <a:cubicBezTo>
                    <a:pt x="10124732" y="3634594"/>
                    <a:pt x="10111922" y="3635491"/>
                    <a:pt x="10100733" y="3632294"/>
                  </a:cubicBezTo>
                  <a:cubicBezTo>
                    <a:pt x="10092152" y="3629842"/>
                    <a:pt x="10083536" y="3627343"/>
                    <a:pt x="10075333" y="3623827"/>
                  </a:cubicBezTo>
                  <a:cubicBezTo>
                    <a:pt x="10063732" y="3618855"/>
                    <a:pt x="10053067" y="3611866"/>
                    <a:pt x="10041466" y="3606894"/>
                  </a:cubicBezTo>
                  <a:cubicBezTo>
                    <a:pt x="10033263" y="3603378"/>
                    <a:pt x="10024048" y="3602418"/>
                    <a:pt x="10016066" y="3598427"/>
                  </a:cubicBezTo>
                  <a:cubicBezTo>
                    <a:pt x="10006965" y="3593876"/>
                    <a:pt x="9999767" y="3586045"/>
                    <a:pt x="9990666" y="3581494"/>
                  </a:cubicBezTo>
                  <a:cubicBezTo>
                    <a:pt x="9982684" y="3577503"/>
                    <a:pt x="9973876" y="3575375"/>
                    <a:pt x="9965266" y="3573027"/>
                  </a:cubicBezTo>
                  <a:cubicBezTo>
                    <a:pt x="9942814" y="3566904"/>
                    <a:pt x="9919611" y="3563453"/>
                    <a:pt x="9897533" y="3556094"/>
                  </a:cubicBezTo>
                  <a:lnTo>
                    <a:pt x="9846733" y="3539161"/>
                  </a:lnTo>
                  <a:cubicBezTo>
                    <a:pt x="9829119" y="3539866"/>
                    <a:pt x="9605972" y="3557996"/>
                    <a:pt x="9541933" y="3539161"/>
                  </a:cubicBezTo>
                  <a:cubicBezTo>
                    <a:pt x="9522409" y="3533419"/>
                    <a:pt x="9510029" y="3512852"/>
                    <a:pt x="9491133" y="3505294"/>
                  </a:cubicBezTo>
                  <a:cubicBezTo>
                    <a:pt x="9477022" y="3499650"/>
                    <a:pt x="9462393" y="3495158"/>
                    <a:pt x="9448800" y="3488361"/>
                  </a:cubicBezTo>
                  <a:cubicBezTo>
                    <a:pt x="9347133" y="3437527"/>
                    <a:pt x="9485214" y="3501742"/>
                    <a:pt x="9406466" y="3454494"/>
                  </a:cubicBezTo>
                  <a:cubicBezTo>
                    <a:pt x="9398813" y="3449902"/>
                    <a:pt x="9389533" y="3448849"/>
                    <a:pt x="9381066" y="3446027"/>
                  </a:cubicBezTo>
                  <a:cubicBezTo>
                    <a:pt x="9376546" y="3436988"/>
                    <a:pt x="9357457" y="3395309"/>
                    <a:pt x="9347200" y="3386761"/>
                  </a:cubicBezTo>
                  <a:cubicBezTo>
                    <a:pt x="9337504" y="3378681"/>
                    <a:pt x="9324292" y="3376089"/>
                    <a:pt x="9313333" y="3369827"/>
                  </a:cubicBezTo>
                  <a:cubicBezTo>
                    <a:pt x="9304498" y="3364778"/>
                    <a:pt x="9297034" y="3357445"/>
                    <a:pt x="9287933" y="3352894"/>
                  </a:cubicBezTo>
                  <a:cubicBezTo>
                    <a:pt x="9279951" y="3348903"/>
                    <a:pt x="9270335" y="3348761"/>
                    <a:pt x="9262533" y="3344427"/>
                  </a:cubicBezTo>
                  <a:cubicBezTo>
                    <a:pt x="9244743" y="3334544"/>
                    <a:pt x="9228666" y="3321850"/>
                    <a:pt x="9211733" y="3310561"/>
                  </a:cubicBezTo>
                  <a:cubicBezTo>
                    <a:pt x="9203266" y="3304916"/>
                    <a:pt x="9195987" y="3296845"/>
                    <a:pt x="9186333" y="3293627"/>
                  </a:cubicBezTo>
                  <a:cubicBezTo>
                    <a:pt x="9169400" y="3287983"/>
                    <a:pt x="9150384" y="3286595"/>
                    <a:pt x="9135533" y="3276694"/>
                  </a:cubicBezTo>
                  <a:cubicBezTo>
                    <a:pt x="9118600" y="3265405"/>
                    <a:pt x="9104040" y="3249262"/>
                    <a:pt x="9084733" y="3242827"/>
                  </a:cubicBezTo>
                  <a:cubicBezTo>
                    <a:pt x="9007651" y="3217135"/>
                    <a:pt x="9129406" y="3256550"/>
                    <a:pt x="9017000" y="3225894"/>
                  </a:cubicBezTo>
                  <a:cubicBezTo>
                    <a:pt x="8999780" y="3221198"/>
                    <a:pt x="8983988" y="3210443"/>
                    <a:pt x="8966200" y="3208961"/>
                  </a:cubicBezTo>
                  <a:lnTo>
                    <a:pt x="8864600" y="3200494"/>
                  </a:lnTo>
                  <a:cubicBezTo>
                    <a:pt x="8853311" y="3194850"/>
                    <a:pt x="8841235" y="3190562"/>
                    <a:pt x="8830733" y="3183561"/>
                  </a:cubicBezTo>
                  <a:cubicBezTo>
                    <a:pt x="8824091" y="3179133"/>
                    <a:pt x="8820645" y="3170734"/>
                    <a:pt x="8813800" y="3166627"/>
                  </a:cubicBezTo>
                  <a:cubicBezTo>
                    <a:pt x="8805127" y="3161423"/>
                    <a:pt x="8760854" y="3151274"/>
                    <a:pt x="8754533" y="3149694"/>
                  </a:cubicBezTo>
                  <a:cubicBezTo>
                    <a:pt x="8681741" y="3101167"/>
                    <a:pt x="8773840" y="3159347"/>
                    <a:pt x="8703733" y="3124294"/>
                  </a:cubicBezTo>
                  <a:cubicBezTo>
                    <a:pt x="8638081" y="3091468"/>
                    <a:pt x="8716777" y="3120176"/>
                    <a:pt x="8652933" y="3098894"/>
                  </a:cubicBezTo>
                  <a:cubicBezTo>
                    <a:pt x="8641644" y="3090427"/>
                    <a:pt x="8631318" y="3080495"/>
                    <a:pt x="8619066" y="3073494"/>
                  </a:cubicBezTo>
                  <a:cubicBezTo>
                    <a:pt x="8611317" y="3069066"/>
                    <a:pt x="8601415" y="3069455"/>
                    <a:pt x="8593666" y="3065027"/>
                  </a:cubicBezTo>
                  <a:cubicBezTo>
                    <a:pt x="8521911" y="3024023"/>
                    <a:pt x="8592635" y="3050571"/>
                    <a:pt x="8534400" y="3031161"/>
                  </a:cubicBezTo>
                  <a:cubicBezTo>
                    <a:pt x="8528755" y="3022694"/>
                    <a:pt x="8524661" y="3012956"/>
                    <a:pt x="8517466" y="3005761"/>
                  </a:cubicBezTo>
                  <a:cubicBezTo>
                    <a:pt x="8506965" y="2995260"/>
                    <a:pt x="8472621" y="2973042"/>
                    <a:pt x="8458200" y="2963427"/>
                  </a:cubicBezTo>
                  <a:cubicBezTo>
                    <a:pt x="8455955" y="2960059"/>
                    <a:pt x="8409191" y="2887880"/>
                    <a:pt x="8398933" y="2878761"/>
                  </a:cubicBezTo>
                  <a:cubicBezTo>
                    <a:pt x="8383722" y="2865240"/>
                    <a:pt x="8362524" y="2859285"/>
                    <a:pt x="8348133" y="2844894"/>
                  </a:cubicBezTo>
                  <a:lnTo>
                    <a:pt x="8297333" y="2794094"/>
                  </a:lnTo>
                  <a:cubicBezTo>
                    <a:pt x="8294511" y="2785627"/>
                    <a:pt x="8292857" y="2776676"/>
                    <a:pt x="8288866" y="2768694"/>
                  </a:cubicBezTo>
                  <a:cubicBezTo>
                    <a:pt x="8280261" y="2751483"/>
                    <a:pt x="8261514" y="2729130"/>
                    <a:pt x="8246533" y="2717894"/>
                  </a:cubicBezTo>
                  <a:cubicBezTo>
                    <a:pt x="8233368" y="2708020"/>
                    <a:pt x="8218919" y="2699853"/>
                    <a:pt x="8204200" y="2692494"/>
                  </a:cubicBezTo>
                  <a:cubicBezTo>
                    <a:pt x="8190606" y="2685697"/>
                    <a:pt x="8175977" y="2681205"/>
                    <a:pt x="8161866" y="2675561"/>
                  </a:cubicBezTo>
                  <a:lnTo>
                    <a:pt x="7738533" y="2684027"/>
                  </a:lnTo>
                  <a:cubicBezTo>
                    <a:pt x="7682041" y="2685641"/>
                    <a:pt x="7625535" y="2687987"/>
                    <a:pt x="7569200" y="2692494"/>
                  </a:cubicBezTo>
                  <a:cubicBezTo>
                    <a:pt x="7553397" y="2693758"/>
                    <a:pt x="7510149" y="2705140"/>
                    <a:pt x="7493000" y="2709427"/>
                  </a:cubicBezTo>
                  <a:lnTo>
                    <a:pt x="7137400" y="2700961"/>
                  </a:lnTo>
                  <a:cubicBezTo>
                    <a:pt x="7108985" y="2699726"/>
                    <a:pt x="7094747" y="2686534"/>
                    <a:pt x="7069666" y="2675561"/>
                  </a:cubicBezTo>
                  <a:cubicBezTo>
                    <a:pt x="6981784" y="2637113"/>
                    <a:pt x="6997532" y="2643048"/>
                    <a:pt x="6942666" y="2624761"/>
                  </a:cubicBezTo>
                  <a:cubicBezTo>
                    <a:pt x="6897341" y="2594543"/>
                    <a:pt x="6924461" y="2615022"/>
                    <a:pt x="6866466" y="2557027"/>
                  </a:cubicBezTo>
                  <a:cubicBezTo>
                    <a:pt x="6857999" y="2548560"/>
                    <a:pt x="6851776" y="2536982"/>
                    <a:pt x="6841066" y="2531627"/>
                  </a:cubicBezTo>
                  <a:cubicBezTo>
                    <a:pt x="6818488" y="2520338"/>
                    <a:pt x="6798085" y="2502712"/>
                    <a:pt x="6773333" y="2497761"/>
                  </a:cubicBezTo>
                  <a:cubicBezTo>
                    <a:pt x="6761603" y="2495415"/>
                    <a:pt x="6720245" y="2488963"/>
                    <a:pt x="6705600" y="2480827"/>
                  </a:cubicBezTo>
                  <a:cubicBezTo>
                    <a:pt x="6687810" y="2470944"/>
                    <a:pt x="6671733" y="2458250"/>
                    <a:pt x="6654800" y="2446961"/>
                  </a:cubicBezTo>
                  <a:cubicBezTo>
                    <a:pt x="6646333" y="2441316"/>
                    <a:pt x="6636595" y="2437222"/>
                    <a:pt x="6629400" y="2430027"/>
                  </a:cubicBezTo>
                  <a:cubicBezTo>
                    <a:pt x="6576459" y="2377088"/>
                    <a:pt x="6617836" y="2411324"/>
                    <a:pt x="6561666" y="2379227"/>
                  </a:cubicBezTo>
                  <a:cubicBezTo>
                    <a:pt x="6552831" y="2374178"/>
                    <a:pt x="6545619" y="2366302"/>
                    <a:pt x="6536266" y="2362294"/>
                  </a:cubicBezTo>
                  <a:cubicBezTo>
                    <a:pt x="6500115" y="2346801"/>
                    <a:pt x="6390963" y="2345868"/>
                    <a:pt x="6383866" y="2345361"/>
                  </a:cubicBezTo>
                  <a:cubicBezTo>
                    <a:pt x="6358466" y="2336894"/>
                    <a:pt x="6332380" y="2330259"/>
                    <a:pt x="6307666" y="2319961"/>
                  </a:cubicBezTo>
                  <a:cubicBezTo>
                    <a:pt x="6298273" y="2316047"/>
                    <a:pt x="6292013" y="2305951"/>
                    <a:pt x="6282266" y="2303027"/>
                  </a:cubicBezTo>
                  <a:cubicBezTo>
                    <a:pt x="6263152" y="2297293"/>
                    <a:pt x="6242755" y="2297383"/>
                    <a:pt x="6223000" y="2294561"/>
                  </a:cubicBezTo>
                  <a:cubicBezTo>
                    <a:pt x="6145943" y="2268874"/>
                    <a:pt x="6267633" y="2308272"/>
                    <a:pt x="6155266" y="2277627"/>
                  </a:cubicBezTo>
                  <a:cubicBezTo>
                    <a:pt x="6138046" y="2272931"/>
                    <a:pt x="6121399" y="2266338"/>
                    <a:pt x="6104466" y="2260694"/>
                  </a:cubicBezTo>
                  <a:lnTo>
                    <a:pt x="6079066" y="2252227"/>
                  </a:lnTo>
                  <a:cubicBezTo>
                    <a:pt x="6048850" y="2206901"/>
                    <a:pt x="6069328" y="2234022"/>
                    <a:pt x="6011333" y="2176027"/>
                  </a:cubicBezTo>
                  <a:cubicBezTo>
                    <a:pt x="6002866" y="2167560"/>
                    <a:pt x="5992575" y="2160590"/>
                    <a:pt x="5985933" y="2150627"/>
                  </a:cubicBezTo>
                  <a:cubicBezTo>
                    <a:pt x="5974644" y="2133694"/>
                    <a:pt x="5969517" y="2110298"/>
                    <a:pt x="5952066" y="2099827"/>
                  </a:cubicBezTo>
                  <a:cubicBezTo>
                    <a:pt x="5937955" y="2091360"/>
                    <a:pt x="5923688" y="2083149"/>
                    <a:pt x="5909733" y="2074427"/>
                  </a:cubicBezTo>
                  <a:cubicBezTo>
                    <a:pt x="5901104" y="2069034"/>
                    <a:pt x="5893168" y="2062542"/>
                    <a:pt x="5884333" y="2057494"/>
                  </a:cubicBezTo>
                  <a:cubicBezTo>
                    <a:pt x="5873374" y="2051232"/>
                    <a:pt x="5861755" y="2046205"/>
                    <a:pt x="5850466" y="2040561"/>
                  </a:cubicBezTo>
                  <a:cubicBezTo>
                    <a:pt x="5811630" y="2001723"/>
                    <a:pt x="5857115" y="2049424"/>
                    <a:pt x="5799666" y="1972827"/>
                  </a:cubicBezTo>
                  <a:cubicBezTo>
                    <a:pt x="5791199" y="1961538"/>
                    <a:pt x="5782468" y="1950444"/>
                    <a:pt x="5774266" y="1938961"/>
                  </a:cubicBezTo>
                  <a:cubicBezTo>
                    <a:pt x="5768352" y="1930681"/>
                    <a:pt x="5767446" y="1914685"/>
                    <a:pt x="5757333" y="1913561"/>
                  </a:cubicBezTo>
                  <a:cubicBezTo>
                    <a:pt x="5661923" y="1902960"/>
                    <a:pt x="5565422" y="1907916"/>
                    <a:pt x="5469466" y="1905094"/>
                  </a:cubicBezTo>
                  <a:cubicBezTo>
                    <a:pt x="5452533" y="1899450"/>
                    <a:pt x="5433517" y="1898062"/>
                    <a:pt x="5418666" y="1888161"/>
                  </a:cubicBezTo>
                  <a:cubicBezTo>
                    <a:pt x="5385840" y="1866276"/>
                    <a:pt x="5402920" y="1874445"/>
                    <a:pt x="5367866" y="1862761"/>
                  </a:cubicBezTo>
                  <a:cubicBezTo>
                    <a:pt x="5362222" y="1857116"/>
                    <a:pt x="5358073" y="1849397"/>
                    <a:pt x="5350933" y="1845827"/>
                  </a:cubicBezTo>
                  <a:cubicBezTo>
                    <a:pt x="5334968" y="1837844"/>
                    <a:pt x="5314985" y="1838795"/>
                    <a:pt x="5300133" y="1828894"/>
                  </a:cubicBezTo>
                  <a:cubicBezTo>
                    <a:pt x="5265051" y="1805506"/>
                    <a:pt x="5284605" y="1814429"/>
                    <a:pt x="5240866" y="1803494"/>
                  </a:cubicBezTo>
                  <a:cubicBezTo>
                    <a:pt x="5232399" y="1795027"/>
                    <a:pt x="5225620" y="1784440"/>
                    <a:pt x="5215466" y="1778094"/>
                  </a:cubicBezTo>
                  <a:cubicBezTo>
                    <a:pt x="5202578" y="1770039"/>
                    <a:pt x="5186726" y="1767958"/>
                    <a:pt x="5173133" y="1761161"/>
                  </a:cubicBezTo>
                  <a:cubicBezTo>
                    <a:pt x="5164032" y="1756610"/>
                    <a:pt x="5156200" y="1749872"/>
                    <a:pt x="5147733" y="1744227"/>
                  </a:cubicBezTo>
                  <a:cubicBezTo>
                    <a:pt x="5133833" y="1702529"/>
                    <a:pt x="5149217" y="1731353"/>
                    <a:pt x="5113866" y="1701894"/>
                  </a:cubicBezTo>
                  <a:cubicBezTo>
                    <a:pt x="5091077" y="1682904"/>
                    <a:pt x="5090095" y="1671574"/>
                    <a:pt x="5063066" y="1659561"/>
                  </a:cubicBezTo>
                  <a:cubicBezTo>
                    <a:pt x="5046755" y="1652312"/>
                    <a:pt x="5028231" y="1650609"/>
                    <a:pt x="5012266" y="1642627"/>
                  </a:cubicBezTo>
                  <a:cubicBezTo>
                    <a:pt x="5000977" y="1636983"/>
                    <a:pt x="4990001" y="1630666"/>
                    <a:pt x="4978400" y="1625694"/>
                  </a:cubicBezTo>
                  <a:cubicBezTo>
                    <a:pt x="4970197" y="1622178"/>
                    <a:pt x="4961610" y="1619575"/>
                    <a:pt x="4953000" y="1617227"/>
                  </a:cubicBezTo>
                  <a:cubicBezTo>
                    <a:pt x="4930547" y="1611104"/>
                    <a:pt x="4885266" y="1600294"/>
                    <a:pt x="4885266" y="1600294"/>
                  </a:cubicBezTo>
                  <a:cubicBezTo>
                    <a:pt x="4797401" y="1541719"/>
                    <a:pt x="4933419" y="1630879"/>
                    <a:pt x="4826000" y="1566427"/>
                  </a:cubicBezTo>
                  <a:cubicBezTo>
                    <a:pt x="4808549" y="1555956"/>
                    <a:pt x="4794944" y="1537497"/>
                    <a:pt x="4775200" y="1532561"/>
                  </a:cubicBezTo>
                  <a:cubicBezTo>
                    <a:pt x="4763911" y="1529739"/>
                    <a:pt x="4752479" y="1527438"/>
                    <a:pt x="4741333" y="1524094"/>
                  </a:cubicBezTo>
                  <a:cubicBezTo>
                    <a:pt x="4724236" y="1518965"/>
                    <a:pt x="4707849" y="1511490"/>
                    <a:pt x="4690533" y="1507161"/>
                  </a:cubicBezTo>
                  <a:cubicBezTo>
                    <a:pt x="4648008" y="1496529"/>
                    <a:pt x="4667705" y="1502374"/>
                    <a:pt x="4631266" y="1490227"/>
                  </a:cubicBezTo>
                  <a:cubicBezTo>
                    <a:pt x="4603044" y="1493049"/>
                    <a:pt x="4574633" y="1494381"/>
                    <a:pt x="4546600" y="1498694"/>
                  </a:cubicBezTo>
                  <a:cubicBezTo>
                    <a:pt x="4537779" y="1500051"/>
                    <a:pt x="4530125" y="1507161"/>
                    <a:pt x="4521200" y="1507161"/>
                  </a:cubicBezTo>
                  <a:cubicBezTo>
                    <a:pt x="4481588" y="1507161"/>
                    <a:pt x="4442177" y="1501516"/>
                    <a:pt x="4402666" y="1498694"/>
                  </a:cubicBezTo>
                  <a:cubicBezTo>
                    <a:pt x="4388555" y="1493050"/>
                    <a:pt x="4374890" y="1486128"/>
                    <a:pt x="4360333" y="1481761"/>
                  </a:cubicBezTo>
                  <a:cubicBezTo>
                    <a:pt x="4346549" y="1477626"/>
                    <a:pt x="4331101" y="1479249"/>
                    <a:pt x="4318000" y="1473294"/>
                  </a:cubicBezTo>
                  <a:cubicBezTo>
                    <a:pt x="4194806" y="1417296"/>
                    <a:pt x="4322801" y="1453326"/>
                    <a:pt x="4233333" y="1430961"/>
                  </a:cubicBezTo>
                  <a:cubicBezTo>
                    <a:pt x="4200992" y="1398618"/>
                    <a:pt x="4233791" y="1427849"/>
                    <a:pt x="4182533" y="1397094"/>
                  </a:cubicBezTo>
                  <a:cubicBezTo>
                    <a:pt x="4165082" y="1386623"/>
                    <a:pt x="4151040" y="1369663"/>
                    <a:pt x="4131733" y="1363227"/>
                  </a:cubicBezTo>
                  <a:lnTo>
                    <a:pt x="4080933" y="1346294"/>
                  </a:lnTo>
                  <a:cubicBezTo>
                    <a:pt x="4072466" y="1343472"/>
                    <a:pt x="4062959" y="1342777"/>
                    <a:pt x="4055533" y="1337827"/>
                  </a:cubicBezTo>
                  <a:cubicBezTo>
                    <a:pt x="3995673" y="1297921"/>
                    <a:pt x="4069779" y="1348002"/>
                    <a:pt x="3996266" y="1295494"/>
                  </a:cubicBezTo>
                  <a:cubicBezTo>
                    <a:pt x="3987986" y="1289580"/>
                    <a:pt x="3980394" y="1282134"/>
                    <a:pt x="3970866" y="1278561"/>
                  </a:cubicBezTo>
                  <a:cubicBezTo>
                    <a:pt x="3957392" y="1273508"/>
                    <a:pt x="3942644" y="1272916"/>
                    <a:pt x="3928533" y="1270094"/>
                  </a:cubicBezTo>
                  <a:cubicBezTo>
                    <a:pt x="3870010" y="1240833"/>
                    <a:pt x="3919767" y="1261562"/>
                    <a:pt x="3843866" y="1244694"/>
                  </a:cubicBezTo>
                  <a:cubicBezTo>
                    <a:pt x="3835154" y="1242758"/>
                    <a:pt x="3827047" y="1238679"/>
                    <a:pt x="3818466" y="1236227"/>
                  </a:cubicBezTo>
                  <a:cubicBezTo>
                    <a:pt x="3807278" y="1233030"/>
                    <a:pt x="3795639" y="1231441"/>
                    <a:pt x="3784600" y="1227761"/>
                  </a:cubicBezTo>
                  <a:cubicBezTo>
                    <a:pt x="3761724" y="1220136"/>
                    <a:pt x="3740165" y="1208574"/>
                    <a:pt x="3716866" y="1202361"/>
                  </a:cubicBezTo>
                  <a:cubicBezTo>
                    <a:pt x="3697584" y="1197219"/>
                    <a:pt x="3677284" y="1197175"/>
                    <a:pt x="3657600" y="1193894"/>
                  </a:cubicBezTo>
                  <a:cubicBezTo>
                    <a:pt x="3643405" y="1191528"/>
                    <a:pt x="3629150" y="1189213"/>
                    <a:pt x="3615266" y="1185427"/>
                  </a:cubicBezTo>
                  <a:cubicBezTo>
                    <a:pt x="3598046" y="1180731"/>
                    <a:pt x="3564466" y="1168494"/>
                    <a:pt x="3564466" y="1168494"/>
                  </a:cubicBezTo>
                  <a:cubicBezTo>
                    <a:pt x="3493106" y="1182767"/>
                    <a:pt x="3549608" y="1167605"/>
                    <a:pt x="3488266" y="1193894"/>
                  </a:cubicBezTo>
                  <a:cubicBezTo>
                    <a:pt x="3467959" y="1202597"/>
                    <a:pt x="3450491" y="1204687"/>
                    <a:pt x="3429000" y="1210827"/>
                  </a:cubicBezTo>
                  <a:cubicBezTo>
                    <a:pt x="3420419" y="1213279"/>
                    <a:pt x="3412067" y="1216472"/>
                    <a:pt x="3403600" y="1219294"/>
                  </a:cubicBezTo>
                  <a:cubicBezTo>
                    <a:pt x="3335867" y="1216472"/>
                    <a:pt x="3268007" y="1215835"/>
                    <a:pt x="3200400" y="1210827"/>
                  </a:cubicBezTo>
                  <a:cubicBezTo>
                    <a:pt x="3191500" y="1210168"/>
                    <a:pt x="3183712" y="1204297"/>
                    <a:pt x="3175000" y="1202361"/>
                  </a:cubicBezTo>
                  <a:cubicBezTo>
                    <a:pt x="3107056" y="1187263"/>
                    <a:pt x="3143505" y="1200836"/>
                    <a:pt x="3081866" y="1185427"/>
                  </a:cubicBezTo>
                  <a:cubicBezTo>
                    <a:pt x="3073208" y="1183263"/>
                    <a:pt x="3065301" y="1178223"/>
                    <a:pt x="3056466" y="1176961"/>
                  </a:cubicBezTo>
                  <a:cubicBezTo>
                    <a:pt x="3025607" y="1172553"/>
                    <a:pt x="2994377" y="1171316"/>
                    <a:pt x="2963333" y="1168494"/>
                  </a:cubicBezTo>
                  <a:cubicBezTo>
                    <a:pt x="2949222" y="1165672"/>
                    <a:pt x="2934883" y="1163813"/>
                    <a:pt x="2921000" y="1160027"/>
                  </a:cubicBezTo>
                  <a:cubicBezTo>
                    <a:pt x="2903780" y="1155331"/>
                    <a:pt x="2887653" y="1146834"/>
                    <a:pt x="2870200" y="1143094"/>
                  </a:cubicBezTo>
                  <a:cubicBezTo>
                    <a:pt x="2847951" y="1138326"/>
                    <a:pt x="2824910" y="1138368"/>
                    <a:pt x="2802466" y="1134627"/>
                  </a:cubicBezTo>
                  <a:cubicBezTo>
                    <a:pt x="2790988" y="1132714"/>
                    <a:pt x="2780078" y="1128074"/>
                    <a:pt x="2768600" y="1126161"/>
                  </a:cubicBezTo>
                  <a:cubicBezTo>
                    <a:pt x="2746156" y="1122420"/>
                    <a:pt x="2723444" y="1120516"/>
                    <a:pt x="2700866" y="1117694"/>
                  </a:cubicBezTo>
                  <a:cubicBezTo>
                    <a:pt x="2671187" y="1110274"/>
                    <a:pt x="2645054" y="1104660"/>
                    <a:pt x="2616200" y="1092294"/>
                  </a:cubicBezTo>
                  <a:cubicBezTo>
                    <a:pt x="2592998" y="1082350"/>
                    <a:pt x="2570270" y="1071146"/>
                    <a:pt x="2548466" y="1058427"/>
                  </a:cubicBezTo>
                  <a:cubicBezTo>
                    <a:pt x="2536277" y="1051317"/>
                    <a:pt x="2527221" y="1039338"/>
                    <a:pt x="2514600" y="1033027"/>
                  </a:cubicBezTo>
                  <a:cubicBezTo>
                    <a:pt x="2504192" y="1027823"/>
                    <a:pt x="2491922" y="1027758"/>
                    <a:pt x="2480733" y="1024561"/>
                  </a:cubicBezTo>
                  <a:cubicBezTo>
                    <a:pt x="2457513" y="1017927"/>
                    <a:pt x="2435355" y="1008103"/>
                    <a:pt x="2413000" y="999161"/>
                  </a:cubicBezTo>
                  <a:cubicBezTo>
                    <a:pt x="2357872" y="944033"/>
                    <a:pt x="2378168" y="978850"/>
                    <a:pt x="2362200" y="922961"/>
                  </a:cubicBezTo>
                  <a:cubicBezTo>
                    <a:pt x="2359748" y="914380"/>
                    <a:pt x="2356555" y="906028"/>
                    <a:pt x="2353733" y="897561"/>
                  </a:cubicBezTo>
                  <a:cubicBezTo>
                    <a:pt x="2341714" y="813434"/>
                    <a:pt x="2342627" y="853578"/>
                    <a:pt x="2353733" y="753627"/>
                  </a:cubicBezTo>
                  <a:cubicBezTo>
                    <a:pt x="2356246" y="731013"/>
                    <a:pt x="2358130" y="708280"/>
                    <a:pt x="2362200" y="685894"/>
                  </a:cubicBezTo>
                  <a:cubicBezTo>
                    <a:pt x="2363796" y="677113"/>
                    <a:pt x="2365479" y="667756"/>
                    <a:pt x="2370666" y="660494"/>
                  </a:cubicBezTo>
                  <a:cubicBezTo>
                    <a:pt x="2379945" y="647503"/>
                    <a:pt x="2393244" y="637916"/>
                    <a:pt x="2404533" y="626627"/>
                  </a:cubicBezTo>
                  <a:cubicBezTo>
                    <a:pt x="2437128" y="594032"/>
                    <a:pt x="2419970" y="607869"/>
                    <a:pt x="2455333" y="584294"/>
                  </a:cubicBezTo>
                  <a:cubicBezTo>
                    <a:pt x="2460977" y="567361"/>
                    <a:pt x="2474790" y="551164"/>
                    <a:pt x="2472266" y="533494"/>
                  </a:cubicBezTo>
                  <a:cubicBezTo>
                    <a:pt x="2469444" y="513738"/>
                    <a:pt x="2470111" y="493159"/>
                    <a:pt x="2463800" y="474227"/>
                  </a:cubicBezTo>
                  <a:cubicBezTo>
                    <a:pt x="2461161" y="466309"/>
                    <a:pt x="2426114" y="441058"/>
                    <a:pt x="2421466" y="440361"/>
                  </a:cubicBezTo>
                  <a:cubicBezTo>
                    <a:pt x="2373937" y="433232"/>
                    <a:pt x="2325554" y="433854"/>
                    <a:pt x="2277533" y="431894"/>
                  </a:cubicBezTo>
                  <a:lnTo>
                    <a:pt x="2006600" y="423427"/>
                  </a:lnTo>
                  <a:cubicBezTo>
                    <a:pt x="1998133" y="420605"/>
                    <a:pt x="1990125" y="414961"/>
                    <a:pt x="1981200" y="414961"/>
                  </a:cubicBezTo>
                  <a:cubicBezTo>
                    <a:pt x="1933139" y="414961"/>
                    <a:pt x="1885110" y="418870"/>
                    <a:pt x="1837266" y="423427"/>
                  </a:cubicBezTo>
                  <a:cubicBezTo>
                    <a:pt x="1825682" y="424530"/>
                    <a:pt x="1814810" y="429612"/>
                    <a:pt x="1803400" y="431894"/>
                  </a:cubicBezTo>
                  <a:cubicBezTo>
                    <a:pt x="1786566" y="435261"/>
                    <a:pt x="1769533" y="437539"/>
                    <a:pt x="1752600" y="440361"/>
                  </a:cubicBezTo>
                  <a:cubicBezTo>
                    <a:pt x="1656644" y="437539"/>
                    <a:pt x="1560416" y="439652"/>
                    <a:pt x="1464733" y="431894"/>
                  </a:cubicBezTo>
                  <a:cubicBezTo>
                    <a:pt x="1454591" y="431072"/>
                    <a:pt x="1446528" y="422156"/>
                    <a:pt x="1439333" y="414961"/>
                  </a:cubicBezTo>
                  <a:cubicBezTo>
                    <a:pt x="1432138" y="407766"/>
                    <a:pt x="1426951" y="398662"/>
                    <a:pt x="1422400" y="389561"/>
                  </a:cubicBezTo>
                  <a:cubicBezTo>
                    <a:pt x="1400418" y="345597"/>
                    <a:pt x="1430074" y="380303"/>
                    <a:pt x="1397000" y="347227"/>
                  </a:cubicBezTo>
                  <a:cubicBezTo>
                    <a:pt x="1377649" y="289175"/>
                    <a:pt x="1400496" y="361215"/>
                    <a:pt x="1380066" y="279494"/>
                  </a:cubicBezTo>
                  <a:cubicBezTo>
                    <a:pt x="1377902" y="270836"/>
                    <a:pt x="1376550" y="261520"/>
                    <a:pt x="1371600" y="254094"/>
                  </a:cubicBezTo>
                  <a:cubicBezTo>
                    <a:pt x="1346842" y="216957"/>
                    <a:pt x="1333464" y="226431"/>
                    <a:pt x="1286933" y="220227"/>
                  </a:cubicBezTo>
                  <a:cubicBezTo>
                    <a:pt x="1264379" y="217220"/>
                    <a:pt x="1241928" y="212843"/>
                    <a:pt x="1219200" y="211761"/>
                  </a:cubicBezTo>
                  <a:cubicBezTo>
                    <a:pt x="1123311" y="207195"/>
                    <a:pt x="1027289" y="206116"/>
                    <a:pt x="931333" y="203294"/>
                  </a:cubicBezTo>
                  <a:cubicBezTo>
                    <a:pt x="914400" y="197650"/>
                    <a:pt x="897630" y="191490"/>
                    <a:pt x="880533" y="186361"/>
                  </a:cubicBezTo>
                  <a:cubicBezTo>
                    <a:pt x="869387" y="183017"/>
                    <a:pt x="855889" y="184989"/>
                    <a:pt x="846666" y="177894"/>
                  </a:cubicBezTo>
                  <a:cubicBezTo>
                    <a:pt x="818194" y="155993"/>
                    <a:pt x="800354" y="121620"/>
                    <a:pt x="770466" y="101694"/>
                  </a:cubicBezTo>
                  <a:cubicBezTo>
                    <a:pt x="671448" y="35681"/>
                    <a:pt x="756862" y="86188"/>
                    <a:pt x="694266" y="59361"/>
                  </a:cubicBezTo>
                  <a:cubicBezTo>
                    <a:pt x="682665" y="54389"/>
                    <a:pt x="672374" y="46418"/>
                    <a:pt x="660400" y="42427"/>
                  </a:cubicBezTo>
                  <a:cubicBezTo>
                    <a:pt x="646748" y="37876"/>
                    <a:pt x="632177" y="36783"/>
                    <a:pt x="618066" y="33961"/>
                  </a:cubicBezTo>
                  <a:cubicBezTo>
                    <a:pt x="511399" y="-37153"/>
                    <a:pt x="615986" y="25494"/>
                    <a:pt x="304800" y="25494"/>
                  </a:cubicBezTo>
                  <a:cubicBezTo>
                    <a:pt x="270816" y="25494"/>
                    <a:pt x="237067" y="19849"/>
                    <a:pt x="203200" y="17027"/>
                  </a:cubicBezTo>
                  <a:cubicBezTo>
                    <a:pt x="118812" y="-4069"/>
                    <a:pt x="158422" y="-3732"/>
                    <a:pt x="84666" y="8561"/>
                  </a:cubicBezTo>
                  <a:cubicBezTo>
                    <a:pt x="76581" y="32819"/>
                    <a:pt x="79523" y="41320"/>
                    <a:pt x="50800" y="50894"/>
                  </a:cubicBezTo>
                  <a:cubicBezTo>
                    <a:pt x="34514" y="56323"/>
                    <a:pt x="6762" y="43582"/>
                    <a:pt x="0" y="5936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4" name="Group 13"/>
          <p:cNvGrpSpPr/>
          <p:nvPr/>
        </p:nvGrpSpPr>
        <p:grpSpPr>
          <a:xfrm>
            <a:off x="666823" y="1424236"/>
            <a:ext cx="1114425" cy="1114425"/>
            <a:chOff x="820207" y="1683436"/>
            <a:chExt cx="1114425" cy="1114425"/>
          </a:xfrm>
        </p:grpSpPr>
        <p:sp>
          <p:nvSpPr>
            <p:cNvPr id="10" name="Oval 9"/>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3" name="Oval 12"/>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15" name="Group 14"/>
          <p:cNvGrpSpPr/>
          <p:nvPr/>
        </p:nvGrpSpPr>
        <p:grpSpPr>
          <a:xfrm>
            <a:off x="1476448" y="1681411"/>
            <a:ext cx="1114425" cy="1114425"/>
            <a:chOff x="820207" y="1683436"/>
            <a:chExt cx="1114425" cy="1114425"/>
          </a:xfrm>
        </p:grpSpPr>
        <p:sp>
          <p:nvSpPr>
            <p:cNvPr id="16" name="Oval 15"/>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7" name="Oval 16"/>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18" name="Group 17"/>
          <p:cNvGrpSpPr/>
          <p:nvPr/>
        </p:nvGrpSpPr>
        <p:grpSpPr>
          <a:xfrm>
            <a:off x="2327913" y="1861951"/>
            <a:ext cx="1114425" cy="1114425"/>
            <a:chOff x="820207" y="1683436"/>
            <a:chExt cx="1114425" cy="1114425"/>
          </a:xfrm>
        </p:grpSpPr>
        <p:sp>
          <p:nvSpPr>
            <p:cNvPr id="19" name="Oval 18"/>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20" name="Oval 19"/>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21" name="Group 20"/>
          <p:cNvGrpSpPr/>
          <p:nvPr/>
        </p:nvGrpSpPr>
        <p:grpSpPr>
          <a:xfrm>
            <a:off x="2816297" y="2540778"/>
            <a:ext cx="1114425" cy="1114425"/>
            <a:chOff x="820207" y="1683436"/>
            <a:chExt cx="1114425" cy="1114425"/>
          </a:xfrm>
        </p:grpSpPr>
        <p:sp>
          <p:nvSpPr>
            <p:cNvPr id="22" name="Oval 21"/>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23" name="Oval 22"/>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24" name="Group 23"/>
          <p:cNvGrpSpPr/>
          <p:nvPr/>
        </p:nvGrpSpPr>
        <p:grpSpPr>
          <a:xfrm>
            <a:off x="3762311" y="2636028"/>
            <a:ext cx="1114425" cy="1114425"/>
            <a:chOff x="820207" y="1683436"/>
            <a:chExt cx="1114425" cy="1114425"/>
          </a:xfrm>
        </p:grpSpPr>
        <p:sp>
          <p:nvSpPr>
            <p:cNvPr id="25" name="Oval 24"/>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26" name="Oval 25"/>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27" name="Group 26"/>
          <p:cNvGrpSpPr/>
          <p:nvPr/>
        </p:nvGrpSpPr>
        <p:grpSpPr>
          <a:xfrm>
            <a:off x="4648136" y="2911475"/>
            <a:ext cx="1114425" cy="1114425"/>
            <a:chOff x="820207" y="1683436"/>
            <a:chExt cx="1114425" cy="1114425"/>
          </a:xfrm>
        </p:grpSpPr>
        <p:sp>
          <p:nvSpPr>
            <p:cNvPr id="28" name="Oval 27"/>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29" name="Oval 28"/>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sp>
        <p:nvSpPr>
          <p:cNvPr id="33" name="Rectangle 32"/>
          <p:cNvSpPr/>
          <p:nvPr/>
        </p:nvSpPr>
        <p:spPr>
          <a:xfrm>
            <a:off x="5382874" y="5017523"/>
            <a:ext cx="1009577" cy="306949"/>
          </a:xfrm>
          <a:prstGeom prst="rect">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0" name="Group 29"/>
          <p:cNvGrpSpPr/>
          <p:nvPr/>
        </p:nvGrpSpPr>
        <p:grpSpPr>
          <a:xfrm>
            <a:off x="5330449" y="4632212"/>
            <a:ext cx="1114425" cy="1114425"/>
            <a:chOff x="820207" y="1683436"/>
            <a:chExt cx="1114425" cy="1114425"/>
          </a:xfrm>
        </p:grpSpPr>
        <p:sp>
          <p:nvSpPr>
            <p:cNvPr id="31" name="Oval 30"/>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32" name="Oval 31"/>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grpSp>
        <p:nvGrpSpPr>
          <p:cNvPr id="34" name="Group 33"/>
          <p:cNvGrpSpPr/>
          <p:nvPr/>
        </p:nvGrpSpPr>
        <p:grpSpPr>
          <a:xfrm>
            <a:off x="7940299" y="4104571"/>
            <a:ext cx="1114425" cy="1114425"/>
            <a:chOff x="820207" y="1683436"/>
            <a:chExt cx="1114425" cy="1114425"/>
          </a:xfrm>
        </p:grpSpPr>
        <p:sp>
          <p:nvSpPr>
            <p:cNvPr id="35" name="Oval 34"/>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36" name="Oval 35"/>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sp>
        <p:nvSpPr>
          <p:cNvPr id="37" name="Line Callout 1 (No Border) 36"/>
          <p:cNvSpPr/>
          <p:nvPr/>
        </p:nvSpPr>
        <p:spPr>
          <a:xfrm>
            <a:off x="4219697" y="1768194"/>
            <a:ext cx="1620867" cy="300039"/>
          </a:xfrm>
          <a:prstGeom prst="callout1">
            <a:avLst>
              <a:gd name="adj1" fmla="val 44147"/>
              <a:gd name="adj2" fmla="val 4595"/>
              <a:gd name="adj3" fmla="val 214087"/>
              <a:gd name="adj4" fmla="val -4597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Continuous protection of border area</a:t>
            </a:r>
            <a:endParaRPr lang="en-GB" sz="1200" dirty="0">
              <a:solidFill>
                <a:schemeClr val="tx1"/>
              </a:solidFill>
            </a:endParaRPr>
          </a:p>
        </p:txBody>
      </p:sp>
      <p:sp>
        <p:nvSpPr>
          <p:cNvPr id="38" name="Line Callout 1 (No Border) 37"/>
          <p:cNvSpPr/>
          <p:nvPr/>
        </p:nvSpPr>
        <p:spPr>
          <a:xfrm>
            <a:off x="9120480" y="3468686"/>
            <a:ext cx="1699920" cy="300039"/>
          </a:xfrm>
          <a:prstGeom prst="callout1">
            <a:avLst>
              <a:gd name="adj1" fmla="val 44147"/>
              <a:gd name="adj2" fmla="val 4595"/>
              <a:gd name="adj3" fmla="val 356943"/>
              <a:gd name="adj4" fmla="val -359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Protection of port or Coast radar installation</a:t>
            </a:r>
            <a:endParaRPr lang="en-GB" sz="1200" dirty="0">
              <a:solidFill>
                <a:schemeClr val="tx1"/>
              </a:solidFill>
            </a:endParaRPr>
          </a:p>
        </p:txBody>
      </p:sp>
      <p:sp>
        <p:nvSpPr>
          <p:cNvPr id="39" name="Line Callout 1 (No Border) 38"/>
          <p:cNvSpPr/>
          <p:nvPr/>
        </p:nvSpPr>
        <p:spPr>
          <a:xfrm>
            <a:off x="3049179" y="4450820"/>
            <a:ext cx="1699920" cy="300039"/>
          </a:xfrm>
          <a:prstGeom prst="callout1">
            <a:avLst>
              <a:gd name="adj1" fmla="val 63194"/>
              <a:gd name="adj2" fmla="val 97048"/>
              <a:gd name="adj3" fmla="val 252181"/>
              <a:gd name="adj4" fmla="val 15452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Protection of critical infrastructure element</a:t>
            </a:r>
            <a:endParaRPr lang="en-GB" sz="1200" dirty="0">
              <a:solidFill>
                <a:schemeClr val="tx1"/>
              </a:solidFill>
            </a:endParaRPr>
          </a:p>
        </p:txBody>
      </p:sp>
      <p:grpSp>
        <p:nvGrpSpPr>
          <p:cNvPr id="40" name="Group 39"/>
          <p:cNvGrpSpPr/>
          <p:nvPr/>
        </p:nvGrpSpPr>
        <p:grpSpPr>
          <a:xfrm>
            <a:off x="7214449" y="2128041"/>
            <a:ext cx="1114425" cy="1114425"/>
            <a:chOff x="820207" y="1683436"/>
            <a:chExt cx="1114425" cy="1114425"/>
          </a:xfrm>
        </p:grpSpPr>
        <p:sp>
          <p:nvSpPr>
            <p:cNvPr id="41" name="Oval 40"/>
            <p:cNvSpPr/>
            <p:nvPr/>
          </p:nvSpPr>
          <p:spPr>
            <a:xfrm>
              <a:off x="820207" y="1683436"/>
              <a:ext cx="1114425" cy="1114425"/>
            </a:xfrm>
            <a:prstGeom prst="ellipse">
              <a:avLst/>
            </a:prstGeom>
            <a:solidFill>
              <a:srgbClr val="FF8021">
                <a:alpha val="30196"/>
              </a:srgb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42" name="Oval 41"/>
            <p:cNvSpPr/>
            <p:nvPr/>
          </p:nvSpPr>
          <p:spPr>
            <a:xfrm>
              <a:off x="1330322" y="2193551"/>
              <a:ext cx="94193" cy="9419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grpSp>
      <p:sp>
        <p:nvSpPr>
          <p:cNvPr id="43" name="Line Callout 1 (No Border) 42"/>
          <p:cNvSpPr/>
          <p:nvPr/>
        </p:nvSpPr>
        <p:spPr>
          <a:xfrm>
            <a:off x="8394630" y="1492156"/>
            <a:ext cx="1198103" cy="300039"/>
          </a:xfrm>
          <a:prstGeom prst="callout1">
            <a:avLst>
              <a:gd name="adj1" fmla="val 44147"/>
              <a:gd name="adj2" fmla="val 4595"/>
              <a:gd name="adj3" fmla="val 379518"/>
              <a:gd name="adj4" fmla="val -4940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Protection of </a:t>
            </a:r>
          </a:p>
          <a:p>
            <a:pPr algn="ctr"/>
            <a:r>
              <a:rPr lang="en-GB" sz="1200" dirty="0" smtClean="0">
                <a:solidFill>
                  <a:schemeClr val="tx1"/>
                </a:solidFill>
              </a:rPr>
              <a:t>oil platform</a:t>
            </a:r>
            <a:endParaRPr lang="en-GB" sz="1200" dirty="0">
              <a:solidFill>
                <a:schemeClr val="tx1"/>
              </a:solidFill>
            </a:endParaRPr>
          </a:p>
        </p:txBody>
      </p:sp>
      <p:sp>
        <p:nvSpPr>
          <p:cNvPr id="44"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
        <p:nvSpPr>
          <p:cNvPr id="4" name="Title 3"/>
          <p:cNvSpPr>
            <a:spLocks noGrp="1"/>
          </p:cNvSpPr>
          <p:nvPr>
            <p:ph type="title"/>
          </p:nvPr>
        </p:nvSpPr>
        <p:spPr/>
        <p:txBody>
          <a:bodyPr/>
          <a:lstStyle/>
          <a:p>
            <a:r>
              <a:rPr lang="en-GB" smtClean="0"/>
              <a:t>Sample Deployment of Detection Systems</a:t>
            </a:r>
            <a:endParaRPr lang="en-GB" dirty="0"/>
          </a:p>
        </p:txBody>
      </p:sp>
    </p:spTree>
    <p:extLst>
      <p:ext uri="{BB962C8B-B14F-4D97-AF65-F5344CB8AC3E}">
        <p14:creationId xmlns:p14="http://schemas.microsoft.com/office/powerpoint/2010/main" val="3438400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2976" y="2255167"/>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Border Protection Plan</a:t>
            </a:r>
            <a:endParaRPr lang="en-GB" sz="1600" dirty="0">
              <a:solidFill>
                <a:schemeClr val="tx1"/>
              </a:solidFill>
            </a:endParaRPr>
          </a:p>
        </p:txBody>
      </p:sp>
      <p:sp>
        <p:nvSpPr>
          <p:cNvPr id="5" name="Rectangle 4"/>
          <p:cNvSpPr/>
          <p:nvPr/>
        </p:nvSpPr>
        <p:spPr>
          <a:xfrm>
            <a:off x="570858" y="3702968"/>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Intelligence</a:t>
            </a:r>
            <a:endParaRPr lang="en-GB" sz="1600" dirty="0">
              <a:solidFill>
                <a:schemeClr val="tx1"/>
              </a:solidFill>
            </a:endParaRPr>
          </a:p>
        </p:txBody>
      </p:sp>
      <p:sp>
        <p:nvSpPr>
          <p:cNvPr id="6" name="Rectangle 5"/>
          <p:cNvSpPr/>
          <p:nvPr/>
        </p:nvSpPr>
        <p:spPr>
          <a:xfrm>
            <a:off x="2839926" y="2255167"/>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Deployment of fixed detection systems</a:t>
            </a:r>
            <a:endParaRPr lang="en-GB" sz="1600" dirty="0">
              <a:solidFill>
                <a:schemeClr val="tx1"/>
              </a:solidFill>
            </a:endParaRPr>
          </a:p>
        </p:txBody>
      </p:sp>
      <p:sp>
        <p:nvSpPr>
          <p:cNvPr id="7" name="Rectangle 6"/>
          <p:cNvSpPr/>
          <p:nvPr/>
        </p:nvSpPr>
        <p:spPr>
          <a:xfrm>
            <a:off x="2837808" y="3702968"/>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Deployment of mobile detection systems</a:t>
            </a:r>
            <a:endParaRPr lang="en-GB" sz="1600" dirty="0">
              <a:solidFill>
                <a:schemeClr val="tx1"/>
              </a:solidFill>
            </a:endParaRPr>
          </a:p>
        </p:txBody>
      </p:sp>
      <p:sp>
        <p:nvSpPr>
          <p:cNvPr id="8" name="Rectangle 7"/>
          <p:cNvSpPr/>
          <p:nvPr/>
        </p:nvSpPr>
        <p:spPr>
          <a:xfrm>
            <a:off x="5427482" y="2960017"/>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Operation of command &amp; control centre</a:t>
            </a:r>
            <a:endParaRPr lang="en-GB" sz="1600" dirty="0">
              <a:solidFill>
                <a:schemeClr val="tx1"/>
              </a:solidFill>
            </a:endParaRPr>
          </a:p>
        </p:txBody>
      </p:sp>
      <p:sp>
        <p:nvSpPr>
          <p:cNvPr id="9" name="Rectangle 8"/>
          <p:cNvSpPr/>
          <p:nvPr/>
        </p:nvSpPr>
        <p:spPr>
          <a:xfrm>
            <a:off x="7694432" y="2960017"/>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Detection of illicit traffic</a:t>
            </a:r>
            <a:endParaRPr lang="en-GB" sz="1600" dirty="0">
              <a:solidFill>
                <a:schemeClr val="tx1"/>
              </a:solidFill>
            </a:endParaRPr>
          </a:p>
        </p:txBody>
      </p:sp>
      <p:sp>
        <p:nvSpPr>
          <p:cNvPr id="10" name="Rectangle 9"/>
          <p:cNvSpPr/>
          <p:nvPr/>
        </p:nvSpPr>
        <p:spPr>
          <a:xfrm>
            <a:off x="9961382" y="2948234"/>
            <a:ext cx="1914525" cy="876300"/>
          </a:xfrm>
          <a:prstGeom prst="rect">
            <a:avLst/>
          </a:prstGeom>
          <a:solidFill>
            <a:schemeClr val="bg2"/>
          </a:solidFill>
          <a:ln w="25400">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smtClean="0">
                <a:solidFill>
                  <a:schemeClr val="tx1"/>
                </a:solidFill>
              </a:rPr>
              <a:t>Deployment of border police forces</a:t>
            </a:r>
            <a:endParaRPr lang="en-GB" sz="1600" dirty="0">
              <a:solidFill>
                <a:schemeClr val="tx1"/>
              </a:solidFill>
            </a:endParaRPr>
          </a:p>
        </p:txBody>
      </p:sp>
      <p:cxnSp>
        <p:nvCxnSpPr>
          <p:cNvPr id="12" name="Straight Arrow Connector 11"/>
          <p:cNvCxnSpPr>
            <a:stCxn id="4" idx="3"/>
            <a:endCxn id="6" idx="1"/>
          </p:cNvCxnSpPr>
          <p:nvPr/>
        </p:nvCxnSpPr>
        <p:spPr>
          <a:xfrm>
            <a:off x="2487501" y="2693317"/>
            <a:ext cx="3524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3"/>
            <a:endCxn id="7" idx="1"/>
          </p:cNvCxnSpPr>
          <p:nvPr/>
        </p:nvCxnSpPr>
        <p:spPr>
          <a:xfrm>
            <a:off x="2485383" y="4141118"/>
            <a:ext cx="3524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3"/>
            <a:endCxn id="9" idx="1"/>
          </p:cNvCxnSpPr>
          <p:nvPr/>
        </p:nvCxnSpPr>
        <p:spPr>
          <a:xfrm>
            <a:off x="7342007" y="3398167"/>
            <a:ext cx="3524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9" idx="3"/>
            <a:endCxn id="10" idx="1"/>
          </p:cNvCxnSpPr>
          <p:nvPr/>
        </p:nvCxnSpPr>
        <p:spPr>
          <a:xfrm flipV="1">
            <a:off x="9608957" y="3386384"/>
            <a:ext cx="352425" cy="117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cxnSp>
        <p:nvCxnSpPr>
          <p:cNvPr id="15" name="Elbow Connector 14"/>
          <p:cNvCxnSpPr>
            <a:stCxn id="6" idx="3"/>
            <a:endCxn id="7" idx="3"/>
          </p:cNvCxnSpPr>
          <p:nvPr/>
        </p:nvCxnSpPr>
        <p:spPr>
          <a:xfrm flipH="1">
            <a:off x="4752333" y="2693317"/>
            <a:ext cx="2118" cy="1447801"/>
          </a:xfrm>
          <a:prstGeom prst="bentConnector3">
            <a:avLst>
              <a:gd name="adj1" fmla="val -10793201"/>
            </a:avLst>
          </a:prstGeom>
          <a:ln w="38100"/>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4969280" y="3425180"/>
            <a:ext cx="452198" cy="22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smtClean="0"/>
              <a:t>Operation</a:t>
            </a:r>
            <a:endParaRPr lang="en-GB" dirty="0"/>
          </a:p>
        </p:txBody>
      </p:sp>
    </p:spTree>
    <p:extLst>
      <p:ext uri="{BB962C8B-B14F-4D97-AF65-F5344CB8AC3E}">
        <p14:creationId xmlns:p14="http://schemas.microsoft.com/office/powerpoint/2010/main" val="1328010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089" y="1152997"/>
            <a:ext cx="11140102" cy="457050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
        <p:nvSpPr>
          <p:cNvPr id="2" name="Title 1"/>
          <p:cNvSpPr>
            <a:spLocks noGrp="1"/>
          </p:cNvSpPr>
          <p:nvPr>
            <p:ph type="title"/>
          </p:nvPr>
        </p:nvSpPr>
        <p:spPr/>
        <p:txBody>
          <a:bodyPr/>
          <a:lstStyle/>
          <a:p>
            <a:r>
              <a:rPr lang="en-GB" smtClean="0"/>
              <a:t>Detection, Assessment, Tracking &amp; Response</a:t>
            </a:r>
            <a:endParaRPr lang="en-GB" dirty="0"/>
          </a:p>
        </p:txBody>
      </p:sp>
    </p:spTree>
    <p:extLst>
      <p:ext uri="{BB962C8B-B14F-4D97-AF65-F5344CB8AC3E}">
        <p14:creationId xmlns:p14="http://schemas.microsoft.com/office/powerpoint/2010/main" val="3424478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cs typeface="Calibri"/>
              </a:rPr>
              <a:t>Adaptability to Other </a:t>
            </a:r>
            <a:r>
              <a:rPr lang="en-GB" dirty="0" smtClean="0">
                <a:cs typeface="Calibri"/>
              </a:rPr>
              <a:t>Uses</a:t>
            </a:r>
            <a:endParaRPr lang="en-GB" dirty="0"/>
          </a:p>
        </p:txBody>
      </p:sp>
      <p:sp>
        <p:nvSpPr>
          <p:cNvPr id="3" name="Content Placeholder 2"/>
          <p:cNvSpPr>
            <a:spLocks noGrp="1"/>
          </p:cNvSpPr>
          <p:nvPr>
            <p:ph idx="1"/>
          </p:nvPr>
        </p:nvSpPr>
        <p:spPr/>
        <p:txBody>
          <a:bodyPr>
            <a:normAutofit lnSpcReduction="10000"/>
          </a:bodyPr>
          <a:lstStyle/>
          <a:p>
            <a:r>
              <a:rPr lang="en-GB" dirty="0" smtClean="0"/>
              <a:t>Protection of Critical Infrastructure</a:t>
            </a:r>
          </a:p>
          <a:p>
            <a:pPr lvl="1"/>
            <a:r>
              <a:rPr lang="en-GB" dirty="0" smtClean="0"/>
              <a:t>Rogue drones can be used to deliver explosive charges or CBRN agents as part of a terrorist attack against </a:t>
            </a:r>
            <a:r>
              <a:rPr lang="en-GB" b="1" dirty="0" smtClean="0"/>
              <a:t>Critical Infrastructure sites</a:t>
            </a:r>
          </a:p>
          <a:p>
            <a:pPr lvl="1"/>
            <a:r>
              <a:rPr lang="en-GB" dirty="0" smtClean="0"/>
              <a:t>Early detection of such drones can be used in </a:t>
            </a:r>
            <a:r>
              <a:rPr lang="en-GB" b="1" dirty="0" smtClean="0"/>
              <a:t>combination with various </a:t>
            </a:r>
            <a:r>
              <a:rPr lang="en-GB" b="1" dirty="0" smtClean="0"/>
              <a:t>counter-drone </a:t>
            </a:r>
            <a:r>
              <a:rPr lang="en-GB" b="1" dirty="0" smtClean="0"/>
              <a:t>measures </a:t>
            </a:r>
            <a:r>
              <a:rPr lang="en-GB" dirty="0" smtClean="0"/>
              <a:t>(entanglement nets, ballistic)</a:t>
            </a:r>
          </a:p>
          <a:p>
            <a:r>
              <a:rPr lang="en-GB" dirty="0" smtClean="0"/>
              <a:t>Protection of government officials</a:t>
            </a:r>
          </a:p>
          <a:p>
            <a:pPr lvl="1"/>
            <a:r>
              <a:rPr lang="en-GB" dirty="0" smtClean="0"/>
              <a:t>Drones are a risk factor in case of public events where </a:t>
            </a:r>
            <a:r>
              <a:rPr lang="en-GB" b="1" dirty="0" smtClean="0"/>
              <a:t>government officials </a:t>
            </a:r>
            <a:r>
              <a:rPr lang="en-GB" dirty="0" smtClean="0"/>
              <a:t>or other VIPs can be the target of </a:t>
            </a:r>
            <a:r>
              <a:rPr lang="en-GB" b="1" dirty="0" smtClean="0"/>
              <a:t>attacks using drones </a:t>
            </a:r>
            <a:r>
              <a:rPr lang="en-GB" dirty="0" smtClean="0"/>
              <a:t>as means of delivery</a:t>
            </a:r>
          </a:p>
          <a:p>
            <a:pPr lvl="1"/>
            <a:r>
              <a:rPr lang="en-GB" dirty="0" smtClean="0"/>
              <a:t>Early detection of such drones can be used in combination with various counter- drone measures (entanglement nets, ballistic) or evacuation measures</a:t>
            </a:r>
          </a:p>
          <a:p>
            <a:pPr lvl="1"/>
            <a:endParaRPr lang="en-GB" dirty="0"/>
          </a:p>
        </p:txBody>
      </p:sp>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3137256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Project scope and organisation</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52679939"/>
              </p:ext>
            </p:extLst>
          </p:nvPr>
        </p:nvGraphicFramePr>
        <p:xfrm>
          <a:off x="482600" y="1119188"/>
          <a:ext cx="11226800" cy="5078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1119051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Project scope and organisation</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866784722"/>
              </p:ext>
            </p:extLst>
          </p:nvPr>
        </p:nvGraphicFramePr>
        <p:xfrm>
          <a:off x="482600" y="1119188"/>
          <a:ext cx="11226800" cy="5078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7"/>
          <p:cNvSpPr txBox="1">
            <a:spLocks/>
          </p:cNvSpPr>
          <p:nvPr/>
        </p:nvSpPr>
        <p:spPr>
          <a:xfrm>
            <a:off x="-5293" y="6503035"/>
            <a:ext cx="990813"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Confidential</a:t>
            </a:r>
            <a:endParaRPr lang="en-GB" dirty="0"/>
          </a:p>
        </p:txBody>
      </p:sp>
    </p:spTree>
    <p:extLst>
      <p:ext uri="{BB962C8B-B14F-4D97-AF65-F5344CB8AC3E}">
        <p14:creationId xmlns:p14="http://schemas.microsoft.com/office/powerpoint/2010/main" val="1861663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90310" y="3112316"/>
            <a:ext cx="2083007" cy="584775"/>
          </a:xfrm>
          <a:prstGeom prst="rect">
            <a:avLst/>
          </a:prstGeom>
          <a:noFill/>
        </p:spPr>
        <p:txBody>
          <a:bodyPr wrap="none" rtlCol="0">
            <a:spAutoFit/>
          </a:bodyPr>
          <a:lstStyle/>
          <a:p>
            <a:pPr algn="ctr"/>
            <a:r>
              <a:rPr lang="en-GB" sz="3200" b="1" dirty="0" smtClean="0"/>
              <a:t>Thank you!</a:t>
            </a:r>
            <a:endParaRPr lang="en-GB" sz="3200" b="1" dirty="0"/>
          </a:p>
        </p:txBody>
      </p:sp>
    </p:spTree>
    <p:extLst>
      <p:ext uri="{BB962C8B-B14F-4D97-AF65-F5344CB8AC3E}">
        <p14:creationId xmlns:p14="http://schemas.microsoft.com/office/powerpoint/2010/main" val="4237373389"/>
      </p:ext>
    </p:extLst>
  </p:cSld>
  <p:clrMapOvr>
    <a:masterClrMapping/>
  </p:clrMapOvr>
</p:sld>
</file>

<file path=ppt/theme/theme1.xml><?xml version="1.0" encoding="utf-8"?>
<a:theme xmlns:a="http://schemas.openxmlformats.org/drawingml/2006/main" name="Retrospec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1103</TotalTime>
  <Words>1444</Words>
  <Application>Microsoft Office PowerPoint</Application>
  <PresentationFormat>Widescreen</PresentationFormat>
  <Paragraphs>216</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Retrospect</vt:lpstr>
      <vt:lpstr>System for detection of Threat Agents in Maritime Border Environment</vt:lpstr>
      <vt:lpstr>Legitimate use of UAVs for deliveries</vt:lpstr>
      <vt:lpstr>The Problem – Illegal use of UAVs</vt:lpstr>
      <vt:lpstr>The Problem – Illegal use of UAVs</vt:lpstr>
      <vt:lpstr>The Problem – Illegal use of UAVs</vt:lpstr>
      <vt:lpstr>The Problem – Migrants in rubber dinghies</vt:lpstr>
      <vt:lpstr>H2020 Call BES-02-2015 Maritime Border Security </vt:lpstr>
      <vt:lpstr>SafeShore proposed solution</vt:lpstr>
      <vt:lpstr>PowerPoint Presentation</vt:lpstr>
      <vt:lpstr>Technology</vt:lpstr>
      <vt:lpstr>System Diagram</vt:lpstr>
      <vt:lpstr>SafeShore Configurations</vt:lpstr>
      <vt:lpstr>Sample Deployment of Detection Systems</vt:lpstr>
      <vt:lpstr>Operation</vt:lpstr>
      <vt:lpstr>Detection, Assessment, Tracking &amp; Response</vt:lpstr>
      <vt:lpstr>Adaptability to Other Uses</vt:lpstr>
      <vt:lpstr>Project scope and organisation</vt:lpstr>
      <vt:lpstr>Project scope and organisation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Tudor Radulescu</dc:creator>
  <cp:lastModifiedBy>Tudor Radulescu</cp:lastModifiedBy>
  <cp:revision>153</cp:revision>
  <dcterms:created xsi:type="dcterms:W3CDTF">2015-06-16T10:37:19Z</dcterms:created>
  <dcterms:modified xsi:type="dcterms:W3CDTF">2016-06-16T09:31:59Z</dcterms:modified>
</cp:coreProperties>
</file>